
<file path=[Content_Types].xml><?xml version="1.0" encoding="utf-8"?>
<Types xmlns="http://schemas.openxmlformats.org/package/2006/content-types">
  <Default Extension="png" ContentType="image/png"/>
  <Default Extension="jfif" ContentType="image/jpe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4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5.xml" ContentType="application/vnd.openxmlformats-officedocument.theme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6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7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8.xml" ContentType="application/vnd.openxmlformats-officedocument.theme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9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72" r:id="rId2"/>
    <p:sldMasterId id="2147483689" r:id="rId3"/>
    <p:sldMasterId id="2147483723" r:id="rId4"/>
    <p:sldMasterId id="2147483757" r:id="rId5"/>
    <p:sldMasterId id="2147483786" r:id="rId6"/>
    <p:sldMasterId id="2147483823" r:id="rId7"/>
    <p:sldMasterId id="2147483857" r:id="rId8"/>
    <p:sldMasterId id="2147483895" r:id="rId9"/>
    <p:sldMasterId id="2147484070" r:id="rId10"/>
  </p:sldMasterIdLst>
  <p:notesMasterIdLst>
    <p:notesMasterId r:id="rId42"/>
  </p:notesMasterIdLst>
  <p:sldIdLst>
    <p:sldId id="285" r:id="rId11"/>
    <p:sldId id="330" r:id="rId12"/>
    <p:sldId id="333" r:id="rId13"/>
    <p:sldId id="282" r:id="rId14"/>
    <p:sldId id="339" r:id="rId15"/>
    <p:sldId id="273" r:id="rId16"/>
    <p:sldId id="274" r:id="rId17"/>
    <p:sldId id="275" r:id="rId18"/>
    <p:sldId id="276" r:id="rId19"/>
    <p:sldId id="277" r:id="rId20"/>
    <p:sldId id="278" r:id="rId21"/>
    <p:sldId id="279" r:id="rId22"/>
    <p:sldId id="316" r:id="rId23"/>
    <p:sldId id="313" r:id="rId24"/>
    <p:sldId id="314" r:id="rId25"/>
    <p:sldId id="315" r:id="rId26"/>
    <p:sldId id="317" r:id="rId27"/>
    <p:sldId id="268" r:id="rId28"/>
    <p:sldId id="318" r:id="rId29"/>
    <p:sldId id="336" r:id="rId30"/>
    <p:sldId id="319" r:id="rId31"/>
    <p:sldId id="283" r:id="rId32"/>
    <p:sldId id="338" r:id="rId33"/>
    <p:sldId id="291" r:id="rId34"/>
    <p:sldId id="262" r:id="rId35"/>
    <p:sldId id="256" r:id="rId36"/>
    <p:sldId id="257" r:id="rId37"/>
    <p:sldId id="260" r:id="rId38"/>
    <p:sldId id="258" r:id="rId39"/>
    <p:sldId id="259" r:id="rId40"/>
    <p:sldId id="340" r:id="rId41"/>
  </p:sldIdLst>
  <p:sldSz cx="9144000" cy="6858000" type="screen4x3"/>
  <p:notesSz cx="6858000" cy="9144000"/>
  <p:embeddedFontLst>
    <p:embeddedFont>
      <p:font typeface="Alfa Slab One" panose="020B0604020202020204" charset="0"/>
      <p:regular r:id="rId43"/>
    </p:embeddedFont>
    <p:embeddedFont>
      <p:font typeface="Athiti" panose="020B0604020202020204" charset="0"/>
      <p:regular r:id="rId44"/>
      <p:bold r:id="rId45"/>
    </p:embeddedFont>
    <p:embeddedFont>
      <p:font typeface="Athiti Medium" panose="00000600000000000000" charset="-34"/>
      <p:regular r:id="rId46"/>
      <p:bold r:id="rId47"/>
    </p:embeddedFont>
    <p:embeddedFont>
      <p:font typeface="Boogaloo" panose="020B0604020202020204" charset="0"/>
      <p:regular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Calibri Light" panose="020F0302020204030204" pitchFamily="34" charset="0"/>
      <p:regular r:id="rId53"/>
      <p:italic r:id="rId54"/>
    </p:embeddedFont>
    <p:embeddedFont>
      <p:font typeface="Cambria Math" panose="02040503050406030204" pitchFamily="18" charset="0"/>
      <p:regular r:id="rId55"/>
    </p:embeddedFont>
    <p:embeddedFont>
      <p:font typeface="Catamaran" panose="020B0604020202020204" charset="0"/>
      <p:regular r:id="rId56"/>
      <p:bold r:id="rId57"/>
    </p:embeddedFont>
    <p:embeddedFont>
      <p:font typeface="Century Gothic" panose="020B0502020202020204" pitchFamily="34" charset="0"/>
      <p:regular r:id="rId58"/>
      <p:bold r:id="rId59"/>
      <p:italic r:id="rId60"/>
      <p:boldItalic r:id="rId61"/>
    </p:embeddedFont>
    <p:embeddedFont>
      <p:font typeface="Circle" panose="020B0604020202020204" charset="0"/>
      <p:regular r:id="rId62"/>
    </p:embeddedFont>
    <p:embeddedFont>
      <p:font typeface="Euphoria Script" panose="020B0604020202020204" charset="0"/>
      <p:regular r:id="rId63"/>
    </p:embeddedFont>
    <p:embeddedFont>
      <p:font typeface="Fira Sans Extra Condensed Medium" panose="020B0604020202020204" charset="0"/>
      <p:regular r:id="rId64"/>
      <p:bold r:id="rId65"/>
      <p:italic r:id="rId66"/>
      <p:boldItalic r:id="rId67"/>
    </p:embeddedFont>
    <p:embeddedFont>
      <p:font typeface="Gochi Hand" panose="020B0604020202020204" charset="0"/>
      <p:regular r:id="rId68"/>
    </p:embeddedFont>
    <p:embeddedFont>
      <p:font typeface="Gorditas" panose="020B0604020202020204" charset="0"/>
      <p:regular r:id="rId69"/>
      <p:bold r:id="rId70"/>
    </p:embeddedFont>
    <p:embeddedFont>
      <p:font typeface="Jokerman" panose="04090605060006020702" pitchFamily="82" charset="0"/>
      <p:regular r:id="rId71"/>
    </p:embeddedFont>
    <p:embeddedFont>
      <p:font typeface="Lato" panose="020B0604020202020204" charset="0"/>
      <p:regular r:id="rId72"/>
      <p:bold r:id="rId73"/>
      <p:italic r:id="rId74"/>
      <p:boldItalic r:id="rId75"/>
    </p:embeddedFont>
    <p:embeddedFont>
      <p:font typeface="Mansalva" panose="020B0604020202020204" charset="0"/>
      <p:regular r:id="rId76"/>
    </p:embeddedFont>
    <p:embeddedFont>
      <p:font typeface="Mouse Memoirs" panose="020B0604020202020204" charset="0"/>
      <p:regular r:id="rId77"/>
    </p:embeddedFont>
    <p:embeddedFont>
      <p:font typeface="Nunito" panose="020B0604020202020204" charset="0"/>
      <p:regular r:id="rId78"/>
      <p:bold r:id="rId79"/>
      <p:italic r:id="rId80"/>
      <p:boldItalic r:id="rId81"/>
    </p:embeddedFont>
    <p:embeddedFont>
      <p:font typeface="Nunito Light" panose="020B0604020202020204" charset="0"/>
      <p:regular r:id="rId82"/>
      <p:italic r:id="rId83"/>
    </p:embeddedFont>
    <p:embeddedFont>
      <p:font typeface="Open Sans" panose="020B0604020202020204" charset="0"/>
      <p:regular r:id="rId84"/>
      <p:bold r:id="rId85"/>
      <p:italic r:id="rId86"/>
      <p:boldItalic r:id="rId87"/>
    </p:embeddedFont>
    <p:embeddedFont>
      <p:font typeface="Patrick Hand" panose="020B0604020202020204" charset="0"/>
      <p:regular r:id="rId88"/>
    </p:embeddedFont>
    <p:embeddedFont>
      <p:font typeface="PT Serif" panose="020B0604020202020204" charset="0"/>
      <p:regular r:id="rId89"/>
      <p:bold r:id="rId90"/>
      <p:italic r:id="rId91"/>
      <p:boldItalic r:id="rId92"/>
    </p:embeddedFont>
    <p:embeddedFont>
      <p:font typeface="Raleway Thin" panose="020B0604020202020204" charset="0"/>
      <p:regular r:id="rId93"/>
      <p:italic r:id="rId94"/>
    </p:embeddedFont>
    <p:embeddedFont>
      <p:font typeface="Roboto" panose="020B0604020202020204" charset="0"/>
      <p:regular r:id="rId95"/>
      <p:bold r:id="rId96"/>
      <p:italic r:id="rId97"/>
      <p:boldItalic r:id="rId98"/>
    </p:embeddedFont>
    <p:embeddedFont>
      <p:font typeface="Signika" panose="020B0604020202020204" charset="0"/>
      <p:regular r:id="rId99"/>
      <p:bold r:id="rId100"/>
    </p:embeddedFont>
    <p:embeddedFont>
      <p:font typeface="Stencil" panose="020B0604020202020204" charset="0"/>
      <p:regular r:id="rId101"/>
    </p:embeddedFont>
    <p:embeddedFont>
      <p:font typeface="Ubuntu" panose="020B0604020202020204" charset="0"/>
      <p:regular r:id="rId102"/>
      <p:bold r:id="rId103"/>
      <p:italic r:id="rId104"/>
      <p:boldItalic r:id="rId105"/>
    </p:embeddedFont>
    <p:embeddedFont>
      <p:font typeface="Ubuntu Light" panose="020B0604020202020204" charset="0"/>
      <p:regular r:id="rId106"/>
      <p:bold r:id="rId107"/>
      <p:italic r:id="rId108"/>
      <p:boldItalic r:id="rId10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C7E9"/>
    <a:srgbClr val="C5DC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>
        <p:scale>
          <a:sx n="70" d="100"/>
          <a:sy n="70" d="100"/>
        </p:scale>
        <p:origin x="1410" y="4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6.xml"/><Relationship Id="rId21" Type="http://schemas.openxmlformats.org/officeDocument/2006/relationships/slide" Target="slides/slide11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84" Type="http://schemas.openxmlformats.org/officeDocument/2006/relationships/font" Target="fonts/font42.fntdata"/><Relationship Id="rId89" Type="http://schemas.openxmlformats.org/officeDocument/2006/relationships/font" Target="fonts/font47.fntdata"/><Relationship Id="rId112" Type="http://schemas.openxmlformats.org/officeDocument/2006/relationships/theme" Target="theme/theme1.xml"/><Relationship Id="rId16" Type="http://schemas.openxmlformats.org/officeDocument/2006/relationships/slide" Target="slides/slide6.xml"/><Relationship Id="rId107" Type="http://schemas.openxmlformats.org/officeDocument/2006/relationships/font" Target="fonts/font65.fntdata"/><Relationship Id="rId11" Type="http://schemas.openxmlformats.org/officeDocument/2006/relationships/slide" Target="slides/slide1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74" Type="http://schemas.openxmlformats.org/officeDocument/2006/relationships/font" Target="fonts/font32.fntdata"/><Relationship Id="rId79" Type="http://schemas.openxmlformats.org/officeDocument/2006/relationships/font" Target="fonts/font37.fntdata"/><Relationship Id="rId102" Type="http://schemas.openxmlformats.org/officeDocument/2006/relationships/font" Target="fonts/font60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48.fntdata"/><Relationship Id="rId95" Type="http://schemas.openxmlformats.org/officeDocument/2006/relationships/font" Target="fonts/font53.fntdata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113" Type="http://schemas.openxmlformats.org/officeDocument/2006/relationships/tableStyles" Target="tableStyles.xml"/><Relationship Id="rId80" Type="http://schemas.openxmlformats.org/officeDocument/2006/relationships/font" Target="fonts/font38.fntdata"/><Relationship Id="rId85" Type="http://schemas.openxmlformats.org/officeDocument/2006/relationships/font" Target="fonts/font43.fntdata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59" Type="http://schemas.openxmlformats.org/officeDocument/2006/relationships/font" Target="fonts/font17.fntdata"/><Relationship Id="rId103" Type="http://schemas.openxmlformats.org/officeDocument/2006/relationships/font" Target="fonts/font61.fntdata"/><Relationship Id="rId108" Type="http://schemas.openxmlformats.org/officeDocument/2006/relationships/font" Target="fonts/font66.fntdata"/><Relationship Id="rId54" Type="http://schemas.openxmlformats.org/officeDocument/2006/relationships/font" Target="fonts/font12.fntdata"/><Relationship Id="rId70" Type="http://schemas.openxmlformats.org/officeDocument/2006/relationships/font" Target="fonts/font28.fntdata"/><Relationship Id="rId75" Type="http://schemas.openxmlformats.org/officeDocument/2006/relationships/font" Target="fonts/font33.fntdata"/><Relationship Id="rId91" Type="http://schemas.openxmlformats.org/officeDocument/2006/relationships/font" Target="fonts/font49.fntdata"/><Relationship Id="rId96" Type="http://schemas.openxmlformats.org/officeDocument/2006/relationships/font" Target="fonts/font5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6" Type="http://schemas.openxmlformats.org/officeDocument/2006/relationships/font" Target="fonts/font64.fntdata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1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78" Type="http://schemas.openxmlformats.org/officeDocument/2006/relationships/font" Target="fonts/font36.fntdata"/><Relationship Id="rId81" Type="http://schemas.openxmlformats.org/officeDocument/2006/relationships/font" Target="fonts/font39.fntdata"/><Relationship Id="rId86" Type="http://schemas.openxmlformats.org/officeDocument/2006/relationships/font" Target="fonts/font44.fntdata"/><Relationship Id="rId94" Type="http://schemas.openxmlformats.org/officeDocument/2006/relationships/font" Target="fonts/font52.fntdata"/><Relationship Id="rId99" Type="http://schemas.openxmlformats.org/officeDocument/2006/relationships/font" Target="fonts/font57.fntdata"/><Relationship Id="rId101" Type="http://schemas.openxmlformats.org/officeDocument/2006/relationships/font" Target="fonts/font59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39" Type="http://schemas.openxmlformats.org/officeDocument/2006/relationships/slide" Target="slides/slide29.xml"/><Relationship Id="rId109" Type="http://schemas.openxmlformats.org/officeDocument/2006/relationships/font" Target="fonts/font67.fntdata"/><Relationship Id="rId34" Type="http://schemas.openxmlformats.org/officeDocument/2006/relationships/slide" Target="slides/slide24.xml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76" Type="http://schemas.openxmlformats.org/officeDocument/2006/relationships/font" Target="fonts/font34.fntdata"/><Relationship Id="rId97" Type="http://schemas.openxmlformats.org/officeDocument/2006/relationships/font" Target="fonts/font55.fntdata"/><Relationship Id="rId104" Type="http://schemas.openxmlformats.org/officeDocument/2006/relationships/font" Target="fonts/font62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29.fntdata"/><Relationship Id="rId92" Type="http://schemas.openxmlformats.org/officeDocument/2006/relationships/font" Target="fonts/font5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9.xml"/><Relationship Id="rId24" Type="http://schemas.openxmlformats.org/officeDocument/2006/relationships/slide" Target="slides/slide14.xml"/><Relationship Id="rId40" Type="http://schemas.openxmlformats.org/officeDocument/2006/relationships/slide" Target="slides/slide30.xml"/><Relationship Id="rId45" Type="http://schemas.openxmlformats.org/officeDocument/2006/relationships/font" Target="fonts/font3.fntdata"/><Relationship Id="rId66" Type="http://schemas.openxmlformats.org/officeDocument/2006/relationships/font" Target="fonts/font24.fntdata"/><Relationship Id="rId87" Type="http://schemas.openxmlformats.org/officeDocument/2006/relationships/font" Target="fonts/font45.fntdata"/><Relationship Id="rId110" Type="http://schemas.openxmlformats.org/officeDocument/2006/relationships/presProps" Target="presProps.xml"/><Relationship Id="rId61" Type="http://schemas.openxmlformats.org/officeDocument/2006/relationships/font" Target="fonts/font19.fntdata"/><Relationship Id="rId82" Type="http://schemas.openxmlformats.org/officeDocument/2006/relationships/font" Target="fonts/font40.fntdata"/><Relationship Id="rId19" Type="http://schemas.openxmlformats.org/officeDocument/2006/relationships/slide" Target="slides/slide9.xml"/><Relationship Id="rId14" Type="http://schemas.openxmlformats.org/officeDocument/2006/relationships/slide" Target="slides/slide4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56" Type="http://schemas.openxmlformats.org/officeDocument/2006/relationships/font" Target="fonts/font14.fntdata"/><Relationship Id="rId77" Type="http://schemas.openxmlformats.org/officeDocument/2006/relationships/font" Target="fonts/font35.fntdata"/><Relationship Id="rId100" Type="http://schemas.openxmlformats.org/officeDocument/2006/relationships/font" Target="fonts/font58.fntdata"/><Relationship Id="rId105" Type="http://schemas.openxmlformats.org/officeDocument/2006/relationships/font" Target="fonts/font63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93" Type="http://schemas.openxmlformats.org/officeDocument/2006/relationships/font" Target="fonts/font51.fntdata"/><Relationship Id="rId98" Type="http://schemas.openxmlformats.org/officeDocument/2006/relationships/font" Target="fonts/font56.fntdata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5.xml"/><Relationship Id="rId46" Type="http://schemas.openxmlformats.org/officeDocument/2006/relationships/font" Target="fonts/font4.fntdata"/><Relationship Id="rId67" Type="http://schemas.openxmlformats.org/officeDocument/2006/relationships/font" Target="fonts/font25.fntdata"/><Relationship Id="rId20" Type="http://schemas.openxmlformats.org/officeDocument/2006/relationships/slide" Target="slides/slide10.xml"/><Relationship Id="rId41" Type="http://schemas.openxmlformats.org/officeDocument/2006/relationships/slide" Target="slides/slide31.xml"/><Relationship Id="rId62" Type="http://schemas.openxmlformats.org/officeDocument/2006/relationships/font" Target="fonts/font20.fntdata"/><Relationship Id="rId83" Type="http://schemas.openxmlformats.org/officeDocument/2006/relationships/font" Target="fonts/font41.fntdata"/><Relationship Id="rId88" Type="http://schemas.openxmlformats.org/officeDocument/2006/relationships/font" Target="fonts/font46.fntdata"/><Relationship Id="rId11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9B034-525C-4D2F-B83C-BC9C3736CF45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015214-6273-4C34-9328-94CBD249D8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8855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xl_extra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xl_extra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25970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g77cf0412cd_0_18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3" name="Google Shape;1233;g77cf0412cd_0_18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50551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2" name="Google Shape;2432;gbe0e1090f1_0_4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3" name="Google Shape;2433;gbe0e1090f1_0_4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54806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g9a0699419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2" name="Google Shape;4142;g9a0699419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1203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g9a0699419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2" name="Google Shape;4142;g9a0699419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43630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gabf9762155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4" name="Google Shape;2664;gabf9762155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26047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Google Shape;3558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9" name="Google Shape;3559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23336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g9a54481165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0" name="Google Shape;4130;g9a54481165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77649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gbd61e8bc77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7" name="Google Shape;617;gbd61e8bc77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30744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g6408f5a9af_1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9" name="Google Shape;2079;g6408f5a9af_1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03186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" name="Google Shape;2285;g77cf0412cd_0_38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6" name="Google Shape;2286;g77cf0412cd_0_38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8154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" name="Google Shape;4147;g8b385fd27f_2_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8" name="Google Shape;4148;g8b385fd27f_2_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8669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1" name="Google Shape;2661;gbfe78c4662_0_1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2" name="Google Shape;2662;gbfe78c4662_0_1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90108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" name="Google Shape;1502;gbe0e1090f1_0_29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3" name="Google Shape;1503;gbe0e1090f1_0_29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64946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www.freepik.com/" TargetMode="Externa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home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8.xml"/><Relationship Id="rId5" Type="http://schemas.openxmlformats.org/officeDocument/2006/relationships/hyperlink" Target="https://stories.freepik.com/" TargetMode="External"/><Relationship Id="rId4" Type="http://schemas.openxmlformats.org/officeDocument/2006/relationships/hyperlink" Target="https://www.freepik.com/home" TargetMode="Externa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s://www.freepik.com/" TargetMode="Externa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0.xml"/><Relationship Id="rId4" Type="http://schemas.openxmlformats.org/officeDocument/2006/relationships/hyperlink" Target="https://www.freepik.com/" TargetMode="Externa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www.freepik.com/" TargetMode="Externa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www.freepik.com/" TargetMode="Externa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82244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69447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9"/>
          <p:cNvSpPr txBox="1">
            <a:spLocks noGrp="1"/>
          </p:cNvSpPr>
          <p:nvPr>
            <p:ph type="subTitle" idx="1"/>
          </p:nvPr>
        </p:nvSpPr>
        <p:spPr>
          <a:xfrm>
            <a:off x="6010300" y="2842100"/>
            <a:ext cx="2505900" cy="19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" name="Google Shape;65;p9"/>
          <p:cNvSpPr txBox="1">
            <a:spLocks noGrp="1"/>
          </p:cNvSpPr>
          <p:nvPr>
            <p:ph type="title"/>
          </p:nvPr>
        </p:nvSpPr>
        <p:spPr>
          <a:xfrm>
            <a:off x="5427350" y="474832"/>
            <a:ext cx="3097800" cy="12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6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330942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0"/>
          <p:cNvSpPr txBox="1">
            <a:spLocks noGrp="1"/>
          </p:cNvSpPr>
          <p:nvPr>
            <p:ph type="ctrTitle"/>
          </p:nvPr>
        </p:nvSpPr>
        <p:spPr>
          <a:xfrm flipH="1">
            <a:off x="4760350" y="2260551"/>
            <a:ext cx="3432900" cy="1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0"/>
          <p:cNvSpPr txBox="1">
            <a:spLocks noGrp="1"/>
          </p:cNvSpPr>
          <p:nvPr>
            <p:ph type="subTitle" idx="1"/>
          </p:nvPr>
        </p:nvSpPr>
        <p:spPr>
          <a:xfrm flipH="1">
            <a:off x="5245738" y="3846389"/>
            <a:ext cx="24621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9" name="Google Shape;69;p10"/>
          <p:cNvSpPr/>
          <p:nvPr/>
        </p:nvSpPr>
        <p:spPr>
          <a:xfrm>
            <a:off x="8647976" y="5484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" name="Google Shape;70;p10"/>
          <p:cNvSpPr/>
          <p:nvPr/>
        </p:nvSpPr>
        <p:spPr>
          <a:xfrm>
            <a:off x="8710824" y="2526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1" name="Google Shape;71;p10"/>
          <p:cNvSpPr/>
          <p:nvPr/>
        </p:nvSpPr>
        <p:spPr>
          <a:xfrm>
            <a:off x="8738684" y="857156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2" name="Google Shape;72;p10"/>
          <p:cNvSpPr/>
          <p:nvPr/>
        </p:nvSpPr>
        <p:spPr>
          <a:xfrm>
            <a:off x="8388161" y="674522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" name="Google Shape;73;p10"/>
          <p:cNvSpPr/>
          <p:nvPr/>
        </p:nvSpPr>
        <p:spPr>
          <a:xfrm>
            <a:off x="622651" y="6057134"/>
            <a:ext cx="242525" cy="458604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" name="Google Shape;74;p10"/>
          <p:cNvSpPr/>
          <p:nvPr/>
        </p:nvSpPr>
        <p:spPr>
          <a:xfrm>
            <a:off x="481430" y="5966363"/>
            <a:ext cx="71619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5733924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Big picture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624825" y="646164"/>
            <a:ext cx="4186500" cy="10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76457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2"/>
          <p:cNvSpPr txBox="1">
            <a:spLocks noGrp="1"/>
          </p:cNvSpPr>
          <p:nvPr>
            <p:ph type="title" hasCustomPrompt="1"/>
          </p:nvPr>
        </p:nvSpPr>
        <p:spPr>
          <a:xfrm rot="143">
            <a:off x="974900" y="1152533"/>
            <a:ext cx="7194300" cy="16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7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9" name="Google Shape;79;p12"/>
          <p:cNvSpPr txBox="1">
            <a:spLocks noGrp="1"/>
          </p:cNvSpPr>
          <p:nvPr>
            <p:ph type="subTitle" idx="1"/>
          </p:nvPr>
        </p:nvSpPr>
        <p:spPr>
          <a:xfrm flipH="1">
            <a:off x="974775" y="2708833"/>
            <a:ext cx="29346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" name="Google Shape;80;p12"/>
          <p:cNvSpPr/>
          <p:nvPr/>
        </p:nvSpPr>
        <p:spPr>
          <a:xfrm>
            <a:off x="391514" y="5489101"/>
            <a:ext cx="328475" cy="706700"/>
          </a:xfrm>
          <a:custGeom>
            <a:avLst/>
            <a:gdLst/>
            <a:ahLst/>
            <a:cxnLst/>
            <a:rect l="l" t="t" r="r" b="b"/>
            <a:pathLst>
              <a:path w="13139" h="21201" extrusionOk="0">
                <a:moveTo>
                  <a:pt x="2773" y="1"/>
                </a:moveTo>
                <a:cubicBezTo>
                  <a:pt x="0" y="1"/>
                  <a:pt x="1462" y="20734"/>
                  <a:pt x="5126" y="21192"/>
                </a:cubicBezTo>
                <a:cubicBezTo>
                  <a:pt x="5167" y="21198"/>
                  <a:pt x="5208" y="21200"/>
                  <a:pt x="5249" y="21200"/>
                </a:cubicBezTo>
                <a:cubicBezTo>
                  <a:pt x="8854" y="21200"/>
                  <a:pt x="13138" y="1657"/>
                  <a:pt x="9798" y="585"/>
                </a:cubicBezTo>
                <a:cubicBezTo>
                  <a:pt x="9610" y="525"/>
                  <a:pt x="9431" y="496"/>
                  <a:pt x="9262" y="496"/>
                </a:cubicBezTo>
                <a:cubicBezTo>
                  <a:pt x="6378" y="496"/>
                  <a:pt x="6043" y="8720"/>
                  <a:pt x="6043" y="8720"/>
                </a:cubicBezTo>
                <a:cubicBezTo>
                  <a:pt x="6043" y="8720"/>
                  <a:pt x="5584" y="84"/>
                  <a:pt x="2789" y="1"/>
                </a:cubicBezTo>
                <a:cubicBezTo>
                  <a:pt x="2784" y="1"/>
                  <a:pt x="2778" y="1"/>
                  <a:pt x="27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12"/>
          <p:cNvSpPr/>
          <p:nvPr/>
        </p:nvSpPr>
        <p:spPr>
          <a:xfrm>
            <a:off x="720000" y="6195800"/>
            <a:ext cx="123250" cy="110800"/>
          </a:xfrm>
          <a:custGeom>
            <a:avLst/>
            <a:gdLst/>
            <a:ahLst/>
            <a:cxnLst/>
            <a:rect l="l" t="t" r="r" b="b"/>
            <a:pathLst>
              <a:path w="4930" h="3324" extrusionOk="0">
                <a:moveTo>
                  <a:pt x="2407" y="1"/>
                </a:moveTo>
                <a:cubicBezTo>
                  <a:pt x="1882" y="1"/>
                  <a:pt x="1347" y="216"/>
                  <a:pt x="948" y="735"/>
                </a:cubicBezTo>
                <a:cubicBezTo>
                  <a:pt x="1" y="2008"/>
                  <a:pt x="1239" y="3323"/>
                  <a:pt x="2515" y="3323"/>
                </a:cubicBezTo>
                <a:cubicBezTo>
                  <a:pt x="3036" y="3323"/>
                  <a:pt x="3564" y="3103"/>
                  <a:pt x="3952" y="2571"/>
                </a:cubicBezTo>
                <a:cubicBezTo>
                  <a:pt x="4930" y="1296"/>
                  <a:pt x="3697" y="1"/>
                  <a:pt x="24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" name="Google Shape;82;p12"/>
          <p:cNvSpPr/>
          <p:nvPr/>
        </p:nvSpPr>
        <p:spPr>
          <a:xfrm>
            <a:off x="1061275" y="6019700"/>
            <a:ext cx="185450" cy="23660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" name="Google Shape;83;p12"/>
          <p:cNvSpPr/>
          <p:nvPr/>
        </p:nvSpPr>
        <p:spPr>
          <a:xfrm>
            <a:off x="842026" y="5907467"/>
            <a:ext cx="97225" cy="12300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" name="Google Shape;84;p12"/>
          <p:cNvSpPr/>
          <p:nvPr/>
        </p:nvSpPr>
        <p:spPr>
          <a:xfrm rot="-9319734">
            <a:off x="8507149" y="645851"/>
            <a:ext cx="123247" cy="110797"/>
          </a:xfrm>
          <a:custGeom>
            <a:avLst/>
            <a:gdLst/>
            <a:ahLst/>
            <a:cxnLst/>
            <a:rect l="l" t="t" r="r" b="b"/>
            <a:pathLst>
              <a:path w="4930" h="3324" extrusionOk="0">
                <a:moveTo>
                  <a:pt x="2407" y="1"/>
                </a:moveTo>
                <a:cubicBezTo>
                  <a:pt x="1882" y="1"/>
                  <a:pt x="1347" y="216"/>
                  <a:pt x="948" y="735"/>
                </a:cubicBezTo>
                <a:cubicBezTo>
                  <a:pt x="1" y="2008"/>
                  <a:pt x="1239" y="3323"/>
                  <a:pt x="2515" y="3323"/>
                </a:cubicBezTo>
                <a:cubicBezTo>
                  <a:pt x="3036" y="3323"/>
                  <a:pt x="3564" y="3103"/>
                  <a:pt x="3952" y="2571"/>
                </a:cubicBezTo>
                <a:cubicBezTo>
                  <a:pt x="4930" y="1296"/>
                  <a:pt x="3697" y="1"/>
                  <a:pt x="24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" name="Google Shape;85;p12"/>
          <p:cNvSpPr/>
          <p:nvPr/>
        </p:nvSpPr>
        <p:spPr>
          <a:xfrm rot="-9319734">
            <a:off x="8102226" y="478608"/>
            <a:ext cx="185446" cy="236595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" name="Google Shape;86;p12"/>
          <p:cNvSpPr/>
          <p:nvPr/>
        </p:nvSpPr>
        <p:spPr>
          <a:xfrm rot="-9319734">
            <a:off x="8332753" y="835567"/>
            <a:ext cx="97223" cy="122997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96308398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3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9" name="Google Shape;89;p13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90" name="Google Shape;90;p13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2" name="Google Shape;92;p13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" name="Google Shape;93;p13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" name="Google Shape;94;p13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" name="Google Shape;95;p13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" name="Google Shape;96;p13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13"/>
          <p:cNvSpPr txBox="1">
            <a:spLocks noGrp="1"/>
          </p:cNvSpPr>
          <p:nvPr>
            <p:ph type="title"/>
          </p:nvPr>
        </p:nvSpPr>
        <p:spPr>
          <a:xfrm>
            <a:off x="2103800" y="474200"/>
            <a:ext cx="4936500" cy="9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874633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4"/>
          <p:cNvSpPr txBox="1">
            <a:spLocks noGrp="1"/>
          </p:cNvSpPr>
          <p:nvPr>
            <p:ph type="title" hasCustomPrompt="1"/>
          </p:nvPr>
        </p:nvSpPr>
        <p:spPr>
          <a:xfrm flipH="1">
            <a:off x="6749033" y="3501841"/>
            <a:ext cx="1209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0" name="Google Shape;100;p14"/>
          <p:cNvSpPr txBox="1">
            <a:spLocks noGrp="1"/>
          </p:cNvSpPr>
          <p:nvPr>
            <p:ph type="subTitle" idx="1"/>
          </p:nvPr>
        </p:nvSpPr>
        <p:spPr>
          <a:xfrm flipH="1">
            <a:off x="587465" y="5263700"/>
            <a:ext cx="2409900" cy="9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14"/>
          <p:cNvSpPr txBox="1">
            <a:spLocks noGrp="1"/>
          </p:cNvSpPr>
          <p:nvPr>
            <p:ph type="subTitle" idx="2"/>
          </p:nvPr>
        </p:nvSpPr>
        <p:spPr>
          <a:xfrm>
            <a:off x="6148883" y="5263700"/>
            <a:ext cx="2409900" cy="9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4"/>
          <p:cNvSpPr txBox="1">
            <a:spLocks noGrp="1"/>
          </p:cNvSpPr>
          <p:nvPr>
            <p:ph type="title" idx="3"/>
          </p:nvPr>
        </p:nvSpPr>
        <p:spPr>
          <a:xfrm>
            <a:off x="1800450" y="476693"/>
            <a:ext cx="5543100" cy="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4"/>
          <p:cNvSpPr txBox="1">
            <a:spLocks noGrp="1"/>
          </p:cNvSpPr>
          <p:nvPr>
            <p:ph type="subTitle" idx="4"/>
          </p:nvPr>
        </p:nvSpPr>
        <p:spPr>
          <a:xfrm flipH="1">
            <a:off x="3371975" y="5263700"/>
            <a:ext cx="2409900" cy="9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14"/>
          <p:cNvSpPr txBox="1">
            <a:spLocks noGrp="1"/>
          </p:cNvSpPr>
          <p:nvPr>
            <p:ph type="subTitle" idx="5"/>
          </p:nvPr>
        </p:nvSpPr>
        <p:spPr>
          <a:xfrm flipH="1">
            <a:off x="587465" y="1542633"/>
            <a:ext cx="2409900" cy="9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14"/>
          <p:cNvSpPr txBox="1">
            <a:spLocks noGrp="1"/>
          </p:cNvSpPr>
          <p:nvPr>
            <p:ph type="subTitle" idx="6"/>
          </p:nvPr>
        </p:nvSpPr>
        <p:spPr>
          <a:xfrm>
            <a:off x="6148883" y="1542633"/>
            <a:ext cx="2409900" cy="9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4"/>
          <p:cNvSpPr txBox="1">
            <a:spLocks noGrp="1"/>
          </p:cNvSpPr>
          <p:nvPr>
            <p:ph type="subTitle" idx="7"/>
          </p:nvPr>
        </p:nvSpPr>
        <p:spPr>
          <a:xfrm flipH="1">
            <a:off x="3348825" y="1670233"/>
            <a:ext cx="24561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4"/>
          <p:cNvSpPr txBox="1">
            <a:spLocks noGrp="1"/>
          </p:cNvSpPr>
          <p:nvPr>
            <p:ph type="title" idx="8" hasCustomPrompt="1"/>
          </p:nvPr>
        </p:nvSpPr>
        <p:spPr>
          <a:xfrm>
            <a:off x="3915125" y="3501841"/>
            <a:ext cx="1323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8" name="Google Shape;108;p14"/>
          <p:cNvSpPr txBox="1">
            <a:spLocks noGrp="1"/>
          </p:cNvSpPr>
          <p:nvPr>
            <p:ph type="title" idx="9" hasCustomPrompt="1"/>
          </p:nvPr>
        </p:nvSpPr>
        <p:spPr>
          <a:xfrm>
            <a:off x="1130615" y="3501841"/>
            <a:ext cx="1323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9" name="Google Shape;109;p14"/>
          <p:cNvSpPr/>
          <p:nvPr/>
        </p:nvSpPr>
        <p:spPr>
          <a:xfrm>
            <a:off x="8389510" y="678545"/>
            <a:ext cx="242525" cy="52192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" name="Google Shape;110;p14"/>
          <p:cNvSpPr/>
          <p:nvPr/>
        </p:nvSpPr>
        <p:spPr>
          <a:xfrm>
            <a:off x="8662151" y="10262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1" name="Google Shape;111;p14"/>
          <p:cNvSpPr/>
          <p:nvPr/>
        </p:nvSpPr>
        <p:spPr>
          <a:xfrm>
            <a:off x="8317881" y="506097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14"/>
          <p:cNvSpPr/>
          <p:nvPr/>
        </p:nvSpPr>
        <p:spPr>
          <a:xfrm>
            <a:off x="8133039" y="1109316"/>
            <a:ext cx="71682" cy="9115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14"/>
          <p:cNvSpPr/>
          <p:nvPr/>
        </p:nvSpPr>
        <p:spPr>
          <a:xfrm>
            <a:off x="8560349" y="13435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14"/>
          <p:cNvSpPr/>
          <p:nvPr/>
        </p:nvSpPr>
        <p:spPr>
          <a:xfrm>
            <a:off x="8722734" y="844089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" name="Google Shape;115;p14"/>
          <p:cNvSpPr/>
          <p:nvPr/>
        </p:nvSpPr>
        <p:spPr>
          <a:xfrm rot="-10555174">
            <a:off x="295236" y="5962968"/>
            <a:ext cx="137116" cy="174197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6" name="Google Shape;116;p14"/>
          <p:cNvSpPr/>
          <p:nvPr/>
        </p:nvSpPr>
        <p:spPr>
          <a:xfrm rot="-10555174">
            <a:off x="597349" y="6261389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7" name="Google Shape;117;p14"/>
          <p:cNvSpPr/>
          <p:nvPr/>
        </p:nvSpPr>
        <p:spPr>
          <a:xfrm rot="-10555174">
            <a:off x="293090" y="6207932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0461497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15"/>
          <p:cNvSpPr/>
          <p:nvPr/>
        </p:nvSpPr>
        <p:spPr>
          <a:xfrm>
            <a:off x="514776" y="474833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" name="Google Shape;120;p15"/>
          <p:cNvSpPr/>
          <p:nvPr/>
        </p:nvSpPr>
        <p:spPr>
          <a:xfrm>
            <a:off x="877476" y="1020835"/>
            <a:ext cx="187750" cy="242333"/>
          </a:xfrm>
          <a:custGeom>
            <a:avLst/>
            <a:gdLst/>
            <a:ahLst/>
            <a:cxnLst/>
            <a:rect l="l" t="t" r="r" b="b"/>
            <a:pathLst>
              <a:path w="7510" h="7270" extrusionOk="0">
                <a:moveTo>
                  <a:pt x="3618" y="0"/>
                </a:moveTo>
                <a:cubicBezTo>
                  <a:pt x="3539" y="0"/>
                  <a:pt x="3459" y="3"/>
                  <a:pt x="3380" y="8"/>
                </a:cubicBezTo>
                <a:cubicBezTo>
                  <a:pt x="1419" y="217"/>
                  <a:pt x="1" y="1927"/>
                  <a:pt x="209" y="3846"/>
                </a:cubicBezTo>
                <a:lnTo>
                  <a:pt x="418" y="4764"/>
                </a:lnTo>
                <a:cubicBezTo>
                  <a:pt x="627" y="5306"/>
                  <a:pt x="960" y="5848"/>
                  <a:pt x="1461" y="6224"/>
                </a:cubicBezTo>
                <a:lnTo>
                  <a:pt x="1669" y="6432"/>
                </a:lnTo>
                <a:lnTo>
                  <a:pt x="2420" y="6933"/>
                </a:lnTo>
                <a:cubicBezTo>
                  <a:pt x="2914" y="7159"/>
                  <a:pt x="3436" y="7270"/>
                  <a:pt x="3952" y="7270"/>
                </a:cubicBezTo>
                <a:cubicBezTo>
                  <a:pt x="4961" y="7270"/>
                  <a:pt x="5943" y="6844"/>
                  <a:pt x="6634" y="6015"/>
                </a:cubicBezTo>
                <a:cubicBezTo>
                  <a:pt x="7218" y="5306"/>
                  <a:pt x="7510" y="4388"/>
                  <a:pt x="7468" y="3429"/>
                </a:cubicBezTo>
                <a:lnTo>
                  <a:pt x="7259" y="2553"/>
                </a:lnTo>
                <a:cubicBezTo>
                  <a:pt x="7009" y="1969"/>
                  <a:pt x="6675" y="1468"/>
                  <a:pt x="6216" y="1093"/>
                </a:cubicBezTo>
                <a:cubicBezTo>
                  <a:pt x="6133" y="1009"/>
                  <a:pt x="6050" y="926"/>
                  <a:pt x="6008" y="884"/>
                </a:cubicBezTo>
                <a:lnTo>
                  <a:pt x="5215" y="342"/>
                </a:lnTo>
                <a:cubicBezTo>
                  <a:pt x="4705" y="123"/>
                  <a:pt x="4164" y="0"/>
                  <a:pt x="36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" name="Google Shape;121;p15"/>
          <p:cNvSpPr/>
          <p:nvPr/>
        </p:nvSpPr>
        <p:spPr>
          <a:xfrm>
            <a:off x="720001" y="1293268"/>
            <a:ext cx="95975" cy="123267"/>
          </a:xfrm>
          <a:custGeom>
            <a:avLst/>
            <a:gdLst/>
            <a:ahLst/>
            <a:cxnLst/>
            <a:rect l="l" t="t" r="r" b="b"/>
            <a:pathLst>
              <a:path w="3839" h="3698" extrusionOk="0">
                <a:moveTo>
                  <a:pt x="1847" y="1"/>
                </a:moveTo>
                <a:cubicBezTo>
                  <a:pt x="1788" y="1"/>
                  <a:pt x="1729" y="4"/>
                  <a:pt x="1669" y="11"/>
                </a:cubicBezTo>
                <a:cubicBezTo>
                  <a:pt x="1211" y="53"/>
                  <a:pt x="793" y="303"/>
                  <a:pt x="460" y="637"/>
                </a:cubicBezTo>
                <a:cubicBezTo>
                  <a:pt x="168" y="1013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2"/>
                </a:cubicBezTo>
                <a:lnTo>
                  <a:pt x="793" y="3265"/>
                </a:lnTo>
                <a:lnTo>
                  <a:pt x="1169" y="3515"/>
                </a:lnTo>
                <a:cubicBezTo>
                  <a:pt x="1392" y="3643"/>
                  <a:pt x="1639" y="3697"/>
                  <a:pt x="1893" y="3697"/>
                </a:cubicBezTo>
                <a:cubicBezTo>
                  <a:pt x="1971" y="3697"/>
                  <a:pt x="2050" y="3692"/>
                  <a:pt x="2128" y="3682"/>
                </a:cubicBezTo>
                <a:cubicBezTo>
                  <a:pt x="3088" y="3599"/>
                  <a:pt x="3839" y="2723"/>
                  <a:pt x="3755" y="1763"/>
                </a:cubicBezTo>
                <a:lnTo>
                  <a:pt x="3630" y="1305"/>
                </a:lnTo>
                <a:cubicBezTo>
                  <a:pt x="3505" y="1013"/>
                  <a:pt x="3338" y="762"/>
                  <a:pt x="3129" y="554"/>
                </a:cubicBezTo>
                <a:lnTo>
                  <a:pt x="3004" y="429"/>
                </a:lnTo>
                <a:lnTo>
                  <a:pt x="2629" y="178"/>
                </a:lnTo>
                <a:cubicBezTo>
                  <a:pt x="2389" y="75"/>
                  <a:pt x="2120" y="1"/>
                  <a:pt x="184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" name="Google Shape;122;p15"/>
          <p:cNvSpPr/>
          <p:nvPr/>
        </p:nvSpPr>
        <p:spPr>
          <a:xfrm>
            <a:off x="8613826" y="6257568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3" name="Google Shape;123;p15"/>
          <p:cNvSpPr/>
          <p:nvPr/>
        </p:nvSpPr>
        <p:spPr>
          <a:xfrm>
            <a:off x="8768138" y="59249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4" name="Google Shape;124;p15"/>
          <p:cNvSpPr/>
          <p:nvPr/>
        </p:nvSpPr>
        <p:spPr>
          <a:xfrm>
            <a:off x="8424001" y="6092135"/>
            <a:ext cx="95325" cy="123533"/>
          </a:xfrm>
          <a:custGeom>
            <a:avLst/>
            <a:gdLst/>
            <a:ahLst/>
            <a:cxnLst/>
            <a:rect l="l" t="t" r="r" b="b"/>
            <a:pathLst>
              <a:path w="3813" h="3706" extrusionOk="0">
                <a:moveTo>
                  <a:pt x="1828" y="0"/>
                </a:moveTo>
                <a:cubicBezTo>
                  <a:pt x="1774" y="0"/>
                  <a:pt x="1721" y="4"/>
                  <a:pt x="1669" y="11"/>
                </a:cubicBezTo>
                <a:cubicBezTo>
                  <a:pt x="1169" y="53"/>
                  <a:pt x="751" y="303"/>
                  <a:pt x="459" y="637"/>
                </a:cubicBezTo>
                <a:cubicBezTo>
                  <a:pt x="126" y="1012"/>
                  <a:pt x="0" y="1471"/>
                  <a:pt x="42" y="1972"/>
                </a:cubicBezTo>
                <a:lnTo>
                  <a:pt x="126" y="2431"/>
                </a:lnTo>
                <a:cubicBezTo>
                  <a:pt x="251" y="2723"/>
                  <a:pt x="418" y="2973"/>
                  <a:pt x="668" y="3181"/>
                </a:cubicBezTo>
                <a:lnTo>
                  <a:pt x="751" y="3265"/>
                </a:lnTo>
                <a:lnTo>
                  <a:pt x="1169" y="3515"/>
                </a:lnTo>
                <a:cubicBezTo>
                  <a:pt x="1430" y="3646"/>
                  <a:pt x="1699" y="3706"/>
                  <a:pt x="1960" y="3706"/>
                </a:cubicBezTo>
                <a:cubicBezTo>
                  <a:pt x="2946" y="3706"/>
                  <a:pt x="3812" y="2852"/>
                  <a:pt x="3713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7" y="553"/>
                </a:cubicBezTo>
                <a:lnTo>
                  <a:pt x="2962" y="428"/>
                </a:lnTo>
                <a:lnTo>
                  <a:pt x="2587" y="178"/>
                </a:lnTo>
                <a:cubicBezTo>
                  <a:pt x="2347" y="75"/>
                  <a:pt x="2078" y="0"/>
                  <a:pt x="18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5" name="Google Shape;125;p15"/>
          <p:cNvSpPr txBox="1">
            <a:spLocks noGrp="1"/>
          </p:cNvSpPr>
          <p:nvPr>
            <p:ph type="ctrTitle"/>
          </p:nvPr>
        </p:nvSpPr>
        <p:spPr>
          <a:xfrm flipH="1">
            <a:off x="1125573" y="3550792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26" name="Google Shape;126;p15"/>
          <p:cNvSpPr txBox="1">
            <a:spLocks noGrp="1"/>
          </p:cNvSpPr>
          <p:nvPr>
            <p:ph type="subTitle" idx="1"/>
          </p:nvPr>
        </p:nvSpPr>
        <p:spPr>
          <a:xfrm flipH="1">
            <a:off x="788675" y="4133067"/>
            <a:ext cx="22344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7" name="Google Shape;127;p15"/>
          <p:cNvSpPr txBox="1">
            <a:spLocks noGrp="1"/>
          </p:cNvSpPr>
          <p:nvPr>
            <p:ph type="ctrTitle" idx="2"/>
          </p:nvPr>
        </p:nvSpPr>
        <p:spPr>
          <a:xfrm flipH="1">
            <a:off x="3792986" y="2466324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15"/>
          <p:cNvSpPr txBox="1">
            <a:spLocks noGrp="1"/>
          </p:cNvSpPr>
          <p:nvPr>
            <p:ph type="subTitle" idx="3"/>
          </p:nvPr>
        </p:nvSpPr>
        <p:spPr>
          <a:xfrm flipH="1">
            <a:off x="3434488" y="3890000"/>
            <a:ext cx="21312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9" name="Google Shape;129;p15"/>
          <p:cNvSpPr txBox="1">
            <a:spLocks noGrp="1"/>
          </p:cNvSpPr>
          <p:nvPr>
            <p:ph type="ctrTitle" idx="4"/>
          </p:nvPr>
        </p:nvSpPr>
        <p:spPr>
          <a:xfrm flipH="1">
            <a:off x="6458497" y="3547315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0" name="Google Shape;130;p15"/>
          <p:cNvSpPr txBox="1">
            <a:spLocks noGrp="1"/>
          </p:cNvSpPr>
          <p:nvPr>
            <p:ph type="subTitle" idx="5"/>
          </p:nvPr>
        </p:nvSpPr>
        <p:spPr>
          <a:xfrm flipH="1">
            <a:off x="6121597" y="4138100"/>
            <a:ext cx="22344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1" name="Google Shape;131;p15"/>
          <p:cNvSpPr txBox="1">
            <a:spLocks noGrp="1"/>
          </p:cNvSpPr>
          <p:nvPr>
            <p:ph type="title" idx="6"/>
          </p:nvPr>
        </p:nvSpPr>
        <p:spPr>
          <a:xfrm>
            <a:off x="1728975" y="474833"/>
            <a:ext cx="5685900" cy="10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87986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6"/>
          <p:cNvSpPr txBox="1">
            <a:spLocks noGrp="1"/>
          </p:cNvSpPr>
          <p:nvPr>
            <p:ph type="title"/>
          </p:nvPr>
        </p:nvSpPr>
        <p:spPr>
          <a:xfrm>
            <a:off x="2625150" y="472300"/>
            <a:ext cx="3893700" cy="8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34" name="Google Shape;134;p16"/>
          <p:cNvSpPr txBox="1">
            <a:spLocks noGrp="1"/>
          </p:cNvSpPr>
          <p:nvPr>
            <p:ph type="subTitle" idx="1"/>
          </p:nvPr>
        </p:nvSpPr>
        <p:spPr>
          <a:xfrm flipH="1">
            <a:off x="6013261" y="1432656"/>
            <a:ext cx="1681800" cy="8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4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5" name="Google Shape;135;p16"/>
          <p:cNvSpPr txBox="1">
            <a:spLocks noGrp="1"/>
          </p:cNvSpPr>
          <p:nvPr>
            <p:ph type="subTitle" idx="2"/>
          </p:nvPr>
        </p:nvSpPr>
        <p:spPr>
          <a:xfrm flipH="1">
            <a:off x="1378817" y="1432656"/>
            <a:ext cx="1958100" cy="8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1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6" name="Google Shape;136;p16"/>
          <p:cNvSpPr txBox="1">
            <a:spLocks noGrp="1"/>
          </p:cNvSpPr>
          <p:nvPr>
            <p:ph type="subTitle" idx="3"/>
          </p:nvPr>
        </p:nvSpPr>
        <p:spPr>
          <a:xfrm flipH="1">
            <a:off x="3170850" y="5518867"/>
            <a:ext cx="2802300" cy="7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7" name="Google Shape;137;p16"/>
          <p:cNvSpPr txBox="1">
            <a:spLocks noGrp="1"/>
          </p:cNvSpPr>
          <p:nvPr>
            <p:ph type="subTitle" idx="4"/>
          </p:nvPr>
        </p:nvSpPr>
        <p:spPr>
          <a:xfrm flipH="1">
            <a:off x="3731100" y="1236535"/>
            <a:ext cx="1681800" cy="8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3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8" name="Google Shape;138;p16"/>
          <p:cNvSpPr/>
          <p:nvPr/>
        </p:nvSpPr>
        <p:spPr>
          <a:xfrm>
            <a:off x="514776" y="474833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" name="Google Shape;139;p16"/>
          <p:cNvSpPr/>
          <p:nvPr/>
        </p:nvSpPr>
        <p:spPr>
          <a:xfrm>
            <a:off x="877476" y="1020835"/>
            <a:ext cx="187750" cy="242333"/>
          </a:xfrm>
          <a:custGeom>
            <a:avLst/>
            <a:gdLst/>
            <a:ahLst/>
            <a:cxnLst/>
            <a:rect l="l" t="t" r="r" b="b"/>
            <a:pathLst>
              <a:path w="7510" h="7270" extrusionOk="0">
                <a:moveTo>
                  <a:pt x="3618" y="0"/>
                </a:moveTo>
                <a:cubicBezTo>
                  <a:pt x="3539" y="0"/>
                  <a:pt x="3459" y="3"/>
                  <a:pt x="3380" y="8"/>
                </a:cubicBezTo>
                <a:cubicBezTo>
                  <a:pt x="1419" y="217"/>
                  <a:pt x="1" y="1927"/>
                  <a:pt x="209" y="3846"/>
                </a:cubicBezTo>
                <a:lnTo>
                  <a:pt x="418" y="4764"/>
                </a:lnTo>
                <a:cubicBezTo>
                  <a:pt x="627" y="5306"/>
                  <a:pt x="960" y="5848"/>
                  <a:pt x="1461" y="6224"/>
                </a:cubicBezTo>
                <a:lnTo>
                  <a:pt x="1669" y="6432"/>
                </a:lnTo>
                <a:lnTo>
                  <a:pt x="2420" y="6933"/>
                </a:lnTo>
                <a:cubicBezTo>
                  <a:pt x="2914" y="7159"/>
                  <a:pt x="3436" y="7270"/>
                  <a:pt x="3952" y="7270"/>
                </a:cubicBezTo>
                <a:cubicBezTo>
                  <a:pt x="4961" y="7270"/>
                  <a:pt x="5943" y="6844"/>
                  <a:pt x="6634" y="6015"/>
                </a:cubicBezTo>
                <a:cubicBezTo>
                  <a:pt x="7218" y="5306"/>
                  <a:pt x="7510" y="4388"/>
                  <a:pt x="7468" y="3429"/>
                </a:cubicBezTo>
                <a:lnTo>
                  <a:pt x="7259" y="2553"/>
                </a:lnTo>
                <a:cubicBezTo>
                  <a:pt x="7009" y="1969"/>
                  <a:pt x="6675" y="1468"/>
                  <a:pt x="6216" y="1093"/>
                </a:cubicBezTo>
                <a:cubicBezTo>
                  <a:pt x="6133" y="1009"/>
                  <a:pt x="6050" y="926"/>
                  <a:pt x="6008" y="884"/>
                </a:cubicBezTo>
                <a:lnTo>
                  <a:pt x="5215" y="342"/>
                </a:lnTo>
                <a:cubicBezTo>
                  <a:pt x="4705" y="123"/>
                  <a:pt x="4164" y="0"/>
                  <a:pt x="36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" name="Google Shape;140;p16"/>
          <p:cNvSpPr/>
          <p:nvPr/>
        </p:nvSpPr>
        <p:spPr>
          <a:xfrm>
            <a:off x="720001" y="1293268"/>
            <a:ext cx="95975" cy="123267"/>
          </a:xfrm>
          <a:custGeom>
            <a:avLst/>
            <a:gdLst/>
            <a:ahLst/>
            <a:cxnLst/>
            <a:rect l="l" t="t" r="r" b="b"/>
            <a:pathLst>
              <a:path w="3839" h="3698" extrusionOk="0">
                <a:moveTo>
                  <a:pt x="1847" y="1"/>
                </a:moveTo>
                <a:cubicBezTo>
                  <a:pt x="1788" y="1"/>
                  <a:pt x="1729" y="4"/>
                  <a:pt x="1669" y="11"/>
                </a:cubicBezTo>
                <a:cubicBezTo>
                  <a:pt x="1211" y="53"/>
                  <a:pt x="793" y="303"/>
                  <a:pt x="460" y="637"/>
                </a:cubicBezTo>
                <a:cubicBezTo>
                  <a:pt x="168" y="1013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2"/>
                </a:cubicBezTo>
                <a:lnTo>
                  <a:pt x="793" y="3265"/>
                </a:lnTo>
                <a:lnTo>
                  <a:pt x="1169" y="3515"/>
                </a:lnTo>
                <a:cubicBezTo>
                  <a:pt x="1392" y="3643"/>
                  <a:pt x="1639" y="3697"/>
                  <a:pt x="1893" y="3697"/>
                </a:cubicBezTo>
                <a:cubicBezTo>
                  <a:pt x="1971" y="3697"/>
                  <a:pt x="2050" y="3692"/>
                  <a:pt x="2128" y="3682"/>
                </a:cubicBezTo>
                <a:cubicBezTo>
                  <a:pt x="3088" y="3599"/>
                  <a:pt x="3839" y="2723"/>
                  <a:pt x="3755" y="1763"/>
                </a:cubicBezTo>
                <a:lnTo>
                  <a:pt x="3630" y="1305"/>
                </a:lnTo>
                <a:cubicBezTo>
                  <a:pt x="3505" y="1013"/>
                  <a:pt x="3338" y="762"/>
                  <a:pt x="3129" y="554"/>
                </a:cubicBezTo>
                <a:lnTo>
                  <a:pt x="3004" y="429"/>
                </a:lnTo>
                <a:lnTo>
                  <a:pt x="2629" y="178"/>
                </a:lnTo>
                <a:cubicBezTo>
                  <a:pt x="2389" y="75"/>
                  <a:pt x="2120" y="1"/>
                  <a:pt x="184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" name="Google Shape;141;p16"/>
          <p:cNvSpPr/>
          <p:nvPr/>
        </p:nvSpPr>
        <p:spPr>
          <a:xfrm>
            <a:off x="8613826" y="6257568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" name="Google Shape;142;p16"/>
          <p:cNvSpPr/>
          <p:nvPr/>
        </p:nvSpPr>
        <p:spPr>
          <a:xfrm>
            <a:off x="8768138" y="59249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3" name="Google Shape;143;p16"/>
          <p:cNvSpPr/>
          <p:nvPr/>
        </p:nvSpPr>
        <p:spPr>
          <a:xfrm>
            <a:off x="8424001" y="6092135"/>
            <a:ext cx="95325" cy="123533"/>
          </a:xfrm>
          <a:custGeom>
            <a:avLst/>
            <a:gdLst/>
            <a:ahLst/>
            <a:cxnLst/>
            <a:rect l="l" t="t" r="r" b="b"/>
            <a:pathLst>
              <a:path w="3813" h="3706" extrusionOk="0">
                <a:moveTo>
                  <a:pt x="1828" y="0"/>
                </a:moveTo>
                <a:cubicBezTo>
                  <a:pt x="1774" y="0"/>
                  <a:pt x="1721" y="4"/>
                  <a:pt x="1669" y="11"/>
                </a:cubicBezTo>
                <a:cubicBezTo>
                  <a:pt x="1169" y="53"/>
                  <a:pt x="751" y="303"/>
                  <a:pt x="459" y="637"/>
                </a:cubicBezTo>
                <a:cubicBezTo>
                  <a:pt x="126" y="1012"/>
                  <a:pt x="0" y="1471"/>
                  <a:pt x="42" y="1972"/>
                </a:cubicBezTo>
                <a:lnTo>
                  <a:pt x="126" y="2431"/>
                </a:lnTo>
                <a:cubicBezTo>
                  <a:pt x="251" y="2723"/>
                  <a:pt x="418" y="2973"/>
                  <a:pt x="668" y="3181"/>
                </a:cubicBezTo>
                <a:lnTo>
                  <a:pt x="751" y="3265"/>
                </a:lnTo>
                <a:lnTo>
                  <a:pt x="1169" y="3515"/>
                </a:lnTo>
                <a:cubicBezTo>
                  <a:pt x="1430" y="3646"/>
                  <a:pt x="1699" y="3706"/>
                  <a:pt x="1960" y="3706"/>
                </a:cubicBezTo>
                <a:cubicBezTo>
                  <a:pt x="2946" y="3706"/>
                  <a:pt x="3812" y="2852"/>
                  <a:pt x="3713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7" y="553"/>
                </a:cubicBezTo>
                <a:lnTo>
                  <a:pt x="2962" y="428"/>
                </a:lnTo>
                <a:lnTo>
                  <a:pt x="2587" y="178"/>
                </a:lnTo>
                <a:cubicBezTo>
                  <a:pt x="2347" y="75"/>
                  <a:pt x="2078" y="0"/>
                  <a:pt x="18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8689181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7"/>
          <p:cNvSpPr txBox="1">
            <a:spLocks noGrp="1"/>
          </p:cNvSpPr>
          <p:nvPr>
            <p:ph type="ctrTitle"/>
          </p:nvPr>
        </p:nvSpPr>
        <p:spPr>
          <a:xfrm flipH="1">
            <a:off x="2248533" y="1970112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6" name="Google Shape;146;p17"/>
          <p:cNvSpPr txBox="1">
            <a:spLocks noGrp="1"/>
          </p:cNvSpPr>
          <p:nvPr>
            <p:ph type="subTitle" idx="1"/>
          </p:nvPr>
        </p:nvSpPr>
        <p:spPr>
          <a:xfrm flipH="1">
            <a:off x="1840405" y="2653067"/>
            <a:ext cx="23769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7" name="Google Shape;147;p17"/>
          <p:cNvSpPr txBox="1">
            <a:spLocks noGrp="1"/>
          </p:cNvSpPr>
          <p:nvPr>
            <p:ph type="ctrTitle" idx="2"/>
          </p:nvPr>
        </p:nvSpPr>
        <p:spPr>
          <a:xfrm flipH="1">
            <a:off x="5310471" y="1970112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8" name="Google Shape;148;p17"/>
          <p:cNvSpPr txBox="1">
            <a:spLocks noGrp="1"/>
          </p:cNvSpPr>
          <p:nvPr>
            <p:ph type="subTitle" idx="3"/>
          </p:nvPr>
        </p:nvSpPr>
        <p:spPr>
          <a:xfrm flipH="1">
            <a:off x="4878095" y="2656200"/>
            <a:ext cx="24255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17"/>
          <p:cNvSpPr txBox="1">
            <a:spLocks noGrp="1"/>
          </p:cNvSpPr>
          <p:nvPr>
            <p:ph type="ctrTitle" idx="4"/>
          </p:nvPr>
        </p:nvSpPr>
        <p:spPr>
          <a:xfrm flipH="1">
            <a:off x="2248533" y="4282581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subTitle" idx="5"/>
          </p:nvPr>
        </p:nvSpPr>
        <p:spPr>
          <a:xfrm flipH="1">
            <a:off x="1897621" y="4970803"/>
            <a:ext cx="22623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1" name="Google Shape;151;p17"/>
          <p:cNvSpPr txBox="1">
            <a:spLocks noGrp="1"/>
          </p:cNvSpPr>
          <p:nvPr>
            <p:ph type="ctrTitle" idx="6"/>
          </p:nvPr>
        </p:nvSpPr>
        <p:spPr>
          <a:xfrm flipH="1">
            <a:off x="5183121" y="4282581"/>
            <a:ext cx="18153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2" name="Google Shape;152;p17"/>
          <p:cNvSpPr txBox="1">
            <a:spLocks noGrp="1"/>
          </p:cNvSpPr>
          <p:nvPr>
            <p:ph type="subTitle" idx="7"/>
          </p:nvPr>
        </p:nvSpPr>
        <p:spPr>
          <a:xfrm flipH="1">
            <a:off x="4878095" y="4970800"/>
            <a:ext cx="24255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3" name="Google Shape;153;p17"/>
          <p:cNvSpPr txBox="1">
            <a:spLocks noGrp="1"/>
          </p:cNvSpPr>
          <p:nvPr>
            <p:ph type="title" idx="8"/>
          </p:nvPr>
        </p:nvSpPr>
        <p:spPr>
          <a:xfrm>
            <a:off x="1883050" y="474200"/>
            <a:ext cx="53778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54" name="Google Shape;154;p17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55" name="Google Shape;155;p17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156" name="Google Shape;156;p17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17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8" name="Google Shape;158;p17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" name="Google Shape;159;p17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" name="Google Shape;160;p17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" name="Google Shape;161;p17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" name="Google Shape;162;p17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4874685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18"/>
          <p:cNvSpPr txBox="1">
            <a:spLocks noGrp="1"/>
          </p:cNvSpPr>
          <p:nvPr>
            <p:ph type="ctrTitle"/>
          </p:nvPr>
        </p:nvSpPr>
        <p:spPr>
          <a:xfrm flipH="1">
            <a:off x="4973758" y="2959365"/>
            <a:ext cx="1824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5" name="Google Shape;165;p18"/>
          <p:cNvSpPr txBox="1">
            <a:spLocks noGrp="1"/>
          </p:cNvSpPr>
          <p:nvPr>
            <p:ph type="subTitle" idx="1"/>
          </p:nvPr>
        </p:nvSpPr>
        <p:spPr>
          <a:xfrm flipH="1">
            <a:off x="4828408" y="3579129"/>
            <a:ext cx="21147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6" name="Google Shape;166;p18"/>
          <p:cNvSpPr txBox="1">
            <a:spLocks noGrp="1"/>
          </p:cNvSpPr>
          <p:nvPr>
            <p:ph type="ctrTitle" idx="2"/>
          </p:nvPr>
        </p:nvSpPr>
        <p:spPr>
          <a:xfrm flipH="1">
            <a:off x="2477750" y="2959365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7" name="Google Shape;167;p18"/>
          <p:cNvSpPr txBox="1">
            <a:spLocks noGrp="1"/>
          </p:cNvSpPr>
          <p:nvPr>
            <p:ph type="subTitle" idx="3"/>
          </p:nvPr>
        </p:nvSpPr>
        <p:spPr>
          <a:xfrm flipH="1">
            <a:off x="2200700" y="3579129"/>
            <a:ext cx="2114700" cy="11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8" name="Google Shape;168;p18"/>
          <p:cNvSpPr txBox="1">
            <a:spLocks noGrp="1"/>
          </p:cNvSpPr>
          <p:nvPr>
            <p:ph type="ctrTitle" idx="4"/>
          </p:nvPr>
        </p:nvSpPr>
        <p:spPr>
          <a:xfrm flipH="1">
            <a:off x="5105458" y="4396011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9" name="Google Shape;169;p18"/>
          <p:cNvSpPr txBox="1">
            <a:spLocks noGrp="1"/>
          </p:cNvSpPr>
          <p:nvPr>
            <p:ph type="subTitle" idx="5"/>
          </p:nvPr>
        </p:nvSpPr>
        <p:spPr>
          <a:xfrm flipH="1">
            <a:off x="4828408" y="5013893"/>
            <a:ext cx="2114700" cy="9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0" name="Google Shape;170;p18"/>
          <p:cNvSpPr txBox="1">
            <a:spLocks noGrp="1"/>
          </p:cNvSpPr>
          <p:nvPr>
            <p:ph type="ctrTitle" idx="6"/>
          </p:nvPr>
        </p:nvSpPr>
        <p:spPr>
          <a:xfrm flipH="1">
            <a:off x="2477750" y="1529071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1" name="Google Shape;171;p18"/>
          <p:cNvSpPr txBox="1">
            <a:spLocks noGrp="1"/>
          </p:cNvSpPr>
          <p:nvPr>
            <p:ph type="subTitle" idx="7"/>
          </p:nvPr>
        </p:nvSpPr>
        <p:spPr>
          <a:xfrm flipH="1">
            <a:off x="2200700" y="2149807"/>
            <a:ext cx="2114700" cy="8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2" name="Google Shape;172;p18"/>
          <p:cNvSpPr txBox="1">
            <a:spLocks noGrp="1"/>
          </p:cNvSpPr>
          <p:nvPr>
            <p:ph type="ctrTitle" idx="8"/>
          </p:nvPr>
        </p:nvSpPr>
        <p:spPr>
          <a:xfrm flipH="1">
            <a:off x="5105458" y="1529071"/>
            <a:ext cx="1560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3" name="Google Shape;173;p18"/>
          <p:cNvSpPr txBox="1">
            <a:spLocks noGrp="1"/>
          </p:cNvSpPr>
          <p:nvPr>
            <p:ph type="subTitle" idx="9"/>
          </p:nvPr>
        </p:nvSpPr>
        <p:spPr>
          <a:xfrm flipH="1">
            <a:off x="4828408" y="2149807"/>
            <a:ext cx="2114700" cy="9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4" name="Google Shape;174;p18"/>
          <p:cNvSpPr txBox="1">
            <a:spLocks noGrp="1"/>
          </p:cNvSpPr>
          <p:nvPr>
            <p:ph type="ctrTitle" idx="13"/>
          </p:nvPr>
        </p:nvSpPr>
        <p:spPr>
          <a:xfrm flipH="1">
            <a:off x="2346050" y="4396011"/>
            <a:ext cx="1824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5" name="Google Shape;175;p18"/>
          <p:cNvSpPr txBox="1">
            <a:spLocks noGrp="1"/>
          </p:cNvSpPr>
          <p:nvPr>
            <p:ph type="subTitle" idx="14"/>
          </p:nvPr>
        </p:nvSpPr>
        <p:spPr>
          <a:xfrm flipH="1">
            <a:off x="2200700" y="5013893"/>
            <a:ext cx="2114700" cy="8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6" name="Google Shape;176;p18"/>
          <p:cNvSpPr txBox="1">
            <a:spLocks noGrp="1"/>
          </p:cNvSpPr>
          <p:nvPr>
            <p:ph type="title" idx="15"/>
          </p:nvPr>
        </p:nvSpPr>
        <p:spPr>
          <a:xfrm>
            <a:off x="1038500" y="474200"/>
            <a:ext cx="70668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77" name="Google Shape;177;p18"/>
          <p:cNvSpPr/>
          <p:nvPr/>
        </p:nvSpPr>
        <p:spPr>
          <a:xfrm>
            <a:off x="8308426" y="589633"/>
            <a:ext cx="328475" cy="706667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8" name="Google Shape;178;p18"/>
          <p:cNvSpPr/>
          <p:nvPr/>
        </p:nvSpPr>
        <p:spPr>
          <a:xfrm>
            <a:off x="8549926" y="1139800"/>
            <a:ext cx="185450" cy="23660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" name="Google Shape;179;p18"/>
          <p:cNvSpPr/>
          <p:nvPr/>
        </p:nvSpPr>
        <p:spPr>
          <a:xfrm>
            <a:off x="8293426" y="1498686"/>
            <a:ext cx="190400" cy="241967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" name="Google Shape;180;p18"/>
          <p:cNvSpPr/>
          <p:nvPr/>
        </p:nvSpPr>
        <p:spPr>
          <a:xfrm>
            <a:off x="8671951" y="1558167"/>
            <a:ext cx="97225" cy="12300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" name="Google Shape;181;p18"/>
          <p:cNvSpPr/>
          <p:nvPr/>
        </p:nvSpPr>
        <p:spPr>
          <a:xfrm>
            <a:off x="362000" y="6334751"/>
            <a:ext cx="191250" cy="242700"/>
          </a:xfrm>
          <a:custGeom>
            <a:avLst/>
            <a:gdLst/>
            <a:ahLst/>
            <a:cxnLst/>
            <a:rect l="l" t="t" r="r" b="b"/>
            <a:pathLst>
              <a:path w="7650" h="7281" extrusionOk="0">
                <a:moveTo>
                  <a:pt x="3729" y="0"/>
                </a:moveTo>
                <a:cubicBezTo>
                  <a:pt x="1759" y="0"/>
                  <a:pt x="0" y="1686"/>
                  <a:pt x="233" y="3849"/>
                </a:cubicBezTo>
                <a:lnTo>
                  <a:pt x="400" y="4767"/>
                </a:lnTo>
                <a:cubicBezTo>
                  <a:pt x="650" y="5309"/>
                  <a:pt x="984" y="5851"/>
                  <a:pt x="1443" y="6227"/>
                </a:cubicBezTo>
                <a:cubicBezTo>
                  <a:pt x="1526" y="6310"/>
                  <a:pt x="1610" y="6352"/>
                  <a:pt x="1693" y="6435"/>
                </a:cubicBezTo>
                <a:lnTo>
                  <a:pt x="2444" y="6936"/>
                </a:lnTo>
                <a:cubicBezTo>
                  <a:pt x="2942" y="7172"/>
                  <a:pt x="3453" y="7280"/>
                  <a:pt x="3950" y="7280"/>
                </a:cubicBezTo>
                <a:cubicBezTo>
                  <a:pt x="5911" y="7280"/>
                  <a:pt x="7650" y="5595"/>
                  <a:pt x="7450" y="3432"/>
                </a:cubicBezTo>
                <a:lnTo>
                  <a:pt x="7241" y="2556"/>
                </a:lnTo>
                <a:cubicBezTo>
                  <a:pt x="7033" y="1972"/>
                  <a:pt x="6699" y="1471"/>
                  <a:pt x="6198" y="1096"/>
                </a:cubicBezTo>
                <a:lnTo>
                  <a:pt x="5990" y="887"/>
                </a:lnTo>
                <a:lnTo>
                  <a:pt x="5239" y="345"/>
                </a:lnTo>
                <a:cubicBezTo>
                  <a:pt x="4741" y="109"/>
                  <a:pt x="4228" y="0"/>
                  <a:pt x="37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2" name="Google Shape;182;p18"/>
          <p:cNvSpPr/>
          <p:nvPr/>
        </p:nvSpPr>
        <p:spPr>
          <a:xfrm>
            <a:off x="573701" y="6165433"/>
            <a:ext cx="96400" cy="123000"/>
          </a:xfrm>
          <a:custGeom>
            <a:avLst/>
            <a:gdLst/>
            <a:ahLst/>
            <a:cxnLst/>
            <a:rect l="l" t="t" r="r" b="b"/>
            <a:pathLst>
              <a:path w="3856" h="3690" extrusionOk="0">
                <a:moveTo>
                  <a:pt x="1928" y="0"/>
                </a:moveTo>
                <a:cubicBezTo>
                  <a:pt x="917" y="0"/>
                  <a:pt x="1" y="862"/>
                  <a:pt x="101" y="1964"/>
                </a:cubicBezTo>
                <a:lnTo>
                  <a:pt x="226" y="2423"/>
                </a:lnTo>
                <a:cubicBezTo>
                  <a:pt x="351" y="2715"/>
                  <a:pt x="518" y="2965"/>
                  <a:pt x="727" y="3174"/>
                </a:cubicBezTo>
                <a:lnTo>
                  <a:pt x="852" y="3257"/>
                </a:lnTo>
                <a:lnTo>
                  <a:pt x="1227" y="3507"/>
                </a:lnTo>
                <a:cubicBezTo>
                  <a:pt x="1450" y="3635"/>
                  <a:pt x="1698" y="3689"/>
                  <a:pt x="1951" y="3689"/>
                </a:cubicBezTo>
                <a:cubicBezTo>
                  <a:pt x="2029" y="3689"/>
                  <a:pt x="2108" y="3684"/>
                  <a:pt x="2187" y="3674"/>
                </a:cubicBezTo>
                <a:cubicBezTo>
                  <a:pt x="2646" y="3633"/>
                  <a:pt x="3063" y="3424"/>
                  <a:pt x="3397" y="3049"/>
                </a:cubicBezTo>
                <a:cubicBezTo>
                  <a:pt x="3689" y="2715"/>
                  <a:pt x="3855" y="2214"/>
                  <a:pt x="3814" y="1755"/>
                </a:cubicBezTo>
                <a:lnTo>
                  <a:pt x="3689" y="1297"/>
                </a:lnTo>
                <a:cubicBezTo>
                  <a:pt x="3605" y="1005"/>
                  <a:pt x="3397" y="754"/>
                  <a:pt x="3188" y="546"/>
                </a:cubicBezTo>
                <a:lnTo>
                  <a:pt x="3063" y="421"/>
                </a:lnTo>
                <a:lnTo>
                  <a:pt x="2687" y="170"/>
                </a:lnTo>
                <a:cubicBezTo>
                  <a:pt x="2438" y="54"/>
                  <a:pt x="2180" y="0"/>
                  <a:pt x="1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314937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858884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Small number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19"/>
          <p:cNvSpPr txBox="1">
            <a:spLocks noGrp="1"/>
          </p:cNvSpPr>
          <p:nvPr>
            <p:ph type="title" hasCustomPrompt="1"/>
          </p:nvPr>
        </p:nvSpPr>
        <p:spPr>
          <a:xfrm>
            <a:off x="3640775" y="1243733"/>
            <a:ext cx="4854900" cy="10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85" name="Google Shape;185;p19"/>
          <p:cNvSpPr txBox="1">
            <a:spLocks noGrp="1"/>
          </p:cNvSpPr>
          <p:nvPr>
            <p:ph type="subTitle" idx="1"/>
          </p:nvPr>
        </p:nvSpPr>
        <p:spPr>
          <a:xfrm flipH="1">
            <a:off x="4893825" y="2184653"/>
            <a:ext cx="2348700" cy="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6" name="Google Shape;186;p19"/>
          <p:cNvSpPr txBox="1">
            <a:spLocks noGrp="1"/>
          </p:cNvSpPr>
          <p:nvPr>
            <p:ph type="title" idx="2" hasCustomPrompt="1"/>
          </p:nvPr>
        </p:nvSpPr>
        <p:spPr>
          <a:xfrm>
            <a:off x="1156471" y="3876063"/>
            <a:ext cx="3517500" cy="12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87" name="Google Shape;187;p19"/>
          <p:cNvSpPr txBox="1">
            <a:spLocks noGrp="1"/>
          </p:cNvSpPr>
          <p:nvPr>
            <p:ph type="subTitle" idx="3"/>
          </p:nvPr>
        </p:nvSpPr>
        <p:spPr>
          <a:xfrm flipH="1">
            <a:off x="2168075" y="4997949"/>
            <a:ext cx="1494300" cy="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8" name="Google Shape;188;p19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9" name="Google Shape;189;p19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190" name="Google Shape;190;p19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19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2" name="Google Shape;192;p19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" name="Google Shape;193;p19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4" name="Google Shape;194;p19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5" name="Google Shape;195;p19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" name="Google Shape;196;p19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4414983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Header 2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20"/>
          <p:cNvGrpSpPr/>
          <p:nvPr/>
        </p:nvGrpSpPr>
        <p:grpSpPr>
          <a:xfrm>
            <a:off x="8079032" y="421915"/>
            <a:ext cx="737871" cy="898624"/>
            <a:chOff x="4730850" y="2860225"/>
            <a:chExt cx="600725" cy="548700"/>
          </a:xfrm>
        </p:grpSpPr>
        <p:sp>
          <p:nvSpPr>
            <p:cNvPr id="199" name="Google Shape;199;p20"/>
            <p:cNvSpPr/>
            <p:nvPr/>
          </p:nvSpPr>
          <p:spPr>
            <a:xfrm>
              <a:off x="4730850" y="2860225"/>
              <a:ext cx="600725" cy="548700"/>
            </a:xfrm>
            <a:custGeom>
              <a:avLst/>
              <a:gdLst/>
              <a:ahLst/>
              <a:cxnLst/>
              <a:rect l="l" t="t" r="r" b="b"/>
              <a:pathLst>
                <a:path w="24029" h="21948" extrusionOk="0">
                  <a:moveTo>
                    <a:pt x="12734" y="0"/>
                  </a:moveTo>
                  <a:cubicBezTo>
                    <a:pt x="9346" y="0"/>
                    <a:pt x="10263" y="9568"/>
                    <a:pt x="10263" y="9568"/>
                  </a:cubicBezTo>
                  <a:cubicBezTo>
                    <a:pt x="10263" y="9568"/>
                    <a:pt x="6405" y="4649"/>
                    <a:pt x="3770" y="4649"/>
                  </a:cubicBezTo>
                  <a:cubicBezTo>
                    <a:pt x="3186" y="4649"/>
                    <a:pt x="2662" y="4890"/>
                    <a:pt x="2253" y="5480"/>
                  </a:cubicBezTo>
                  <a:cubicBezTo>
                    <a:pt x="1" y="8734"/>
                    <a:pt x="9595" y="12155"/>
                    <a:pt x="9595" y="12155"/>
                  </a:cubicBezTo>
                  <a:cubicBezTo>
                    <a:pt x="9595" y="12155"/>
                    <a:pt x="2378" y="16159"/>
                    <a:pt x="4798" y="18954"/>
                  </a:cubicBezTo>
                  <a:cubicBezTo>
                    <a:pt x="5160" y="19379"/>
                    <a:pt x="5551" y="19560"/>
                    <a:pt x="5953" y="19560"/>
                  </a:cubicBezTo>
                  <a:cubicBezTo>
                    <a:pt x="8235" y="19560"/>
                    <a:pt x="10888" y="13741"/>
                    <a:pt x="10888" y="13740"/>
                  </a:cubicBezTo>
                  <a:lnTo>
                    <a:pt x="10888" y="13740"/>
                  </a:lnTo>
                  <a:cubicBezTo>
                    <a:pt x="10888" y="13741"/>
                    <a:pt x="10149" y="21948"/>
                    <a:pt x="12691" y="21948"/>
                  </a:cubicBezTo>
                  <a:cubicBezTo>
                    <a:pt x="12781" y="21948"/>
                    <a:pt x="12875" y="21938"/>
                    <a:pt x="12974" y="21916"/>
                  </a:cubicBezTo>
                  <a:cubicBezTo>
                    <a:pt x="15852" y="21290"/>
                    <a:pt x="12974" y="13741"/>
                    <a:pt x="12974" y="13740"/>
                  </a:cubicBezTo>
                  <a:lnTo>
                    <a:pt x="12974" y="13740"/>
                  </a:lnTo>
                  <a:cubicBezTo>
                    <a:pt x="12975" y="13740"/>
                    <a:pt x="16835" y="17405"/>
                    <a:pt x="19432" y="17405"/>
                  </a:cubicBezTo>
                  <a:cubicBezTo>
                    <a:pt x="20228" y="17405"/>
                    <a:pt x="20906" y="17060"/>
                    <a:pt x="21317" y="16159"/>
                  </a:cubicBezTo>
                  <a:cubicBezTo>
                    <a:pt x="23069" y="12322"/>
                    <a:pt x="12974" y="11195"/>
                    <a:pt x="12974" y="11195"/>
                  </a:cubicBezTo>
                  <a:cubicBezTo>
                    <a:pt x="12974" y="11195"/>
                    <a:pt x="24029" y="8067"/>
                    <a:pt x="21776" y="4938"/>
                  </a:cubicBezTo>
                  <a:cubicBezTo>
                    <a:pt x="21406" y="4425"/>
                    <a:pt x="20904" y="4210"/>
                    <a:pt x="20323" y="4210"/>
                  </a:cubicBezTo>
                  <a:cubicBezTo>
                    <a:pt x="17362" y="4210"/>
                    <a:pt x="12348" y="9777"/>
                    <a:pt x="12348" y="9777"/>
                  </a:cubicBezTo>
                  <a:cubicBezTo>
                    <a:pt x="12348" y="9777"/>
                    <a:pt x="16645" y="475"/>
                    <a:pt x="12974" y="16"/>
                  </a:cubicBezTo>
                  <a:cubicBezTo>
                    <a:pt x="12892" y="5"/>
                    <a:pt x="12812" y="0"/>
                    <a:pt x="12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20"/>
            <p:cNvSpPr/>
            <p:nvPr/>
          </p:nvSpPr>
          <p:spPr>
            <a:xfrm>
              <a:off x="4954025" y="3100475"/>
              <a:ext cx="122050" cy="87625"/>
            </a:xfrm>
            <a:custGeom>
              <a:avLst/>
              <a:gdLst/>
              <a:ahLst/>
              <a:cxnLst/>
              <a:rect l="l" t="t" r="r" b="b"/>
              <a:pathLst>
                <a:path w="4882" h="3505" extrusionOk="0">
                  <a:moveTo>
                    <a:pt x="2295" y="0"/>
                  </a:moveTo>
                  <a:cubicBezTo>
                    <a:pt x="1" y="0"/>
                    <a:pt x="376" y="3504"/>
                    <a:pt x="2629" y="3504"/>
                  </a:cubicBezTo>
                  <a:cubicBezTo>
                    <a:pt x="4881" y="3504"/>
                    <a:pt x="4548" y="0"/>
                    <a:pt x="2295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1" name="Google Shape;201;p20"/>
          <p:cNvSpPr/>
          <p:nvPr/>
        </p:nvSpPr>
        <p:spPr>
          <a:xfrm>
            <a:off x="7889625" y="1199618"/>
            <a:ext cx="189400" cy="243100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2" name="Google Shape;202;p20"/>
          <p:cNvSpPr/>
          <p:nvPr/>
        </p:nvSpPr>
        <p:spPr>
          <a:xfrm>
            <a:off x="8128576" y="1674001"/>
            <a:ext cx="93875" cy="123133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3" name="Google Shape;203;p20"/>
          <p:cNvSpPr/>
          <p:nvPr/>
        </p:nvSpPr>
        <p:spPr>
          <a:xfrm>
            <a:off x="8403701" y="1630667"/>
            <a:ext cx="93875" cy="123900"/>
          </a:xfrm>
          <a:custGeom>
            <a:avLst/>
            <a:gdLst/>
            <a:ahLst/>
            <a:cxnLst/>
            <a:rect l="l" t="t" r="r" b="b"/>
            <a:pathLst>
              <a:path w="3755" h="3717" extrusionOk="0">
                <a:moveTo>
                  <a:pt x="1801" y="1"/>
                </a:moveTo>
                <a:cubicBezTo>
                  <a:pt x="1286" y="1"/>
                  <a:pt x="790" y="214"/>
                  <a:pt x="459" y="628"/>
                </a:cubicBezTo>
                <a:cubicBezTo>
                  <a:pt x="125" y="1003"/>
                  <a:pt x="0" y="1504"/>
                  <a:pt x="42" y="1963"/>
                </a:cubicBezTo>
                <a:lnTo>
                  <a:pt x="125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51" y="3298"/>
                </a:lnTo>
                <a:lnTo>
                  <a:pt x="1168" y="3548"/>
                </a:lnTo>
                <a:cubicBezTo>
                  <a:pt x="1408" y="3661"/>
                  <a:pt x="1667" y="3717"/>
                  <a:pt x="1925" y="3717"/>
                </a:cubicBezTo>
                <a:cubicBezTo>
                  <a:pt x="2432" y="3717"/>
                  <a:pt x="2937" y="3503"/>
                  <a:pt x="3296" y="3089"/>
                </a:cubicBezTo>
                <a:cubicBezTo>
                  <a:pt x="3588" y="2714"/>
                  <a:pt x="3755" y="2213"/>
                  <a:pt x="3713" y="1754"/>
                </a:cubicBezTo>
                <a:lnTo>
                  <a:pt x="3588" y="1296"/>
                </a:lnTo>
                <a:cubicBezTo>
                  <a:pt x="3504" y="1003"/>
                  <a:pt x="3296" y="753"/>
                  <a:pt x="3087" y="545"/>
                </a:cubicBezTo>
                <a:lnTo>
                  <a:pt x="2962" y="419"/>
                </a:lnTo>
                <a:lnTo>
                  <a:pt x="2587" y="169"/>
                </a:lnTo>
                <a:cubicBezTo>
                  <a:pt x="2333" y="56"/>
                  <a:pt x="2065" y="1"/>
                  <a:pt x="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4" name="Google Shape;204;p20"/>
          <p:cNvSpPr/>
          <p:nvPr/>
        </p:nvSpPr>
        <p:spPr>
          <a:xfrm>
            <a:off x="7834851" y="720001"/>
            <a:ext cx="93875" cy="123133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" name="Google Shape;205;p20"/>
          <p:cNvSpPr/>
          <p:nvPr/>
        </p:nvSpPr>
        <p:spPr>
          <a:xfrm>
            <a:off x="555764" y="5719534"/>
            <a:ext cx="328475" cy="706700"/>
          </a:xfrm>
          <a:custGeom>
            <a:avLst/>
            <a:gdLst/>
            <a:ahLst/>
            <a:cxnLst/>
            <a:rect l="l" t="t" r="r" b="b"/>
            <a:pathLst>
              <a:path w="13139" h="21201" extrusionOk="0">
                <a:moveTo>
                  <a:pt x="2773" y="1"/>
                </a:moveTo>
                <a:cubicBezTo>
                  <a:pt x="0" y="1"/>
                  <a:pt x="1462" y="20734"/>
                  <a:pt x="5126" y="21192"/>
                </a:cubicBezTo>
                <a:cubicBezTo>
                  <a:pt x="5167" y="21198"/>
                  <a:pt x="5208" y="21200"/>
                  <a:pt x="5249" y="21200"/>
                </a:cubicBezTo>
                <a:cubicBezTo>
                  <a:pt x="8854" y="21200"/>
                  <a:pt x="13138" y="1657"/>
                  <a:pt x="9798" y="585"/>
                </a:cubicBezTo>
                <a:cubicBezTo>
                  <a:pt x="9610" y="525"/>
                  <a:pt x="9431" y="496"/>
                  <a:pt x="9262" y="496"/>
                </a:cubicBezTo>
                <a:cubicBezTo>
                  <a:pt x="6378" y="496"/>
                  <a:pt x="6043" y="8720"/>
                  <a:pt x="6043" y="8720"/>
                </a:cubicBezTo>
                <a:cubicBezTo>
                  <a:pt x="6043" y="8720"/>
                  <a:pt x="5584" y="84"/>
                  <a:pt x="2789" y="1"/>
                </a:cubicBezTo>
                <a:cubicBezTo>
                  <a:pt x="2784" y="1"/>
                  <a:pt x="2778" y="1"/>
                  <a:pt x="27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6" name="Google Shape;206;p20"/>
          <p:cNvSpPr/>
          <p:nvPr/>
        </p:nvSpPr>
        <p:spPr>
          <a:xfrm>
            <a:off x="955451" y="5868502"/>
            <a:ext cx="154129" cy="199305"/>
          </a:xfrm>
          <a:custGeom>
            <a:avLst/>
            <a:gdLst/>
            <a:ahLst/>
            <a:cxnLst/>
            <a:rect l="l" t="t" r="r" b="b"/>
            <a:pathLst>
              <a:path w="3812" h="3697" extrusionOk="0">
                <a:moveTo>
                  <a:pt x="1855" y="1"/>
                </a:moveTo>
                <a:cubicBezTo>
                  <a:pt x="868" y="1"/>
                  <a:pt x="0" y="862"/>
                  <a:pt x="99" y="1984"/>
                </a:cubicBezTo>
                <a:lnTo>
                  <a:pt x="224" y="2443"/>
                </a:lnTo>
                <a:cubicBezTo>
                  <a:pt x="308" y="2694"/>
                  <a:pt x="474" y="2986"/>
                  <a:pt x="725" y="3152"/>
                </a:cubicBezTo>
                <a:lnTo>
                  <a:pt x="850" y="3278"/>
                </a:lnTo>
                <a:lnTo>
                  <a:pt x="1225" y="3528"/>
                </a:lnTo>
                <a:cubicBezTo>
                  <a:pt x="1479" y="3641"/>
                  <a:pt x="1747" y="3696"/>
                  <a:pt x="2011" y="3696"/>
                </a:cubicBezTo>
                <a:cubicBezTo>
                  <a:pt x="2526" y="3696"/>
                  <a:pt x="3022" y="3483"/>
                  <a:pt x="3353" y="3069"/>
                </a:cubicBezTo>
                <a:cubicBezTo>
                  <a:pt x="3687" y="2694"/>
                  <a:pt x="3812" y="2235"/>
                  <a:pt x="3770" y="1734"/>
                </a:cubicBezTo>
                <a:lnTo>
                  <a:pt x="3687" y="1275"/>
                </a:lnTo>
                <a:cubicBezTo>
                  <a:pt x="3561" y="983"/>
                  <a:pt x="3395" y="733"/>
                  <a:pt x="3144" y="524"/>
                </a:cubicBezTo>
                <a:lnTo>
                  <a:pt x="3061" y="441"/>
                </a:lnTo>
                <a:lnTo>
                  <a:pt x="2644" y="191"/>
                </a:lnTo>
                <a:cubicBezTo>
                  <a:pt x="2383" y="60"/>
                  <a:pt x="2115" y="1"/>
                  <a:pt x="185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" name="Google Shape;207;p20"/>
          <p:cNvSpPr/>
          <p:nvPr/>
        </p:nvSpPr>
        <p:spPr>
          <a:xfrm>
            <a:off x="1099451" y="6153735"/>
            <a:ext cx="94925" cy="123533"/>
          </a:xfrm>
          <a:custGeom>
            <a:avLst/>
            <a:gdLst/>
            <a:ahLst/>
            <a:cxnLst/>
            <a:rect l="l" t="t" r="r" b="b"/>
            <a:pathLst>
              <a:path w="3797" h="3706" extrusionOk="0">
                <a:moveTo>
                  <a:pt x="1711" y="1"/>
                </a:moveTo>
                <a:cubicBezTo>
                  <a:pt x="709" y="126"/>
                  <a:pt x="0" y="1002"/>
                  <a:pt x="84" y="1961"/>
                </a:cubicBezTo>
                <a:lnTo>
                  <a:pt x="209" y="2420"/>
                </a:lnTo>
                <a:cubicBezTo>
                  <a:pt x="292" y="2712"/>
                  <a:pt x="459" y="2962"/>
                  <a:pt x="709" y="3171"/>
                </a:cubicBezTo>
                <a:lnTo>
                  <a:pt x="835" y="3296"/>
                </a:lnTo>
                <a:lnTo>
                  <a:pt x="1210" y="3547"/>
                </a:lnTo>
                <a:cubicBezTo>
                  <a:pt x="1453" y="3655"/>
                  <a:pt x="1709" y="3706"/>
                  <a:pt x="1962" y="3706"/>
                </a:cubicBezTo>
                <a:cubicBezTo>
                  <a:pt x="2489" y="3706"/>
                  <a:pt x="2999" y="3483"/>
                  <a:pt x="3337" y="3088"/>
                </a:cubicBezTo>
                <a:cubicBezTo>
                  <a:pt x="3671" y="2712"/>
                  <a:pt x="3796" y="2212"/>
                  <a:pt x="3755" y="1753"/>
                </a:cubicBezTo>
                <a:lnTo>
                  <a:pt x="3671" y="1294"/>
                </a:lnTo>
                <a:cubicBezTo>
                  <a:pt x="3546" y="1002"/>
                  <a:pt x="3379" y="752"/>
                  <a:pt x="3129" y="543"/>
                </a:cubicBezTo>
                <a:lnTo>
                  <a:pt x="3045" y="418"/>
                </a:lnTo>
                <a:lnTo>
                  <a:pt x="2628" y="168"/>
                </a:lnTo>
                <a:cubicBezTo>
                  <a:pt x="2336" y="42"/>
                  <a:pt x="2003" y="1"/>
                  <a:pt x="17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8" name="Google Shape;208;p20"/>
          <p:cNvSpPr txBox="1">
            <a:spLocks noGrp="1"/>
          </p:cNvSpPr>
          <p:nvPr>
            <p:ph type="ctrTitle"/>
          </p:nvPr>
        </p:nvSpPr>
        <p:spPr>
          <a:xfrm flipH="1">
            <a:off x="1575150" y="2850500"/>
            <a:ext cx="2362200" cy="11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09" name="Google Shape;209;p20"/>
          <p:cNvSpPr txBox="1">
            <a:spLocks noGrp="1"/>
          </p:cNvSpPr>
          <p:nvPr>
            <p:ph type="subTitle" idx="1"/>
          </p:nvPr>
        </p:nvSpPr>
        <p:spPr>
          <a:xfrm flipH="1">
            <a:off x="1449150" y="3815300"/>
            <a:ext cx="2614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10" name="Google Shape;210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4485475" y="2850500"/>
            <a:ext cx="3054600" cy="122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9236359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21"/>
          <p:cNvSpPr/>
          <p:nvPr/>
        </p:nvSpPr>
        <p:spPr>
          <a:xfrm rot="10800000" flipH="1">
            <a:off x="1986625" y="720001"/>
            <a:ext cx="6532937" cy="3313884"/>
          </a:xfrm>
          <a:custGeom>
            <a:avLst/>
            <a:gdLst/>
            <a:ahLst/>
            <a:cxnLst/>
            <a:rect l="l" t="t" r="r" b="b"/>
            <a:pathLst>
              <a:path w="145128" h="55213" extrusionOk="0">
                <a:moveTo>
                  <a:pt x="46027" y="0"/>
                </a:moveTo>
                <a:cubicBezTo>
                  <a:pt x="36599" y="0"/>
                  <a:pt x="27325" y="4044"/>
                  <a:pt x="20858" y="11647"/>
                </a:cubicBezTo>
                <a:cubicBezTo>
                  <a:pt x="18939" y="13733"/>
                  <a:pt x="17354" y="16111"/>
                  <a:pt x="16144" y="18697"/>
                </a:cubicBezTo>
                <a:cubicBezTo>
                  <a:pt x="15685" y="19782"/>
                  <a:pt x="15518" y="23202"/>
                  <a:pt x="14934" y="23911"/>
                </a:cubicBezTo>
                <a:cubicBezTo>
                  <a:pt x="13619" y="25567"/>
                  <a:pt x="11359" y="26102"/>
                  <a:pt x="8991" y="26102"/>
                </a:cubicBezTo>
                <a:cubicBezTo>
                  <a:pt x="4677" y="26102"/>
                  <a:pt x="0" y="24329"/>
                  <a:pt x="0" y="24329"/>
                </a:cubicBezTo>
                <a:lnTo>
                  <a:pt x="0" y="24329"/>
                </a:lnTo>
                <a:cubicBezTo>
                  <a:pt x="2295" y="32964"/>
                  <a:pt x="14934" y="35008"/>
                  <a:pt x="14934" y="35008"/>
                </a:cubicBezTo>
                <a:cubicBezTo>
                  <a:pt x="14684" y="54739"/>
                  <a:pt x="31621" y="54906"/>
                  <a:pt x="31621" y="54906"/>
                </a:cubicBezTo>
                <a:cubicBezTo>
                  <a:pt x="31621" y="54906"/>
                  <a:pt x="58419" y="55212"/>
                  <a:pt x="83397" y="55212"/>
                </a:cubicBezTo>
                <a:cubicBezTo>
                  <a:pt x="99632" y="55212"/>
                  <a:pt x="115098" y="55083"/>
                  <a:pt x="121934" y="54656"/>
                </a:cubicBezTo>
                <a:cubicBezTo>
                  <a:pt x="131195" y="54113"/>
                  <a:pt x="139371" y="53696"/>
                  <a:pt x="143126" y="43476"/>
                </a:cubicBezTo>
                <a:cubicBezTo>
                  <a:pt x="145128" y="37969"/>
                  <a:pt x="144752" y="31796"/>
                  <a:pt x="143334" y="26039"/>
                </a:cubicBezTo>
                <a:cubicBezTo>
                  <a:pt x="143000" y="24370"/>
                  <a:pt x="142375" y="22785"/>
                  <a:pt x="141499" y="21325"/>
                </a:cubicBezTo>
                <a:cubicBezTo>
                  <a:pt x="139830" y="18739"/>
                  <a:pt x="136910" y="17195"/>
                  <a:pt x="134032" y="16069"/>
                </a:cubicBezTo>
                <a:cubicBezTo>
                  <a:pt x="129777" y="14442"/>
                  <a:pt x="125355" y="13524"/>
                  <a:pt x="120850" y="13232"/>
                </a:cubicBezTo>
                <a:cubicBezTo>
                  <a:pt x="119972" y="13184"/>
                  <a:pt x="119094" y="13162"/>
                  <a:pt x="118218" y="13162"/>
                </a:cubicBezTo>
                <a:cubicBezTo>
                  <a:pt x="111511" y="13162"/>
                  <a:pt x="104834" y="14450"/>
                  <a:pt x="98156" y="15151"/>
                </a:cubicBezTo>
                <a:cubicBezTo>
                  <a:pt x="95553" y="15439"/>
                  <a:pt x="92905" y="15632"/>
                  <a:pt x="90270" y="15632"/>
                </a:cubicBezTo>
                <a:cubicBezTo>
                  <a:pt x="85264" y="15632"/>
                  <a:pt x="80307" y="14934"/>
                  <a:pt x="75797" y="12857"/>
                </a:cubicBezTo>
                <a:cubicBezTo>
                  <a:pt x="70875" y="10563"/>
                  <a:pt x="66787" y="6766"/>
                  <a:pt x="62073" y="4180"/>
                </a:cubicBezTo>
                <a:cubicBezTo>
                  <a:pt x="57018" y="1362"/>
                  <a:pt x="51497" y="0"/>
                  <a:pt x="4602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3" name="Google Shape;213;p21"/>
          <p:cNvSpPr txBox="1">
            <a:spLocks noGrp="1"/>
          </p:cNvSpPr>
          <p:nvPr>
            <p:ph type="ctrTitle"/>
          </p:nvPr>
        </p:nvSpPr>
        <p:spPr>
          <a:xfrm flipH="1">
            <a:off x="5011925" y="3300333"/>
            <a:ext cx="3016800" cy="12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0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subTitle" idx="1"/>
          </p:nvPr>
        </p:nvSpPr>
        <p:spPr>
          <a:xfrm flipH="1">
            <a:off x="2854325" y="1106733"/>
            <a:ext cx="5174400" cy="17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5" name="Google Shape;215;p21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6" name="Google Shape;216;p21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217" name="Google Shape;217;p21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21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9" name="Google Shape;219;p21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0" name="Google Shape;220;p21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1" name="Google Shape;221;p21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" name="Google Shape;222;p21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3" name="Google Shape;223;p21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9604358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1">
  <p:cSld name="Technology design 1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22"/>
          <p:cNvSpPr txBox="1">
            <a:spLocks noGrp="1"/>
          </p:cNvSpPr>
          <p:nvPr>
            <p:ph type="subTitle" idx="1"/>
          </p:nvPr>
        </p:nvSpPr>
        <p:spPr>
          <a:xfrm flipH="1">
            <a:off x="5421100" y="2181336"/>
            <a:ext cx="2671800" cy="1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title"/>
          </p:nvPr>
        </p:nvSpPr>
        <p:spPr>
          <a:xfrm>
            <a:off x="5545550" y="794480"/>
            <a:ext cx="24231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22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8" name="Google Shape;228;p22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229" name="Google Shape;229;p22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1" name="Google Shape;231;p22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2" name="Google Shape;232;p22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" name="Google Shape;233;p22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4" name="Google Shape;234;p22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" name="Google Shape;235;p22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807083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2">
  <p:cSld name="Technology design 2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23"/>
          <p:cNvSpPr txBox="1">
            <a:spLocks noGrp="1"/>
          </p:cNvSpPr>
          <p:nvPr>
            <p:ph type="subTitle" idx="1"/>
          </p:nvPr>
        </p:nvSpPr>
        <p:spPr>
          <a:xfrm flipH="1">
            <a:off x="1191775" y="2185867"/>
            <a:ext cx="2644500" cy="1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title"/>
          </p:nvPr>
        </p:nvSpPr>
        <p:spPr>
          <a:xfrm>
            <a:off x="1103300" y="803448"/>
            <a:ext cx="2822100" cy="12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/>
          <p:nvPr/>
        </p:nvSpPr>
        <p:spPr>
          <a:xfrm>
            <a:off x="8389510" y="678545"/>
            <a:ext cx="242525" cy="52192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" name="Google Shape;240;p23"/>
          <p:cNvSpPr/>
          <p:nvPr/>
        </p:nvSpPr>
        <p:spPr>
          <a:xfrm>
            <a:off x="8662151" y="10262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1" name="Google Shape;241;p23"/>
          <p:cNvSpPr/>
          <p:nvPr/>
        </p:nvSpPr>
        <p:spPr>
          <a:xfrm>
            <a:off x="8317881" y="506097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2" name="Google Shape;242;p23"/>
          <p:cNvSpPr/>
          <p:nvPr/>
        </p:nvSpPr>
        <p:spPr>
          <a:xfrm>
            <a:off x="8133039" y="1109316"/>
            <a:ext cx="71682" cy="9115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3" name="Google Shape;243;p23"/>
          <p:cNvSpPr/>
          <p:nvPr/>
        </p:nvSpPr>
        <p:spPr>
          <a:xfrm>
            <a:off x="8560349" y="13435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4" name="Google Shape;244;p23"/>
          <p:cNvSpPr/>
          <p:nvPr/>
        </p:nvSpPr>
        <p:spPr>
          <a:xfrm>
            <a:off x="8722734" y="844089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5" name="Google Shape;245;p23"/>
          <p:cNvSpPr/>
          <p:nvPr/>
        </p:nvSpPr>
        <p:spPr>
          <a:xfrm rot="-10555174">
            <a:off x="295236" y="5962968"/>
            <a:ext cx="137116" cy="174197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" name="Google Shape;246;p23"/>
          <p:cNvSpPr/>
          <p:nvPr/>
        </p:nvSpPr>
        <p:spPr>
          <a:xfrm rot="-10555174">
            <a:off x="597349" y="6261389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7" name="Google Shape;247;p23"/>
          <p:cNvSpPr/>
          <p:nvPr/>
        </p:nvSpPr>
        <p:spPr>
          <a:xfrm rot="-10555174">
            <a:off x="293090" y="6207932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84438593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Resources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4"/>
          <p:cNvSpPr/>
          <p:nvPr/>
        </p:nvSpPr>
        <p:spPr>
          <a:xfrm>
            <a:off x="8381276" y="5790300"/>
            <a:ext cx="276400" cy="69540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0" name="Google Shape;250;p24"/>
          <p:cNvGrpSpPr/>
          <p:nvPr/>
        </p:nvGrpSpPr>
        <p:grpSpPr>
          <a:xfrm>
            <a:off x="393101" y="269102"/>
            <a:ext cx="572225" cy="634433"/>
            <a:chOff x="5353450" y="1505675"/>
            <a:chExt cx="572225" cy="475825"/>
          </a:xfrm>
        </p:grpSpPr>
        <p:sp>
          <p:nvSpPr>
            <p:cNvPr id="251" name="Google Shape;251;p24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24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3" name="Google Shape;253;p24"/>
          <p:cNvSpPr/>
          <p:nvPr/>
        </p:nvSpPr>
        <p:spPr>
          <a:xfrm>
            <a:off x="202476" y="903534"/>
            <a:ext cx="190625" cy="243267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" name="Google Shape;254;p24"/>
          <p:cNvSpPr/>
          <p:nvPr/>
        </p:nvSpPr>
        <p:spPr>
          <a:xfrm>
            <a:off x="8069876" y="6138001"/>
            <a:ext cx="191475" cy="241300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24"/>
          <p:cNvSpPr/>
          <p:nvPr/>
        </p:nvSpPr>
        <p:spPr>
          <a:xfrm>
            <a:off x="559726" y="1023800"/>
            <a:ext cx="96375" cy="12300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6" name="Google Shape;256;p24"/>
          <p:cNvSpPr/>
          <p:nvPr/>
        </p:nvSpPr>
        <p:spPr>
          <a:xfrm>
            <a:off x="8657676" y="5544435"/>
            <a:ext cx="95350" cy="122567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7" name="Google Shape;257;p24"/>
          <p:cNvSpPr/>
          <p:nvPr/>
        </p:nvSpPr>
        <p:spPr>
          <a:xfrm>
            <a:off x="8753025" y="5867351"/>
            <a:ext cx="95350" cy="12300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" name="Google Shape;258;p24"/>
          <p:cNvSpPr txBox="1">
            <a:spLocks noGrp="1"/>
          </p:cNvSpPr>
          <p:nvPr>
            <p:ph type="body" idx="1"/>
          </p:nvPr>
        </p:nvSpPr>
        <p:spPr>
          <a:xfrm>
            <a:off x="745625" y="1390636"/>
            <a:ext cx="3825900" cy="557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189" lvl="0" indent="-29844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Raleway Thin"/>
              <a:buChar char="●"/>
              <a:defRPr sz="14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259" name="Google Shape;259;p24"/>
          <p:cNvSpPr txBox="1">
            <a:spLocks noGrp="1"/>
          </p:cNvSpPr>
          <p:nvPr>
            <p:ph type="title"/>
          </p:nvPr>
        </p:nvSpPr>
        <p:spPr>
          <a:xfrm>
            <a:off x="3023100" y="474832"/>
            <a:ext cx="3097800" cy="12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60" name="Google Shape;260;p24"/>
          <p:cNvSpPr txBox="1">
            <a:spLocks noGrp="1"/>
          </p:cNvSpPr>
          <p:nvPr>
            <p:ph type="body" idx="2"/>
          </p:nvPr>
        </p:nvSpPr>
        <p:spPr>
          <a:xfrm>
            <a:off x="4749325" y="1390636"/>
            <a:ext cx="3825900" cy="557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189" lvl="0" indent="-29844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Raleway Thin"/>
              <a:buChar char="●"/>
              <a:defRPr sz="14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93236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 txBox="1">
            <a:spLocks noGrp="1"/>
          </p:cNvSpPr>
          <p:nvPr>
            <p:ph type="body" idx="1"/>
          </p:nvPr>
        </p:nvSpPr>
        <p:spPr>
          <a:xfrm>
            <a:off x="720000" y="2324000"/>
            <a:ext cx="4065300" cy="35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809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Nunito Light"/>
              <a:buChar char="▢"/>
              <a:defRPr/>
            </a:lvl1pPr>
            <a:lvl2pPr marL="914378" lvl="1" indent="-330192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566" lvl="2" indent="-323842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754" lvl="3" indent="-323842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320" lvl="6" indent="-311142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509" lvl="7" indent="-311142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3" name="Google Shape;263;p25"/>
          <p:cNvSpPr txBox="1">
            <a:spLocks noGrp="1"/>
          </p:cNvSpPr>
          <p:nvPr>
            <p:ph type="title"/>
          </p:nvPr>
        </p:nvSpPr>
        <p:spPr>
          <a:xfrm>
            <a:off x="2217000" y="474200"/>
            <a:ext cx="4710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64" name="Google Shape;264;p25"/>
          <p:cNvSpPr/>
          <p:nvPr/>
        </p:nvSpPr>
        <p:spPr>
          <a:xfrm>
            <a:off x="8308426" y="589633"/>
            <a:ext cx="328475" cy="706667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5" name="Google Shape;265;p25"/>
          <p:cNvSpPr/>
          <p:nvPr/>
        </p:nvSpPr>
        <p:spPr>
          <a:xfrm>
            <a:off x="8549926" y="1139800"/>
            <a:ext cx="185450" cy="23660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6" name="Google Shape;266;p25"/>
          <p:cNvSpPr/>
          <p:nvPr/>
        </p:nvSpPr>
        <p:spPr>
          <a:xfrm>
            <a:off x="8293426" y="1498686"/>
            <a:ext cx="190400" cy="241967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7" name="Google Shape;267;p25"/>
          <p:cNvSpPr/>
          <p:nvPr/>
        </p:nvSpPr>
        <p:spPr>
          <a:xfrm>
            <a:off x="8671951" y="1558167"/>
            <a:ext cx="97225" cy="12300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8" name="Google Shape;268;p25"/>
          <p:cNvSpPr/>
          <p:nvPr/>
        </p:nvSpPr>
        <p:spPr>
          <a:xfrm>
            <a:off x="362000" y="6334751"/>
            <a:ext cx="191250" cy="242700"/>
          </a:xfrm>
          <a:custGeom>
            <a:avLst/>
            <a:gdLst/>
            <a:ahLst/>
            <a:cxnLst/>
            <a:rect l="l" t="t" r="r" b="b"/>
            <a:pathLst>
              <a:path w="7650" h="7281" extrusionOk="0">
                <a:moveTo>
                  <a:pt x="3729" y="0"/>
                </a:moveTo>
                <a:cubicBezTo>
                  <a:pt x="1759" y="0"/>
                  <a:pt x="0" y="1686"/>
                  <a:pt x="233" y="3849"/>
                </a:cubicBezTo>
                <a:lnTo>
                  <a:pt x="400" y="4767"/>
                </a:lnTo>
                <a:cubicBezTo>
                  <a:pt x="650" y="5309"/>
                  <a:pt x="984" y="5851"/>
                  <a:pt x="1443" y="6227"/>
                </a:cubicBezTo>
                <a:cubicBezTo>
                  <a:pt x="1526" y="6310"/>
                  <a:pt x="1610" y="6352"/>
                  <a:pt x="1693" y="6435"/>
                </a:cubicBezTo>
                <a:lnTo>
                  <a:pt x="2444" y="6936"/>
                </a:lnTo>
                <a:cubicBezTo>
                  <a:pt x="2942" y="7172"/>
                  <a:pt x="3453" y="7280"/>
                  <a:pt x="3950" y="7280"/>
                </a:cubicBezTo>
                <a:cubicBezTo>
                  <a:pt x="5911" y="7280"/>
                  <a:pt x="7650" y="5595"/>
                  <a:pt x="7450" y="3432"/>
                </a:cubicBezTo>
                <a:lnTo>
                  <a:pt x="7241" y="2556"/>
                </a:lnTo>
                <a:cubicBezTo>
                  <a:pt x="7033" y="1972"/>
                  <a:pt x="6699" y="1471"/>
                  <a:pt x="6198" y="1096"/>
                </a:cubicBezTo>
                <a:lnTo>
                  <a:pt x="5990" y="887"/>
                </a:lnTo>
                <a:lnTo>
                  <a:pt x="5239" y="345"/>
                </a:lnTo>
                <a:cubicBezTo>
                  <a:pt x="4741" y="109"/>
                  <a:pt x="4228" y="0"/>
                  <a:pt x="37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9" name="Google Shape;269;p25"/>
          <p:cNvSpPr/>
          <p:nvPr/>
        </p:nvSpPr>
        <p:spPr>
          <a:xfrm>
            <a:off x="573701" y="6165433"/>
            <a:ext cx="96400" cy="123000"/>
          </a:xfrm>
          <a:custGeom>
            <a:avLst/>
            <a:gdLst/>
            <a:ahLst/>
            <a:cxnLst/>
            <a:rect l="l" t="t" r="r" b="b"/>
            <a:pathLst>
              <a:path w="3856" h="3690" extrusionOk="0">
                <a:moveTo>
                  <a:pt x="1928" y="0"/>
                </a:moveTo>
                <a:cubicBezTo>
                  <a:pt x="917" y="0"/>
                  <a:pt x="1" y="862"/>
                  <a:pt x="101" y="1964"/>
                </a:cubicBezTo>
                <a:lnTo>
                  <a:pt x="226" y="2423"/>
                </a:lnTo>
                <a:cubicBezTo>
                  <a:pt x="351" y="2715"/>
                  <a:pt x="518" y="2965"/>
                  <a:pt x="727" y="3174"/>
                </a:cubicBezTo>
                <a:lnTo>
                  <a:pt x="852" y="3257"/>
                </a:lnTo>
                <a:lnTo>
                  <a:pt x="1227" y="3507"/>
                </a:lnTo>
                <a:cubicBezTo>
                  <a:pt x="1450" y="3635"/>
                  <a:pt x="1698" y="3689"/>
                  <a:pt x="1951" y="3689"/>
                </a:cubicBezTo>
                <a:cubicBezTo>
                  <a:pt x="2029" y="3689"/>
                  <a:pt x="2108" y="3684"/>
                  <a:pt x="2187" y="3674"/>
                </a:cubicBezTo>
                <a:cubicBezTo>
                  <a:pt x="2646" y="3633"/>
                  <a:pt x="3063" y="3424"/>
                  <a:pt x="3397" y="3049"/>
                </a:cubicBezTo>
                <a:cubicBezTo>
                  <a:pt x="3689" y="2715"/>
                  <a:pt x="3855" y="2214"/>
                  <a:pt x="3814" y="1755"/>
                </a:cubicBezTo>
                <a:lnTo>
                  <a:pt x="3689" y="1297"/>
                </a:lnTo>
                <a:cubicBezTo>
                  <a:pt x="3605" y="1005"/>
                  <a:pt x="3397" y="754"/>
                  <a:pt x="3188" y="546"/>
                </a:cubicBezTo>
                <a:lnTo>
                  <a:pt x="3063" y="421"/>
                </a:lnTo>
                <a:lnTo>
                  <a:pt x="2687" y="170"/>
                </a:lnTo>
                <a:cubicBezTo>
                  <a:pt x="2438" y="54"/>
                  <a:pt x="2180" y="0"/>
                  <a:pt x="1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9648430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26"/>
          <p:cNvSpPr txBox="1">
            <a:spLocks noGrp="1"/>
          </p:cNvSpPr>
          <p:nvPr>
            <p:ph type="subTitle" idx="1"/>
          </p:nvPr>
        </p:nvSpPr>
        <p:spPr>
          <a:xfrm>
            <a:off x="1107025" y="2133167"/>
            <a:ext cx="3896100" cy="19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2" name="Google Shape;272;p26"/>
          <p:cNvSpPr txBox="1"/>
          <p:nvPr/>
        </p:nvSpPr>
        <p:spPr>
          <a:xfrm>
            <a:off x="971625" y="4774100"/>
            <a:ext cx="4167000" cy="12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CREDITS: This presentation template was created by</a:t>
            </a:r>
            <a:r>
              <a:rPr lang="en" sz="1000">
                <a:solidFill>
                  <a:schemeClr val="dk1"/>
                </a:solidFill>
                <a:latin typeface="Athiti"/>
                <a:ea typeface="Athiti"/>
                <a:cs typeface="Athiti"/>
                <a:sym typeface="Athiti"/>
              </a:rPr>
              <a:t>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Athiti"/>
                <a:ea typeface="Athiti"/>
                <a:cs typeface="Athiti"/>
                <a:sym typeface="Athiti"/>
              </a:rPr>
              <a:t>,</a:t>
            </a: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latin typeface="Athiti"/>
              <a:ea typeface="Athiti"/>
              <a:cs typeface="Athiti"/>
              <a:sym typeface="Athiti"/>
            </a:endParaRPr>
          </a:p>
        </p:txBody>
      </p:sp>
      <p:sp>
        <p:nvSpPr>
          <p:cNvPr id="273" name="Google Shape;273;p26"/>
          <p:cNvSpPr txBox="1">
            <a:spLocks noGrp="1"/>
          </p:cNvSpPr>
          <p:nvPr>
            <p:ph type="title"/>
          </p:nvPr>
        </p:nvSpPr>
        <p:spPr>
          <a:xfrm>
            <a:off x="720000" y="721567"/>
            <a:ext cx="4670100" cy="12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74" name="Google Shape;274;p26"/>
          <p:cNvSpPr/>
          <p:nvPr/>
        </p:nvSpPr>
        <p:spPr>
          <a:xfrm>
            <a:off x="7558476" y="944801"/>
            <a:ext cx="328475" cy="706667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5" name="Google Shape;275;p26"/>
          <p:cNvGrpSpPr/>
          <p:nvPr/>
        </p:nvGrpSpPr>
        <p:grpSpPr>
          <a:xfrm>
            <a:off x="8035951" y="627467"/>
            <a:ext cx="572225" cy="634433"/>
            <a:chOff x="5353450" y="1505675"/>
            <a:chExt cx="572225" cy="475825"/>
          </a:xfrm>
        </p:grpSpPr>
        <p:sp>
          <p:nvSpPr>
            <p:cNvPr id="276" name="Google Shape;276;p26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26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8" name="Google Shape;278;p26"/>
          <p:cNvSpPr/>
          <p:nvPr/>
        </p:nvSpPr>
        <p:spPr>
          <a:xfrm>
            <a:off x="7244401" y="1027900"/>
            <a:ext cx="185450" cy="23660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9" name="Google Shape;279;p26"/>
          <p:cNvSpPr/>
          <p:nvPr/>
        </p:nvSpPr>
        <p:spPr>
          <a:xfrm>
            <a:off x="7002901" y="1270468"/>
            <a:ext cx="190400" cy="241967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0" name="Google Shape;280;p26"/>
          <p:cNvSpPr/>
          <p:nvPr/>
        </p:nvSpPr>
        <p:spPr>
          <a:xfrm>
            <a:off x="7969876" y="1446002"/>
            <a:ext cx="154129" cy="199305"/>
          </a:xfrm>
          <a:custGeom>
            <a:avLst/>
            <a:gdLst/>
            <a:ahLst/>
            <a:cxnLst/>
            <a:rect l="l" t="t" r="r" b="b"/>
            <a:pathLst>
              <a:path w="3812" h="3697" extrusionOk="0">
                <a:moveTo>
                  <a:pt x="1855" y="1"/>
                </a:moveTo>
                <a:cubicBezTo>
                  <a:pt x="868" y="1"/>
                  <a:pt x="0" y="862"/>
                  <a:pt x="99" y="1984"/>
                </a:cubicBezTo>
                <a:lnTo>
                  <a:pt x="224" y="2443"/>
                </a:lnTo>
                <a:cubicBezTo>
                  <a:pt x="308" y="2694"/>
                  <a:pt x="474" y="2986"/>
                  <a:pt x="725" y="3152"/>
                </a:cubicBezTo>
                <a:lnTo>
                  <a:pt x="850" y="3278"/>
                </a:lnTo>
                <a:lnTo>
                  <a:pt x="1225" y="3528"/>
                </a:lnTo>
                <a:cubicBezTo>
                  <a:pt x="1479" y="3641"/>
                  <a:pt x="1747" y="3696"/>
                  <a:pt x="2011" y="3696"/>
                </a:cubicBezTo>
                <a:cubicBezTo>
                  <a:pt x="2526" y="3696"/>
                  <a:pt x="3022" y="3483"/>
                  <a:pt x="3353" y="3069"/>
                </a:cubicBezTo>
                <a:cubicBezTo>
                  <a:pt x="3687" y="2694"/>
                  <a:pt x="3812" y="2235"/>
                  <a:pt x="3770" y="1734"/>
                </a:cubicBezTo>
                <a:lnTo>
                  <a:pt x="3687" y="1275"/>
                </a:lnTo>
                <a:cubicBezTo>
                  <a:pt x="3561" y="983"/>
                  <a:pt x="3395" y="733"/>
                  <a:pt x="3144" y="524"/>
                </a:cubicBezTo>
                <a:lnTo>
                  <a:pt x="3061" y="441"/>
                </a:lnTo>
                <a:lnTo>
                  <a:pt x="2644" y="191"/>
                </a:lnTo>
                <a:cubicBezTo>
                  <a:pt x="2383" y="60"/>
                  <a:pt x="2115" y="1"/>
                  <a:pt x="185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1" name="Google Shape;281;p26"/>
          <p:cNvSpPr/>
          <p:nvPr/>
        </p:nvSpPr>
        <p:spPr>
          <a:xfrm>
            <a:off x="8113876" y="1731234"/>
            <a:ext cx="94925" cy="123533"/>
          </a:xfrm>
          <a:custGeom>
            <a:avLst/>
            <a:gdLst/>
            <a:ahLst/>
            <a:cxnLst/>
            <a:rect l="l" t="t" r="r" b="b"/>
            <a:pathLst>
              <a:path w="3797" h="3706" extrusionOk="0">
                <a:moveTo>
                  <a:pt x="1711" y="1"/>
                </a:moveTo>
                <a:cubicBezTo>
                  <a:pt x="709" y="126"/>
                  <a:pt x="0" y="1002"/>
                  <a:pt x="84" y="1961"/>
                </a:cubicBezTo>
                <a:lnTo>
                  <a:pt x="209" y="2420"/>
                </a:lnTo>
                <a:cubicBezTo>
                  <a:pt x="292" y="2712"/>
                  <a:pt x="459" y="2962"/>
                  <a:pt x="709" y="3171"/>
                </a:cubicBezTo>
                <a:lnTo>
                  <a:pt x="835" y="3296"/>
                </a:lnTo>
                <a:lnTo>
                  <a:pt x="1210" y="3547"/>
                </a:lnTo>
                <a:cubicBezTo>
                  <a:pt x="1453" y="3655"/>
                  <a:pt x="1709" y="3706"/>
                  <a:pt x="1962" y="3706"/>
                </a:cubicBezTo>
                <a:cubicBezTo>
                  <a:pt x="2489" y="3706"/>
                  <a:pt x="2999" y="3483"/>
                  <a:pt x="3337" y="3088"/>
                </a:cubicBezTo>
                <a:cubicBezTo>
                  <a:pt x="3671" y="2712"/>
                  <a:pt x="3796" y="2212"/>
                  <a:pt x="3755" y="1753"/>
                </a:cubicBezTo>
                <a:lnTo>
                  <a:pt x="3671" y="1294"/>
                </a:lnTo>
                <a:cubicBezTo>
                  <a:pt x="3546" y="1002"/>
                  <a:pt x="3379" y="752"/>
                  <a:pt x="3129" y="543"/>
                </a:cubicBezTo>
                <a:lnTo>
                  <a:pt x="3045" y="418"/>
                </a:lnTo>
                <a:lnTo>
                  <a:pt x="2628" y="168"/>
                </a:lnTo>
                <a:cubicBezTo>
                  <a:pt x="2336" y="42"/>
                  <a:pt x="2003" y="1"/>
                  <a:pt x="17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2" name="Google Shape;282;p26"/>
          <p:cNvSpPr/>
          <p:nvPr/>
        </p:nvSpPr>
        <p:spPr>
          <a:xfrm>
            <a:off x="7366426" y="1446267"/>
            <a:ext cx="97225" cy="12300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3" name="Google Shape;283;p26"/>
          <p:cNvSpPr/>
          <p:nvPr/>
        </p:nvSpPr>
        <p:spPr>
          <a:xfrm>
            <a:off x="595601" y="5988934"/>
            <a:ext cx="189400" cy="243100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4" name="Google Shape;284;p26"/>
          <p:cNvSpPr/>
          <p:nvPr/>
        </p:nvSpPr>
        <p:spPr>
          <a:xfrm>
            <a:off x="484976" y="6342401"/>
            <a:ext cx="93875" cy="123133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" name="Google Shape;285;p26"/>
          <p:cNvSpPr/>
          <p:nvPr/>
        </p:nvSpPr>
        <p:spPr>
          <a:xfrm>
            <a:off x="760101" y="6299067"/>
            <a:ext cx="93875" cy="123900"/>
          </a:xfrm>
          <a:custGeom>
            <a:avLst/>
            <a:gdLst/>
            <a:ahLst/>
            <a:cxnLst/>
            <a:rect l="l" t="t" r="r" b="b"/>
            <a:pathLst>
              <a:path w="3755" h="3717" extrusionOk="0">
                <a:moveTo>
                  <a:pt x="1801" y="1"/>
                </a:moveTo>
                <a:cubicBezTo>
                  <a:pt x="1286" y="1"/>
                  <a:pt x="790" y="214"/>
                  <a:pt x="459" y="628"/>
                </a:cubicBezTo>
                <a:cubicBezTo>
                  <a:pt x="125" y="1003"/>
                  <a:pt x="0" y="1504"/>
                  <a:pt x="42" y="1963"/>
                </a:cubicBezTo>
                <a:lnTo>
                  <a:pt x="125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51" y="3298"/>
                </a:lnTo>
                <a:lnTo>
                  <a:pt x="1168" y="3548"/>
                </a:lnTo>
                <a:cubicBezTo>
                  <a:pt x="1408" y="3661"/>
                  <a:pt x="1667" y="3717"/>
                  <a:pt x="1925" y="3717"/>
                </a:cubicBezTo>
                <a:cubicBezTo>
                  <a:pt x="2432" y="3717"/>
                  <a:pt x="2937" y="3503"/>
                  <a:pt x="3296" y="3089"/>
                </a:cubicBezTo>
                <a:cubicBezTo>
                  <a:pt x="3588" y="2714"/>
                  <a:pt x="3755" y="2213"/>
                  <a:pt x="3713" y="1754"/>
                </a:cubicBezTo>
                <a:lnTo>
                  <a:pt x="3588" y="1296"/>
                </a:lnTo>
                <a:cubicBezTo>
                  <a:pt x="3504" y="1003"/>
                  <a:pt x="3296" y="753"/>
                  <a:pt x="3087" y="545"/>
                </a:cubicBezTo>
                <a:lnTo>
                  <a:pt x="2962" y="419"/>
                </a:lnTo>
                <a:lnTo>
                  <a:pt x="2587" y="169"/>
                </a:lnTo>
                <a:cubicBezTo>
                  <a:pt x="2333" y="56"/>
                  <a:pt x="2065" y="1"/>
                  <a:pt x="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3268108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">
  <p:cSld name="Big title and text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7"/>
          <p:cNvSpPr txBox="1">
            <a:spLocks noGrp="1"/>
          </p:cNvSpPr>
          <p:nvPr>
            <p:ph type="title"/>
          </p:nvPr>
        </p:nvSpPr>
        <p:spPr>
          <a:xfrm>
            <a:off x="2764061" y="2657676"/>
            <a:ext cx="36159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8" name="Google Shape;288;p27"/>
          <p:cNvSpPr txBox="1">
            <a:spLocks noGrp="1"/>
          </p:cNvSpPr>
          <p:nvPr>
            <p:ph type="subTitle" idx="1"/>
          </p:nvPr>
        </p:nvSpPr>
        <p:spPr>
          <a:xfrm flipH="1">
            <a:off x="1855361" y="1099500"/>
            <a:ext cx="5433300" cy="10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89" name="Google Shape;289;p27"/>
          <p:cNvSpPr/>
          <p:nvPr/>
        </p:nvSpPr>
        <p:spPr>
          <a:xfrm>
            <a:off x="8647976" y="5484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" name="Google Shape;290;p27"/>
          <p:cNvSpPr/>
          <p:nvPr/>
        </p:nvSpPr>
        <p:spPr>
          <a:xfrm>
            <a:off x="8710824" y="2526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" name="Google Shape;291;p27"/>
          <p:cNvSpPr/>
          <p:nvPr/>
        </p:nvSpPr>
        <p:spPr>
          <a:xfrm>
            <a:off x="8738684" y="857156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" name="Google Shape;292;p27"/>
          <p:cNvSpPr/>
          <p:nvPr/>
        </p:nvSpPr>
        <p:spPr>
          <a:xfrm>
            <a:off x="8388161" y="674522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" name="Google Shape;293;p27"/>
          <p:cNvSpPr/>
          <p:nvPr/>
        </p:nvSpPr>
        <p:spPr>
          <a:xfrm>
            <a:off x="622651" y="6057134"/>
            <a:ext cx="242525" cy="458604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" name="Google Shape;294;p27"/>
          <p:cNvSpPr/>
          <p:nvPr/>
        </p:nvSpPr>
        <p:spPr>
          <a:xfrm>
            <a:off x="481430" y="5966363"/>
            <a:ext cx="71619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0604108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36675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 txBox="1">
            <a:spLocks noGrp="1"/>
          </p:cNvSpPr>
          <p:nvPr>
            <p:ph type="body" idx="1"/>
          </p:nvPr>
        </p:nvSpPr>
        <p:spPr>
          <a:xfrm>
            <a:off x="720100" y="1442668"/>
            <a:ext cx="7785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2920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AutoNum type="arabicPeriod"/>
              <a:defRPr sz="1200"/>
            </a:lvl1pPr>
            <a:lvl2pPr marL="914378" lvl="1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2pPr>
            <a:lvl3pPr marL="1371566" lvl="2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/>
            </a:lvl3pPr>
            <a:lvl4pPr marL="1828754" lvl="3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/>
            </a:lvl4pPr>
            <a:lvl5pPr marL="2285943" lvl="4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5pPr>
            <a:lvl6pPr marL="2743132" lvl="5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/>
            </a:lvl6pPr>
            <a:lvl7pPr marL="3200320" lvl="6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/>
            </a:lvl7pPr>
            <a:lvl8pPr marL="3657509" lvl="7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8pPr>
            <a:lvl9pPr marL="4114697" lvl="8" indent="-317492">
              <a:spcBef>
                <a:spcPts val="1600"/>
              </a:spcBef>
              <a:spcAft>
                <a:spcPts val="1600"/>
              </a:spcAft>
              <a:buSzPts val="1400"/>
              <a:buFont typeface="Josefin Slab Thin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title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214047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363266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924475" y="591433"/>
            <a:ext cx="5305500" cy="7074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529425" y="5190567"/>
            <a:ext cx="2085300" cy="6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title"/>
          </p:nvPr>
        </p:nvSpPr>
        <p:spPr>
          <a:xfrm>
            <a:off x="3059600" y="1130563"/>
            <a:ext cx="3035700" cy="24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2875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-1200" y="3429000"/>
            <a:ext cx="9159900" cy="246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" name="Google Shape;14;p3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15" name="Google Shape;15;p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720900" y="1727241"/>
            <a:ext cx="3851100" cy="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20900" y="739901"/>
            <a:ext cx="38511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394819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oogle Shape;20;p4"/>
          <p:cNvGrpSpPr/>
          <p:nvPr/>
        </p:nvGrpSpPr>
        <p:grpSpPr>
          <a:xfrm>
            <a:off x="-242443" y="417801"/>
            <a:ext cx="9544819" cy="1166151"/>
            <a:chOff x="-242443" y="237150"/>
            <a:chExt cx="9544819" cy="874613"/>
          </a:xfrm>
        </p:grpSpPr>
        <p:sp>
          <p:nvSpPr>
            <p:cNvPr id="21" name="Google Shape;21;p4"/>
            <p:cNvSpPr/>
            <p:nvPr/>
          </p:nvSpPr>
          <p:spPr>
            <a:xfrm>
              <a:off x="7625675" y="408622"/>
              <a:ext cx="808827" cy="645494"/>
            </a:xfrm>
            <a:custGeom>
              <a:avLst/>
              <a:gdLst/>
              <a:ahLst/>
              <a:cxnLst/>
              <a:rect l="l" t="t" r="r" b="b"/>
              <a:pathLst>
                <a:path w="61461" h="49059" extrusionOk="0">
                  <a:moveTo>
                    <a:pt x="23010" y="0"/>
                  </a:moveTo>
                  <a:cubicBezTo>
                    <a:pt x="16201" y="0"/>
                    <a:pt x="10669" y="5502"/>
                    <a:pt x="10669" y="12311"/>
                  </a:cubicBezTo>
                  <a:cubicBezTo>
                    <a:pt x="10669" y="13374"/>
                    <a:pt x="10821" y="14408"/>
                    <a:pt x="11065" y="15381"/>
                  </a:cubicBezTo>
                  <a:lnTo>
                    <a:pt x="10669" y="15381"/>
                  </a:lnTo>
                  <a:cubicBezTo>
                    <a:pt x="4773" y="15381"/>
                    <a:pt x="1" y="20153"/>
                    <a:pt x="1" y="26049"/>
                  </a:cubicBezTo>
                  <a:cubicBezTo>
                    <a:pt x="1" y="31399"/>
                    <a:pt x="3922" y="35837"/>
                    <a:pt x="9058" y="36627"/>
                  </a:cubicBezTo>
                  <a:cubicBezTo>
                    <a:pt x="9058" y="36657"/>
                    <a:pt x="9058" y="36718"/>
                    <a:pt x="9058" y="36749"/>
                  </a:cubicBezTo>
                  <a:cubicBezTo>
                    <a:pt x="9058" y="43557"/>
                    <a:pt x="14560" y="49059"/>
                    <a:pt x="21369" y="49059"/>
                  </a:cubicBezTo>
                  <a:cubicBezTo>
                    <a:pt x="25503" y="49059"/>
                    <a:pt x="29150" y="47022"/>
                    <a:pt x="31399" y="43892"/>
                  </a:cubicBezTo>
                  <a:cubicBezTo>
                    <a:pt x="33101" y="46080"/>
                    <a:pt x="35776" y="47478"/>
                    <a:pt x="38755" y="47478"/>
                  </a:cubicBezTo>
                  <a:cubicBezTo>
                    <a:pt x="43740" y="47478"/>
                    <a:pt x="47813" y="43588"/>
                    <a:pt x="48117" y="38694"/>
                  </a:cubicBezTo>
                  <a:cubicBezTo>
                    <a:pt x="49302" y="39271"/>
                    <a:pt x="50670" y="39575"/>
                    <a:pt x="52099" y="39575"/>
                  </a:cubicBezTo>
                  <a:cubicBezTo>
                    <a:pt x="57266" y="39575"/>
                    <a:pt x="61461" y="35381"/>
                    <a:pt x="61461" y="30214"/>
                  </a:cubicBezTo>
                  <a:cubicBezTo>
                    <a:pt x="61461" y="25593"/>
                    <a:pt x="58087" y="21733"/>
                    <a:pt x="53649" y="21004"/>
                  </a:cubicBezTo>
                  <a:cubicBezTo>
                    <a:pt x="53892" y="20031"/>
                    <a:pt x="54044" y="18967"/>
                    <a:pt x="54044" y="17903"/>
                  </a:cubicBezTo>
                  <a:cubicBezTo>
                    <a:pt x="54044" y="11125"/>
                    <a:pt x="48542" y="5593"/>
                    <a:pt x="41734" y="5593"/>
                  </a:cubicBezTo>
                  <a:cubicBezTo>
                    <a:pt x="39029" y="5593"/>
                    <a:pt x="36536" y="6475"/>
                    <a:pt x="34500" y="7934"/>
                  </a:cubicBezTo>
                  <a:cubicBezTo>
                    <a:pt x="32737" y="3283"/>
                    <a:pt x="28269" y="0"/>
                    <a:pt x="230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4"/>
            <p:cNvSpPr/>
            <p:nvPr/>
          </p:nvSpPr>
          <p:spPr>
            <a:xfrm>
              <a:off x="855672" y="238550"/>
              <a:ext cx="599324" cy="348163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4"/>
            <p:cNvSpPr/>
            <p:nvPr/>
          </p:nvSpPr>
          <p:spPr>
            <a:xfrm>
              <a:off x="8585054" y="237150"/>
              <a:ext cx="717322" cy="416604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4"/>
            <p:cNvSpPr/>
            <p:nvPr/>
          </p:nvSpPr>
          <p:spPr>
            <a:xfrm>
              <a:off x="-242443" y="427082"/>
              <a:ext cx="1178906" cy="684681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613050" y="1765167"/>
            <a:ext cx="7929300" cy="38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26" name="Google Shape;26;p4"/>
          <p:cNvSpPr/>
          <p:nvPr/>
        </p:nvSpPr>
        <p:spPr>
          <a:xfrm>
            <a:off x="-1533" y="6081176"/>
            <a:ext cx="9150702" cy="776872"/>
          </a:xfrm>
          <a:custGeom>
            <a:avLst/>
            <a:gdLst/>
            <a:ahLst/>
            <a:cxnLst/>
            <a:rect l="l" t="t" r="r" b="b"/>
            <a:pathLst>
              <a:path w="285113" h="18633" extrusionOk="0">
                <a:moveTo>
                  <a:pt x="1" y="0"/>
                </a:moveTo>
                <a:lnTo>
                  <a:pt x="1" y="18633"/>
                </a:lnTo>
                <a:lnTo>
                  <a:pt x="285112" y="18633"/>
                </a:lnTo>
                <a:lnTo>
                  <a:pt x="285112" y="14104"/>
                </a:lnTo>
                <a:cubicBezTo>
                  <a:pt x="274261" y="13192"/>
                  <a:pt x="263380" y="12341"/>
                  <a:pt x="252467" y="11642"/>
                </a:cubicBezTo>
                <a:cubicBezTo>
                  <a:pt x="167876" y="5806"/>
                  <a:pt x="83923" y="5532"/>
                  <a:pt x="1" y="0"/>
                </a:cubicBezTo>
                <a:close/>
              </a:path>
            </a:pathLst>
          </a:custGeom>
          <a:solidFill>
            <a:srgbClr val="C2B9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" name="Google Shape;27;p4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28" name="Google Shape;28;p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" name="Google Shape;30;p4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86658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3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 txBox="1">
            <a:spLocks noGrp="1"/>
          </p:cNvSpPr>
          <p:nvPr>
            <p:ph type="body" idx="1"/>
          </p:nvPr>
        </p:nvSpPr>
        <p:spPr>
          <a:xfrm>
            <a:off x="1732388" y="3437533"/>
            <a:ext cx="3570300" cy="23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marR="50799" lvl="0" indent="-317492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body" idx="2"/>
          </p:nvPr>
        </p:nvSpPr>
        <p:spPr>
          <a:xfrm>
            <a:off x="5302688" y="3437533"/>
            <a:ext cx="3242100" cy="23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marR="50799" lvl="0" indent="-317492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5"/>
          <p:cNvSpPr/>
          <p:nvPr/>
        </p:nvSpPr>
        <p:spPr>
          <a:xfrm>
            <a:off x="7344071" y="1085166"/>
            <a:ext cx="507975" cy="540467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" name="Google Shape;36;p5"/>
          <p:cNvSpPr/>
          <p:nvPr/>
        </p:nvSpPr>
        <p:spPr>
          <a:xfrm>
            <a:off x="7917911" y="484003"/>
            <a:ext cx="1551417" cy="1201369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5"/>
          <p:cNvSpPr/>
          <p:nvPr/>
        </p:nvSpPr>
        <p:spPr>
          <a:xfrm>
            <a:off x="404951" y="884267"/>
            <a:ext cx="1111413" cy="860644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" name="Google Shape;38;p5"/>
          <p:cNvSpPr/>
          <p:nvPr/>
        </p:nvSpPr>
        <p:spPr>
          <a:xfrm>
            <a:off x="1376677" y="483997"/>
            <a:ext cx="478781" cy="509396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" name="Google Shape;39;p5"/>
          <p:cNvSpPr/>
          <p:nvPr/>
        </p:nvSpPr>
        <p:spPr>
          <a:xfrm rot="10800000">
            <a:off x="7700526" y="1935948"/>
            <a:ext cx="1027850" cy="796055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6696867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6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6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37398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46" name="Google Shape;46;p7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47" name="Google Shape;47;p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9" name="Google Shape;49;p7"/>
          <p:cNvSpPr txBox="1">
            <a:spLocks noGrp="1"/>
          </p:cNvSpPr>
          <p:nvPr>
            <p:ph type="title" idx="2"/>
          </p:nvPr>
        </p:nvSpPr>
        <p:spPr>
          <a:xfrm>
            <a:off x="1448975" y="2498333"/>
            <a:ext cx="6246300" cy="283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074837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title"/>
          </p:nvPr>
        </p:nvSpPr>
        <p:spPr>
          <a:xfrm>
            <a:off x="1388100" y="1578467"/>
            <a:ext cx="6367800" cy="3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884962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9"/>
          <p:cNvSpPr/>
          <p:nvPr/>
        </p:nvSpPr>
        <p:spPr>
          <a:xfrm>
            <a:off x="4572000" y="-167"/>
            <a:ext cx="4572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9"/>
          <p:cNvSpPr txBox="1">
            <a:spLocks noGrp="1"/>
          </p:cNvSpPr>
          <p:nvPr>
            <p:ph type="title"/>
          </p:nvPr>
        </p:nvSpPr>
        <p:spPr>
          <a:xfrm>
            <a:off x="591925" y="1644233"/>
            <a:ext cx="32778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subTitle" idx="1"/>
          </p:nvPr>
        </p:nvSpPr>
        <p:spPr>
          <a:xfrm>
            <a:off x="591925" y="3737433"/>
            <a:ext cx="32778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2"/>
          </p:nvPr>
        </p:nvSpPr>
        <p:spPr>
          <a:xfrm>
            <a:off x="4939500" y="965433"/>
            <a:ext cx="3837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355591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378" lvl="1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2pPr>
            <a:lvl3pPr marL="1371566" lvl="2" indent="-355591">
              <a:spcBef>
                <a:spcPts val="1600"/>
              </a:spcBef>
              <a:spcAft>
                <a:spcPts val="0"/>
              </a:spcAft>
              <a:buSzPts val="2000"/>
              <a:buChar char="■"/>
              <a:defRPr/>
            </a:lvl3pPr>
            <a:lvl4pPr marL="1828754" lvl="3" indent="-355591">
              <a:spcBef>
                <a:spcPts val="1600"/>
              </a:spcBef>
              <a:spcAft>
                <a:spcPts val="0"/>
              </a:spcAft>
              <a:buSzPts val="2000"/>
              <a:buChar char="●"/>
              <a:defRPr/>
            </a:lvl4pPr>
            <a:lvl5pPr marL="2285943" lvl="4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5pPr>
            <a:lvl6pPr marL="2743132" lvl="5" indent="-355591">
              <a:spcBef>
                <a:spcPts val="1600"/>
              </a:spcBef>
              <a:spcAft>
                <a:spcPts val="0"/>
              </a:spcAft>
              <a:buSzPts val="2000"/>
              <a:buChar char="■"/>
              <a:defRPr/>
            </a:lvl6pPr>
            <a:lvl7pPr marL="3200320" lvl="6" indent="-355591">
              <a:spcBef>
                <a:spcPts val="1600"/>
              </a:spcBef>
              <a:spcAft>
                <a:spcPts val="0"/>
              </a:spcAft>
              <a:buSzPts val="2000"/>
              <a:buChar char="●"/>
              <a:defRPr/>
            </a:lvl7pPr>
            <a:lvl8pPr marL="3657509" lvl="7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8pPr>
            <a:lvl9pPr marL="4114697" lvl="8" indent="-355591">
              <a:spcBef>
                <a:spcPts val="1600"/>
              </a:spcBef>
              <a:spcAft>
                <a:spcPts val="16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57281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0"/>
          <p:cNvSpPr txBox="1">
            <a:spLocks noGrp="1"/>
          </p:cNvSpPr>
          <p:nvPr>
            <p:ph type="body" idx="1"/>
          </p:nvPr>
        </p:nvSpPr>
        <p:spPr>
          <a:xfrm>
            <a:off x="559095" y="5372719"/>
            <a:ext cx="65352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22859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40909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5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41" name="Google Shape;41;p5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5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5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4" name="Google Shape;44;p5"/>
          <p:cNvSpPr/>
          <p:nvPr/>
        </p:nvSpPr>
        <p:spPr>
          <a:xfrm flipH="1">
            <a:off x="2753014" y="7202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" name="Google Shape;45;p5"/>
          <p:cNvSpPr txBox="1">
            <a:spLocks noGrp="1"/>
          </p:cNvSpPr>
          <p:nvPr>
            <p:ph type="ctrTitle"/>
          </p:nvPr>
        </p:nvSpPr>
        <p:spPr>
          <a:xfrm>
            <a:off x="1918575" y="3442151"/>
            <a:ext cx="2225700" cy="956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1"/>
          </p:nvPr>
        </p:nvSpPr>
        <p:spPr>
          <a:xfrm>
            <a:off x="1836100" y="4041967"/>
            <a:ext cx="24063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ctrTitle" idx="2"/>
          </p:nvPr>
        </p:nvSpPr>
        <p:spPr>
          <a:xfrm>
            <a:off x="4999550" y="3442177"/>
            <a:ext cx="2225700" cy="956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subTitle" idx="3"/>
          </p:nvPr>
        </p:nvSpPr>
        <p:spPr>
          <a:xfrm>
            <a:off x="4909250" y="4041967"/>
            <a:ext cx="24063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9" name="Google Shape;49;p5"/>
          <p:cNvSpPr txBox="1">
            <a:spLocks noGrp="1"/>
          </p:cNvSpPr>
          <p:nvPr>
            <p:ph type="title" idx="4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32213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 txBox="1">
            <a:spLocks noGrp="1"/>
          </p:cNvSpPr>
          <p:nvPr>
            <p:ph type="title" hasCustomPrompt="1"/>
          </p:nvPr>
        </p:nvSpPr>
        <p:spPr>
          <a:xfrm>
            <a:off x="2428775" y="2611800"/>
            <a:ext cx="42864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1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11"/>
          <p:cNvSpPr txBox="1">
            <a:spLocks noGrp="1"/>
          </p:cNvSpPr>
          <p:nvPr>
            <p:ph type="title" idx="2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63" name="Google Shape;63;p11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64" name="Google Shape;64;p1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1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9591988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72956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972851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2"/>
        </a:solid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44792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dk2"/>
        </a:solid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197335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302832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3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767368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3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8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4" name="Google Shape;74;p18">
            <a:hlinkClick r:id="" action="ppaction://noaction"/>
          </p:cNvPr>
          <p:cNvSpPr txBox="1">
            <a:spLocks noGrp="1"/>
          </p:cNvSpPr>
          <p:nvPr>
            <p:ph type="title" idx="2"/>
          </p:nvPr>
        </p:nvSpPr>
        <p:spPr>
          <a:xfrm>
            <a:off x="720900" y="2225233"/>
            <a:ext cx="17283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5" name="Google Shape;75;p18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2715175" y="2225233"/>
            <a:ext cx="17283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8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09450" y="2225233"/>
            <a:ext cx="17283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7" name="Google Shape;77;p18">
            <a:hlinkClick r:id="" action="ppaction://noaction"/>
          </p:cNvPr>
          <p:cNvSpPr txBox="1">
            <a:spLocks noGrp="1"/>
          </p:cNvSpPr>
          <p:nvPr>
            <p:ph type="title" idx="5"/>
          </p:nvPr>
        </p:nvSpPr>
        <p:spPr>
          <a:xfrm>
            <a:off x="6703726" y="2225233"/>
            <a:ext cx="17283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" name="Google Shape;78;p18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1599200" y="5344400"/>
            <a:ext cx="5956800" cy="7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403754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1">
  <p:cSld name="Title and Body1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9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82" name="Google Shape;82;p19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83" name="Google Shape;83;p19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19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5" name="Google Shape;85;p19"/>
          <p:cNvSpPr txBox="1">
            <a:spLocks noGrp="1"/>
          </p:cNvSpPr>
          <p:nvPr>
            <p:ph type="title" idx="2"/>
          </p:nvPr>
        </p:nvSpPr>
        <p:spPr>
          <a:xfrm>
            <a:off x="611025" y="3114333"/>
            <a:ext cx="2609400" cy="16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9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4739550" y="2524367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19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39550" y="3509933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9">
            <a:hlinkClick r:id="" action="ppaction://noaction"/>
          </p:cNvPr>
          <p:cNvSpPr txBox="1">
            <a:spLocks noGrp="1"/>
          </p:cNvSpPr>
          <p:nvPr>
            <p:ph type="title" idx="5"/>
          </p:nvPr>
        </p:nvSpPr>
        <p:spPr>
          <a:xfrm>
            <a:off x="4739550" y="4495500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275505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2">
  <p:cSld name="Title and Body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body" idx="1"/>
          </p:nvPr>
        </p:nvSpPr>
        <p:spPr>
          <a:xfrm>
            <a:off x="535198" y="2801733"/>
            <a:ext cx="4598100" cy="23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5559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378" lvl="1" indent="-342892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566" lvl="2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754" lvl="3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5943" lvl="4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132" lvl="5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320" lvl="6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509" lvl="7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697" lvl="8" indent="-342892" algn="ctr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" name="Google Shape;92;p20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93" name="Google Shape;93;p20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94" name="Google Shape;94;p20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20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6507543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olo título" type="titleOnly">
  <p:cSld name="Solo título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6"/>
          <p:cNvSpPr/>
          <p:nvPr/>
        </p:nvSpPr>
        <p:spPr>
          <a:xfrm flipH="1">
            <a:off x="730189" y="6247806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6"/>
          <p:cNvSpPr/>
          <p:nvPr/>
        </p:nvSpPr>
        <p:spPr>
          <a:xfrm flipH="1">
            <a:off x="8439364" y="31228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" name="Google Shape;53;p6"/>
          <p:cNvSpPr/>
          <p:nvPr/>
        </p:nvSpPr>
        <p:spPr>
          <a:xfrm flipH="1">
            <a:off x="2753014" y="7202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6"/>
          <p:cNvSpPr txBox="1">
            <a:spLocks noGrp="1"/>
          </p:cNvSpPr>
          <p:nvPr>
            <p:ph type="title"/>
          </p:nvPr>
        </p:nvSpPr>
        <p:spPr>
          <a:xfrm>
            <a:off x="1156200" y="527167"/>
            <a:ext cx="68316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819005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3">
  <p:cSld name="Title and Body3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21"/>
          <p:cNvSpPr/>
          <p:nvPr/>
        </p:nvSpPr>
        <p:spPr>
          <a:xfrm>
            <a:off x="-7225" y="851033"/>
            <a:ext cx="9158400" cy="733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8" name="Google Shape;98;p21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99" name="Google Shape;99;p2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2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1" name="Google Shape;101;p21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957600"/>
            <a:ext cx="2164800" cy="15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1"/>
          <p:cNvSpPr txBox="1">
            <a:spLocks noGrp="1"/>
          </p:cNvSpPr>
          <p:nvPr>
            <p:ph type="subTitle" idx="1"/>
          </p:nvPr>
        </p:nvSpPr>
        <p:spPr>
          <a:xfrm>
            <a:off x="1586850" y="853833"/>
            <a:ext cx="5970300" cy="7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397523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1">
  <p:cSld name="Section Header1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2"/>
          <p:cNvSpPr/>
          <p:nvPr/>
        </p:nvSpPr>
        <p:spPr>
          <a:xfrm>
            <a:off x="-1200" y="3429000"/>
            <a:ext cx="9159900" cy="246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05" name="Google Shape;105;p22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106" name="Google Shape;106;p22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22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8" name="Google Shape;108;p22"/>
          <p:cNvSpPr txBox="1">
            <a:spLocks noGrp="1"/>
          </p:cNvSpPr>
          <p:nvPr>
            <p:ph type="title"/>
          </p:nvPr>
        </p:nvSpPr>
        <p:spPr>
          <a:xfrm>
            <a:off x="720900" y="739901"/>
            <a:ext cx="38511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9" name="Google Shape;109;p22"/>
          <p:cNvSpPr txBox="1">
            <a:spLocks noGrp="1"/>
          </p:cNvSpPr>
          <p:nvPr>
            <p:ph type="subTitle" idx="1"/>
          </p:nvPr>
        </p:nvSpPr>
        <p:spPr>
          <a:xfrm>
            <a:off x="720900" y="1727108"/>
            <a:ext cx="3851100" cy="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23631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Only Title 1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3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23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13" name="Google Shape;113;p23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14" name="Google Shape;114;p2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3671155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4">
  <p:cSld name="Title and Body4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24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24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19" name="Google Shape;119;p24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20" name="Google Shape;120;p2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" name="Google Shape;121;p2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2" name="Google Shape;122;p24"/>
          <p:cNvSpPr txBox="1">
            <a:spLocks noGrp="1"/>
          </p:cNvSpPr>
          <p:nvPr>
            <p:ph type="title" idx="2"/>
          </p:nvPr>
        </p:nvSpPr>
        <p:spPr>
          <a:xfrm>
            <a:off x="1590350" y="2963615"/>
            <a:ext cx="59634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548459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5">
  <p:cSld name="Title and Body5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5"/>
          <p:cNvSpPr/>
          <p:nvPr/>
        </p:nvSpPr>
        <p:spPr>
          <a:xfrm>
            <a:off x="-7225" y="851033"/>
            <a:ext cx="9158400" cy="733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5" name="Google Shape;125;p25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26" name="Google Shape;126;p25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25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8" name="Google Shape;128;p25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957600"/>
            <a:ext cx="2164800" cy="15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25"/>
          <p:cNvSpPr txBox="1">
            <a:spLocks noGrp="1"/>
          </p:cNvSpPr>
          <p:nvPr>
            <p:ph type="subTitle" idx="1"/>
          </p:nvPr>
        </p:nvSpPr>
        <p:spPr>
          <a:xfrm>
            <a:off x="1586850" y="853833"/>
            <a:ext cx="5970300" cy="7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707657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2">
  <p:cSld name="Section Header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6"/>
          <p:cNvSpPr/>
          <p:nvPr/>
        </p:nvSpPr>
        <p:spPr>
          <a:xfrm>
            <a:off x="-1200" y="3429000"/>
            <a:ext cx="9159900" cy="246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2" name="Google Shape;132;p26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133" name="Google Shape;133;p26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35" name="Google Shape;135;p26"/>
          <p:cNvSpPr txBox="1">
            <a:spLocks noGrp="1"/>
          </p:cNvSpPr>
          <p:nvPr>
            <p:ph type="title"/>
          </p:nvPr>
        </p:nvSpPr>
        <p:spPr>
          <a:xfrm>
            <a:off x="720900" y="739901"/>
            <a:ext cx="38511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6" name="Google Shape;136;p26"/>
          <p:cNvSpPr txBox="1">
            <a:spLocks noGrp="1"/>
          </p:cNvSpPr>
          <p:nvPr>
            <p:ph type="subTitle" idx="1"/>
          </p:nvPr>
        </p:nvSpPr>
        <p:spPr>
          <a:xfrm>
            <a:off x="720900" y="1733791"/>
            <a:ext cx="3851100" cy="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10925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6">
  <p:cSld name="Title and Body6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7"/>
          <p:cNvSpPr/>
          <p:nvPr/>
        </p:nvSpPr>
        <p:spPr>
          <a:xfrm>
            <a:off x="-7225" y="851033"/>
            <a:ext cx="9158400" cy="733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9" name="Google Shape;139;p27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40" name="Google Shape;140;p2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2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" name="Google Shape;142;p27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957600"/>
            <a:ext cx="2164800" cy="15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27"/>
          <p:cNvSpPr txBox="1">
            <a:spLocks noGrp="1"/>
          </p:cNvSpPr>
          <p:nvPr>
            <p:ph type="subTitle" idx="1"/>
          </p:nvPr>
        </p:nvSpPr>
        <p:spPr>
          <a:xfrm>
            <a:off x="1586850" y="853833"/>
            <a:ext cx="5970300" cy="7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33277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8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28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47" name="Google Shape;147;p28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48" name="Google Shape;148;p28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84232736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7">
  <p:cSld name="Title and Body7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9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" name="Google Shape;152;p29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53" name="Google Shape;153;p29"/>
          <p:cNvSpPr txBox="1">
            <a:spLocks noGrp="1"/>
          </p:cNvSpPr>
          <p:nvPr>
            <p:ph type="title" idx="2"/>
          </p:nvPr>
        </p:nvSpPr>
        <p:spPr>
          <a:xfrm>
            <a:off x="1590350" y="2498333"/>
            <a:ext cx="5963400" cy="283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4" name="Google Shape;154;p29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55" name="Google Shape;155;p29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29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0792844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8">
  <p:cSld name="Title and Body8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30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" name="Google Shape;159;p30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60" name="Google Shape;160;p30"/>
          <p:cNvSpPr txBox="1">
            <a:spLocks noGrp="1"/>
          </p:cNvSpPr>
          <p:nvPr>
            <p:ph type="title" idx="2"/>
          </p:nvPr>
        </p:nvSpPr>
        <p:spPr>
          <a:xfrm>
            <a:off x="1590350" y="2498333"/>
            <a:ext cx="5963400" cy="7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1" name="Google Shape;161;p30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62" name="Google Shape;162;p30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30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2109602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7"/>
          <p:cNvSpPr txBox="1">
            <a:spLocks noGrp="1"/>
          </p:cNvSpPr>
          <p:nvPr>
            <p:ph type="body" idx="1"/>
          </p:nvPr>
        </p:nvSpPr>
        <p:spPr>
          <a:xfrm>
            <a:off x="720100" y="2525867"/>
            <a:ext cx="2539500" cy="26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>
                <a:solidFill>
                  <a:srgbClr val="41294A"/>
                </a:solidFill>
              </a:defRPr>
            </a:lvl1pPr>
            <a:lvl2pPr marL="914378" lvl="1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 sz="1200">
                <a:solidFill>
                  <a:srgbClr val="41294A"/>
                </a:solidFill>
              </a:defRPr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 sz="1200">
                <a:solidFill>
                  <a:srgbClr val="41294A"/>
                </a:solidFill>
              </a:defRPr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grpSp>
        <p:nvGrpSpPr>
          <p:cNvPr id="57" name="Google Shape;57;p7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58" name="Google Shape;58;p7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7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7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5715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3">
  <p:cSld name="Section Header3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31"/>
          <p:cNvSpPr/>
          <p:nvPr/>
        </p:nvSpPr>
        <p:spPr>
          <a:xfrm>
            <a:off x="-1200" y="3429000"/>
            <a:ext cx="9159900" cy="2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6" name="Google Shape;166;p31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167" name="Google Shape;167;p3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3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9" name="Google Shape;169;p31"/>
          <p:cNvSpPr txBox="1">
            <a:spLocks noGrp="1"/>
          </p:cNvSpPr>
          <p:nvPr>
            <p:ph type="title"/>
          </p:nvPr>
        </p:nvSpPr>
        <p:spPr>
          <a:xfrm>
            <a:off x="720900" y="739901"/>
            <a:ext cx="38511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0" name="Google Shape;170;p31"/>
          <p:cNvSpPr txBox="1">
            <a:spLocks noGrp="1"/>
          </p:cNvSpPr>
          <p:nvPr>
            <p:ph type="subTitle" idx="1"/>
          </p:nvPr>
        </p:nvSpPr>
        <p:spPr>
          <a:xfrm>
            <a:off x="720900" y="1747375"/>
            <a:ext cx="3851100" cy="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007643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9">
  <p:cSld name="Title and Body9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32"/>
          <p:cNvSpPr/>
          <p:nvPr/>
        </p:nvSpPr>
        <p:spPr>
          <a:xfrm>
            <a:off x="-7225" y="851033"/>
            <a:ext cx="9158400" cy="733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" name="Google Shape;173;p32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74" name="Google Shape;174;p32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32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6" name="Google Shape;176;p32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957600"/>
            <a:ext cx="2164800" cy="15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32"/>
          <p:cNvSpPr txBox="1">
            <a:spLocks noGrp="1"/>
          </p:cNvSpPr>
          <p:nvPr>
            <p:ph type="subTitle" idx="1"/>
          </p:nvPr>
        </p:nvSpPr>
        <p:spPr>
          <a:xfrm>
            <a:off x="1586850" y="853833"/>
            <a:ext cx="5970300" cy="7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5276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0">
  <p:cSld name="Title and Body 10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oogle Shape;179;p33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80" name="Google Shape;180;p3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3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2" name="Google Shape;182;p33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3" name="Google Shape;183;p33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84" name="Google Shape;184;p33"/>
          <p:cNvSpPr txBox="1">
            <a:spLocks noGrp="1"/>
          </p:cNvSpPr>
          <p:nvPr>
            <p:ph type="title" idx="2"/>
          </p:nvPr>
        </p:nvSpPr>
        <p:spPr>
          <a:xfrm>
            <a:off x="1590350" y="2498333"/>
            <a:ext cx="5963400" cy="283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8852256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oogle Shape;186;p34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87" name="Google Shape;187;p3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3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9" name="Google Shape;189;p34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0" name="Google Shape;190;p34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158876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1">
  <p:cSld name="Title and Body 11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oogle Shape;192;p35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193" name="Google Shape;193;p35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5" name="Google Shape;195;p35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" name="Google Shape;196;p35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97" name="Google Shape;197;p35">
            <a:hlinkClick r:id="" action="ppaction://noaction"/>
          </p:cNvPr>
          <p:cNvSpPr txBox="1">
            <a:spLocks noGrp="1"/>
          </p:cNvSpPr>
          <p:nvPr>
            <p:ph type="title" idx="2"/>
          </p:nvPr>
        </p:nvSpPr>
        <p:spPr>
          <a:xfrm>
            <a:off x="4739550" y="2524367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35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4739550" y="3509933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35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39550" y="4495500"/>
            <a:ext cx="1418400" cy="8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291318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2">
  <p:cSld name="Title and Body 12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p36"/>
          <p:cNvGrpSpPr/>
          <p:nvPr/>
        </p:nvGrpSpPr>
        <p:grpSpPr>
          <a:xfrm>
            <a:off x="-1200" y="5896808"/>
            <a:ext cx="9144287" cy="961207"/>
            <a:chOff x="6554556" y="4623505"/>
            <a:chExt cx="7127825" cy="720905"/>
          </a:xfrm>
        </p:grpSpPr>
        <p:sp>
          <p:nvSpPr>
            <p:cNvPr id="202" name="Google Shape;202;p36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36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4" name="Google Shape;204;p36"/>
          <p:cNvSpPr/>
          <p:nvPr/>
        </p:nvSpPr>
        <p:spPr>
          <a:xfrm>
            <a:off x="-675" y="489200"/>
            <a:ext cx="9145500" cy="144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" name="Google Shape;205;p36"/>
          <p:cNvSpPr txBox="1">
            <a:spLocks noGrp="1"/>
          </p:cNvSpPr>
          <p:nvPr>
            <p:ph type="title"/>
          </p:nvPr>
        </p:nvSpPr>
        <p:spPr>
          <a:xfrm>
            <a:off x="720900" y="813012"/>
            <a:ext cx="7713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206" name="Google Shape;206;p36"/>
          <p:cNvSpPr txBox="1">
            <a:spLocks noGrp="1"/>
          </p:cNvSpPr>
          <p:nvPr>
            <p:ph type="title" idx="2"/>
          </p:nvPr>
        </p:nvSpPr>
        <p:spPr>
          <a:xfrm>
            <a:off x="1590350" y="2498333"/>
            <a:ext cx="5963400" cy="7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602717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bg>
      <p:bgPr>
        <a:solidFill>
          <a:schemeClr val="lt2"/>
        </a:solidFill>
        <a:effectLst/>
      </p:bgPr>
    </p:bg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37"/>
          <p:cNvSpPr/>
          <p:nvPr/>
        </p:nvSpPr>
        <p:spPr>
          <a:xfrm>
            <a:off x="321499" y="2159833"/>
            <a:ext cx="4980000" cy="664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9" name="Google Shape;209;p37"/>
          <p:cNvGrpSpPr/>
          <p:nvPr/>
        </p:nvGrpSpPr>
        <p:grpSpPr>
          <a:xfrm>
            <a:off x="-1533" y="5896844"/>
            <a:ext cx="9150702" cy="961207"/>
            <a:chOff x="6554556" y="4623505"/>
            <a:chExt cx="7127825" cy="720905"/>
          </a:xfrm>
        </p:grpSpPr>
        <p:sp>
          <p:nvSpPr>
            <p:cNvPr id="210" name="Google Shape;210;p3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3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2" name="Google Shape;212;p37"/>
          <p:cNvSpPr txBox="1"/>
          <p:nvPr/>
        </p:nvSpPr>
        <p:spPr>
          <a:xfrm>
            <a:off x="5014600" y="4625500"/>
            <a:ext cx="29886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including icons by Flaticon, and infographics &amp; images by Freepik</a:t>
            </a:r>
            <a:endParaRPr sz="10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13" name="Google Shape;213;p37"/>
          <p:cNvSpPr txBox="1">
            <a:spLocks noGrp="1"/>
          </p:cNvSpPr>
          <p:nvPr>
            <p:ph type="title"/>
          </p:nvPr>
        </p:nvSpPr>
        <p:spPr>
          <a:xfrm>
            <a:off x="2520338" y="931667"/>
            <a:ext cx="4099200" cy="7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14" name="Google Shape;214;p37"/>
          <p:cNvSpPr txBox="1">
            <a:spLocks noGrp="1"/>
          </p:cNvSpPr>
          <p:nvPr>
            <p:ph type="subTitle" idx="1"/>
          </p:nvPr>
        </p:nvSpPr>
        <p:spPr>
          <a:xfrm>
            <a:off x="5198860" y="5233533"/>
            <a:ext cx="2605200" cy="41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 b="0"/>
            </a:lvl1pPr>
            <a:lvl2pPr lvl="1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215" name="Google Shape;215;p37"/>
          <p:cNvSpPr txBox="1">
            <a:spLocks noGrp="1"/>
          </p:cNvSpPr>
          <p:nvPr>
            <p:ph type="subTitle" idx="2"/>
          </p:nvPr>
        </p:nvSpPr>
        <p:spPr>
          <a:xfrm>
            <a:off x="2549600" y="2398029"/>
            <a:ext cx="4069200" cy="11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16" name="Google Shape;216;p37"/>
          <p:cNvSpPr/>
          <p:nvPr/>
        </p:nvSpPr>
        <p:spPr>
          <a:xfrm>
            <a:off x="2806802" y="1223368"/>
            <a:ext cx="565288" cy="601627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7" name="Google Shape;217;p37"/>
          <p:cNvSpPr/>
          <p:nvPr/>
        </p:nvSpPr>
        <p:spPr>
          <a:xfrm>
            <a:off x="472550" y="719335"/>
            <a:ext cx="1316952" cy="1019807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3494922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114986"/>
            <a:ext cx="5185390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9" y="2470398"/>
            <a:ext cx="7364800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89" y="5484881"/>
            <a:ext cx="1652623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203215"/>
            <a:ext cx="1222973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8" y="-203215"/>
            <a:ext cx="1230293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7" y="5457681"/>
            <a:ext cx="1722790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3267251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4157267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6" y="4863135"/>
            <a:ext cx="17575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63764296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921500"/>
            <a:ext cx="3680100" cy="2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4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66917"/>
            <a:ext cx="1551786" cy="1391107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4" y="146451"/>
            <a:ext cx="1525066" cy="1453316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5532015"/>
            <a:ext cx="2539604" cy="1393821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35926196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378" lvl="1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566" lvl="2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754" lvl="3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5943" lvl="4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132" lvl="5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320" lvl="6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509" lvl="7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697" lvl="8" indent="-304793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7" y="121902"/>
            <a:ext cx="973981" cy="1005131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5" y="68314"/>
            <a:ext cx="1167069" cy="1112243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5390167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19" y="5503795"/>
            <a:ext cx="882445" cy="1268417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702273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8"/>
          <p:cNvSpPr txBox="1">
            <a:spLocks noGrp="1"/>
          </p:cNvSpPr>
          <p:nvPr>
            <p:ph type="subTitle" idx="1"/>
          </p:nvPr>
        </p:nvSpPr>
        <p:spPr>
          <a:xfrm>
            <a:off x="3124875" y="3163251"/>
            <a:ext cx="5302800" cy="108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>
            <a:endParaRPr/>
          </a:p>
        </p:txBody>
      </p:sp>
      <p:sp>
        <p:nvSpPr>
          <p:cNvPr id="64" name="Google Shape;64;p8"/>
          <p:cNvSpPr txBox="1">
            <a:spLocks noGrp="1"/>
          </p:cNvSpPr>
          <p:nvPr>
            <p:ph type="subTitle" idx="2"/>
          </p:nvPr>
        </p:nvSpPr>
        <p:spPr>
          <a:xfrm>
            <a:off x="5184975" y="4246051"/>
            <a:ext cx="3242700" cy="3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grpSp>
        <p:nvGrpSpPr>
          <p:cNvPr id="65" name="Google Shape;65;p8"/>
          <p:cNvGrpSpPr/>
          <p:nvPr/>
        </p:nvGrpSpPr>
        <p:grpSpPr>
          <a:xfrm>
            <a:off x="1246613" y="336001"/>
            <a:ext cx="7429692" cy="5983281"/>
            <a:chOff x="1246613" y="251999"/>
            <a:chExt cx="7429692" cy="4487461"/>
          </a:xfrm>
        </p:grpSpPr>
        <p:grpSp>
          <p:nvGrpSpPr>
            <p:cNvPr id="66" name="Google Shape;66;p8"/>
            <p:cNvGrpSpPr/>
            <p:nvPr/>
          </p:nvGrpSpPr>
          <p:grpSpPr>
            <a:xfrm>
              <a:off x="1246613" y="540178"/>
              <a:ext cx="7429692" cy="4199282"/>
              <a:chOff x="1246613" y="540178"/>
              <a:chExt cx="7429692" cy="4199282"/>
            </a:xfrm>
          </p:grpSpPr>
          <p:sp>
            <p:nvSpPr>
              <p:cNvPr id="67" name="Google Shape;67;p8"/>
              <p:cNvSpPr/>
              <p:nvPr/>
            </p:nvSpPr>
            <p:spPr>
              <a:xfrm flipH="1">
                <a:off x="1246613" y="4499953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" name="Google Shape;68;p8"/>
              <p:cNvSpPr/>
              <p:nvPr/>
            </p:nvSpPr>
            <p:spPr>
              <a:xfrm flipH="1">
                <a:off x="8439363" y="2342128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" name="Google Shape;69;p8"/>
              <p:cNvSpPr/>
              <p:nvPr/>
            </p:nvSpPr>
            <p:spPr>
              <a:xfrm flipH="1">
                <a:off x="2753013" y="540178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70" name="Google Shape;70;p8"/>
            <p:cNvSpPr/>
            <p:nvPr/>
          </p:nvSpPr>
          <p:spPr>
            <a:xfrm rot="-126081" flipH="1">
              <a:off x="1939457" y="1379182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8"/>
            <p:cNvSpPr/>
            <p:nvPr/>
          </p:nvSpPr>
          <p:spPr>
            <a:xfrm rot="-126081" flipH="1">
              <a:off x="5970132" y="286707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2551132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6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29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5033661"/>
            <a:ext cx="3196958" cy="437916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6016902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9" name="Google Shape;519;p5"/>
          <p:cNvSpPr/>
          <p:nvPr/>
        </p:nvSpPr>
        <p:spPr>
          <a:xfrm>
            <a:off x="854688" y="57172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6" y="1842470"/>
            <a:ext cx="739041" cy="3196289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44700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2" name="Google Shape;532;p5"/>
          <p:cNvSpPr/>
          <p:nvPr/>
        </p:nvSpPr>
        <p:spPr>
          <a:xfrm flipH="1">
            <a:off x="7793656" y="45087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1" y="491390"/>
            <a:ext cx="736021" cy="4547369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5553593"/>
            <a:ext cx="1136990" cy="1968008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39" y="5033669"/>
            <a:ext cx="1365815" cy="2358676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4" y="603722"/>
            <a:ext cx="836903" cy="696687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2" y="596094"/>
            <a:ext cx="824588" cy="101318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388772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371570"/>
            <a:ext cx="1025206" cy="1488259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98442"/>
            <a:ext cx="988904" cy="910220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5828602"/>
            <a:ext cx="1087181" cy="103603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3" y="5814612"/>
            <a:ext cx="1587788" cy="910259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7401790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63084"/>
            <a:ext cx="6371976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788533"/>
            <a:ext cx="24384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3324100"/>
            <a:ext cx="24384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6" y="1514621"/>
            <a:ext cx="8600462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9954976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3456697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8"/>
          <p:cNvSpPr/>
          <p:nvPr/>
        </p:nvSpPr>
        <p:spPr>
          <a:xfrm>
            <a:off x="-2204475" y="4609636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8"/>
          <p:cNvSpPr/>
          <p:nvPr/>
        </p:nvSpPr>
        <p:spPr>
          <a:xfrm>
            <a:off x="1426348" y="4609640"/>
            <a:ext cx="5124438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754967"/>
            <a:ext cx="59082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4462897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5" y="4479656"/>
            <a:ext cx="494121" cy="46632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5327318"/>
            <a:ext cx="18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8"/>
          <p:cNvSpPr/>
          <p:nvPr/>
        </p:nvSpPr>
        <p:spPr>
          <a:xfrm>
            <a:off x="3515434" y="4966088"/>
            <a:ext cx="2564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8"/>
          <p:cNvSpPr/>
          <p:nvPr/>
        </p:nvSpPr>
        <p:spPr>
          <a:xfrm>
            <a:off x="3507134" y="4930383"/>
            <a:ext cx="18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8"/>
          <p:cNvSpPr/>
          <p:nvPr/>
        </p:nvSpPr>
        <p:spPr>
          <a:xfrm>
            <a:off x="3525634" y="5008580"/>
            <a:ext cx="3191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8"/>
          <p:cNvSpPr/>
          <p:nvPr/>
        </p:nvSpPr>
        <p:spPr>
          <a:xfrm>
            <a:off x="3584281" y="5284827"/>
            <a:ext cx="18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8"/>
          <p:cNvSpPr/>
          <p:nvPr/>
        </p:nvSpPr>
        <p:spPr>
          <a:xfrm>
            <a:off x="3496935" y="4891285"/>
            <a:ext cx="76528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8"/>
          <p:cNvSpPr/>
          <p:nvPr/>
        </p:nvSpPr>
        <p:spPr>
          <a:xfrm>
            <a:off x="4816532" y="5705542"/>
            <a:ext cx="18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8"/>
          <p:cNvSpPr/>
          <p:nvPr/>
        </p:nvSpPr>
        <p:spPr>
          <a:xfrm>
            <a:off x="4774464" y="5723394"/>
            <a:ext cx="26155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8"/>
          <p:cNvSpPr/>
          <p:nvPr/>
        </p:nvSpPr>
        <p:spPr>
          <a:xfrm>
            <a:off x="4813987" y="5713214"/>
            <a:ext cx="2564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8"/>
          <p:cNvSpPr/>
          <p:nvPr/>
        </p:nvSpPr>
        <p:spPr>
          <a:xfrm>
            <a:off x="3592562" y="4703439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8"/>
          <p:cNvSpPr/>
          <p:nvPr/>
        </p:nvSpPr>
        <p:spPr>
          <a:xfrm>
            <a:off x="3605307" y="4711088"/>
            <a:ext cx="320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8"/>
          <p:cNvSpPr/>
          <p:nvPr/>
        </p:nvSpPr>
        <p:spPr>
          <a:xfrm>
            <a:off x="3605306" y="4735751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7" y="4395442"/>
            <a:ext cx="1376489" cy="1842116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4271091"/>
            <a:ext cx="1096430" cy="1773633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2" y="3427556"/>
            <a:ext cx="1002753" cy="2015175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1" y="5416988"/>
            <a:ext cx="637253" cy="658968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8" y="4127569"/>
            <a:ext cx="1533281" cy="1775373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8" name="Google Shape;1688;p8"/>
          <p:cNvSpPr/>
          <p:nvPr/>
        </p:nvSpPr>
        <p:spPr>
          <a:xfrm>
            <a:off x="999909" y="3770172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9" name="Google Shape;1689;p8"/>
          <p:cNvSpPr/>
          <p:nvPr/>
        </p:nvSpPr>
        <p:spPr>
          <a:xfrm>
            <a:off x="1218158" y="44700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0" name="Google Shape;1690;p8"/>
          <p:cNvSpPr/>
          <p:nvPr/>
        </p:nvSpPr>
        <p:spPr>
          <a:xfrm>
            <a:off x="1307513" y="45087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1" name="Google Shape;1691;p8"/>
          <p:cNvSpPr/>
          <p:nvPr/>
        </p:nvSpPr>
        <p:spPr>
          <a:xfrm>
            <a:off x="382277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2" name="Google Shape;1692;p8"/>
          <p:cNvSpPr/>
          <p:nvPr/>
        </p:nvSpPr>
        <p:spPr>
          <a:xfrm>
            <a:off x="430326" y="48769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3" name="Google Shape;1693;p8"/>
          <p:cNvSpPr/>
          <p:nvPr/>
        </p:nvSpPr>
        <p:spPr>
          <a:xfrm>
            <a:off x="490682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4" name="Google Shape;1694;p8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5" name="Google Shape;1695;p8"/>
          <p:cNvSpPr/>
          <p:nvPr/>
        </p:nvSpPr>
        <p:spPr>
          <a:xfrm>
            <a:off x="1129633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6" name="Google Shape;1696;p8"/>
          <p:cNvSpPr/>
          <p:nvPr/>
        </p:nvSpPr>
        <p:spPr>
          <a:xfrm>
            <a:off x="325125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7" name="Google Shape;1697;p8"/>
          <p:cNvSpPr/>
          <p:nvPr/>
        </p:nvSpPr>
        <p:spPr>
          <a:xfrm>
            <a:off x="271006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8" name="Google Shape;1698;p8"/>
          <p:cNvSpPr/>
          <p:nvPr/>
        </p:nvSpPr>
        <p:spPr>
          <a:xfrm>
            <a:off x="28702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0" y="3770172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1" y="4536023"/>
            <a:ext cx="40150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4570901"/>
            <a:ext cx="3726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2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3" y="48769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7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7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20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4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1" name="Google Shape;1711;p8"/>
          <p:cNvSpPr/>
          <p:nvPr/>
        </p:nvSpPr>
        <p:spPr>
          <a:xfrm>
            <a:off x="8655169" y="1074302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2" name="Google Shape;1712;p8"/>
          <p:cNvSpPr/>
          <p:nvPr/>
        </p:nvSpPr>
        <p:spPr>
          <a:xfrm>
            <a:off x="7117701" y="5608261"/>
            <a:ext cx="302716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16946" y="5666715"/>
            <a:ext cx="403628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7" y="4271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7" y="3090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39" y="6980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111925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8" name="Google Shape;1718;p8"/>
          <p:cNvSpPr/>
          <p:nvPr/>
        </p:nvSpPr>
        <p:spPr>
          <a:xfrm>
            <a:off x="5603131" y="549502"/>
            <a:ext cx="252703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7" y="4694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8" y="464645"/>
            <a:ext cx="89350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420665"/>
            <a:ext cx="86324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868863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386924" y="-982418"/>
            <a:ext cx="2789416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4739375"/>
            <a:ext cx="2925304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962927" y="-431897"/>
            <a:ext cx="3900413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3580500"/>
            <a:ext cx="23415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4372067"/>
            <a:ext cx="23415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2044767"/>
            <a:ext cx="23415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4028156"/>
            <a:ext cx="2416620" cy="2990363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208934"/>
            <a:ext cx="2602000" cy="3446355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603887"/>
            <a:ext cx="22479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7" name="Google Shape;1817;p9"/>
          <p:cNvSpPr/>
          <p:nvPr/>
        </p:nvSpPr>
        <p:spPr>
          <a:xfrm>
            <a:off x="2125171" y="3955330"/>
            <a:ext cx="93441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8" name="Google Shape;1818;p9"/>
          <p:cNvSpPr/>
          <p:nvPr/>
        </p:nvSpPr>
        <p:spPr>
          <a:xfrm>
            <a:off x="1779883" y="1887926"/>
            <a:ext cx="10241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9" name="Google Shape;1819;p9"/>
          <p:cNvSpPr/>
          <p:nvPr/>
        </p:nvSpPr>
        <p:spPr>
          <a:xfrm>
            <a:off x="2326466" y="5869767"/>
            <a:ext cx="34043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1" y="-453683"/>
            <a:ext cx="2034053" cy="2844353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6" y="719995"/>
            <a:ext cx="202568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4" y="1455628"/>
            <a:ext cx="252717" cy="326379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6788346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71495"/>
            <a:ext cx="1872975" cy="2438687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429327" y="5883721"/>
            <a:ext cx="334907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4" y="5930569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10294224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5750673" y="-373399"/>
            <a:ext cx="5419900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760226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2529651"/>
            <a:ext cx="7704000" cy="15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4974902"/>
            <a:ext cx="2178849" cy="231563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5568019"/>
            <a:ext cx="1259736" cy="1129385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3949088"/>
            <a:ext cx="77040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4703121"/>
            <a:ext cx="1499664" cy="2595356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771386" y="130989"/>
            <a:ext cx="2098568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7" name="Google Shape;1997;p11"/>
          <p:cNvSpPr/>
          <p:nvPr/>
        </p:nvSpPr>
        <p:spPr>
          <a:xfrm>
            <a:off x="716672" y="379139"/>
            <a:ext cx="87407" cy="11324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8" name="Google Shape;1998;p11"/>
          <p:cNvSpPr/>
          <p:nvPr/>
        </p:nvSpPr>
        <p:spPr>
          <a:xfrm>
            <a:off x="821787" y="106247"/>
            <a:ext cx="74435" cy="99384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9" name="Google Shape;1999;p11"/>
          <p:cNvSpPr/>
          <p:nvPr/>
        </p:nvSpPr>
        <p:spPr>
          <a:xfrm>
            <a:off x="1106348" y="221829"/>
            <a:ext cx="66507" cy="895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0" name="Google Shape;2000;p11"/>
          <p:cNvSpPr/>
          <p:nvPr/>
        </p:nvSpPr>
        <p:spPr>
          <a:xfrm>
            <a:off x="1157412" y="-98561"/>
            <a:ext cx="51064" cy="71380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1" name="Google Shape;2001;p11"/>
          <p:cNvSpPr/>
          <p:nvPr/>
        </p:nvSpPr>
        <p:spPr>
          <a:xfrm>
            <a:off x="955213" y="548120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2" name="Google Shape;2002;p11"/>
          <p:cNvSpPr/>
          <p:nvPr/>
        </p:nvSpPr>
        <p:spPr>
          <a:xfrm>
            <a:off x="1003704" y="150585"/>
            <a:ext cx="51167" cy="69596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3" name="Google Shape;2003;p11"/>
          <p:cNvSpPr/>
          <p:nvPr/>
        </p:nvSpPr>
        <p:spPr>
          <a:xfrm>
            <a:off x="660769" y="24297"/>
            <a:ext cx="56006" cy="73988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4" name="Google Shape;2004;p11"/>
          <p:cNvSpPr/>
          <p:nvPr/>
        </p:nvSpPr>
        <p:spPr>
          <a:xfrm>
            <a:off x="445701" y="320938"/>
            <a:ext cx="40666" cy="5175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5" name="Google Shape;2005;p11"/>
          <p:cNvSpPr/>
          <p:nvPr/>
        </p:nvSpPr>
        <p:spPr>
          <a:xfrm>
            <a:off x="755382" y="-156762"/>
            <a:ext cx="86789" cy="116543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6" name="Google Shape;2006;p11"/>
          <p:cNvSpPr/>
          <p:nvPr/>
        </p:nvSpPr>
        <p:spPr>
          <a:xfrm>
            <a:off x="1293206" y="256008"/>
            <a:ext cx="53535" cy="63968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7" name="Google Shape;2007;p11"/>
          <p:cNvSpPr/>
          <p:nvPr/>
        </p:nvSpPr>
        <p:spPr>
          <a:xfrm>
            <a:off x="1223713" y="584086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8" name="Google Shape;2008;p11"/>
          <p:cNvSpPr/>
          <p:nvPr/>
        </p:nvSpPr>
        <p:spPr>
          <a:xfrm>
            <a:off x="1456695" y="177628"/>
            <a:ext cx="46226" cy="68909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9" name="Google Shape;2009;p11"/>
          <p:cNvSpPr/>
          <p:nvPr/>
        </p:nvSpPr>
        <p:spPr>
          <a:xfrm>
            <a:off x="1472035" y="443931"/>
            <a:ext cx="79994" cy="82088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0" name="Google Shape;2010;p11"/>
          <p:cNvSpPr/>
          <p:nvPr/>
        </p:nvSpPr>
        <p:spPr>
          <a:xfrm>
            <a:off x="747454" y="760477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1" name="Google Shape;2011;p11"/>
          <p:cNvSpPr/>
          <p:nvPr/>
        </p:nvSpPr>
        <p:spPr>
          <a:xfrm>
            <a:off x="1034486" y="840505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2" name="Google Shape;2012;p11"/>
          <p:cNvSpPr/>
          <p:nvPr/>
        </p:nvSpPr>
        <p:spPr>
          <a:xfrm>
            <a:off x="1398321" y="656153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3" name="Google Shape;2013;p11"/>
          <p:cNvSpPr/>
          <p:nvPr/>
        </p:nvSpPr>
        <p:spPr>
          <a:xfrm>
            <a:off x="499132" y="570083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4" name="Google Shape;2014;p11"/>
          <p:cNvSpPr/>
          <p:nvPr/>
        </p:nvSpPr>
        <p:spPr>
          <a:xfrm>
            <a:off x="934314" y="-259166"/>
            <a:ext cx="69493" cy="88539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5" name="Google Shape;2015;p11"/>
          <p:cNvSpPr/>
          <p:nvPr/>
        </p:nvSpPr>
        <p:spPr>
          <a:xfrm>
            <a:off x="1382981" y="-64929"/>
            <a:ext cx="86686" cy="116405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6" name="Google Shape;2016;p11"/>
          <p:cNvSpPr/>
          <p:nvPr/>
        </p:nvSpPr>
        <p:spPr>
          <a:xfrm>
            <a:off x="1607931" y="297191"/>
            <a:ext cx="48594" cy="55045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7" name="Google Shape;2017;p11"/>
          <p:cNvSpPr/>
          <p:nvPr/>
        </p:nvSpPr>
        <p:spPr>
          <a:xfrm>
            <a:off x="896118" y="352099"/>
            <a:ext cx="51167" cy="64929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8" name="Google Shape;2018;p11"/>
          <p:cNvSpPr/>
          <p:nvPr/>
        </p:nvSpPr>
        <p:spPr>
          <a:xfrm>
            <a:off x="7973164" y="318567"/>
            <a:ext cx="901670" cy="1046133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549107" y="1258384"/>
            <a:ext cx="1373575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268218" y="128991"/>
            <a:ext cx="1593104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21313337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342700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972081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9719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063330" y="4791841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37" name="Google Shape;2037;p13"/>
          <p:cNvSpPr/>
          <p:nvPr/>
        </p:nvSpPr>
        <p:spPr>
          <a:xfrm>
            <a:off x="119250" y="3670203"/>
            <a:ext cx="633919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2" y="-2215355"/>
            <a:ext cx="3753445" cy="5361388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1" y="5431002"/>
            <a:ext cx="1106519" cy="697167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220400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67" name="Google Shape;2067;p13"/>
          <p:cNvSpPr/>
          <p:nvPr/>
        </p:nvSpPr>
        <p:spPr>
          <a:xfrm>
            <a:off x="8115301" y="5057067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5252067"/>
            <a:ext cx="973848" cy="1399836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5" y="585372"/>
            <a:ext cx="701393" cy="697157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426329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969333"/>
            <a:ext cx="66102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4395667"/>
            <a:ext cx="28227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93257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8" y="-289642"/>
            <a:ext cx="2052321" cy="1816073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8" y="5222137"/>
            <a:ext cx="1634561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7" y="4706648"/>
            <a:ext cx="890665" cy="1280264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5340693"/>
            <a:ext cx="3227084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6" y="5842564"/>
            <a:ext cx="1217971" cy="767403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454713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oogle Shape;73;p9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74" name="Google Shape;74;p9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9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9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7" name="Google Shape;77;p9"/>
          <p:cNvSpPr txBox="1">
            <a:spLocks noGrp="1"/>
          </p:cNvSpPr>
          <p:nvPr>
            <p:ph type="title"/>
          </p:nvPr>
        </p:nvSpPr>
        <p:spPr>
          <a:xfrm>
            <a:off x="2216350" y="2503567"/>
            <a:ext cx="47118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9"/>
          <p:cNvSpPr txBox="1">
            <a:spLocks noGrp="1"/>
          </p:cNvSpPr>
          <p:nvPr>
            <p:ph type="subTitle" idx="1"/>
          </p:nvPr>
        </p:nvSpPr>
        <p:spPr>
          <a:xfrm>
            <a:off x="2549400" y="4596767"/>
            <a:ext cx="40452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9"/>
          <p:cNvSpPr txBox="1">
            <a:spLocks noGrp="1"/>
          </p:cNvSpPr>
          <p:nvPr>
            <p:ph type="title" idx="2" hasCustomPrompt="1"/>
          </p:nvPr>
        </p:nvSpPr>
        <p:spPr>
          <a:xfrm>
            <a:off x="2700275" y="1497533"/>
            <a:ext cx="3743400" cy="125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0981654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5006404"/>
            <a:ext cx="27675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3337067"/>
            <a:ext cx="27675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579711"/>
            <a:ext cx="1033840" cy="3558285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32974" y="-723093"/>
            <a:ext cx="5314289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50610" y="20901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72935" y="2290555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10337" y="590135"/>
            <a:ext cx="233107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79435" y="1331396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83085" y="17710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65431"/>
            <a:ext cx="446304" cy="641528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4" y="1641018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38" name="Google Shape;2238;p15"/>
          <p:cNvSpPr/>
          <p:nvPr/>
        </p:nvSpPr>
        <p:spPr>
          <a:xfrm>
            <a:off x="4572788" y="650400"/>
            <a:ext cx="41679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2308854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6" y="2286435"/>
            <a:ext cx="69836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1" name="Google Shape;2241;p16"/>
          <p:cNvSpPr/>
          <p:nvPr/>
        </p:nvSpPr>
        <p:spPr>
          <a:xfrm>
            <a:off x="1007126" y="2440234"/>
            <a:ext cx="7129847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3" y="-657065"/>
            <a:ext cx="1762863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4" name="Google Shape;2244;p16"/>
          <p:cNvSpPr/>
          <p:nvPr/>
        </p:nvSpPr>
        <p:spPr>
          <a:xfrm>
            <a:off x="197453" y="1984767"/>
            <a:ext cx="377803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5" name="Google Shape;2245;p16"/>
          <p:cNvSpPr/>
          <p:nvPr/>
        </p:nvSpPr>
        <p:spPr>
          <a:xfrm>
            <a:off x="8409400" y="2044310"/>
            <a:ext cx="509948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6" name="Google Shape;2246;p16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2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0" y="865602"/>
            <a:ext cx="9740697" cy="7393935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4064017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9" y="88422"/>
            <a:ext cx="1006274" cy="1168913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0" y="5584686"/>
            <a:ext cx="769875" cy="1106633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7335222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6702346" y="6047714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5497264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3" y="6198234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3" y="6078810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5950461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6" y="5902967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1" y="5984918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6131522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5855657"/>
            <a:ext cx="941532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6702346" y="-474554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756107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8437764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695200" y="-840718"/>
            <a:ext cx="3577780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443435" y="5943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276290" y="6267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808688" y="-840728"/>
            <a:ext cx="3577784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7" y="121902"/>
            <a:ext cx="973981" cy="1005131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5" y="68314"/>
            <a:ext cx="1167069" cy="1112243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19" y="5503795"/>
            <a:ext cx="882445" cy="1268417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5390167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7499858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451338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507831"/>
            <a:ext cx="1606980" cy="302905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507849"/>
            <a:ext cx="1499664" cy="2595356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643760"/>
            <a:ext cx="1210840" cy="2091095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93226"/>
            <a:ext cx="1259736" cy="1129385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5519936"/>
            <a:ext cx="1762872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79867906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68" y="6365648"/>
            <a:ext cx="71631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2" y="6207222"/>
            <a:ext cx="78785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1" y="6089602"/>
            <a:ext cx="8769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7" y="6312523"/>
            <a:ext cx="97403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8" y="6362298"/>
            <a:ext cx="90297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1" y="6126744"/>
            <a:ext cx="88402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7" y="6540244"/>
            <a:ext cx="52539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6610549"/>
            <a:ext cx="107162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6187450"/>
            <a:ext cx="39274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89" y="6537149"/>
            <a:ext cx="61777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29872" y="384715"/>
            <a:ext cx="210085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69220" y="526453"/>
            <a:ext cx="173985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65172" y="616954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71143" y="702738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53697" y="544757"/>
            <a:ext cx="197192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54989" y="866812"/>
            <a:ext cx="143179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59553" y="922545"/>
            <a:ext cx="133407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37250" y="1028971"/>
            <a:ext cx="1254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04616" y="675766"/>
            <a:ext cx="151185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59564" y="392174"/>
            <a:ext cx="16340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08516" y="836769"/>
            <a:ext cx="160957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67427" y="1120635"/>
            <a:ext cx="130285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32480" y="227412"/>
            <a:ext cx="171407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02608" y="1080992"/>
            <a:ext cx="125943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190168" y="205408"/>
            <a:ext cx="163536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16934" y="820086"/>
            <a:ext cx="143179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66324" y="483148"/>
            <a:ext cx="160957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8" y="144920"/>
            <a:ext cx="924350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4" y="5673578"/>
            <a:ext cx="819952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7548620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4196674"/>
            <a:ext cx="1606980" cy="302905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5466327"/>
            <a:ext cx="1210840" cy="2091095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79" y="5517035"/>
            <a:ext cx="1813649" cy="1604863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4703121"/>
            <a:ext cx="1499664" cy="2595356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7" y="-271495"/>
            <a:ext cx="1872975" cy="2438687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91548052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419058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449291"/>
            <a:ext cx="1136990" cy="1968008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39" y="-320033"/>
            <a:ext cx="1365815" cy="2358676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443435" y="5943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276290" y="6267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59477448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4529833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5638633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686700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3816600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843567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994567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070504" y="4894125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681298"/>
            <a:ext cx="2627412" cy="3752972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5" y="5323489"/>
            <a:ext cx="701393" cy="697157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49" name="Google Shape;2849;p24"/>
          <p:cNvSpPr/>
          <p:nvPr/>
        </p:nvSpPr>
        <p:spPr>
          <a:xfrm>
            <a:off x="457201" y="1388344"/>
            <a:ext cx="134999" cy="135717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0" name="Google Shape;2850;p24"/>
          <p:cNvSpPr/>
          <p:nvPr/>
        </p:nvSpPr>
        <p:spPr>
          <a:xfrm>
            <a:off x="591487" y="1664177"/>
            <a:ext cx="148481" cy="15845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1" name="Google Shape;2851;p24"/>
          <p:cNvSpPr/>
          <p:nvPr/>
        </p:nvSpPr>
        <p:spPr>
          <a:xfrm>
            <a:off x="768629" y="1855132"/>
            <a:ext cx="165267" cy="189171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2" name="Google Shape;2852;p24"/>
          <p:cNvSpPr/>
          <p:nvPr/>
        </p:nvSpPr>
        <p:spPr>
          <a:xfrm>
            <a:off x="982557" y="1443583"/>
            <a:ext cx="183570" cy="18059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3" name="Google Shape;2853;p24"/>
          <p:cNvSpPr/>
          <p:nvPr/>
        </p:nvSpPr>
        <p:spPr>
          <a:xfrm>
            <a:off x="765326" y="1327865"/>
            <a:ext cx="170177" cy="202504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4" name="Google Shape;2854;p24"/>
          <p:cNvSpPr/>
          <p:nvPr/>
        </p:nvSpPr>
        <p:spPr>
          <a:xfrm>
            <a:off x="1110594" y="1763464"/>
            <a:ext cx="166606" cy="210837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5" name="Google Shape;2855;p24"/>
          <p:cNvSpPr/>
          <p:nvPr/>
        </p:nvSpPr>
        <p:spPr>
          <a:xfrm>
            <a:off x="629255" y="1082508"/>
            <a:ext cx="99017" cy="112503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6" name="Google Shape;2856;p24"/>
          <p:cNvSpPr/>
          <p:nvPr/>
        </p:nvSpPr>
        <p:spPr>
          <a:xfrm>
            <a:off x="775505" y="865601"/>
            <a:ext cx="201963" cy="19690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7" name="Google Shape;2857;p24"/>
          <p:cNvSpPr/>
          <p:nvPr/>
        </p:nvSpPr>
        <p:spPr>
          <a:xfrm>
            <a:off x="957201" y="1778942"/>
            <a:ext cx="74017" cy="80955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8" name="Google Shape;2858;p24"/>
          <p:cNvSpPr/>
          <p:nvPr/>
        </p:nvSpPr>
        <p:spPr>
          <a:xfrm>
            <a:off x="1039611" y="1094649"/>
            <a:ext cx="116428" cy="106192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655769" y="6039375"/>
            <a:ext cx="2366951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34538" y="6137842"/>
            <a:ext cx="28295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395476" y="5949681"/>
            <a:ext cx="234337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56271" y="5830806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13541" y="5715263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50438" y="5911184"/>
            <a:ext cx="265595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186761" y="5479747"/>
            <a:ext cx="192844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63150" y="5419352"/>
            <a:ext cx="179683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34598" y="5269153"/>
            <a:ext cx="168899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782572" y="5745424"/>
            <a:ext cx="203628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26799" y="6125606"/>
            <a:ext cx="22008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29471" y="5515551"/>
            <a:ext cx="216789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56749" y="5147612"/>
            <a:ext cx="17547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48432" y="6336002"/>
            <a:ext cx="230864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684587" y="5194289"/>
            <a:ext cx="169629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785397" y="6370712"/>
            <a:ext cx="220263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11452" y="5550496"/>
            <a:ext cx="192844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55672" y="6005266"/>
            <a:ext cx="216789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1004161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11"/>
          <p:cNvGrpSpPr/>
          <p:nvPr/>
        </p:nvGrpSpPr>
        <p:grpSpPr>
          <a:xfrm>
            <a:off x="-13175" y="-38965"/>
            <a:ext cx="9207000" cy="6949324"/>
            <a:chOff x="-13175" y="-68739"/>
            <a:chExt cx="9207000" cy="5211993"/>
          </a:xfrm>
        </p:grpSpPr>
        <p:sp>
          <p:nvSpPr>
            <p:cNvPr id="91" name="Google Shape;91;p11"/>
            <p:cNvSpPr/>
            <p:nvPr/>
          </p:nvSpPr>
          <p:spPr>
            <a:xfrm>
              <a:off x="-13175" y="1255750"/>
              <a:ext cx="9207000" cy="1315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11"/>
            <p:cNvSpPr/>
            <p:nvPr/>
          </p:nvSpPr>
          <p:spPr>
            <a:xfrm>
              <a:off x="-13175" y="2541570"/>
              <a:ext cx="9207000" cy="1315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11"/>
            <p:cNvSpPr/>
            <p:nvPr/>
          </p:nvSpPr>
          <p:spPr>
            <a:xfrm>
              <a:off x="-13175" y="3827454"/>
              <a:ext cx="9207000" cy="1315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11"/>
            <p:cNvSpPr/>
            <p:nvPr/>
          </p:nvSpPr>
          <p:spPr>
            <a:xfrm>
              <a:off x="-13175" y="-68739"/>
              <a:ext cx="9207000" cy="1354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5" name="Google Shape;95;p11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96" name="Google Shape;96;p11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11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11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9" name="Google Shape;99;p11"/>
          <p:cNvSpPr txBox="1">
            <a:spLocks noGrp="1"/>
          </p:cNvSpPr>
          <p:nvPr>
            <p:ph type="title" hasCustomPrompt="1"/>
          </p:nvPr>
        </p:nvSpPr>
        <p:spPr>
          <a:xfrm>
            <a:off x="716250" y="3111800"/>
            <a:ext cx="7711500" cy="1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0" name="Google Shape;100;p11"/>
          <p:cNvSpPr txBox="1">
            <a:spLocks noGrp="1"/>
          </p:cNvSpPr>
          <p:nvPr>
            <p:ph type="body" idx="1"/>
          </p:nvPr>
        </p:nvSpPr>
        <p:spPr>
          <a:xfrm>
            <a:off x="1996225" y="2536600"/>
            <a:ext cx="5151600" cy="57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00"/>
            </a:lvl1pPr>
            <a:lvl2pPr marL="914378" lvl="1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160994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6" y="38288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2" name="Google Shape;2892;p25"/>
          <p:cNvSpPr/>
          <p:nvPr/>
        </p:nvSpPr>
        <p:spPr>
          <a:xfrm>
            <a:off x="688821" y="54324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3" name="Google Shape;2893;p25"/>
          <p:cNvSpPr/>
          <p:nvPr/>
        </p:nvSpPr>
        <p:spPr>
          <a:xfrm>
            <a:off x="373352" y="57687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4" name="Google Shape;2894;p25"/>
          <p:cNvSpPr/>
          <p:nvPr/>
        </p:nvSpPr>
        <p:spPr>
          <a:xfrm>
            <a:off x="421401" y="56538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5" name="Google Shape;2895;p25"/>
          <p:cNvSpPr/>
          <p:nvPr/>
        </p:nvSpPr>
        <p:spPr>
          <a:xfrm>
            <a:off x="481757" y="57687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6" name="Google Shape;2896;p25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7" name="Google Shape;2897;p25"/>
          <p:cNvSpPr/>
          <p:nvPr/>
        </p:nvSpPr>
        <p:spPr>
          <a:xfrm>
            <a:off x="481758" y="202873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8" name="Google Shape;2898;p25"/>
          <p:cNvSpPr/>
          <p:nvPr/>
        </p:nvSpPr>
        <p:spPr>
          <a:xfrm>
            <a:off x="558499" y="5380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9" name="Google Shape;2899;p25"/>
          <p:cNvSpPr/>
          <p:nvPr/>
        </p:nvSpPr>
        <p:spPr>
          <a:xfrm>
            <a:off x="271006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0" name="Google Shape;2900;p25"/>
          <p:cNvSpPr/>
          <p:nvPr/>
        </p:nvSpPr>
        <p:spPr>
          <a:xfrm>
            <a:off x="28702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3700208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10" y="42574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2" y="62770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3" y="61622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7" y="62770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5" y="3249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7" y="4913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20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52306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3" y="54808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1" name="Google Shape;2911;p25"/>
          <p:cNvSpPr/>
          <p:nvPr/>
        </p:nvSpPr>
        <p:spPr>
          <a:xfrm>
            <a:off x="740660" y="6160175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2" name="Google Shape;2912;p25"/>
          <p:cNvSpPr/>
          <p:nvPr/>
        </p:nvSpPr>
        <p:spPr>
          <a:xfrm>
            <a:off x="690784" y="53062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3" name="Google Shape;2913;p25"/>
          <p:cNvSpPr/>
          <p:nvPr/>
        </p:nvSpPr>
        <p:spPr>
          <a:xfrm>
            <a:off x="523058" y="42574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5886857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7" y="57916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7" y="4742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7" name="Google Shape;2917;p25"/>
          <p:cNvSpPr/>
          <p:nvPr/>
        </p:nvSpPr>
        <p:spPr>
          <a:xfrm>
            <a:off x="7681096" y="279208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8" name="Google Shape;2918;p25"/>
          <p:cNvSpPr/>
          <p:nvPr/>
        </p:nvSpPr>
        <p:spPr>
          <a:xfrm>
            <a:off x="1330102" y="673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9" name="Google Shape;2919;p25"/>
          <p:cNvSpPr/>
          <p:nvPr/>
        </p:nvSpPr>
        <p:spPr>
          <a:xfrm>
            <a:off x="1378151" y="5581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0" name="Google Shape;2920;p25"/>
          <p:cNvSpPr/>
          <p:nvPr/>
        </p:nvSpPr>
        <p:spPr>
          <a:xfrm>
            <a:off x="2251382" y="4444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1" name="Google Shape;2921;p25"/>
          <p:cNvSpPr/>
          <p:nvPr/>
        </p:nvSpPr>
        <p:spPr>
          <a:xfrm>
            <a:off x="6791034" y="63488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6713331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399" y="267425"/>
            <a:ext cx="629701" cy="905153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32665" y="6240225"/>
            <a:ext cx="223764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60420" y="6048272"/>
            <a:ext cx="185313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479934" y="6191805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29355" y="6029173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45102" y="5904138"/>
            <a:ext cx="210032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32298" y="5748802"/>
            <a:ext cx="152500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65372" y="6027644"/>
            <a:ext cx="142093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11714" y="5763489"/>
            <a:ext cx="133564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09073" y="6410078"/>
            <a:ext cx="161029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19652" y="6509833"/>
            <a:ext cx="17403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290541" y="6225391"/>
            <a:ext cx="171437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10208" y="5984469"/>
            <a:ext cx="138768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786923" y="6142561"/>
            <a:ext cx="182567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14823" y="6222222"/>
            <a:ext cx="134143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70116" y="6494078"/>
            <a:ext cx="174183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284389" y="6515163"/>
            <a:ext cx="152500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34477" y="6628701"/>
            <a:ext cx="171437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5" y="6385350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9" y="6177079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90" y="6265172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4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3" y="6514379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5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3" y="5976137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6" y="6541760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5" y="6231429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8" y="6434722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9" y="6737585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7" y="5898002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6046252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7" y="6322842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4" y="6364744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6" y="2685474"/>
            <a:ext cx="2683352" cy="285141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3335931"/>
            <a:ext cx="2683352" cy="285141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5574721" y="2171915"/>
            <a:ext cx="3577820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572277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7" y="5887107"/>
            <a:ext cx="629701" cy="905153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208856" y="227215"/>
            <a:ext cx="1091859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10" y="657917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4" y="449646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5" y="537739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69" y="293233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7" y="786946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483388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8" y="386997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613523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8" y="248704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563875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1" y="814326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80" y="503995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3" y="707289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4" y="950131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4" y="1010151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869367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803677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2" y="170569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318818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3" y="595409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637311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736749"/>
            <a:ext cx="2683344" cy="285140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5613324" y="2799492"/>
            <a:ext cx="3577809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6" y="2736735"/>
            <a:ext cx="2683377" cy="28514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1" y="5268904"/>
            <a:ext cx="3132965" cy="171947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6865215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5" y="267425"/>
            <a:ext cx="629701" cy="905153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5696032"/>
            <a:ext cx="818894" cy="1037877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5" y="6385350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5" name="Google Shape;3065;p28"/>
          <p:cNvSpPr/>
          <p:nvPr/>
        </p:nvSpPr>
        <p:spPr>
          <a:xfrm>
            <a:off x="399444" y="6177079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6" name="Google Shape;3066;p28"/>
          <p:cNvSpPr/>
          <p:nvPr/>
        </p:nvSpPr>
        <p:spPr>
          <a:xfrm>
            <a:off x="616737" y="6265172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7" name="Google Shape;3067;p28"/>
          <p:cNvSpPr/>
          <p:nvPr/>
        </p:nvSpPr>
        <p:spPr>
          <a:xfrm>
            <a:off x="655631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8" name="Google Shape;3068;p28"/>
          <p:cNvSpPr/>
          <p:nvPr/>
        </p:nvSpPr>
        <p:spPr>
          <a:xfrm>
            <a:off x="501296" y="6514379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9" name="Google Shape;3069;p28"/>
          <p:cNvSpPr/>
          <p:nvPr/>
        </p:nvSpPr>
        <p:spPr>
          <a:xfrm>
            <a:off x="538323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0" name="Google Shape;3070;p28"/>
          <p:cNvSpPr/>
          <p:nvPr/>
        </p:nvSpPr>
        <p:spPr>
          <a:xfrm>
            <a:off x="27840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1" name="Google Shape;3071;p28"/>
          <p:cNvSpPr/>
          <p:nvPr/>
        </p:nvSpPr>
        <p:spPr>
          <a:xfrm>
            <a:off x="112347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2" name="Google Shape;3072;p28"/>
          <p:cNvSpPr/>
          <p:nvPr/>
        </p:nvSpPr>
        <p:spPr>
          <a:xfrm>
            <a:off x="348829" y="5976137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3" name="Google Shape;3073;p28"/>
          <p:cNvSpPr/>
          <p:nvPr/>
        </p:nvSpPr>
        <p:spPr>
          <a:xfrm>
            <a:off x="759350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4" name="Google Shape;3074;p28"/>
          <p:cNvSpPr/>
          <p:nvPr/>
        </p:nvSpPr>
        <p:spPr>
          <a:xfrm>
            <a:off x="706350" y="6541760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5" name="Google Shape;3075;p28"/>
          <p:cNvSpPr/>
          <p:nvPr/>
        </p:nvSpPr>
        <p:spPr>
          <a:xfrm>
            <a:off x="884126" y="6231429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6" name="Google Shape;3076;p28"/>
          <p:cNvSpPr/>
          <p:nvPr/>
        </p:nvSpPr>
        <p:spPr>
          <a:xfrm>
            <a:off x="895846" y="6434722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7" name="Google Shape;3077;p28"/>
          <p:cNvSpPr/>
          <p:nvPr/>
        </p:nvSpPr>
        <p:spPr>
          <a:xfrm>
            <a:off x="34270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8" name="Google Shape;3078;p28"/>
          <p:cNvSpPr/>
          <p:nvPr/>
        </p:nvSpPr>
        <p:spPr>
          <a:xfrm>
            <a:off x="561765" y="6737585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9" name="Google Shape;3079;p28"/>
          <p:cNvSpPr/>
          <p:nvPr/>
        </p:nvSpPr>
        <p:spPr>
          <a:xfrm>
            <a:off x="839525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0" name="Google Shape;3080;p28"/>
          <p:cNvSpPr/>
          <p:nvPr/>
        </p:nvSpPr>
        <p:spPr>
          <a:xfrm>
            <a:off x="153108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1" name="Google Shape;3081;p28"/>
          <p:cNvSpPr/>
          <p:nvPr/>
        </p:nvSpPr>
        <p:spPr>
          <a:xfrm>
            <a:off x="487709" y="5898002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2" name="Google Shape;3082;p28"/>
          <p:cNvSpPr/>
          <p:nvPr/>
        </p:nvSpPr>
        <p:spPr>
          <a:xfrm>
            <a:off x="829672" y="6046252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3" name="Google Shape;3083;p28"/>
          <p:cNvSpPr/>
          <p:nvPr/>
        </p:nvSpPr>
        <p:spPr>
          <a:xfrm>
            <a:off x="1001432" y="6322842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4" name="Google Shape;3084;p28"/>
          <p:cNvSpPr/>
          <p:nvPr/>
        </p:nvSpPr>
        <p:spPr>
          <a:xfrm>
            <a:off x="458148" y="6364744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2473236"/>
            <a:ext cx="3159556" cy="335740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126941" y="3301789"/>
            <a:ext cx="357779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5" y="2605992"/>
            <a:ext cx="2683378" cy="285143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1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03747999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7577558" y="5674701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794503" y="-945573"/>
            <a:ext cx="3577816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97105"/>
            <a:ext cx="1531958" cy="706093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97688"/>
            <a:ext cx="1361048" cy="607389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29" y="-22746"/>
            <a:ext cx="191139" cy="292905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3" y="102200"/>
            <a:ext cx="244610" cy="278035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3" y="223212"/>
            <a:ext cx="151665" cy="22583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327893"/>
            <a:ext cx="95460" cy="158772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332123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4" y="387233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29" y="277887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2" y="246978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507952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8" y="542489"/>
            <a:ext cx="941373" cy="1855408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9" y="601832"/>
            <a:ext cx="788942" cy="1597495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5" y="862087"/>
            <a:ext cx="263309" cy="304277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1182109"/>
            <a:ext cx="296988" cy="370177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8" y="1483759"/>
            <a:ext cx="282554" cy="309817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803489"/>
            <a:ext cx="290974" cy="259372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887177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4" y="1945203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863850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645885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719804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637576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1065182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1" y="1088656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1" y="1326156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1" y="1415820"/>
            <a:ext cx="38709" cy="38491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2097560"/>
            <a:ext cx="37944" cy="39511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5" y="-88801"/>
            <a:ext cx="1227535" cy="1465111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69" y="-122479"/>
            <a:ext cx="926829" cy="1388713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70" y="591343"/>
            <a:ext cx="418145" cy="522389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4" y="126402"/>
            <a:ext cx="441217" cy="535657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3" y="772569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3" y="921281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8" y="897809"/>
            <a:ext cx="55439" cy="58173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5" y="734226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59" y="687427"/>
            <a:ext cx="55549" cy="58173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1" y="320896"/>
            <a:ext cx="55439" cy="58027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4" y="164748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1" y="842697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2" y="281531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1" y="928718"/>
            <a:ext cx="52705" cy="54383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4" y="1010071"/>
            <a:ext cx="49862" cy="51612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6" y="921281"/>
            <a:ext cx="52705" cy="50592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088327" y="5212332"/>
            <a:ext cx="2649432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6" y="5552318"/>
            <a:ext cx="627975" cy="1171367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7898210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380408" y="56367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2558367"/>
            <a:ext cx="5071200" cy="30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820167" y="54161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76825" y="4403147"/>
            <a:ext cx="2441911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5" y="3383243"/>
            <a:ext cx="711165" cy="1247232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4018879"/>
            <a:ext cx="791028" cy="981897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69" y="5664848"/>
            <a:ext cx="605489" cy="7432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1" y="4918286"/>
            <a:ext cx="872375" cy="831433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5978010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780401"/>
            <a:ext cx="6201084" cy="5000467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2211467"/>
            <a:ext cx="3196500" cy="12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840733"/>
            <a:ext cx="4057500" cy="111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6313734"/>
            <a:ext cx="2478984" cy="1763703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5" name="Google Shape;3265;p31"/>
          <p:cNvSpPr/>
          <p:nvPr/>
        </p:nvSpPr>
        <p:spPr>
          <a:xfrm>
            <a:off x="5466830" y="6288332"/>
            <a:ext cx="2478816" cy="1763477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6" name="Google Shape;3266;p31"/>
          <p:cNvSpPr/>
          <p:nvPr/>
        </p:nvSpPr>
        <p:spPr>
          <a:xfrm>
            <a:off x="3623440" y="-1219430"/>
            <a:ext cx="1827543" cy="1300860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7" name="Google Shape;3267;p31"/>
          <p:cNvSpPr/>
          <p:nvPr/>
        </p:nvSpPr>
        <p:spPr>
          <a:xfrm>
            <a:off x="8111035" y="-337804"/>
            <a:ext cx="2151746" cy="1529696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490212"/>
            <a:ext cx="2151746" cy="1529471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9" name="Google Shape;3269;p31"/>
          <p:cNvSpPr/>
          <p:nvPr/>
        </p:nvSpPr>
        <p:spPr>
          <a:xfrm>
            <a:off x="6163117" y="3869142"/>
            <a:ext cx="44508" cy="42935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0" name="Google Shape;3270;p31"/>
          <p:cNvSpPr/>
          <p:nvPr/>
        </p:nvSpPr>
        <p:spPr>
          <a:xfrm>
            <a:off x="6197510" y="3742136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1" name="Google Shape;3271;p31"/>
          <p:cNvSpPr/>
          <p:nvPr/>
        </p:nvSpPr>
        <p:spPr>
          <a:xfrm>
            <a:off x="6353796" y="4064484"/>
            <a:ext cx="41474" cy="46981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2" name="Google Shape;3272;p31"/>
          <p:cNvSpPr/>
          <p:nvPr/>
        </p:nvSpPr>
        <p:spPr>
          <a:xfrm>
            <a:off x="6420220" y="4055268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3" name="Google Shape;3273;p31"/>
          <p:cNvSpPr/>
          <p:nvPr/>
        </p:nvSpPr>
        <p:spPr>
          <a:xfrm>
            <a:off x="968202" y="5366576"/>
            <a:ext cx="108574" cy="110147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4" name="Google Shape;3274;p31"/>
          <p:cNvSpPr/>
          <p:nvPr/>
        </p:nvSpPr>
        <p:spPr>
          <a:xfrm>
            <a:off x="1374215" y="6040386"/>
            <a:ext cx="105539" cy="109923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5" name="Google Shape;3275;p31"/>
          <p:cNvSpPr/>
          <p:nvPr/>
        </p:nvSpPr>
        <p:spPr>
          <a:xfrm>
            <a:off x="7726645" y="1606630"/>
            <a:ext cx="110765" cy="115092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6" name="Google Shape;3276;p31"/>
          <p:cNvSpPr/>
          <p:nvPr/>
        </p:nvSpPr>
        <p:spPr>
          <a:xfrm>
            <a:off x="4553136" y="288120"/>
            <a:ext cx="32201" cy="428675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7" name="Google Shape;3277;p31"/>
          <p:cNvSpPr/>
          <p:nvPr/>
        </p:nvSpPr>
        <p:spPr>
          <a:xfrm>
            <a:off x="4635577" y="575179"/>
            <a:ext cx="111440" cy="133975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8" name="Google Shape;3278;p31"/>
          <p:cNvSpPr/>
          <p:nvPr/>
        </p:nvSpPr>
        <p:spPr>
          <a:xfrm>
            <a:off x="4385386" y="575177"/>
            <a:ext cx="104865" cy="122736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9" name="Google Shape;3279;p31"/>
          <p:cNvSpPr/>
          <p:nvPr/>
        </p:nvSpPr>
        <p:spPr>
          <a:xfrm>
            <a:off x="1507285" y="3030924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0" name="Google Shape;3280;p31"/>
          <p:cNvSpPr/>
          <p:nvPr/>
        </p:nvSpPr>
        <p:spPr>
          <a:xfrm>
            <a:off x="1244509" y="348240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1" name="Google Shape;3281;p31"/>
          <p:cNvSpPr/>
          <p:nvPr/>
        </p:nvSpPr>
        <p:spPr>
          <a:xfrm>
            <a:off x="1462758" y="4182275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2" name="Google Shape;3282;p31"/>
          <p:cNvSpPr/>
          <p:nvPr/>
        </p:nvSpPr>
        <p:spPr>
          <a:xfrm>
            <a:off x="1552113" y="42209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3" name="Google Shape;3283;p31"/>
          <p:cNvSpPr/>
          <p:nvPr/>
        </p:nvSpPr>
        <p:spPr>
          <a:xfrm>
            <a:off x="626877" y="4704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4" name="Google Shape;3284;p31"/>
          <p:cNvSpPr/>
          <p:nvPr/>
        </p:nvSpPr>
        <p:spPr>
          <a:xfrm>
            <a:off x="674926" y="45891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5" name="Google Shape;3285;p31"/>
          <p:cNvSpPr/>
          <p:nvPr/>
        </p:nvSpPr>
        <p:spPr>
          <a:xfrm>
            <a:off x="735282" y="4704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2" y="4918963"/>
            <a:ext cx="7635158" cy="176708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39" y="4577005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1" name="Google Shape;3311;p31"/>
          <p:cNvSpPr/>
          <p:nvPr/>
        </p:nvSpPr>
        <p:spPr>
          <a:xfrm>
            <a:off x="8416187" y="4670518"/>
            <a:ext cx="44340" cy="41811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2" name="Google Shape;3312;p31"/>
          <p:cNvSpPr/>
          <p:nvPr/>
        </p:nvSpPr>
        <p:spPr>
          <a:xfrm>
            <a:off x="8301713" y="4686703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3" name="Google Shape;3313;p31"/>
          <p:cNvSpPr/>
          <p:nvPr/>
        </p:nvSpPr>
        <p:spPr>
          <a:xfrm>
            <a:off x="1076783" y="24336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4" name="Google Shape;3314;p31"/>
          <p:cNvSpPr/>
          <p:nvPr/>
        </p:nvSpPr>
        <p:spPr>
          <a:xfrm>
            <a:off x="6526771" y="1691148"/>
            <a:ext cx="85645" cy="89691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5" name="Google Shape;3315;p31"/>
          <p:cNvSpPr/>
          <p:nvPr/>
        </p:nvSpPr>
        <p:spPr>
          <a:xfrm>
            <a:off x="1374233" y="1226855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6" name="Google Shape;3316;p31"/>
          <p:cNvSpPr/>
          <p:nvPr/>
        </p:nvSpPr>
        <p:spPr>
          <a:xfrm>
            <a:off x="7176864" y="1547509"/>
            <a:ext cx="174830" cy="233332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7" name="Google Shape;3317;p31"/>
          <p:cNvSpPr/>
          <p:nvPr/>
        </p:nvSpPr>
        <p:spPr>
          <a:xfrm>
            <a:off x="2676794" y="330498"/>
            <a:ext cx="870443" cy="628513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8" name="Google Shape;3318;p31"/>
          <p:cNvSpPr/>
          <p:nvPr/>
        </p:nvSpPr>
        <p:spPr>
          <a:xfrm>
            <a:off x="5172805" y="613733"/>
            <a:ext cx="733040" cy="518141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19" name="Google Shape;3319;p31"/>
          <p:cNvSpPr/>
          <p:nvPr/>
        </p:nvSpPr>
        <p:spPr>
          <a:xfrm>
            <a:off x="-216591" y="2614590"/>
            <a:ext cx="1119791" cy="797105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0" name="Google Shape;3320;p31"/>
          <p:cNvSpPr/>
          <p:nvPr/>
        </p:nvSpPr>
        <p:spPr>
          <a:xfrm>
            <a:off x="4195475" y="332296"/>
            <a:ext cx="175505" cy="235131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1" name="Google Shape;3321;p31"/>
          <p:cNvSpPr/>
          <p:nvPr/>
        </p:nvSpPr>
        <p:spPr>
          <a:xfrm>
            <a:off x="569725" y="15547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2" name="Google Shape;3322;p31"/>
          <p:cNvSpPr/>
          <p:nvPr/>
        </p:nvSpPr>
        <p:spPr>
          <a:xfrm>
            <a:off x="7748730" y="3982661"/>
            <a:ext cx="174830" cy="233557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3" name="Google Shape;3323;p31"/>
          <p:cNvSpPr/>
          <p:nvPr/>
        </p:nvSpPr>
        <p:spPr>
          <a:xfrm>
            <a:off x="7977678" y="2326633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4" name="Google Shape;3324;p31"/>
          <p:cNvSpPr/>
          <p:nvPr/>
        </p:nvSpPr>
        <p:spPr>
          <a:xfrm>
            <a:off x="8002798" y="2488258"/>
            <a:ext cx="89354" cy="88567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5" name="Google Shape;3325;p31"/>
          <p:cNvSpPr/>
          <p:nvPr/>
        </p:nvSpPr>
        <p:spPr>
          <a:xfrm>
            <a:off x="8111035" y="2343717"/>
            <a:ext cx="88680" cy="89916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6" name="Google Shape;3326;p31"/>
          <p:cNvSpPr/>
          <p:nvPr/>
        </p:nvSpPr>
        <p:spPr>
          <a:xfrm>
            <a:off x="3741624" y="1047354"/>
            <a:ext cx="85645" cy="93737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7" name="Google Shape;3327;p31"/>
          <p:cNvSpPr/>
          <p:nvPr/>
        </p:nvSpPr>
        <p:spPr>
          <a:xfrm>
            <a:off x="3821030" y="886628"/>
            <a:ext cx="88680" cy="88567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8" name="Google Shape;3328;p31"/>
          <p:cNvSpPr/>
          <p:nvPr/>
        </p:nvSpPr>
        <p:spPr>
          <a:xfrm>
            <a:off x="3890321" y="1102201"/>
            <a:ext cx="86488" cy="89691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9" name="Google Shape;3329;p31"/>
          <p:cNvSpPr/>
          <p:nvPr/>
        </p:nvSpPr>
        <p:spPr>
          <a:xfrm>
            <a:off x="369941" y="3746180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30" name="Google Shape;3330;p31"/>
          <p:cNvSpPr/>
          <p:nvPr/>
        </p:nvSpPr>
        <p:spPr>
          <a:xfrm>
            <a:off x="515605" y="3657613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31" name="Google Shape;3331;p31"/>
          <p:cNvSpPr/>
          <p:nvPr/>
        </p:nvSpPr>
        <p:spPr>
          <a:xfrm>
            <a:off x="531623" y="3907806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32" name="Google Shape;3332;p31"/>
          <p:cNvSpPr/>
          <p:nvPr/>
        </p:nvSpPr>
        <p:spPr>
          <a:xfrm>
            <a:off x="2228506" y="636436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4394951"/>
            <a:ext cx="4235700" cy="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70486960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615549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6988124" y="4790742"/>
            <a:ext cx="2497300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577558" y="-945566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5536832"/>
            <a:ext cx="2683362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121823" y="5864780"/>
            <a:ext cx="1171367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6" y="144032"/>
            <a:ext cx="627975" cy="1171367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9872773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562095" y="-972464"/>
            <a:ext cx="3577831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6" name="Google Shape;3446;p34"/>
          <p:cNvSpPr/>
          <p:nvPr/>
        </p:nvSpPr>
        <p:spPr>
          <a:xfrm>
            <a:off x="-10742" y="-208933"/>
            <a:ext cx="1593639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7" name="Google Shape;3447;p34"/>
          <p:cNvSpPr/>
          <p:nvPr/>
        </p:nvSpPr>
        <p:spPr>
          <a:xfrm>
            <a:off x="-48511" y="-123460"/>
            <a:ext cx="13227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8" name="Google Shape;3448;p34"/>
          <p:cNvSpPr/>
          <p:nvPr/>
        </p:nvSpPr>
        <p:spPr>
          <a:xfrm>
            <a:off x="638534" y="513053"/>
            <a:ext cx="463125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9" name="Google Shape;3449;p34"/>
          <p:cNvSpPr/>
          <p:nvPr/>
        </p:nvSpPr>
        <p:spPr>
          <a:xfrm>
            <a:off x="198533" y="46461"/>
            <a:ext cx="473917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0" name="Google Shape;3450;p34"/>
          <p:cNvSpPr/>
          <p:nvPr/>
        </p:nvSpPr>
        <p:spPr>
          <a:xfrm>
            <a:off x="784216" y="367459"/>
            <a:ext cx="55241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1" name="Google Shape;3451;p34"/>
          <p:cNvSpPr/>
          <p:nvPr/>
        </p:nvSpPr>
        <p:spPr>
          <a:xfrm>
            <a:off x="914482" y="353414"/>
            <a:ext cx="536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2" name="Google Shape;3452;p34"/>
          <p:cNvSpPr/>
          <p:nvPr/>
        </p:nvSpPr>
        <p:spPr>
          <a:xfrm>
            <a:off x="912941" y="664646"/>
            <a:ext cx="536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3" name="Google Shape;3453;p34"/>
          <p:cNvSpPr/>
          <p:nvPr/>
        </p:nvSpPr>
        <p:spPr>
          <a:xfrm>
            <a:off x="797834" y="1137921"/>
            <a:ext cx="55113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4" name="Google Shape;3454;p34"/>
          <p:cNvSpPr/>
          <p:nvPr/>
        </p:nvSpPr>
        <p:spPr>
          <a:xfrm>
            <a:off x="766872" y="1279749"/>
            <a:ext cx="53828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5" name="Google Shape;3455;p34"/>
          <p:cNvSpPr/>
          <p:nvPr/>
        </p:nvSpPr>
        <p:spPr>
          <a:xfrm>
            <a:off x="396115" y="576946"/>
            <a:ext cx="55626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6" name="Google Shape;3456;p34"/>
          <p:cNvSpPr/>
          <p:nvPr/>
        </p:nvSpPr>
        <p:spPr>
          <a:xfrm>
            <a:off x="282806" y="966801"/>
            <a:ext cx="55113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7" name="Google Shape;3457;p34"/>
          <p:cNvSpPr/>
          <p:nvPr/>
        </p:nvSpPr>
        <p:spPr>
          <a:xfrm>
            <a:off x="822114" y="-12634"/>
            <a:ext cx="53057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8" name="Google Shape;3458;p34"/>
          <p:cNvSpPr/>
          <p:nvPr/>
        </p:nvSpPr>
        <p:spPr>
          <a:xfrm>
            <a:off x="320319" y="-67619"/>
            <a:ext cx="55626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9" name="Google Shape;3459;p34"/>
          <p:cNvSpPr/>
          <p:nvPr/>
        </p:nvSpPr>
        <p:spPr>
          <a:xfrm>
            <a:off x="1627347" y="861631"/>
            <a:ext cx="85816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0" name="Google Shape;3460;p34"/>
          <p:cNvSpPr/>
          <p:nvPr/>
        </p:nvSpPr>
        <p:spPr>
          <a:xfrm>
            <a:off x="1685801" y="724257"/>
            <a:ext cx="85816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1" name="Google Shape;3461;p34"/>
          <p:cNvSpPr/>
          <p:nvPr/>
        </p:nvSpPr>
        <p:spPr>
          <a:xfrm>
            <a:off x="1733591" y="875848"/>
            <a:ext cx="85816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966965" y="5999211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98838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41819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80550" y="163832"/>
            <a:ext cx="11441566" cy="6718689"/>
            <a:chOff x="-1180550" y="122873"/>
            <a:chExt cx="11441566" cy="5039017"/>
          </a:xfrm>
        </p:grpSpPr>
        <p:sp>
          <p:nvSpPr>
            <p:cNvPr id="10" name="Google Shape;10;p2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881042" y="11020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514840" y="12287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633147" y="3321100"/>
              <a:ext cx="1077839" cy="513728"/>
            </a:xfrm>
            <a:custGeom>
              <a:avLst/>
              <a:gdLst/>
              <a:ahLst/>
              <a:cxnLst/>
              <a:rect l="l" t="t" r="r" b="b"/>
              <a:pathLst>
                <a:path w="22652" h="10796" extrusionOk="0">
                  <a:moveTo>
                    <a:pt x="11935" y="0"/>
                  </a:moveTo>
                  <a:cubicBezTo>
                    <a:pt x="8166" y="0"/>
                    <a:pt x="5104" y="1846"/>
                    <a:pt x="5104" y="4122"/>
                  </a:cubicBezTo>
                  <a:lnTo>
                    <a:pt x="5104" y="4319"/>
                  </a:lnTo>
                  <a:cubicBezTo>
                    <a:pt x="2160" y="4711"/>
                    <a:pt x="1" y="5967"/>
                    <a:pt x="1" y="7420"/>
                  </a:cubicBezTo>
                  <a:cubicBezTo>
                    <a:pt x="1" y="9186"/>
                    <a:pt x="3259" y="10639"/>
                    <a:pt x="7224" y="10639"/>
                  </a:cubicBezTo>
                  <a:cubicBezTo>
                    <a:pt x="7324" y="10641"/>
                    <a:pt x="7424" y="10642"/>
                    <a:pt x="7524" y="10642"/>
                  </a:cubicBezTo>
                  <a:cubicBezTo>
                    <a:pt x="9225" y="10642"/>
                    <a:pt x="10888" y="10325"/>
                    <a:pt x="12445" y="9658"/>
                  </a:cubicBezTo>
                  <a:cubicBezTo>
                    <a:pt x="13427" y="10364"/>
                    <a:pt x="15154" y="10796"/>
                    <a:pt x="17077" y="10796"/>
                  </a:cubicBezTo>
                  <a:cubicBezTo>
                    <a:pt x="20139" y="10796"/>
                    <a:pt x="22652" y="9658"/>
                    <a:pt x="22652" y="8284"/>
                  </a:cubicBezTo>
                  <a:cubicBezTo>
                    <a:pt x="22652" y="7027"/>
                    <a:pt x="20728" y="6007"/>
                    <a:pt x="18216" y="5771"/>
                  </a:cubicBezTo>
                  <a:cubicBezTo>
                    <a:pt x="18569" y="5300"/>
                    <a:pt x="18765" y="4711"/>
                    <a:pt x="18765" y="4122"/>
                  </a:cubicBezTo>
                  <a:cubicBezTo>
                    <a:pt x="18765" y="1846"/>
                    <a:pt x="15703" y="0"/>
                    <a:pt x="11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20521" y="3061439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 rot="302">
            <a:off x="952650" y="1042119"/>
            <a:ext cx="3409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rgbClr val="FFFFFF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subTitle" idx="1"/>
          </p:nvPr>
        </p:nvSpPr>
        <p:spPr>
          <a:xfrm>
            <a:off x="1119150" y="3778833"/>
            <a:ext cx="3076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771794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-428645" y="571357"/>
            <a:ext cx="10172697" cy="6934947"/>
            <a:chOff x="-1180550" y="-1533167"/>
            <a:chExt cx="11441566" cy="5849972"/>
          </a:xfrm>
        </p:grpSpPr>
        <p:sp>
          <p:nvSpPr>
            <p:cNvPr id="41" name="Google Shape;41;p3"/>
            <p:cNvSpPr/>
            <p:nvPr/>
          </p:nvSpPr>
          <p:spPr>
            <a:xfrm>
              <a:off x="1966747" y="-11263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4514840" y="12287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-376905" y="-1533167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2" name="Google Shape;62;p3"/>
          <p:cNvSpPr txBox="1">
            <a:spLocks noGrp="1"/>
          </p:cNvSpPr>
          <p:nvPr>
            <p:ph type="title"/>
          </p:nvPr>
        </p:nvSpPr>
        <p:spPr>
          <a:xfrm>
            <a:off x="1647882" y="1620333"/>
            <a:ext cx="2573100" cy="189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94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3" name="Google Shape;63;p3"/>
          <p:cNvSpPr txBox="1">
            <a:spLocks noGrp="1"/>
          </p:cNvSpPr>
          <p:nvPr>
            <p:ph type="title" idx="2" hasCustomPrompt="1"/>
          </p:nvPr>
        </p:nvSpPr>
        <p:spPr>
          <a:xfrm>
            <a:off x="5758632" y="2481600"/>
            <a:ext cx="1895400" cy="189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4" name="Google Shape;64;p3"/>
          <p:cNvSpPr txBox="1">
            <a:spLocks noGrp="1"/>
          </p:cNvSpPr>
          <p:nvPr>
            <p:ph type="subTitle" idx="1"/>
          </p:nvPr>
        </p:nvSpPr>
        <p:spPr>
          <a:xfrm>
            <a:off x="1505682" y="4669133"/>
            <a:ext cx="2857500" cy="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8462887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4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800" cy="46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AutoNum type="arabicPeriod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566" lvl="2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754" lvl="3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320" lvl="6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509" lvl="7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697" lvl="8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67" name="Google Shape;67;p4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8" name="Google Shape;68;p4"/>
          <p:cNvGrpSpPr/>
          <p:nvPr/>
        </p:nvGrpSpPr>
        <p:grpSpPr>
          <a:xfrm>
            <a:off x="-376905" y="266568"/>
            <a:ext cx="10637921" cy="1497563"/>
            <a:chOff x="-376905" y="199925"/>
            <a:chExt cx="10637921" cy="1123172"/>
          </a:xfrm>
        </p:grpSpPr>
        <p:sp>
          <p:nvSpPr>
            <p:cNvPr id="69" name="Google Shape;69;p4"/>
            <p:cNvSpPr/>
            <p:nvPr/>
          </p:nvSpPr>
          <p:spPr>
            <a:xfrm>
              <a:off x="8587302" y="1999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6924471" y="7681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4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2" name="Google Shape;72;p4"/>
          <p:cNvGrpSpPr/>
          <p:nvPr/>
        </p:nvGrpSpPr>
        <p:grpSpPr>
          <a:xfrm>
            <a:off x="-5" y="6141742"/>
            <a:ext cx="9144242" cy="956535"/>
            <a:chOff x="-179259" y="4444489"/>
            <a:chExt cx="9944799" cy="717401"/>
          </a:xfrm>
        </p:grpSpPr>
        <p:sp>
          <p:nvSpPr>
            <p:cNvPr id="73" name="Google Shape;73;p4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5" name="Google Shape;75;p4"/>
          <p:cNvGrpSpPr/>
          <p:nvPr/>
        </p:nvGrpSpPr>
        <p:grpSpPr>
          <a:xfrm flipH="1">
            <a:off x="7717027" y="4952885"/>
            <a:ext cx="2751530" cy="1827857"/>
            <a:chOff x="404850" y="2182975"/>
            <a:chExt cx="2230850" cy="1111475"/>
          </a:xfrm>
        </p:grpSpPr>
        <p:sp>
          <p:nvSpPr>
            <p:cNvPr id="76" name="Google Shape;76;p4"/>
            <p:cNvSpPr/>
            <p:nvPr/>
          </p:nvSpPr>
          <p:spPr>
            <a:xfrm>
              <a:off x="433900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709675" y="2182975"/>
              <a:ext cx="70050" cy="69675"/>
            </a:xfrm>
            <a:custGeom>
              <a:avLst/>
              <a:gdLst/>
              <a:ahLst/>
              <a:cxnLst/>
              <a:rect l="l" t="t" r="r" b="b"/>
              <a:pathLst>
                <a:path w="2802" h="2787" extrusionOk="0">
                  <a:moveTo>
                    <a:pt x="1401" y="1"/>
                  </a:moveTo>
                  <a:cubicBezTo>
                    <a:pt x="637" y="1"/>
                    <a:pt x="0" y="622"/>
                    <a:pt x="0" y="1386"/>
                  </a:cubicBezTo>
                  <a:cubicBezTo>
                    <a:pt x="0" y="2166"/>
                    <a:pt x="637" y="2787"/>
                    <a:pt x="1401" y="2787"/>
                  </a:cubicBezTo>
                  <a:cubicBezTo>
                    <a:pt x="2181" y="2787"/>
                    <a:pt x="2802" y="2166"/>
                    <a:pt x="2802" y="1386"/>
                  </a:cubicBezTo>
                  <a:cubicBezTo>
                    <a:pt x="2802" y="622"/>
                    <a:pt x="2181" y="1"/>
                    <a:pt x="140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480450" y="2217600"/>
              <a:ext cx="1753325" cy="854800"/>
            </a:xfrm>
            <a:custGeom>
              <a:avLst/>
              <a:gdLst/>
              <a:ahLst/>
              <a:cxnLst/>
              <a:rect l="l" t="t" r="r" b="b"/>
              <a:pathLst>
                <a:path w="70133" h="34192" extrusionOk="0">
                  <a:moveTo>
                    <a:pt x="7148" y="1"/>
                  </a:moveTo>
                  <a:cubicBezTo>
                    <a:pt x="3200" y="1"/>
                    <a:pt x="1" y="3200"/>
                    <a:pt x="1" y="7148"/>
                  </a:cubicBezTo>
                  <a:lnTo>
                    <a:pt x="1" y="27044"/>
                  </a:lnTo>
                  <a:cubicBezTo>
                    <a:pt x="1" y="30992"/>
                    <a:pt x="3200" y="34191"/>
                    <a:pt x="7148" y="34191"/>
                  </a:cubicBezTo>
                  <a:lnTo>
                    <a:pt x="62986" y="34191"/>
                  </a:lnTo>
                  <a:cubicBezTo>
                    <a:pt x="66934" y="34191"/>
                    <a:pt x="70133" y="30992"/>
                    <a:pt x="70133" y="30658"/>
                  </a:cubicBezTo>
                  <a:lnTo>
                    <a:pt x="70133" y="10761"/>
                  </a:lnTo>
                  <a:cubicBezTo>
                    <a:pt x="70133" y="3200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8B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480450" y="2218000"/>
              <a:ext cx="2102325" cy="854400"/>
            </a:xfrm>
            <a:custGeom>
              <a:avLst/>
              <a:gdLst/>
              <a:ahLst/>
              <a:cxnLst/>
              <a:rect l="l" t="t" r="r" b="b"/>
              <a:pathLst>
                <a:path w="84093" h="34176" extrusionOk="0">
                  <a:moveTo>
                    <a:pt x="7148" y="1"/>
                  </a:moveTo>
                  <a:cubicBezTo>
                    <a:pt x="3200" y="1"/>
                    <a:pt x="1" y="3184"/>
                    <a:pt x="1" y="7132"/>
                  </a:cubicBezTo>
                  <a:lnTo>
                    <a:pt x="1" y="27028"/>
                  </a:lnTo>
                  <a:cubicBezTo>
                    <a:pt x="1" y="30976"/>
                    <a:pt x="3200" y="34175"/>
                    <a:pt x="7148" y="34175"/>
                  </a:cubicBezTo>
                  <a:lnTo>
                    <a:pt x="79254" y="34175"/>
                  </a:lnTo>
                  <a:cubicBezTo>
                    <a:pt x="81928" y="34175"/>
                    <a:pt x="84093" y="32011"/>
                    <a:pt x="84093" y="29337"/>
                  </a:cubicBezTo>
                  <a:lnTo>
                    <a:pt x="84093" y="21776"/>
                  </a:lnTo>
                  <a:cubicBezTo>
                    <a:pt x="84093" y="19102"/>
                    <a:pt x="81928" y="16937"/>
                    <a:pt x="79254" y="16937"/>
                  </a:cubicBezTo>
                  <a:lnTo>
                    <a:pt x="70133" y="16937"/>
                  </a:lnTo>
                  <a:lnTo>
                    <a:pt x="70133" y="7132"/>
                  </a:lnTo>
                  <a:cubicBezTo>
                    <a:pt x="70133" y="3184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404850" y="2860275"/>
              <a:ext cx="296075" cy="212125"/>
            </a:xfrm>
            <a:custGeom>
              <a:avLst/>
              <a:gdLst/>
              <a:ahLst/>
              <a:cxnLst/>
              <a:rect l="l" t="t" r="r" b="b"/>
              <a:pathLst>
                <a:path w="11843" h="8485" extrusionOk="0">
                  <a:moveTo>
                    <a:pt x="4234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4" y="8484"/>
                  </a:cubicBezTo>
                  <a:lnTo>
                    <a:pt x="7593" y="8484"/>
                  </a:lnTo>
                  <a:cubicBezTo>
                    <a:pt x="9933" y="8484"/>
                    <a:pt x="11843" y="6574"/>
                    <a:pt x="11843" y="4234"/>
                  </a:cubicBezTo>
                  <a:cubicBezTo>
                    <a:pt x="11843" y="1895"/>
                    <a:pt x="9933" y="0"/>
                    <a:pt x="759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2356725" y="2860275"/>
              <a:ext cx="278975" cy="212125"/>
            </a:xfrm>
            <a:custGeom>
              <a:avLst/>
              <a:gdLst/>
              <a:ahLst/>
              <a:cxnLst/>
              <a:rect l="l" t="t" r="r" b="b"/>
              <a:pathLst>
                <a:path w="11159" h="8485" extrusionOk="0">
                  <a:moveTo>
                    <a:pt x="4235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5" y="8484"/>
                  </a:cubicBezTo>
                  <a:lnTo>
                    <a:pt x="6925" y="8484"/>
                  </a:lnTo>
                  <a:cubicBezTo>
                    <a:pt x="9264" y="8484"/>
                    <a:pt x="11159" y="6574"/>
                    <a:pt x="11159" y="4234"/>
                  </a:cubicBezTo>
                  <a:cubicBezTo>
                    <a:pt x="11159" y="1895"/>
                    <a:pt x="9264" y="0"/>
                    <a:pt x="6925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70130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51" y="11763"/>
                  </a:lnTo>
                  <a:cubicBezTo>
                    <a:pt x="22651" y="11620"/>
                    <a:pt x="22651" y="11477"/>
                    <a:pt x="22651" y="11318"/>
                  </a:cubicBezTo>
                  <a:cubicBezTo>
                    <a:pt x="22651" y="5062"/>
                    <a:pt x="17590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751450" y="2828050"/>
              <a:ext cx="466400" cy="466400"/>
            </a:xfrm>
            <a:custGeom>
              <a:avLst/>
              <a:gdLst/>
              <a:ahLst/>
              <a:cxnLst/>
              <a:rect l="l" t="t" r="r" b="b"/>
              <a:pathLst>
                <a:path w="18656" h="18656" extrusionOk="0">
                  <a:moveTo>
                    <a:pt x="9328" y="0"/>
                  </a:moveTo>
                  <a:cubicBezTo>
                    <a:pt x="4171" y="0"/>
                    <a:pt x="1" y="4186"/>
                    <a:pt x="1" y="9328"/>
                  </a:cubicBezTo>
                  <a:cubicBezTo>
                    <a:pt x="1" y="14485"/>
                    <a:pt x="4171" y="18655"/>
                    <a:pt x="9328" y="18655"/>
                  </a:cubicBezTo>
                  <a:cubicBezTo>
                    <a:pt x="14485" y="18655"/>
                    <a:pt x="18656" y="14485"/>
                    <a:pt x="18656" y="9328"/>
                  </a:cubicBezTo>
                  <a:cubicBezTo>
                    <a:pt x="18656" y="4186"/>
                    <a:pt x="14485" y="0"/>
                    <a:pt x="932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845750" y="2922350"/>
              <a:ext cx="277800" cy="278175"/>
            </a:xfrm>
            <a:custGeom>
              <a:avLst/>
              <a:gdLst/>
              <a:ahLst/>
              <a:cxnLst/>
              <a:rect l="l" t="t" r="r" b="b"/>
              <a:pathLst>
                <a:path w="11112" h="11127" extrusionOk="0">
                  <a:moveTo>
                    <a:pt x="5556" y="1"/>
                  </a:moveTo>
                  <a:cubicBezTo>
                    <a:pt x="2484" y="1"/>
                    <a:pt x="1" y="2484"/>
                    <a:pt x="1" y="5556"/>
                  </a:cubicBezTo>
                  <a:cubicBezTo>
                    <a:pt x="1" y="8628"/>
                    <a:pt x="2484" y="11127"/>
                    <a:pt x="5556" y="11127"/>
                  </a:cubicBezTo>
                  <a:cubicBezTo>
                    <a:pt x="8628" y="11127"/>
                    <a:pt x="11111" y="8628"/>
                    <a:pt x="11111" y="5556"/>
                  </a:cubicBezTo>
                  <a:cubicBezTo>
                    <a:pt x="11111" y="2484"/>
                    <a:pt x="8628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1934525" y="2321875"/>
              <a:ext cx="312400" cy="253500"/>
            </a:xfrm>
            <a:custGeom>
              <a:avLst/>
              <a:gdLst/>
              <a:ahLst/>
              <a:cxnLst/>
              <a:rect l="l" t="t" r="r" b="b"/>
              <a:pathLst>
                <a:path w="12496" h="10140" extrusionOk="0">
                  <a:moveTo>
                    <a:pt x="3184" y="0"/>
                  </a:moveTo>
                  <a:cubicBezTo>
                    <a:pt x="1417" y="0"/>
                    <a:pt x="0" y="1417"/>
                    <a:pt x="0" y="3184"/>
                  </a:cubicBezTo>
                  <a:lnTo>
                    <a:pt x="0" y="6956"/>
                  </a:lnTo>
                  <a:cubicBezTo>
                    <a:pt x="0" y="8707"/>
                    <a:pt x="1417" y="10140"/>
                    <a:pt x="3184" y="10140"/>
                  </a:cubicBezTo>
                  <a:lnTo>
                    <a:pt x="12288" y="10140"/>
                  </a:lnTo>
                  <a:cubicBezTo>
                    <a:pt x="12352" y="10108"/>
                    <a:pt x="12416" y="10108"/>
                    <a:pt x="12495" y="10108"/>
                  </a:cubicBezTo>
                  <a:lnTo>
                    <a:pt x="12495" y="2977"/>
                  </a:lnTo>
                  <a:cubicBezTo>
                    <a:pt x="12495" y="1958"/>
                    <a:pt x="12272" y="939"/>
                    <a:pt x="1184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1960775" y="2348125"/>
              <a:ext cx="286550" cy="200600"/>
            </a:xfrm>
            <a:custGeom>
              <a:avLst/>
              <a:gdLst/>
              <a:ahLst/>
              <a:cxnLst/>
              <a:rect l="l" t="t" r="r" b="b"/>
              <a:pathLst>
                <a:path w="11462" h="8024" extrusionOk="0">
                  <a:moveTo>
                    <a:pt x="2134" y="1"/>
                  </a:moveTo>
                  <a:cubicBezTo>
                    <a:pt x="956" y="1"/>
                    <a:pt x="1" y="940"/>
                    <a:pt x="1" y="2118"/>
                  </a:cubicBezTo>
                  <a:lnTo>
                    <a:pt x="1" y="5890"/>
                  </a:lnTo>
                  <a:cubicBezTo>
                    <a:pt x="1" y="7068"/>
                    <a:pt x="956" y="8023"/>
                    <a:pt x="2134" y="8023"/>
                  </a:cubicBezTo>
                  <a:lnTo>
                    <a:pt x="11445" y="8023"/>
                  </a:lnTo>
                  <a:lnTo>
                    <a:pt x="11445" y="1927"/>
                  </a:lnTo>
                  <a:cubicBezTo>
                    <a:pt x="11461" y="1274"/>
                    <a:pt x="11366" y="621"/>
                    <a:pt x="11175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1971525" y="2349725"/>
              <a:ext cx="276200" cy="199000"/>
            </a:xfrm>
            <a:custGeom>
              <a:avLst/>
              <a:gdLst/>
              <a:ahLst/>
              <a:cxnLst/>
              <a:rect l="l" t="t" r="r" b="b"/>
              <a:pathLst>
                <a:path w="11048" h="7960" extrusionOk="0">
                  <a:moveTo>
                    <a:pt x="10761" y="0"/>
                  </a:moveTo>
                  <a:lnTo>
                    <a:pt x="0" y="7100"/>
                  </a:lnTo>
                  <a:cubicBezTo>
                    <a:pt x="398" y="7641"/>
                    <a:pt x="1035" y="7959"/>
                    <a:pt x="1704" y="7959"/>
                  </a:cubicBezTo>
                  <a:lnTo>
                    <a:pt x="11015" y="7959"/>
                  </a:lnTo>
                  <a:lnTo>
                    <a:pt x="11047" y="1895"/>
                  </a:lnTo>
                  <a:cubicBezTo>
                    <a:pt x="11047" y="1242"/>
                    <a:pt x="10952" y="605"/>
                    <a:pt x="10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1362275" y="2289225"/>
              <a:ext cx="443325" cy="728250"/>
            </a:xfrm>
            <a:custGeom>
              <a:avLst/>
              <a:gdLst/>
              <a:ahLst/>
              <a:cxnLst/>
              <a:rect l="l" t="t" r="r" b="b"/>
              <a:pathLst>
                <a:path w="17733" h="29130" fill="none" extrusionOk="0">
                  <a:moveTo>
                    <a:pt x="17733" y="25135"/>
                  </a:moveTo>
                  <a:cubicBezTo>
                    <a:pt x="17733" y="27347"/>
                    <a:pt x="16109" y="29130"/>
                    <a:pt x="14088" y="29130"/>
                  </a:cubicBezTo>
                  <a:lnTo>
                    <a:pt x="3646" y="29130"/>
                  </a:lnTo>
                  <a:cubicBezTo>
                    <a:pt x="1640" y="29130"/>
                    <a:pt x="1" y="27347"/>
                    <a:pt x="1" y="25135"/>
                  </a:cubicBezTo>
                  <a:lnTo>
                    <a:pt x="1" y="3996"/>
                  </a:lnTo>
                  <a:cubicBezTo>
                    <a:pt x="1" y="1784"/>
                    <a:pt x="1640" y="1"/>
                    <a:pt x="3646" y="1"/>
                  </a:cubicBezTo>
                  <a:lnTo>
                    <a:pt x="14088" y="1"/>
                  </a:lnTo>
                  <a:cubicBezTo>
                    <a:pt x="16109" y="1"/>
                    <a:pt x="17733" y="1784"/>
                    <a:pt x="17733" y="3996"/>
                  </a:cubicBezTo>
                  <a:close/>
                </a:path>
              </a:pathLst>
            </a:custGeom>
            <a:noFill/>
            <a:ln w="5175" cap="flat" cmpd="sng">
              <a:solidFill>
                <a:srgbClr val="273E4A"/>
              </a:solidFill>
              <a:prstDash val="solid"/>
              <a:miter lim="1591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179045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36" y="11763"/>
                  </a:lnTo>
                  <a:cubicBezTo>
                    <a:pt x="22636" y="11620"/>
                    <a:pt x="22651" y="11477"/>
                    <a:pt x="22651" y="11318"/>
                  </a:cubicBezTo>
                  <a:cubicBezTo>
                    <a:pt x="22651" y="5062"/>
                    <a:pt x="17574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1840200" y="2828050"/>
              <a:ext cx="466800" cy="466400"/>
            </a:xfrm>
            <a:custGeom>
              <a:avLst/>
              <a:gdLst/>
              <a:ahLst/>
              <a:cxnLst/>
              <a:rect l="l" t="t" r="r" b="b"/>
              <a:pathLst>
                <a:path w="18672" h="18656" extrusionOk="0">
                  <a:moveTo>
                    <a:pt x="9344" y="0"/>
                  </a:moveTo>
                  <a:cubicBezTo>
                    <a:pt x="4187" y="0"/>
                    <a:pt x="1" y="4186"/>
                    <a:pt x="1" y="9328"/>
                  </a:cubicBezTo>
                  <a:cubicBezTo>
                    <a:pt x="1" y="14485"/>
                    <a:pt x="4187" y="18655"/>
                    <a:pt x="9344" y="18655"/>
                  </a:cubicBezTo>
                  <a:cubicBezTo>
                    <a:pt x="14486" y="18655"/>
                    <a:pt x="18672" y="14485"/>
                    <a:pt x="18672" y="9328"/>
                  </a:cubicBezTo>
                  <a:cubicBezTo>
                    <a:pt x="18672" y="4186"/>
                    <a:pt x="14486" y="0"/>
                    <a:pt x="934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1934525" y="2922350"/>
              <a:ext cx="278175" cy="278175"/>
            </a:xfrm>
            <a:custGeom>
              <a:avLst/>
              <a:gdLst/>
              <a:ahLst/>
              <a:cxnLst/>
              <a:rect l="l" t="t" r="r" b="b"/>
              <a:pathLst>
                <a:path w="11127" h="11127" extrusionOk="0">
                  <a:moveTo>
                    <a:pt x="5571" y="1"/>
                  </a:moveTo>
                  <a:cubicBezTo>
                    <a:pt x="2499" y="1"/>
                    <a:pt x="0" y="2484"/>
                    <a:pt x="0" y="5556"/>
                  </a:cubicBezTo>
                  <a:cubicBezTo>
                    <a:pt x="0" y="8628"/>
                    <a:pt x="2499" y="11127"/>
                    <a:pt x="5571" y="11127"/>
                  </a:cubicBezTo>
                  <a:cubicBezTo>
                    <a:pt x="8627" y="11127"/>
                    <a:pt x="11126" y="8628"/>
                    <a:pt x="11126" y="5556"/>
                  </a:cubicBezTo>
                  <a:cubicBezTo>
                    <a:pt x="11126" y="2484"/>
                    <a:pt x="8627" y="1"/>
                    <a:pt x="5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529000" y="2595250"/>
              <a:ext cx="1717925" cy="8775"/>
            </a:xfrm>
            <a:custGeom>
              <a:avLst/>
              <a:gdLst/>
              <a:ahLst/>
              <a:cxnLst/>
              <a:rect l="l" t="t" r="r" b="b"/>
              <a:pathLst>
                <a:path w="68717" h="351" extrusionOk="0">
                  <a:moveTo>
                    <a:pt x="1" y="0"/>
                  </a:moveTo>
                  <a:lnTo>
                    <a:pt x="1" y="351"/>
                  </a:lnTo>
                  <a:lnTo>
                    <a:pt x="68716" y="351"/>
                  </a:lnTo>
                  <a:lnTo>
                    <a:pt x="68716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529000" y="2769550"/>
              <a:ext cx="2054175" cy="8775"/>
            </a:xfrm>
            <a:custGeom>
              <a:avLst/>
              <a:gdLst/>
              <a:ahLst/>
              <a:cxnLst/>
              <a:rect l="l" t="t" r="r" b="b"/>
              <a:pathLst>
                <a:path w="82167" h="351" extrusionOk="0">
                  <a:moveTo>
                    <a:pt x="1" y="0"/>
                  </a:moveTo>
                  <a:lnTo>
                    <a:pt x="1" y="350"/>
                  </a:lnTo>
                  <a:lnTo>
                    <a:pt x="82167" y="350"/>
                  </a:lnTo>
                  <a:lnTo>
                    <a:pt x="82167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2252875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526625" y="2321875"/>
              <a:ext cx="386400" cy="252700"/>
            </a:xfrm>
            <a:custGeom>
              <a:avLst/>
              <a:gdLst/>
              <a:ahLst/>
              <a:cxnLst/>
              <a:rect l="l" t="t" r="r" b="b"/>
              <a:pathLst>
                <a:path w="15456" h="10108" extrusionOk="0">
                  <a:moveTo>
                    <a:pt x="3168" y="0"/>
                  </a:moveTo>
                  <a:cubicBezTo>
                    <a:pt x="1417" y="0"/>
                    <a:pt x="0" y="1417"/>
                    <a:pt x="0" y="3168"/>
                  </a:cubicBezTo>
                  <a:lnTo>
                    <a:pt x="0" y="6940"/>
                  </a:lnTo>
                  <a:cubicBezTo>
                    <a:pt x="0" y="8691"/>
                    <a:pt x="1417" y="10108"/>
                    <a:pt x="3168" y="10108"/>
                  </a:cubicBezTo>
                  <a:lnTo>
                    <a:pt x="12288" y="10108"/>
                  </a:lnTo>
                  <a:cubicBezTo>
                    <a:pt x="14039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39" y="0"/>
                    <a:pt x="1228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552875" y="2347725"/>
              <a:ext cx="333900" cy="201000"/>
            </a:xfrm>
            <a:custGeom>
              <a:avLst/>
              <a:gdLst/>
              <a:ahLst/>
              <a:cxnLst/>
              <a:rect l="l" t="t" r="r" b="b"/>
              <a:pathLst>
                <a:path w="13356" h="8040" extrusionOk="0">
                  <a:moveTo>
                    <a:pt x="2118" y="1"/>
                  </a:moveTo>
                  <a:cubicBezTo>
                    <a:pt x="940" y="1"/>
                    <a:pt x="1" y="956"/>
                    <a:pt x="1" y="2134"/>
                  </a:cubicBezTo>
                  <a:lnTo>
                    <a:pt x="1" y="5906"/>
                  </a:lnTo>
                  <a:cubicBezTo>
                    <a:pt x="1" y="7084"/>
                    <a:pt x="940" y="8039"/>
                    <a:pt x="2118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572375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43" y="0"/>
                  </a:moveTo>
                  <a:lnTo>
                    <a:pt x="1" y="7036"/>
                  </a:lnTo>
                  <a:cubicBezTo>
                    <a:pt x="383" y="7338"/>
                    <a:pt x="860" y="7513"/>
                    <a:pt x="1338" y="7513"/>
                  </a:cubicBezTo>
                  <a:lnTo>
                    <a:pt x="10458" y="7513"/>
                  </a:lnTo>
                  <a:cubicBezTo>
                    <a:pt x="11620" y="7513"/>
                    <a:pt x="12575" y="6558"/>
                    <a:pt x="12575" y="5380"/>
                  </a:cubicBezTo>
                  <a:lnTo>
                    <a:pt x="12575" y="1608"/>
                  </a:lnTo>
                  <a:cubicBezTo>
                    <a:pt x="12575" y="987"/>
                    <a:pt x="12305" y="414"/>
                    <a:pt x="11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95320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68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979475" y="2347725"/>
              <a:ext cx="333875" cy="201000"/>
            </a:xfrm>
            <a:custGeom>
              <a:avLst/>
              <a:gdLst/>
              <a:ahLst/>
              <a:cxnLst/>
              <a:rect l="l" t="t" r="r" b="b"/>
              <a:pathLst>
                <a:path w="13355" h="8040" extrusionOk="0">
                  <a:moveTo>
                    <a:pt x="2117" y="1"/>
                  </a:moveTo>
                  <a:cubicBezTo>
                    <a:pt x="939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39" y="8039"/>
                    <a:pt x="2117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999375" y="2360875"/>
              <a:ext cx="313975" cy="187850"/>
            </a:xfrm>
            <a:custGeom>
              <a:avLst/>
              <a:gdLst/>
              <a:ahLst/>
              <a:cxnLst/>
              <a:rect l="l" t="t" r="r" b="b"/>
              <a:pathLst>
                <a:path w="12559" h="7514" extrusionOk="0">
                  <a:moveTo>
                    <a:pt x="11827" y="0"/>
                  </a:moveTo>
                  <a:lnTo>
                    <a:pt x="0" y="7036"/>
                  </a:lnTo>
                  <a:cubicBezTo>
                    <a:pt x="366" y="7338"/>
                    <a:pt x="844" y="7513"/>
                    <a:pt x="1321" y="7513"/>
                  </a:cubicBezTo>
                  <a:lnTo>
                    <a:pt x="10442" y="7513"/>
                  </a:lnTo>
                  <a:cubicBezTo>
                    <a:pt x="11604" y="7513"/>
                    <a:pt x="12559" y="6558"/>
                    <a:pt x="12559" y="5380"/>
                  </a:cubicBezTo>
                  <a:lnTo>
                    <a:pt x="12559" y="1608"/>
                  </a:lnTo>
                  <a:cubicBezTo>
                    <a:pt x="12559" y="1003"/>
                    <a:pt x="12288" y="414"/>
                    <a:pt x="118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138775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84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84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4"/>
            <p:cNvSpPr/>
            <p:nvPr/>
          </p:nvSpPr>
          <p:spPr>
            <a:xfrm>
              <a:off x="1414025" y="2347725"/>
              <a:ext cx="334275" cy="201000"/>
            </a:xfrm>
            <a:custGeom>
              <a:avLst/>
              <a:gdLst/>
              <a:ahLst/>
              <a:cxnLst/>
              <a:rect l="l" t="t" r="r" b="b"/>
              <a:pathLst>
                <a:path w="13371" h="8040" extrusionOk="0">
                  <a:moveTo>
                    <a:pt x="2133" y="1"/>
                  </a:moveTo>
                  <a:cubicBezTo>
                    <a:pt x="955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55" y="8039"/>
                    <a:pt x="2133" y="8039"/>
                  </a:cubicBezTo>
                  <a:lnTo>
                    <a:pt x="11238" y="8039"/>
                  </a:lnTo>
                  <a:cubicBezTo>
                    <a:pt x="12416" y="8039"/>
                    <a:pt x="13371" y="7084"/>
                    <a:pt x="13371" y="5906"/>
                  </a:cubicBezTo>
                  <a:lnTo>
                    <a:pt x="13371" y="2134"/>
                  </a:lnTo>
                  <a:cubicBezTo>
                    <a:pt x="13371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4"/>
            <p:cNvSpPr/>
            <p:nvPr/>
          </p:nvSpPr>
          <p:spPr>
            <a:xfrm>
              <a:off x="1433900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28" y="0"/>
                  </a:moveTo>
                  <a:lnTo>
                    <a:pt x="1" y="7036"/>
                  </a:lnTo>
                  <a:cubicBezTo>
                    <a:pt x="367" y="7338"/>
                    <a:pt x="845" y="7513"/>
                    <a:pt x="1338" y="7513"/>
                  </a:cubicBezTo>
                  <a:lnTo>
                    <a:pt x="10443" y="7513"/>
                  </a:lnTo>
                  <a:cubicBezTo>
                    <a:pt x="11621" y="7513"/>
                    <a:pt x="12576" y="6558"/>
                    <a:pt x="12576" y="5380"/>
                  </a:cubicBezTo>
                  <a:lnTo>
                    <a:pt x="12576" y="1608"/>
                  </a:lnTo>
                  <a:cubicBezTo>
                    <a:pt x="12576" y="987"/>
                    <a:pt x="12305" y="414"/>
                    <a:pt x="11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5394377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9EDADA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5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4847116" y="1884733"/>
            <a:ext cx="29076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800">
                <a:solidFill>
                  <a:srgbClr val="E1556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4847116" y="4119933"/>
            <a:ext cx="29076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800">
                <a:solidFill>
                  <a:srgbClr val="5587AC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4756516" y="2576433"/>
            <a:ext cx="3088800" cy="11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4755616" y="4811633"/>
            <a:ext cx="3090600" cy="11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813983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6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" name="Google Shape;112;p6"/>
          <p:cNvGrpSpPr/>
          <p:nvPr/>
        </p:nvGrpSpPr>
        <p:grpSpPr>
          <a:xfrm>
            <a:off x="-376905" y="328600"/>
            <a:ext cx="10342646" cy="1699240"/>
            <a:chOff x="-376905" y="246450"/>
            <a:chExt cx="10342646" cy="1274430"/>
          </a:xfrm>
        </p:grpSpPr>
        <p:sp>
          <p:nvSpPr>
            <p:cNvPr id="113" name="Google Shape;113;p6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9578159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7"/>
          <p:cNvSpPr txBox="1">
            <a:spLocks noGrp="1"/>
          </p:cNvSpPr>
          <p:nvPr>
            <p:ph type="title"/>
          </p:nvPr>
        </p:nvSpPr>
        <p:spPr>
          <a:xfrm>
            <a:off x="858275" y="1787900"/>
            <a:ext cx="3455400" cy="12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7"/>
          <p:cNvSpPr txBox="1">
            <a:spLocks noGrp="1"/>
          </p:cNvSpPr>
          <p:nvPr>
            <p:ph type="subTitle" idx="1"/>
          </p:nvPr>
        </p:nvSpPr>
        <p:spPr>
          <a:xfrm>
            <a:off x="1164425" y="3237100"/>
            <a:ext cx="2843100" cy="1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7"/>
          <p:cNvSpPr/>
          <p:nvPr/>
        </p:nvSpPr>
        <p:spPr>
          <a:xfrm>
            <a:off x="7798451" y="1597168"/>
            <a:ext cx="1593515" cy="1012653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" name="Google Shape;120;p7"/>
          <p:cNvSpPr/>
          <p:nvPr/>
        </p:nvSpPr>
        <p:spPr>
          <a:xfrm>
            <a:off x="3902151" y="365689"/>
            <a:ext cx="1804550" cy="1329667"/>
          </a:xfrm>
          <a:custGeom>
            <a:avLst/>
            <a:gdLst/>
            <a:ahLst/>
            <a:cxnLst/>
            <a:rect l="l" t="t" r="r" b="b"/>
            <a:pathLst>
              <a:path w="72182" h="39890" extrusionOk="0">
                <a:moveTo>
                  <a:pt x="34167" y="1"/>
                </a:moveTo>
                <a:cubicBezTo>
                  <a:pt x="33792" y="1"/>
                  <a:pt x="33407" y="8"/>
                  <a:pt x="33013" y="22"/>
                </a:cubicBezTo>
                <a:cubicBezTo>
                  <a:pt x="21215" y="438"/>
                  <a:pt x="19139" y="10404"/>
                  <a:pt x="22178" y="17011"/>
                </a:cubicBezTo>
                <a:cubicBezTo>
                  <a:pt x="22178" y="17011"/>
                  <a:pt x="19602" y="16309"/>
                  <a:pt x="16688" y="16309"/>
                </a:cubicBezTo>
                <a:cubicBezTo>
                  <a:pt x="12231" y="16309"/>
                  <a:pt x="6982" y="17952"/>
                  <a:pt x="8945" y="26261"/>
                </a:cubicBezTo>
                <a:cubicBezTo>
                  <a:pt x="8945" y="26261"/>
                  <a:pt x="92" y="27393"/>
                  <a:pt x="35" y="33056"/>
                </a:cubicBezTo>
                <a:cubicBezTo>
                  <a:pt x="0" y="36563"/>
                  <a:pt x="6514" y="38260"/>
                  <a:pt x="12709" y="38260"/>
                </a:cubicBezTo>
                <a:cubicBezTo>
                  <a:pt x="16519" y="38260"/>
                  <a:pt x="20208" y="37618"/>
                  <a:pt x="22178" y="36360"/>
                </a:cubicBezTo>
                <a:cubicBezTo>
                  <a:pt x="22178" y="36360"/>
                  <a:pt x="30156" y="39522"/>
                  <a:pt x="36958" y="39522"/>
                </a:cubicBezTo>
                <a:cubicBezTo>
                  <a:pt x="39289" y="39522"/>
                  <a:pt x="41482" y="39151"/>
                  <a:pt x="43168" y="38153"/>
                </a:cubicBezTo>
                <a:cubicBezTo>
                  <a:pt x="43168" y="38153"/>
                  <a:pt x="52917" y="39890"/>
                  <a:pt x="60468" y="39890"/>
                </a:cubicBezTo>
                <a:cubicBezTo>
                  <a:pt x="64243" y="39890"/>
                  <a:pt x="67469" y="39456"/>
                  <a:pt x="68652" y="38153"/>
                </a:cubicBezTo>
                <a:cubicBezTo>
                  <a:pt x="72182" y="34227"/>
                  <a:pt x="60629" y="29508"/>
                  <a:pt x="60629" y="29508"/>
                </a:cubicBezTo>
                <a:cubicBezTo>
                  <a:pt x="60629" y="29508"/>
                  <a:pt x="63215" y="17955"/>
                  <a:pt x="48586" y="16766"/>
                </a:cubicBezTo>
                <a:cubicBezTo>
                  <a:pt x="48586" y="16766"/>
                  <a:pt x="52447" y="1"/>
                  <a:pt x="3416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" name="Google Shape;121;p7"/>
          <p:cNvSpPr/>
          <p:nvPr/>
        </p:nvSpPr>
        <p:spPr>
          <a:xfrm>
            <a:off x="-605100" y="4415856"/>
            <a:ext cx="1867050" cy="1382933"/>
          </a:xfrm>
          <a:custGeom>
            <a:avLst/>
            <a:gdLst/>
            <a:ahLst/>
            <a:cxnLst/>
            <a:rect l="l" t="t" r="r" b="b"/>
            <a:pathLst>
              <a:path w="74682" h="41488" extrusionOk="0">
                <a:moveTo>
                  <a:pt x="34145" y="1"/>
                </a:moveTo>
                <a:cubicBezTo>
                  <a:pt x="33779" y="1"/>
                  <a:pt x="33404" y="7"/>
                  <a:pt x="33020" y="21"/>
                </a:cubicBezTo>
                <a:cubicBezTo>
                  <a:pt x="21222" y="455"/>
                  <a:pt x="19127" y="10403"/>
                  <a:pt x="22185" y="17010"/>
                </a:cubicBezTo>
                <a:cubicBezTo>
                  <a:pt x="22185" y="17010"/>
                  <a:pt x="19623" y="16314"/>
                  <a:pt x="16716" y="16314"/>
                </a:cubicBezTo>
                <a:cubicBezTo>
                  <a:pt x="12253" y="16314"/>
                  <a:pt x="6979" y="17955"/>
                  <a:pt x="8934" y="26278"/>
                </a:cubicBezTo>
                <a:cubicBezTo>
                  <a:pt x="8934" y="26278"/>
                  <a:pt x="81" y="27392"/>
                  <a:pt x="24" y="33055"/>
                </a:cubicBezTo>
                <a:cubicBezTo>
                  <a:pt x="1" y="36562"/>
                  <a:pt x="6512" y="38259"/>
                  <a:pt x="12707" y="38259"/>
                </a:cubicBezTo>
                <a:cubicBezTo>
                  <a:pt x="16517" y="38259"/>
                  <a:pt x="20208" y="37617"/>
                  <a:pt x="22185" y="36359"/>
                </a:cubicBezTo>
                <a:cubicBezTo>
                  <a:pt x="22185" y="36359"/>
                  <a:pt x="27456" y="41488"/>
                  <a:pt x="34246" y="41488"/>
                </a:cubicBezTo>
                <a:cubicBezTo>
                  <a:pt x="37046" y="41488"/>
                  <a:pt x="40104" y="40615"/>
                  <a:pt x="43157" y="38152"/>
                </a:cubicBezTo>
                <a:cubicBezTo>
                  <a:pt x="44754" y="40242"/>
                  <a:pt x="50343" y="41173"/>
                  <a:pt x="56207" y="41173"/>
                </a:cubicBezTo>
                <a:cubicBezTo>
                  <a:pt x="63372" y="41173"/>
                  <a:pt x="70947" y="39783"/>
                  <a:pt x="72152" y="37416"/>
                </a:cubicBezTo>
                <a:cubicBezTo>
                  <a:pt x="74681" y="32395"/>
                  <a:pt x="60618" y="29525"/>
                  <a:pt x="60618" y="29525"/>
                </a:cubicBezTo>
                <a:cubicBezTo>
                  <a:pt x="60618" y="29525"/>
                  <a:pt x="63223" y="17954"/>
                  <a:pt x="48594" y="16784"/>
                </a:cubicBezTo>
                <a:cubicBezTo>
                  <a:pt x="48594" y="16784"/>
                  <a:pt x="52440" y="1"/>
                  <a:pt x="341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4563047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8"/>
          <p:cNvGrpSpPr/>
          <p:nvPr/>
        </p:nvGrpSpPr>
        <p:grpSpPr>
          <a:xfrm>
            <a:off x="-638633" y="-1439599"/>
            <a:ext cx="10365957" cy="9782441"/>
            <a:chOff x="-638633" y="-1041600"/>
            <a:chExt cx="10365957" cy="7336831"/>
          </a:xfrm>
        </p:grpSpPr>
        <p:sp>
          <p:nvSpPr>
            <p:cNvPr id="124" name="Google Shape;124;p8"/>
            <p:cNvSpPr/>
            <p:nvPr/>
          </p:nvSpPr>
          <p:spPr>
            <a:xfrm>
              <a:off x="824400" y="4387602"/>
              <a:ext cx="7336788" cy="571746"/>
            </a:xfrm>
            <a:custGeom>
              <a:avLst/>
              <a:gdLst/>
              <a:ahLst/>
              <a:cxnLst/>
              <a:rect l="l" t="t" r="r" b="b"/>
              <a:pathLst>
                <a:path w="166537" h="12978" extrusionOk="0">
                  <a:moveTo>
                    <a:pt x="0" y="1"/>
                  </a:moveTo>
                  <a:lnTo>
                    <a:pt x="0" y="12977"/>
                  </a:lnTo>
                  <a:lnTo>
                    <a:pt x="166537" y="12977"/>
                  </a:lnTo>
                  <a:lnTo>
                    <a:pt x="166537" y="1"/>
                  </a:lnTo>
                  <a:close/>
                </a:path>
              </a:pathLst>
            </a:custGeom>
            <a:solidFill>
              <a:srgbClr val="C1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120050" y="4548450"/>
              <a:ext cx="9024224" cy="1746781"/>
            </a:xfrm>
            <a:custGeom>
              <a:avLst/>
              <a:gdLst/>
              <a:ahLst/>
              <a:cxnLst/>
              <a:rect l="l" t="t" r="r" b="b"/>
              <a:pathLst>
                <a:path w="166537" h="39650" extrusionOk="0">
                  <a:moveTo>
                    <a:pt x="0" y="0"/>
                  </a:moveTo>
                  <a:lnTo>
                    <a:pt x="0" y="39649"/>
                  </a:lnTo>
                  <a:lnTo>
                    <a:pt x="166537" y="39649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824400" y="5604930"/>
              <a:ext cx="7336788" cy="58725"/>
            </a:xfrm>
            <a:custGeom>
              <a:avLst/>
              <a:gdLst/>
              <a:ahLst/>
              <a:cxnLst/>
              <a:rect l="l" t="t" r="r" b="b"/>
              <a:pathLst>
                <a:path w="166537" h="1333" extrusionOk="0">
                  <a:moveTo>
                    <a:pt x="0" y="0"/>
                  </a:moveTo>
                  <a:lnTo>
                    <a:pt x="0" y="1333"/>
                  </a:lnTo>
                  <a:lnTo>
                    <a:pt x="166537" y="1333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824400" y="4548447"/>
              <a:ext cx="7336788" cy="29385"/>
            </a:xfrm>
            <a:custGeom>
              <a:avLst/>
              <a:gdLst/>
              <a:ahLst/>
              <a:cxnLst/>
              <a:rect l="l" t="t" r="r" b="b"/>
              <a:pathLst>
                <a:path w="166537" h="667" extrusionOk="0">
                  <a:moveTo>
                    <a:pt x="0" y="0"/>
                  </a:moveTo>
                  <a:lnTo>
                    <a:pt x="0" y="666"/>
                  </a:lnTo>
                  <a:lnTo>
                    <a:pt x="166537" y="666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A7A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864587" y="5805645"/>
              <a:ext cx="119786" cy="32909"/>
            </a:xfrm>
            <a:custGeom>
              <a:avLst/>
              <a:gdLst/>
              <a:ahLst/>
              <a:cxnLst/>
              <a:rect l="l" t="t" r="r" b="b"/>
              <a:pathLst>
                <a:path w="2719" h="747" extrusionOk="0">
                  <a:moveTo>
                    <a:pt x="1360" y="1"/>
                  </a:moveTo>
                  <a:cubicBezTo>
                    <a:pt x="614" y="1"/>
                    <a:pt x="1" y="161"/>
                    <a:pt x="1" y="374"/>
                  </a:cubicBezTo>
                  <a:cubicBezTo>
                    <a:pt x="1" y="587"/>
                    <a:pt x="614" y="747"/>
                    <a:pt x="1360" y="747"/>
                  </a:cubicBezTo>
                  <a:cubicBezTo>
                    <a:pt x="2106" y="747"/>
                    <a:pt x="2719" y="587"/>
                    <a:pt x="2719" y="374"/>
                  </a:cubicBezTo>
                  <a:cubicBezTo>
                    <a:pt x="2719" y="161"/>
                    <a:pt x="2106" y="1"/>
                    <a:pt x="13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3071205" y="5838510"/>
              <a:ext cx="70488" cy="34099"/>
            </a:xfrm>
            <a:custGeom>
              <a:avLst/>
              <a:gdLst/>
              <a:ahLst/>
              <a:cxnLst/>
              <a:rect l="l" t="t" r="r" b="b"/>
              <a:pathLst>
                <a:path w="1600" h="774" extrusionOk="0">
                  <a:moveTo>
                    <a:pt x="800" y="1"/>
                  </a:moveTo>
                  <a:cubicBezTo>
                    <a:pt x="347" y="1"/>
                    <a:pt x="1" y="187"/>
                    <a:pt x="1" y="401"/>
                  </a:cubicBezTo>
                  <a:cubicBezTo>
                    <a:pt x="1" y="587"/>
                    <a:pt x="347" y="774"/>
                    <a:pt x="800" y="774"/>
                  </a:cubicBezTo>
                  <a:cubicBezTo>
                    <a:pt x="1226" y="774"/>
                    <a:pt x="1599" y="587"/>
                    <a:pt x="1599" y="401"/>
                  </a:cubicBezTo>
                  <a:cubicBezTo>
                    <a:pt x="1599" y="187"/>
                    <a:pt x="1226" y="1"/>
                    <a:pt x="80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8"/>
            <p:cNvSpPr/>
            <p:nvPr/>
          </p:nvSpPr>
          <p:spPr>
            <a:xfrm>
              <a:off x="2777755" y="5978208"/>
              <a:ext cx="146747" cy="36433"/>
            </a:xfrm>
            <a:custGeom>
              <a:avLst/>
              <a:gdLst/>
              <a:ahLst/>
              <a:cxnLst/>
              <a:rect l="l" t="t" r="r" b="b"/>
              <a:pathLst>
                <a:path w="3331" h="827" extrusionOk="0">
                  <a:moveTo>
                    <a:pt x="1679" y="1"/>
                  </a:moveTo>
                  <a:cubicBezTo>
                    <a:pt x="746" y="1"/>
                    <a:pt x="0" y="187"/>
                    <a:pt x="0" y="427"/>
                  </a:cubicBezTo>
                  <a:cubicBezTo>
                    <a:pt x="0" y="667"/>
                    <a:pt x="746" y="827"/>
                    <a:pt x="1679" y="827"/>
                  </a:cubicBezTo>
                  <a:cubicBezTo>
                    <a:pt x="2585" y="827"/>
                    <a:pt x="3331" y="667"/>
                    <a:pt x="3331" y="427"/>
                  </a:cubicBezTo>
                  <a:cubicBezTo>
                    <a:pt x="3331" y="187"/>
                    <a:pt x="2585" y="1"/>
                    <a:pt x="167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8"/>
            <p:cNvSpPr/>
            <p:nvPr/>
          </p:nvSpPr>
          <p:spPr>
            <a:xfrm>
              <a:off x="7657551" y="5844413"/>
              <a:ext cx="120975" cy="32909"/>
            </a:xfrm>
            <a:custGeom>
              <a:avLst/>
              <a:gdLst/>
              <a:ahLst/>
              <a:cxnLst/>
              <a:rect l="l" t="t" r="r" b="b"/>
              <a:pathLst>
                <a:path w="2746" h="747" extrusionOk="0">
                  <a:moveTo>
                    <a:pt x="1360" y="0"/>
                  </a:moveTo>
                  <a:cubicBezTo>
                    <a:pt x="614" y="0"/>
                    <a:pt x="1" y="160"/>
                    <a:pt x="1" y="373"/>
                  </a:cubicBezTo>
                  <a:cubicBezTo>
                    <a:pt x="1" y="586"/>
                    <a:pt x="614" y="746"/>
                    <a:pt x="1360" y="746"/>
                  </a:cubicBezTo>
                  <a:cubicBezTo>
                    <a:pt x="2132" y="746"/>
                    <a:pt x="2745" y="586"/>
                    <a:pt x="2745" y="373"/>
                  </a:cubicBezTo>
                  <a:cubicBezTo>
                    <a:pt x="2745" y="160"/>
                    <a:pt x="2132" y="0"/>
                    <a:pt x="136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8"/>
            <p:cNvSpPr/>
            <p:nvPr/>
          </p:nvSpPr>
          <p:spPr>
            <a:xfrm>
              <a:off x="7864169" y="5877278"/>
              <a:ext cx="70488" cy="32909"/>
            </a:xfrm>
            <a:custGeom>
              <a:avLst/>
              <a:gdLst/>
              <a:ahLst/>
              <a:cxnLst/>
              <a:rect l="l" t="t" r="r" b="b"/>
              <a:pathLst>
                <a:path w="1600" h="747" extrusionOk="0">
                  <a:moveTo>
                    <a:pt x="800" y="0"/>
                  </a:moveTo>
                  <a:cubicBezTo>
                    <a:pt x="347" y="0"/>
                    <a:pt x="0" y="160"/>
                    <a:pt x="0" y="373"/>
                  </a:cubicBezTo>
                  <a:cubicBezTo>
                    <a:pt x="0" y="586"/>
                    <a:pt x="347" y="746"/>
                    <a:pt x="800" y="746"/>
                  </a:cubicBezTo>
                  <a:cubicBezTo>
                    <a:pt x="1226" y="746"/>
                    <a:pt x="1599" y="586"/>
                    <a:pt x="1599" y="373"/>
                  </a:cubicBezTo>
                  <a:cubicBezTo>
                    <a:pt x="1599" y="160"/>
                    <a:pt x="1226" y="0"/>
                    <a:pt x="80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8"/>
            <p:cNvSpPr/>
            <p:nvPr/>
          </p:nvSpPr>
          <p:spPr>
            <a:xfrm>
              <a:off x="7571864" y="6016976"/>
              <a:ext cx="145602" cy="36433"/>
            </a:xfrm>
            <a:custGeom>
              <a:avLst/>
              <a:gdLst/>
              <a:ahLst/>
              <a:cxnLst/>
              <a:rect l="l" t="t" r="r" b="b"/>
              <a:pathLst>
                <a:path w="3305" h="827" extrusionOk="0">
                  <a:moveTo>
                    <a:pt x="1653" y="0"/>
                  </a:moveTo>
                  <a:cubicBezTo>
                    <a:pt x="720" y="0"/>
                    <a:pt x="1" y="187"/>
                    <a:pt x="1" y="400"/>
                  </a:cubicBezTo>
                  <a:cubicBezTo>
                    <a:pt x="1" y="640"/>
                    <a:pt x="720" y="826"/>
                    <a:pt x="1653" y="826"/>
                  </a:cubicBezTo>
                  <a:cubicBezTo>
                    <a:pt x="2559" y="826"/>
                    <a:pt x="3305" y="640"/>
                    <a:pt x="3305" y="400"/>
                  </a:cubicBezTo>
                  <a:cubicBezTo>
                    <a:pt x="3305" y="187"/>
                    <a:pt x="2559" y="0"/>
                    <a:pt x="165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4148835" y="4661140"/>
              <a:ext cx="117407" cy="21146"/>
            </a:xfrm>
            <a:custGeom>
              <a:avLst/>
              <a:gdLst/>
              <a:ahLst/>
              <a:cxnLst/>
              <a:rect l="l" t="t" r="r" b="b"/>
              <a:pathLst>
                <a:path w="2665" h="480" extrusionOk="0">
                  <a:moveTo>
                    <a:pt x="1333" y="0"/>
                  </a:moveTo>
                  <a:cubicBezTo>
                    <a:pt x="587" y="0"/>
                    <a:pt x="0" y="107"/>
                    <a:pt x="0" y="240"/>
                  </a:cubicBezTo>
                  <a:cubicBezTo>
                    <a:pt x="0" y="373"/>
                    <a:pt x="587" y="480"/>
                    <a:pt x="1333" y="480"/>
                  </a:cubicBezTo>
                  <a:cubicBezTo>
                    <a:pt x="2052" y="480"/>
                    <a:pt x="2665" y="373"/>
                    <a:pt x="2665" y="240"/>
                  </a:cubicBezTo>
                  <a:cubicBezTo>
                    <a:pt x="2665" y="107"/>
                    <a:pt x="2052" y="0"/>
                    <a:pt x="133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4012661" y="4722156"/>
              <a:ext cx="69299" cy="32909"/>
            </a:xfrm>
            <a:custGeom>
              <a:avLst/>
              <a:gdLst/>
              <a:ahLst/>
              <a:cxnLst/>
              <a:rect l="l" t="t" r="r" b="b"/>
              <a:pathLst>
                <a:path w="1573" h="747" extrusionOk="0">
                  <a:moveTo>
                    <a:pt x="773" y="1"/>
                  </a:moveTo>
                  <a:cubicBezTo>
                    <a:pt x="347" y="1"/>
                    <a:pt x="0" y="161"/>
                    <a:pt x="0" y="374"/>
                  </a:cubicBezTo>
                  <a:cubicBezTo>
                    <a:pt x="0" y="587"/>
                    <a:pt x="347" y="747"/>
                    <a:pt x="773" y="747"/>
                  </a:cubicBezTo>
                  <a:cubicBezTo>
                    <a:pt x="1226" y="747"/>
                    <a:pt x="1573" y="587"/>
                    <a:pt x="1573" y="374"/>
                  </a:cubicBezTo>
                  <a:cubicBezTo>
                    <a:pt x="1573" y="161"/>
                    <a:pt x="1226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4266197" y="4750351"/>
              <a:ext cx="89299" cy="10617"/>
            </a:xfrm>
            <a:custGeom>
              <a:avLst/>
              <a:gdLst/>
              <a:ahLst/>
              <a:cxnLst/>
              <a:rect l="l" t="t" r="r" b="b"/>
              <a:pathLst>
                <a:path w="2027" h="241" extrusionOk="0">
                  <a:moveTo>
                    <a:pt x="1014" y="0"/>
                  </a:moveTo>
                  <a:cubicBezTo>
                    <a:pt x="454" y="0"/>
                    <a:pt x="1" y="54"/>
                    <a:pt x="1" y="107"/>
                  </a:cubicBezTo>
                  <a:cubicBezTo>
                    <a:pt x="1" y="187"/>
                    <a:pt x="454" y="240"/>
                    <a:pt x="1014" y="240"/>
                  </a:cubicBezTo>
                  <a:cubicBezTo>
                    <a:pt x="1573" y="240"/>
                    <a:pt x="2026" y="187"/>
                    <a:pt x="2026" y="107"/>
                  </a:cubicBezTo>
                  <a:cubicBezTo>
                    <a:pt x="2026" y="54"/>
                    <a:pt x="1573" y="0"/>
                    <a:pt x="1014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2015868" y="4705723"/>
              <a:ext cx="119786" cy="32909"/>
            </a:xfrm>
            <a:custGeom>
              <a:avLst/>
              <a:gdLst/>
              <a:ahLst/>
              <a:cxnLst/>
              <a:rect l="l" t="t" r="r" b="b"/>
              <a:pathLst>
                <a:path w="2719" h="747" extrusionOk="0">
                  <a:moveTo>
                    <a:pt x="1360" y="1"/>
                  </a:moveTo>
                  <a:cubicBezTo>
                    <a:pt x="614" y="1"/>
                    <a:pt x="1" y="161"/>
                    <a:pt x="1" y="374"/>
                  </a:cubicBezTo>
                  <a:cubicBezTo>
                    <a:pt x="1" y="587"/>
                    <a:pt x="614" y="747"/>
                    <a:pt x="1360" y="747"/>
                  </a:cubicBezTo>
                  <a:cubicBezTo>
                    <a:pt x="2106" y="747"/>
                    <a:pt x="2719" y="587"/>
                    <a:pt x="2719" y="374"/>
                  </a:cubicBezTo>
                  <a:cubicBezTo>
                    <a:pt x="2719" y="161"/>
                    <a:pt x="2106" y="1"/>
                    <a:pt x="13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2301124" y="4839563"/>
              <a:ext cx="70488" cy="34099"/>
            </a:xfrm>
            <a:custGeom>
              <a:avLst/>
              <a:gdLst/>
              <a:ahLst/>
              <a:cxnLst/>
              <a:rect l="l" t="t" r="r" b="b"/>
              <a:pathLst>
                <a:path w="1600" h="774" extrusionOk="0">
                  <a:moveTo>
                    <a:pt x="800" y="0"/>
                  </a:moveTo>
                  <a:cubicBezTo>
                    <a:pt x="347" y="0"/>
                    <a:pt x="1" y="187"/>
                    <a:pt x="1" y="373"/>
                  </a:cubicBezTo>
                  <a:cubicBezTo>
                    <a:pt x="1" y="587"/>
                    <a:pt x="347" y="773"/>
                    <a:pt x="800" y="773"/>
                  </a:cubicBezTo>
                  <a:cubicBezTo>
                    <a:pt x="1227" y="773"/>
                    <a:pt x="1600" y="587"/>
                    <a:pt x="1600" y="373"/>
                  </a:cubicBezTo>
                  <a:cubicBezTo>
                    <a:pt x="1600" y="187"/>
                    <a:pt x="1227" y="0"/>
                    <a:pt x="80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2001814" y="4906482"/>
              <a:ext cx="146747" cy="36433"/>
            </a:xfrm>
            <a:custGeom>
              <a:avLst/>
              <a:gdLst/>
              <a:ahLst/>
              <a:cxnLst/>
              <a:rect l="l" t="t" r="r" b="b"/>
              <a:pathLst>
                <a:path w="3331" h="827" extrusionOk="0">
                  <a:moveTo>
                    <a:pt x="1679" y="0"/>
                  </a:moveTo>
                  <a:cubicBezTo>
                    <a:pt x="746" y="0"/>
                    <a:pt x="0" y="187"/>
                    <a:pt x="0" y="400"/>
                  </a:cubicBezTo>
                  <a:cubicBezTo>
                    <a:pt x="0" y="640"/>
                    <a:pt x="746" y="826"/>
                    <a:pt x="1679" y="826"/>
                  </a:cubicBezTo>
                  <a:cubicBezTo>
                    <a:pt x="2585" y="826"/>
                    <a:pt x="3331" y="640"/>
                    <a:pt x="3331" y="400"/>
                  </a:cubicBezTo>
                  <a:cubicBezTo>
                    <a:pt x="3331" y="187"/>
                    <a:pt x="2585" y="0"/>
                    <a:pt x="167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2025296" y="5324388"/>
              <a:ext cx="68109" cy="20001"/>
            </a:xfrm>
            <a:custGeom>
              <a:avLst/>
              <a:gdLst/>
              <a:ahLst/>
              <a:cxnLst/>
              <a:rect l="l" t="t" r="r" b="b"/>
              <a:pathLst>
                <a:path w="1546" h="454" extrusionOk="0">
                  <a:moveTo>
                    <a:pt x="773" y="0"/>
                  </a:moveTo>
                  <a:cubicBezTo>
                    <a:pt x="346" y="0"/>
                    <a:pt x="0" y="107"/>
                    <a:pt x="0" y="240"/>
                  </a:cubicBezTo>
                  <a:cubicBezTo>
                    <a:pt x="0" y="373"/>
                    <a:pt x="346" y="453"/>
                    <a:pt x="773" y="453"/>
                  </a:cubicBezTo>
                  <a:cubicBezTo>
                    <a:pt x="1199" y="453"/>
                    <a:pt x="1546" y="373"/>
                    <a:pt x="1546" y="240"/>
                  </a:cubicBezTo>
                  <a:cubicBezTo>
                    <a:pt x="1546" y="107"/>
                    <a:pt x="1199" y="0"/>
                    <a:pt x="77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2144993" y="5344345"/>
              <a:ext cx="128024" cy="54011"/>
            </a:xfrm>
            <a:custGeom>
              <a:avLst/>
              <a:gdLst/>
              <a:ahLst/>
              <a:cxnLst/>
              <a:rect l="l" t="t" r="r" b="b"/>
              <a:pathLst>
                <a:path w="2906" h="1226" extrusionOk="0">
                  <a:moveTo>
                    <a:pt x="1440" y="0"/>
                  </a:moveTo>
                  <a:cubicBezTo>
                    <a:pt x="667" y="0"/>
                    <a:pt x="1" y="293"/>
                    <a:pt x="1" y="613"/>
                  </a:cubicBezTo>
                  <a:cubicBezTo>
                    <a:pt x="1" y="933"/>
                    <a:pt x="667" y="1226"/>
                    <a:pt x="1440" y="1226"/>
                  </a:cubicBezTo>
                  <a:cubicBezTo>
                    <a:pt x="2239" y="1226"/>
                    <a:pt x="2905" y="933"/>
                    <a:pt x="2905" y="613"/>
                  </a:cubicBezTo>
                  <a:cubicBezTo>
                    <a:pt x="2905" y="293"/>
                    <a:pt x="2239" y="0"/>
                    <a:pt x="144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2072214" y="5424128"/>
              <a:ext cx="45861" cy="14142"/>
            </a:xfrm>
            <a:custGeom>
              <a:avLst/>
              <a:gdLst/>
              <a:ahLst/>
              <a:cxnLst/>
              <a:rect l="l" t="t" r="r" b="b"/>
              <a:pathLst>
                <a:path w="1041" h="321" extrusionOk="0">
                  <a:moveTo>
                    <a:pt x="534" y="1"/>
                  </a:moveTo>
                  <a:cubicBezTo>
                    <a:pt x="241" y="1"/>
                    <a:pt x="1" y="81"/>
                    <a:pt x="1" y="161"/>
                  </a:cubicBezTo>
                  <a:cubicBezTo>
                    <a:pt x="1" y="241"/>
                    <a:pt x="241" y="321"/>
                    <a:pt x="534" y="321"/>
                  </a:cubicBezTo>
                  <a:cubicBezTo>
                    <a:pt x="800" y="321"/>
                    <a:pt x="1040" y="241"/>
                    <a:pt x="1040" y="161"/>
                  </a:cubicBezTo>
                  <a:cubicBezTo>
                    <a:pt x="1040" y="81"/>
                    <a:pt x="800" y="1"/>
                    <a:pt x="53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2534748" y="5474615"/>
              <a:ext cx="54055" cy="20001"/>
            </a:xfrm>
            <a:custGeom>
              <a:avLst/>
              <a:gdLst/>
              <a:ahLst/>
              <a:cxnLst/>
              <a:rect l="l" t="t" r="r" b="b"/>
              <a:pathLst>
                <a:path w="1227" h="454" extrusionOk="0">
                  <a:moveTo>
                    <a:pt x="613" y="1"/>
                  </a:moveTo>
                  <a:cubicBezTo>
                    <a:pt x="267" y="1"/>
                    <a:pt x="0" y="107"/>
                    <a:pt x="0" y="241"/>
                  </a:cubicBezTo>
                  <a:cubicBezTo>
                    <a:pt x="0" y="374"/>
                    <a:pt x="267" y="454"/>
                    <a:pt x="613" y="454"/>
                  </a:cubicBezTo>
                  <a:cubicBezTo>
                    <a:pt x="960" y="454"/>
                    <a:pt x="1226" y="374"/>
                    <a:pt x="1226" y="241"/>
                  </a:cubicBezTo>
                  <a:cubicBezTo>
                    <a:pt x="1226" y="107"/>
                    <a:pt x="960" y="1"/>
                    <a:pt x="61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1230543" y="4976882"/>
              <a:ext cx="117451" cy="21190"/>
            </a:xfrm>
            <a:custGeom>
              <a:avLst/>
              <a:gdLst/>
              <a:ahLst/>
              <a:cxnLst/>
              <a:rect l="l" t="t" r="r" b="b"/>
              <a:pathLst>
                <a:path w="2666" h="481" extrusionOk="0">
                  <a:moveTo>
                    <a:pt x="1333" y="1"/>
                  </a:moveTo>
                  <a:cubicBezTo>
                    <a:pt x="587" y="1"/>
                    <a:pt x="1" y="108"/>
                    <a:pt x="1" y="241"/>
                  </a:cubicBezTo>
                  <a:cubicBezTo>
                    <a:pt x="1" y="374"/>
                    <a:pt x="587" y="481"/>
                    <a:pt x="1333" y="481"/>
                  </a:cubicBezTo>
                  <a:cubicBezTo>
                    <a:pt x="2079" y="481"/>
                    <a:pt x="2665" y="374"/>
                    <a:pt x="2665" y="241"/>
                  </a:cubicBezTo>
                  <a:cubicBezTo>
                    <a:pt x="2665" y="108"/>
                    <a:pt x="2079" y="1"/>
                    <a:pt x="133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1373766" y="5030893"/>
              <a:ext cx="69299" cy="34099"/>
            </a:xfrm>
            <a:custGeom>
              <a:avLst/>
              <a:gdLst/>
              <a:ahLst/>
              <a:cxnLst/>
              <a:rect l="l" t="t" r="r" b="b"/>
              <a:pathLst>
                <a:path w="1573" h="774" extrusionOk="0">
                  <a:moveTo>
                    <a:pt x="773" y="1"/>
                  </a:moveTo>
                  <a:cubicBezTo>
                    <a:pt x="347" y="1"/>
                    <a:pt x="1" y="187"/>
                    <a:pt x="1" y="400"/>
                  </a:cubicBezTo>
                  <a:cubicBezTo>
                    <a:pt x="1" y="587"/>
                    <a:pt x="347" y="773"/>
                    <a:pt x="773" y="773"/>
                  </a:cubicBezTo>
                  <a:cubicBezTo>
                    <a:pt x="1200" y="773"/>
                    <a:pt x="1573" y="587"/>
                    <a:pt x="1573" y="400"/>
                  </a:cubicBezTo>
                  <a:cubicBezTo>
                    <a:pt x="1573" y="187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1230543" y="5283285"/>
              <a:ext cx="89255" cy="9428"/>
            </a:xfrm>
            <a:custGeom>
              <a:avLst/>
              <a:gdLst/>
              <a:ahLst/>
              <a:cxnLst/>
              <a:rect l="l" t="t" r="r" b="b"/>
              <a:pathLst>
                <a:path w="2026" h="214" extrusionOk="0">
                  <a:moveTo>
                    <a:pt x="1013" y="0"/>
                  </a:moveTo>
                  <a:cubicBezTo>
                    <a:pt x="454" y="0"/>
                    <a:pt x="1" y="54"/>
                    <a:pt x="1" y="107"/>
                  </a:cubicBezTo>
                  <a:cubicBezTo>
                    <a:pt x="1" y="187"/>
                    <a:pt x="454" y="214"/>
                    <a:pt x="1013" y="214"/>
                  </a:cubicBezTo>
                  <a:cubicBezTo>
                    <a:pt x="1573" y="214"/>
                    <a:pt x="2026" y="187"/>
                    <a:pt x="2026" y="107"/>
                  </a:cubicBezTo>
                  <a:cubicBezTo>
                    <a:pt x="2026" y="54"/>
                    <a:pt x="1573" y="0"/>
                    <a:pt x="101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1669595" y="6069798"/>
              <a:ext cx="93969" cy="41103"/>
            </a:xfrm>
            <a:custGeom>
              <a:avLst/>
              <a:gdLst/>
              <a:ahLst/>
              <a:cxnLst/>
              <a:rect l="l" t="t" r="r" b="b"/>
              <a:pathLst>
                <a:path w="2133" h="933" extrusionOk="0">
                  <a:moveTo>
                    <a:pt x="1066" y="0"/>
                  </a:moveTo>
                  <a:cubicBezTo>
                    <a:pt x="480" y="0"/>
                    <a:pt x="0" y="213"/>
                    <a:pt x="0" y="453"/>
                  </a:cubicBezTo>
                  <a:cubicBezTo>
                    <a:pt x="0" y="720"/>
                    <a:pt x="480" y="933"/>
                    <a:pt x="1066" y="933"/>
                  </a:cubicBezTo>
                  <a:cubicBezTo>
                    <a:pt x="1652" y="933"/>
                    <a:pt x="2132" y="720"/>
                    <a:pt x="2132" y="453"/>
                  </a:cubicBezTo>
                  <a:cubicBezTo>
                    <a:pt x="2132" y="213"/>
                    <a:pt x="1652" y="0"/>
                    <a:pt x="106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940155" y="5745774"/>
              <a:ext cx="68153" cy="20001"/>
            </a:xfrm>
            <a:custGeom>
              <a:avLst/>
              <a:gdLst/>
              <a:ahLst/>
              <a:cxnLst/>
              <a:rect l="l" t="t" r="r" b="b"/>
              <a:pathLst>
                <a:path w="1547" h="454" extrusionOk="0">
                  <a:moveTo>
                    <a:pt x="774" y="1"/>
                  </a:moveTo>
                  <a:cubicBezTo>
                    <a:pt x="347" y="1"/>
                    <a:pt x="1" y="108"/>
                    <a:pt x="1" y="214"/>
                  </a:cubicBezTo>
                  <a:cubicBezTo>
                    <a:pt x="1" y="347"/>
                    <a:pt x="347" y="454"/>
                    <a:pt x="774" y="454"/>
                  </a:cubicBezTo>
                  <a:cubicBezTo>
                    <a:pt x="1200" y="454"/>
                    <a:pt x="1546" y="347"/>
                    <a:pt x="1546" y="214"/>
                  </a:cubicBezTo>
                  <a:cubicBezTo>
                    <a:pt x="1546" y="108"/>
                    <a:pt x="1200" y="1"/>
                    <a:pt x="77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61732" y="5765731"/>
              <a:ext cx="126834" cy="52866"/>
            </a:xfrm>
            <a:custGeom>
              <a:avLst/>
              <a:gdLst/>
              <a:ahLst/>
              <a:cxnLst/>
              <a:rect l="l" t="t" r="r" b="b"/>
              <a:pathLst>
                <a:path w="2879" h="1200" extrusionOk="0">
                  <a:moveTo>
                    <a:pt x="1440" y="1"/>
                  </a:moveTo>
                  <a:cubicBezTo>
                    <a:pt x="640" y="1"/>
                    <a:pt x="1" y="267"/>
                    <a:pt x="1" y="614"/>
                  </a:cubicBezTo>
                  <a:cubicBezTo>
                    <a:pt x="1" y="934"/>
                    <a:pt x="640" y="1200"/>
                    <a:pt x="1440" y="1200"/>
                  </a:cubicBezTo>
                  <a:cubicBezTo>
                    <a:pt x="2239" y="1200"/>
                    <a:pt x="2879" y="934"/>
                    <a:pt x="2879" y="614"/>
                  </a:cubicBezTo>
                  <a:cubicBezTo>
                    <a:pt x="2879" y="267"/>
                    <a:pt x="2239" y="1"/>
                    <a:pt x="144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" name="Google Shape;150;p8"/>
            <p:cNvSpPr/>
            <p:nvPr/>
          </p:nvSpPr>
          <p:spPr>
            <a:xfrm>
              <a:off x="5915528" y="5845558"/>
              <a:ext cx="45817" cy="12952"/>
            </a:xfrm>
            <a:custGeom>
              <a:avLst/>
              <a:gdLst/>
              <a:ahLst/>
              <a:cxnLst/>
              <a:rect l="l" t="t" r="r" b="b"/>
              <a:pathLst>
                <a:path w="1040" h="294" extrusionOk="0">
                  <a:moveTo>
                    <a:pt x="507" y="1"/>
                  </a:moveTo>
                  <a:cubicBezTo>
                    <a:pt x="240" y="1"/>
                    <a:pt x="0" y="54"/>
                    <a:pt x="0" y="134"/>
                  </a:cubicBezTo>
                  <a:cubicBezTo>
                    <a:pt x="0" y="241"/>
                    <a:pt x="240" y="294"/>
                    <a:pt x="507" y="294"/>
                  </a:cubicBezTo>
                  <a:cubicBezTo>
                    <a:pt x="800" y="294"/>
                    <a:pt x="1040" y="241"/>
                    <a:pt x="1040" y="134"/>
                  </a:cubicBezTo>
                  <a:cubicBezTo>
                    <a:pt x="1040" y="54"/>
                    <a:pt x="800" y="1"/>
                    <a:pt x="50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5538726" y="5745774"/>
              <a:ext cx="55201" cy="20001"/>
            </a:xfrm>
            <a:custGeom>
              <a:avLst/>
              <a:gdLst/>
              <a:ahLst/>
              <a:cxnLst/>
              <a:rect l="l" t="t" r="r" b="b"/>
              <a:pathLst>
                <a:path w="1253" h="454" extrusionOk="0">
                  <a:moveTo>
                    <a:pt x="613" y="1"/>
                  </a:moveTo>
                  <a:cubicBezTo>
                    <a:pt x="293" y="1"/>
                    <a:pt x="0" y="108"/>
                    <a:pt x="0" y="214"/>
                  </a:cubicBezTo>
                  <a:cubicBezTo>
                    <a:pt x="0" y="347"/>
                    <a:pt x="293" y="454"/>
                    <a:pt x="613" y="454"/>
                  </a:cubicBezTo>
                  <a:cubicBezTo>
                    <a:pt x="959" y="454"/>
                    <a:pt x="1252" y="347"/>
                    <a:pt x="1252" y="214"/>
                  </a:cubicBezTo>
                  <a:cubicBezTo>
                    <a:pt x="1252" y="108"/>
                    <a:pt x="959" y="1"/>
                    <a:pt x="61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7145764" y="5292668"/>
              <a:ext cx="111547" cy="34099"/>
            </a:xfrm>
            <a:custGeom>
              <a:avLst/>
              <a:gdLst/>
              <a:ahLst/>
              <a:cxnLst/>
              <a:rect l="l" t="t" r="r" b="b"/>
              <a:pathLst>
                <a:path w="2532" h="774" extrusionOk="0">
                  <a:moveTo>
                    <a:pt x="1253" y="1"/>
                  </a:moveTo>
                  <a:cubicBezTo>
                    <a:pt x="560" y="1"/>
                    <a:pt x="0" y="187"/>
                    <a:pt x="0" y="400"/>
                  </a:cubicBezTo>
                  <a:cubicBezTo>
                    <a:pt x="0" y="614"/>
                    <a:pt x="560" y="773"/>
                    <a:pt x="1253" y="773"/>
                  </a:cubicBezTo>
                  <a:cubicBezTo>
                    <a:pt x="1972" y="773"/>
                    <a:pt x="2532" y="614"/>
                    <a:pt x="2532" y="400"/>
                  </a:cubicBezTo>
                  <a:cubicBezTo>
                    <a:pt x="2532" y="187"/>
                    <a:pt x="1972" y="1"/>
                    <a:pt x="125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7386393" y="5371306"/>
              <a:ext cx="59915" cy="10617"/>
            </a:xfrm>
            <a:custGeom>
              <a:avLst/>
              <a:gdLst/>
              <a:ahLst/>
              <a:cxnLst/>
              <a:rect l="l" t="t" r="r" b="b"/>
              <a:pathLst>
                <a:path w="1360" h="241" extrusionOk="0">
                  <a:moveTo>
                    <a:pt x="693" y="1"/>
                  </a:moveTo>
                  <a:cubicBezTo>
                    <a:pt x="294" y="1"/>
                    <a:pt x="1" y="54"/>
                    <a:pt x="1" y="108"/>
                  </a:cubicBezTo>
                  <a:cubicBezTo>
                    <a:pt x="1" y="187"/>
                    <a:pt x="294" y="241"/>
                    <a:pt x="693" y="241"/>
                  </a:cubicBezTo>
                  <a:cubicBezTo>
                    <a:pt x="1066" y="241"/>
                    <a:pt x="1360" y="187"/>
                    <a:pt x="1360" y="108"/>
                  </a:cubicBezTo>
                  <a:cubicBezTo>
                    <a:pt x="1360" y="54"/>
                    <a:pt x="1066" y="1"/>
                    <a:pt x="6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056235" y="4927584"/>
              <a:ext cx="68153" cy="20001"/>
            </a:xfrm>
            <a:custGeom>
              <a:avLst/>
              <a:gdLst/>
              <a:ahLst/>
              <a:cxnLst/>
              <a:rect l="l" t="t" r="r" b="b"/>
              <a:pathLst>
                <a:path w="1547" h="454" extrusionOk="0">
                  <a:moveTo>
                    <a:pt x="773" y="1"/>
                  </a:moveTo>
                  <a:cubicBezTo>
                    <a:pt x="347" y="1"/>
                    <a:pt x="1" y="107"/>
                    <a:pt x="1" y="241"/>
                  </a:cubicBezTo>
                  <a:cubicBezTo>
                    <a:pt x="1" y="374"/>
                    <a:pt x="347" y="454"/>
                    <a:pt x="773" y="454"/>
                  </a:cubicBezTo>
                  <a:cubicBezTo>
                    <a:pt x="1200" y="454"/>
                    <a:pt x="1546" y="374"/>
                    <a:pt x="1546" y="241"/>
                  </a:cubicBezTo>
                  <a:cubicBezTo>
                    <a:pt x="1546" y="107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4877813" y="4947541"/>
              <a:ext cx="126834" cy="54055"/>
            </a:xfrm>
            <a:custGeom>
              <a:avLst/>
              <a:gdLst/>
              <a:ahLst/>
              <a:cxnLst/>
              <a:rect l="l" t="t" r="r" b="b"/>
              <a:pathLst>
                <a:path w="2879" h="1227" extrusionOk="0">
                  <a:moveTo>
                    <a:pt x="1439" y="1"/>
                  </a:moveTo>
                  <a:cubicBezTo>
                    <a:pt x="640" y="1"/>
                    <a:pt x="0" y="294"/>
                    <a:pt x="0" y="614"/>
                  </a:cubicBezTo>
                  <a:cubicBezTo>
                    <a:pt x="0" y="933"/>
                    <a:pt x="640" y="1227"/>
                    <a:pt x="1439" y="1227"/>
                  </a:cubicBezTo>
                  <a:cubicBezTo>
                    <a:pt x="2239" y="1227"/>
                    <a:pt x="2878" y="933"/>
                    <a:pt x="2878" y="614"/>
                  </a:cubicBezTo>
                  <a:cubicBezTo>
                    <a:pt x="2878" y="294"/>
                    <a:pt x="2239" y="1"/>
                    <a:pt x="143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5031609" y="5027369"/>
              <a:ext cx="45817" cy="14142"/>
            </a:xfrm>
            <a:custGeom>
              <a:avLst/>
              <a:gdLst/>
              <a:ahLst/>
              <a:cxnLst/>
              <a:rect l="l" t="t" r="r" b="b"/>
              <a:pathLst>
                <a:path w="1040" h="321" extrusionOk="0">
                  <a:moveTo>
                    <a:pt x="506" y="1"/>
                  </a:moveTo>
                  <a:cubicBezTo>
                    <a:pt x="240" y="1"/>
                    <a:pt x="0" y="81"/>
                    <a:pt x="0" y="161"/>
                  </a:cubicBezTo>
                  <a:cubicBezTo>
                    <a:pt x="0" y="241"/>
                    <a:pt x="240" y="320"/>
                    <a:pt x="506" y="320"/>
                  </a:cubicBezTo>
                  <a:cubicBezTo>
                    <a:pt x="799" y="320"/>
                    <a:pt x="1039" y="241"/>
                    <a:pt x="1039" y="161"/>
                  </a:cubicBezTo>
                  <a:cubicBezTo>
                    <a:pt x="1039" y="81"/>
                    <a:pt x="799" y="1"/>
                    <a:pt x="506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7784341" y="4634134"/>
              <a:ext cx="111547" cy="34099"/>
            </a:xfrm>
            <a:custGeom>
              <a:avLst/>
              <a:gdLst/>
              <a:ahLst/>
              <a:cxnLst/>
              <a:rect l="l" t="t" r="r" b="b"/>
              <a:pathLst>
                <a:path w="2532" h="774" extrusionOk="0">
                  <a:moveTo>
                    <a:pt x="1253" y="0"/>
                  </a:moveTo>
                  <a:cubicBezTo>
                    <a:pt x="560" y="0"/>
                    <a:pt x="1" y="160"/>
                    <a:pt x="1" y="373"/>
                  </a:cubicBezTo>
                  <a:cubicBezTo>
                    <a:pt x="1" y="587"/>
                    <a:pt x="560" y="773"/>
                    <a:pt x="1253" y="773"/>
                  </a:cubicBezTo>
                  <a:cubicBezTo>
                    <a:pt x="1972" y="773"/>
                    <a:pt x="2532" y="587"/>
                    <a:pt x="2532" y="373"/>
                  </a:cubicBezTo>
                  <a:cubicBezTo>
                    <a:pt x="2532" y="160"/>
                    <a:pt x="1972" y="0"/>
                    <a:pt x="125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8024970" y="4712772"/>
              <a:ext cx="59915" cy="9428"/>
            </a:xfrm>
            <a:custGeom>
              <a:avLst/>
              <a:gdLst/>
              <a:ahLst/>
              <a:cxnLst/>
              <a:rect l="l" t="t" r="r" b="b"/>
              <a:pathLst>
                <a:path w="1360" h="214" extrusionOk="0">
                  <a:moveTo>
                    <a:pt x="667" y="1"/>
                  </a:moveTo>
                  <a:cubicBezTo>
                    <a:pt x="294" y="1"/>
                    <a:pt x="1" y="54"/>
                    <a:pt x="1" y="107"/>
                  </a:cubicBezTo>
                  <a:cubicBezTo>
                    <a:pt x="1" y="161"/>
                    <a:pt x="294" y="214"/>
                    <a:pt x="667" y="214"/>
                  </a:cubicBezTo>
                  <a:cubicBezTo>
                    <a:pt x="1067" y="214"/>
                    <a:pt x="1360" y="161"/>
                    <a:pt x="1360" y="107"/>
                  </a:cubicBezTo>
                  <a:cubicBezTo>
                    <a:pt x="1360" y="54"/>
                    <a:pt x="1067" y="1"/>
                    <a:pt x="6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120049" y="5062613"/>
              <a:ext cx="8514246" cy="413236"/>
            </a:xfrm>
            <a:custGeom>
              <a:avLst/>
              <a:gdLst/>
              <a:ahLst/>
              <a:cxnLst/>
              <a:rect l="l" t="t" r="r" b="b"/>
              <a:pathLst>
                <a:path w="193264" h="9380" extrusionOk="0">
                  <a:moveTo>
                    <a:pt x="96645" y="0"/>
                  </a:moveTo>
                  <a:cubicBezTo>
                    <a:pt x="43274" y="0"/>
                    <a:pt x="1" y="2078"/>
                    <a:pt x="1" y="4690"/>
                  </a:cubicBezTo>
                  <a:cubicBezTo>
                    <a:pt x="1" y="7274"/>
                    <a:pt x="43274" y="9379"/>
                    <a:pt x="96645" y="9379"/>
                  </a:cubicBezTo>
                  <a:cubicBezTo>
                    <a:pt x="150017" y="9379"/>
                    <a:pt x="193263" y="7274"/>
                    <a:pt x="193263" y="4690"/>
                  </a:cubicBezTo>
                  <a:cubicBezTo>
                    <a:pt x="193263" y="2078"/>
                    <a:pt x="150017" y="0"/>
                    <a:pt x="96645" y="0"/>
                  </a:cubicBezTo>
                  <a:close/>
                </a:path>
              </a:pathLst>
            </a:custGeom>
            <a:solidFill>
              <a:srgbClr val="3B3B3B">
                <a:alpha val="57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824400" y="4387602"/>
              <a:ext cx="7336788" cy="44"/>
            </a:xfrm>
            <a:custGeom>
              <a:avLst/>
              <a:gdLst/>
              <a:ahLst/>
              <a:cxnLst/>
              <a:rect l="l" t="t" r="r" b="b"/>
              <a:pathLst>
                <a:path w="166537" h="1" extrusionOk="0">
                  <a:moveTo>
                    <a:pt x="0" y="1"/>
                  </a:moveTo>
                  <a:lnTo>
                    <a:pt x="166537" y="1"/>
                  </a:lnTo>
                </a:path>
              </a:pathLst>
            </a:custGeom>
            <a:solidFill>
              <a:srgbClr val="D2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824400" y="3173843"/>
              <a:ext cx="7336788" cy="1580077"/>
            </a:xfrm>
            <a:custGeom>
              <a:avLst/>
              <a:gdLst/>
              <a:ahLst/>
              <a:cxnLst/>
              <a:rect l="l" t="t" r="r" b="b"/>
              <a:pathLst>
                <a:path w="166537" h="35866" extrusionOk="0">
                  <a:moveTo>
                    <a:pt x="0" y="0"/>
                  </a:moveTo>
                  <a:lnTo>
                    <a:pt x="0" y="35865"/>
                  </a:lnTo>
                  <a:lnTo>
                    <a:pt x="166537" y="35865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2B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-638633" y="3683295"/>
              <a:ext cx="1632943" cy="1632899"/>
            </a:xfrm>
            <a:custGeom>
              <a:avLst/>
              <a:gdLst/>
              <a:ahLst/>
              <a:cxnLst/>
              <a:rect l="l" t="t" r="r" b="b"/>
              <a:pathLst>
                <a:path w="37066" h="37065" extrusionOk="0">
                  <a:moveTo>
                    <a:pt x="18546" y="0"/>
                  </a:moveTo>
                  <a:cubicBezTo>
                    <a:pt x="8314" y="0"/>
                    <a:pt x="1" y="8287"/>
                    <a:pt x="1" y="18519"/>
                  </a:cubicBezTo>
                  <a:cubicBezTo>
                    <a:pt x="1" y="28751"/>
                    <a:pt x="8314" y="37065"/>
                    <a:pt x="18546" y="37065"/>
                  </a:cubicBezTo>
                  <a:cubicBezTo>
                    <a:pt x="28778" y="37065"/>
                    <a:pt x="37065" y="28751"/>
                    <a:pt x="37065" y="18519"/>
                  </a:cubicBezTo>
                  <a:cubicBezTo>
                    <a:pt x="37065" y="8287"/>
                    <a:pt x="28778" y="0"/>
                    <a:pt x="18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-306414" y="4015514"/>
              <a:ext cx="968505" cy="967316"/>
            </a:xfrm>
            <a:custGeom>
              <a:avLst/>
              <a:gdLst/>
              <a:ahLst/>
              <a:cxnLst/>
              <a:rect l="l" t="t" r="r" b="b"/>
              <a:pathLst>
                <a:path w="21984" h="21957" extrusionOk="0">
                  <a:moveTo>
                    <a:pt x="11005" y="0"/>
                  </a:moveTo>
                  <a:cubicBezTo>
                    <a:pt x="4930" y="0"/>
                    <a:pt x="1" y="4903"/>
                    <a:pt x="1" y="10978"/>
                  </a:cubicBezTo>
                  <a:cubicBezTo>
                    <a:pt x="1" y="17053"/>
                    <a:pt x="4930" y="21956"/>
                    <a:pt x="11005" y="21956"/>
                  </a:cubicBezTo>
                  <a:cubicBezTo>
                    <a:pt x="17081" y="21956"/>
                    <a:pt x="21983" y="17053"/>
                    <a:pt x="21983" y="10978"/>
                  </a:cubicBezTo>
                  <a:cubicBezTo>
                    <a:pt x="21983" y="4903"/>
                    <a:pt x="17081" y="0"/>
                    <a:pt x="110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-129137" y="4191558"/>
              <a:ext cx="615140" cy="615184"/>
            </a:xfrm>
            <a:custGeom>
              <a:avLst/>
              <a:gdLst/>
              <a:ahLst/>
              <a:cxnLst/>
              <a:rect l="l" t="t" r="r" b="b"/>
              <a:pathLst>
                <a:path w="13963" h="13964" extrusionOk="0">
                  <a:moveTo>
                    <a:pt x="6981" y="1"/>
                  </a:moveTo>
                  <a:cubicBezTo>
                    <a:pt x="3118" y="1"/>
                    <a:pt x="0" y="3118"/>
                    <a:pt x="0" y="6982"/>
                  </a:cubicBezTo>
                  <a:cubicBezTo>
                    <a:pt x="0" y="10846"/>
                    <a:pt x="3118" y="13963"/>
                    <a:pt x="6981" y="13963"/>
                  </a:cubicBezTo>
                  <a:cubicBezTo>
                    <a:pt x="10845" y="13963"/>
                    <a:pt x="13963" y="10846"/>
                    <a:pt x="13963" y="6982"/>
                  </a:cubicBezTo>
                  <a:cubicBezTo>
                    <a:pt x="13963" y="3118"/>
                    <a:pt x="10845" y="1"/>
                    <a:pt x="6981" y="1"/>
                  </a:cubicBezTo>
                  <a:close/>
                </a:path>
              </a:pathLst>
            </a:custGeom>
            <a:solidFill>
              <a:srgbClr val="3B3B3B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8057992" y="3646906"/>
              <a:ext cx="1669332" cy="1669288"/>
            </a:xfrm>
            <a:custGeom>
              <a:avLst/>
              <a:gdLst/>
              <a:ahLst/>
              <a:cxnLst/>
              <a:rect l="l" t="t" r="r" b="b"/>
              <a:pathLst>
                <a:path w="37892" h="37891" extrusionOk="0">
                  <a:moveTo>
                    <a:pt x="18946" y="0"/>
                  </a:moveTo>
                  <a:cubicBezTo>
                    <a:pt x="8474" y="0"/>
                    <a:pt x="1" y="8474"/>
                    <a:pt x="1" y="18945"/>
                  </a:cubicBezTo>
                  <a:cubicBezTo>
                    <a:pt x="1" y="29391"/>
                    <a:pt x="8474" y="37891"/>
                    <a:pt x="18946" y="37891"/>
                  </a:cubicBezTo>
                  <a:cubicBezTo>
                    <a:pt x="29418" y="37891"/>
                    <a:pt x="37891" y="29391"/>
                    <a:pt x="37891" y="18945"/>
                  </a:cubicBezTo>
                  <a:cubicBezTo>
                    <a:pt x="37891" y="8474"/>
                    <a:pt x="29418" y="0"/>
                    <a:pt x="189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8397259" y="3986129"/>
              <a:ext cx="990797" cy="989652"/>
            </a:xfrm>
            <a:custGeom>
              <a:avLst/>
              <a:gdLst/>
              <a:ahLst/>
              <a:cxnLst/>
              <a:rect l="l" t="t" r="r" b="b"/>
              <a:pathLst>
                <a:path w="22490" h="22464" extrusionOk="0">
                  <a:moveTo>
                    <a:pt x="11245" y="1"/>
                  </a:moveTo>
                  <a:cubicBezTo>
                    <a:pt x="5037" y="1"/>
                    <a:pt x="1" y="5037"/>
                    <a:pt x="1" y="11245"/>
                  </a:cubicBezTo>
                  <a:cubicBezTo>
                    <a:pt x="1" y="17427"/>
                    <a:pt x="5037" y="22463"/>
                    <a:pt x="11245" y="22463"/>
                  </a:cubicBezTo>
                  <a:cubicBezTo>
                    <a:pt x="17454" y="22463"/>
                    <a:pt x="22490" y="17427"/>
                    <a:pt x="22490" y="11245"/>
                  </a:cubicBezTo>
                  <a:cubicBezTo>
                    <a:pt x="22490" y="5037"/>
                    <a:pt x="17454" y="1"/>
                    <a:pt x="11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8578061" y="4165741"/>
              <a:ext cx="629238" cy="630427"/>
            </a:xfrm>
            <a:custGeom>
              <a:avLst/>
              <a:gdLst/>
              <a:ahLst/>
              <a:cxnLst/>
              <a:rect l="l" t="t" r="r" b="b"/>
              <a:pathLst>
                <a:path w="14283" h="14310" extrusionOk="0">
                  <a:moveTo>
                    <a:pt x="7141" y="1"/>
                  </a:moveTo>
                  <a:cubicBezTo>
                    <a:pt x="3198" y="1"/>
                    <a:pt x="0" y="3198"/>
                    <a:pt x="0" y="7168"/>
                  </a:cubicBezTo>
                  <a:cubicBezTo>
                    <a:pt x="0" y="11112"/>
                    <a:pt x="3198" y="14309"/>
                    <a:pt x="7141" y="14309"/>
                  </a:cubicBezTo>
                  <a:cubicBezTo>
                    <a:pt x="11085" y="14309"/>
                    <a:pt x="14282" y="11112"/>
                    <a:pt x="14282" y="7168"/>
                  </a:cubicBezTo>
                  <a:cubicBezTo>
                    <a:pt x="14282" y="3198"/>
                    <a:pt x="11085" y="1"/>
                    <a:pt x="7141" y="1"/>
                  </a:cubicBezTo>
                  <a:close/>
                </a:path>
              </a:pathLst>
            </a:custGeom>
            <a:solidFill>
              <a:srgbClr val="3B3B3B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200" y="-1041600"/>
              <a:ext cx="9143947" cy="5928173"/>
            </a:xfrm>
            <a:custGeom>
              <a:avLst/>
              <a:gdLst/>
              <a:ahLst/>
              <a:cxnLst/>
              <a:rect l="l" t="t" r="r" b="b"/>
              <a:pathLst>
                <a:path w="166564" h="134563" extrusionOk="0">
                  <a:moveTo>
                    <a:pt x="166537" y="1"/>
                  </a:moveTo>
                  <a:lnTo>
                    <a:pt x="0" y="1"/>
                  </a:lnTo>
                  <a:lnTo>
                    <a:pt x="0" y="106931"/>
                  </a:lnTo>
                  <a:cubicBezTo>
                    <a:pt x="5836" y="106744"/>
                    <a:pt x="9699" y="108529"/>
                    <a:pt x="13004" y="112446"/>
                  </a:cubicBezTo>
                  <a:cubicBezTo>
                    <a:pt x="16494" y="116576"/>
                    <a:pt x="17986" y="123451"/>
                    <a:pt x="17826" y="128887"/>
                  </a:cubicBezTo>
                  <a:cubicBezTo>
                    <a:pt x="17720" y="132750"/>
                    <a:pt x="18652" y="134242"/>
                    <a:pt x="20837" y="134429"/>
                  </a:cubicBezTo>
                  <a:cubicBezTo>
                    <a:pt x="22090" y="134536"/>
                    <a:pt x="64403" y="134562"/>
                    <a:pt x="75035" y="134562"/>
                  </a:cubicBezTo>
                  <a:lnTo>
                    <a:pt x="135601" y="134562"/>
                  </a:lnTo>
                  <a:cubicBezTo>
                    <a:pt x="138479" y="134562"/>
                    <a:pt x="144234" y="134562"/>
                    <a:pt x="145753" y="134429"/>
                  </a:cubicBezTo>
                  <a:cubicBezTo>
                    <a:pt x="147911" y="134242"/>
                    <a:pt x="148844" y="132777"/>
                    <a:pt x="148737" y="128887"/>
                  </a:cubicBezTo>
                  <a:cubicBezTo>
                    <a:pt x="148578" y="123451"/>
                    <a:pt x="150070" y="116576"/>
                    <a:pt x="153560" y="112446"/>
                  </a:cubicBezTo>
                  <a:cubicBezTo>
                    <a:pt x="156891" y="108529"/>
                    <a:pt x="160728" y="106771"/>
                    <a:pt x="166564" y="1069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679296" y="986865"/>
              <a:ext cx="132694" cy="93969"/>
            </a:xfrm>
            <a:custGeom>
              <a:avLst/>
              <a:gdLst/>
              <a:ahLst/>
              <a:cxnLst/>
              <a:rect l="l" t="t" r="r" b="b"/>
              <a:pathLst>
                <a:path w="3012" h="2133" extrusionOk="0">
                  <a:moveTo>
                    <a:pt x="3011" y="1"/>
                  </a:moveTo>
                  <a:lnTo>
                    <a:pt x="3011" y="1"/>
                  </a:lnTo>
                  <a:cubicBezTo>
                    <a:pt x="2825" y="54"/>
                    <a:pt x="2638" y="107"/>
                    <a:pt x="2451" y="187"/>
                  </a:cubicBezTo>
                  <a:lnTo>
                    <a:pt x="2185" y="294"/>
                  </a:lnTo>
                  <a:cubicBezTo>
                    <a:pt x="2105" y="347"/>
                    <a:pt x="1999" y="401"/>
                    <a:pt x="1919" y="454"/>
                  </a:cubicBezTo>
                  <a:cubicBezTo>
                    <a:pt x="1732" y="560"/>
                    <a:pt x="1519" y="694"/>
                    <a:pt x="1332" y="827"/>
                  </a:cubicBezTo>
                  <a:cubicBezTo>
                    <a:pt x="986" y="1067"/>
                    <a:pt x="666" y="1360"/>
                    <a:pt x="400" y="1680"/>
                  </a:cubicBezTo>
                  <a:cubicBezTo>
                    <a:pt x="240" y="1839"/>
                    <a:pt x="133" y="1973"/>
                    <a:pt x="0" y="2133"/>
                  </a:cubicBezTo>
                  <a:cubicBezTo>
                    <a:pt x="187" y="2026"/>
                    <a:pt x="346" y="1919"/>
                    <a:pt x="506" y="1813"/>
                  </a:cubicBezTo>
                  <a:lnTo>
                    <a:pt x="986" y="1466"/>
                  </a:lnTo>
                  <a:cubicBezTo>
                    <a:pt x="1172" y="1333"/>
                    <a:pt x="1332" y="1200"/>
                    <a:pt x="1519" y="1067"/>
                  </a:cubicBezTo>
                  <a:cubicBezTo>
                    <a:pt x="1705" y="933"/>
                    <a:pt x="1892" y="800"/>
                    <a:pt x="2078" y="667"/>
                  </a:cubicBezTo>
                  <a:cubicBezTo>
                    <a:pt x="2158" y="614"/>
                    <a:pt x="2238" y="534"/>
                    <a:pt x="2318" y="481"/>
                  </a:cubicBezTo>
                  <a:cubicBezTo>
                    <a:pt x="2398" y="454"/>
                    <a:pt x="2478" y="401"/>
                    <a:pt x="2558" y="347"/>
                  </a:cubicBezTo>
                  <a:cubicBezTo>
                    <a:pt x="2718" y="241"/>
                    <a:pt x="2878" y="134"/>
                    <a:pt x="3011" y="1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769653" y="1009201"/>
              <a:ext cx="93969" cy="170229"/>
            </a:xfrm>
            <a:custGeom>
              <a:avLst/>
              <a:gdLst/>
              <a:ahLst/>
              <a:cxnLst/>
              <a:rect l="l" t="t" r="r" b="b"/>
              <a:pathLst>
                <a:path w="2133" h="3864" extrusionOk="0">
                  <a:moveTo>
                    <a:pt x="2132" y="0"/>
                  </a:moveTo>
                  <a:lnTo>
                    <a:pt x="2132" y="0"/>
                  </a:lnTo>
                  <a:cubicBezTo>
                    <a:pt x="2053" y="80"/>
                    <a:pt x="1999" y="187"/>
                    <a:pt x="1946" y="267"/>
                  </a:cubicBezTo>
                  <a:cubicBezTo>
                    <a:pt x="1893" y="347"/>
                    <a:pt x="1813" y="453"/>
                    <a:pt x="1786" y="533"/>
                  </a:cubicBezTo>
                  <a:cubicBezTo>
                    <a:pt x="1733" y="640"/>
                    <a:pt x="1706" y="746"/>
                    <a:pt x="1653" y="826"/>
                  </a:cubicBezTo>
                  <a:cubicBezTo>
                    <a:pt x="1626" y="879"/>
                    <a:pt x="1626" y="933"/>
                    <a:pt x="1626" y="1013"/>
                  </a:cubicBezTo>
                  <a:lnTo>
                    <a:pt x="1612" y="1056"/>
                  </a:lnTo>
                  <a:lnTo>
                    <a:pt x="1612" y="1056"/>
                  </a:lnTo>
                  <a:lnTo>
                    <a:pt x="1466" y="1093"/>
                  </a:lnTo>
                  <a:lnTo>
                    <a:pt x="1253" y="1119"/>
                  </a:lnTo>
                  <a:cubicBezTo>
                    <a:pt x="1147" y="1146"/>
                    <a:pt x="1067" y="1173"/>
                    <a:pt x="987" y="1199"/>
                  </a:cubicBezTo>
                  <a:cubicBezTo>
                    <a:pt x="907" y="1226"/>
                    <a:pt x="853" y="1253"/>
                    <a:pt x="774" y="1279"/>
                  </a:cubicBezTo>
                  <a:lnTo>
                    <a:pt x="720" y="1279"/>
                  </a:lnTo>
                  <a:lnTo>
                    <a:pt x="667" y="1332"/>
                  </a:lnTo>
                  <a:lnTo>
                    <a:pt x="587" y="1412"/>
                  </a:lnTo>
                  <a:cubicBezTo>
                    <a:pt x="534" y="1466"/>
                    <a:pt x="480" y="1546"/>
                    <a:pt x="427" y="1599"/>
                  </a:cubicBezTo>
                  <a:lnTo>
                    <a:pt x="294" y="1812"/>
                  </a:lnTo>
                  <a:lnTo>
                    <a:pt x="214" y="2025"/>
                  </a:lnTo>
                  <a:cubicBezTo>
                    <a:pt x="134" y="2185"/>
                    <a:pt x="81" y="2318"/>
                    <a:pt x="54" y="2478"/>
                  </a:cubicBezTo>
                  <a:cubicBezTo>
                    <a:pt x="54" y="2558"/>
                    <a:pt x="27" y="2638"/>
                    <a:pt x="27" y="2718"/>
                  </a:cubicBezTo>
                  <a:cubicBezTo>
                    <a:pt x="1" y="2798"/>
                    <a:pt x="1" y="2878"/>
                    <a:pt x="1" y="2958"/>
                  </a:cubicBezTo>
                  <a:lnTo>
                    <a:pt x="1" y="3171"/>
                  </a:lnTo>
                  <a:cubicBezTo>
                    <a:pt x="1" y="3251"/>
                    <a:pt x="1" y="3331"/>
                    <a:pt x="1" y="3411"/>
                  </a:cubicBezTo>
                  <a:cubicBezTo>
                    <a:pt x="1" y="3571"/>
                    <a:pt x="27" y="3704"/>
                    <a:pt x="81" y="3864"/>
                  </a:cubicBezTo>
                  <a:lnTo>
                    <a:pt x="81" y="3624"/>
                  </a:lnTo>
                  <a:cubicBezTo>
                    <a:pt x="81" y="3544"/>
                    <a:pt x="81" y="3464"/>
                    <a:pt x="107" y="3411"/>
                  </a:cubicBezTo>
                  <a:cubicBezTo>
                    <a:pt x="134" y="3278"/>
                    <a:pt x="161" y="3144"/>
                    <a:pt x="214" y="3011"/>
                  </a:cubicBezTo>
                  <a:cubicBezTo>
                    <a:pt x="241" y="2878"/>
                    <a:pt x="294" y="2718"/>
                    <a:pt x="321" y="2585"/>
                  </a:cubicBezTo>
                  <a:cubicBezTo>
                    <a:pt x="374" y="2452"/>
                    <a:pt x="427" y="2318"/>
                    <a:pt x="507" y="2185"/>
                  </a:cubicBezTo>
                  <a:lnTo>
                    <a:pt x="587" y="1999"/>
                  </a:lnTo>
                  <a:lnTo>
                    <a:pt x="694" y="1839"/>
                  </a:lnTo>
                  <a:lnTo>
                    <a:pt x="774" y="1759"/>
                  </a:lnTo>
                  <a:lnTo>
                    <a:pt x="827" y="1679"/>
                  </a:lnTo>
                  <a:lnTo>
                    <a:pt x="907" y="1599"/>
                  </a:lnTo>
                  <a:lnTo>
                    <a:pt x="933" y="1572"/>
                  </a:lnTo>
                  <a:cubicBezTo>
                    <a:pt x="987" y="1546"/>
                    <a:pt x="1067" y="1492"/>
                    <a:pt x="1147" y="1466"/>
                  </a:cubicBezTo>
                  <a:cubicBezTo>
                    <a:pt x="1200" y="1466"/>
                    <a:pt x="1253" y="1439"/>
                    <a:pt x="1306" y="1439"/>
                  </a:cubicBezTo>
                  <a:cubicBezTo>
                    <a:pt x="1466" y="1386"/>
                    <a:pt x="1626" y="1359"/>
                    <a:pt x="1759" y="1306"/>
                  </a:cubicBezTo>
                  <a:lnTo>
                    <a:pt x="1839" y="1279"/>
                  </a:lnTo>
                  <a:lnTo>
                    <a:pt x="1839" y="1173"/>
                  </a:lnTo>
                  <a:cubicBezTo>
                    <a:pt x="1866" y="1093"/>
                    <a:pt x="1839" y="986"/>
                    <a:pt x="1866" y="879"/>
                  </a:cubicBezTo>
                  <a:cubicBezTo>
                    <a:pt x="1893" y="800"/>
                    <a:pt x="1919" y="693"/>
                    <a:pt x="1946" y="586"/>
                  </a:cubicBezTo>
                  <a:cubicBezTo>
                    <a:pt x="1999" y="400"/>
                    <a:pt x="2053" y="213"/>
                    <a:pt x="2132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24400" y="-476951"/>
              <a:ext cx="7336788" cy="72823"/>
            </a:xfrm>
            <a:custGeom>
              <a:avLst/>
              <a:gdLst/>
              <a:ahLst/>
              <a:cxnLst/>
              <a:rect l="l" t="t" r="r" b="b"/>
              <a:pathLst>
                <a:path w="166537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166537" y="1653"/>
                  </a:lnTo>
                  <a:lnTo>
                    <a:pt x="1665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824400" y="-695287"/>
              <a:ext cx="7336788" cy="82207"/>
            </a:xfrm>
            <a:custGeom>
              <a:avLst/>
              <a:gdLst/>
              <a:ahLst/>
              <a:cxnLst/>
              <a:rect l="l" t="t" r="r" b="b"/>
              <a:pathLst>
                <a:path w="166537" h="1866" extrusionOk="0">
                  <a:moveTo>
                    <a:pt x="0" y="0"/>
                  </a:moveTo>
                  <a:lnTo>
                    <a:pt x="0" y="1866"/>
                  </a:lnTo>
                  <a:lnTo>
                    <a:pt x="166537" y="1866"/>
                  </a:lnTo>
                  <a:lnTo>
                    <a:pt x="166537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03175" y="3519550"/>
              <a:ext cx="8514347" cy="1024235"/>
            </a:xfrm>
            <a:custGeom>
              <a:avLst/>
              <a:gdLst/>
              <a:ahLst/>
              <a:cxnLst/>
              <a:rect l="l" t="t" r="r" b="b"/>
              <a:pathLst>
                <a:path w="170988" h="23249" extrusionOk="0">
                  <a:moveTo>
                    <a:pt x="3628" y="0"/>
                  </a:moveTo>
                  <a:cubicBezTo>
                    <a:pt x="3225" y="0"/>
                    <a:pt x="2825" y="14"/>
                    <a:pt x="2426" y="40"/>
                  </a:cubicBezTo>
                  <a:cubicBezTo>
                    <a:pt x="1600" y="67"/>
                    <a:pt x="800" y="173"/>
                    <a:pt x="1" y="307"/>
                  </a:cubicBezTo>
                  <a:cubicBezTo>
                    <a:pt x="663" y="218"/>
                    <a:pt x="1344" y="167"/>
                    <a:pt x="2012" y="167"/>
                  </a:cubicBezTo>
                  <a:cubicBezTo>
                    <a:pt x="2150" y="167"/>
                    <a:pt x="2288" y="169"/>
                    <a:pt x="2426" y="173"/>
                  </a:cubicBezTo>
                  <a:cubicBezTo>
                    <a:pt x="2572" y="168"/>
                    <a:pt x="2719" y="166"/>
                    <a:pt x="2866" y="166"/>
                  </a:cubicBezTo>
                  <a:cubicBezTo>
                    <a:pt x="3518" y="166"/>
                    <a:pt x="4171" y="210"/>
                    <a:pt x="4824" y="253"/>
                  </a:cubicBezTo>
                  <a:cubicBezTo>
                    <a:pt x="5623" y="307"/>
                    <a:pt x="6422" y="413"/>
                    <a:pt x="7222" y="546"/>
                  </a:cubicBezTo>
                  <a:cubicBezTo>
                    <a:pt x="7622" y="600"/>
                    <a:pt x="7995" y="680"/>
                    <a:pt x="8394" y="760"/>
                  </a:cubicBezTo>
                  <a:lnTo>
                    <a:pt x="9567" y="1053"/>
                  </a:lnTo>
                  <a:cubicBezTo>
                    <a:pt x="9940" y="1159"/>
                    <a:pt x="10339" y="1239"/>
                    <a:pt x="10712" y="1372"/>
                  </a:cubicBezTo>
                  <a:cubicBezTo>
                    <a:pt x="11085" y="1532"/>
                    <a:pt x="11459" y="1639"/>
                    <a:pt x="11832" y="1799"/>
                  </a:cubicBezTo>
                  <a:lnTo>
                    <a:pt x="12924" y="2252"/>
                  </a:lnTo>
                  <a:lnTo>
                    <a:pt x="13990" y="2785"/>
                  </a:lnTo>
                  <a:lnTo>
                    <a:pt x="15056" y="3371"/>
                  </a:lnTo>
                  <a:cubicBezTo>
                    <a:pt x="15375" y="3611"/>
                    <a:pt x="15722" y="3824"/>
                    <a:pt x="16042" y="4037"/>
                  </a:cubicBezTo>
                  <a:cubicBezTo>
                    <a:pt x="16388" y="4250"/>
                    <a:pt x="16654" y="4517"/>
                    <a:pt x="17001" y="4756"/>
                  </a:cubicBezTo>
                  <a:cubicBezTo>
                    <a:pt x="17294" y="4996"/>
                    <a:pt x="17614" y="5263"/>
                    <a:pt x="17880" y="5556"/>
                  </a:cubicBezTo>
                  <a:lnTo>
                    <a:pt x="18333" y="5956"/>
                  </a:lnTo>
                  <a:cubicBezTo>
                    <a:pt x="18466" y="6089"/>
                    <a:pt x="18600" y="6222"/>
                    <a:pt x="18733" y="6382"/>
                  </a:cubicBezTo>
                  <a:lnTo>
                    <a:pt x="19159" y="6808"/>
                  </a:lnTo>
                  <a:cubicBezTo>
                    <a:pt x="19292" y="6941"/>
                    <a:pt x="19426" y="7101"/>
                    <a:pt x="19532" y="7261"/>
                  </a:cubicBezTo>
                  <a:lnTo>
                    <a:pt x="20278" y="8167"/>
                  </a:lnTo>
                  <a:lnTo>
                    <a:pt x="20944" y="9153"/>
                  </a:lnTo>
                  <a:cubicBezTo>
                    <a:pt x="21184" y="9473"/>
                    <a:pt x="21397" y="9793"/>
                    <a:pt x="21584" y="10139"/>
                  </a:cubicBezTo>
                  <a:lnTo>
                    <a:pt x="21904" y="10645"/>
                  </a:lnTo>
                  <a:cubicBezTo>
                    <a:pt x="22010" y="10805"/>
                    <a:pt x="22090" y="10992"/>
                    <a:pt x="22170" y="11178"/>
                  </a:cubicBezTo>
                  <a:lnTo>
                    <a:pt x="22703" y="12244"/>
                  </a:lnTo>
                  <a:cubicBezTo>
                    <a:pt x="22890" y="12590"/>
                    <a:pt x="23049" y="12963"/>
                    <a:pt x="23183" y="13310"/>
                  </a:cubicBezTo>
                  <a:cubicBezTo>
                    <a:pt x="23316" y="13683"/>
                    <a:pt x="23502" y="14056"/>
                    <a:pt x="23609" y="14429"/>
                  </a:cubicBezTo>
                  <a:lnTo>
                    <a:pt x="23982" y="15548"/>
                  </a:lnTo>
                  <a:cubicBezTo>
                    <a:pt x="24062" y="15735"/>
                    <a:pt x="24115" y="15921"/>
                    <a:pt x="24169" y="16108"/>
                  </a:cubicBezTo>
                  <a:lnTo>
                    <a:pt x="24328" y="16694"/>
                  </a:lnTo>
                  <a:lnTo>
                    <a:pt x="24622" y="17840"/>
                  </a:lnTo>
                  <a:cubicBezTo>
                    <a:pt x="24808" y="18612"/>
                    <a:pt x="24941" y="19385"/>
                    <a:pt x="25101" y="20158"/>
                  </a:cubicBezTo>
                  <a:lnTo>
                    <a:pt x="25421" y="22529"/>
                  </a:lnTo>
                  <a:cubicBezTo>
                    <a:pt x="25474" y="22822"/>
                    <a:pt x="25714" y="23035"/>
                    <a:pt x="25980" y="23035"/>
                  </a:cubicBezTo>
                  <a:lnTo>
                    <a:pt x="41035" y="23089"/>
                  </a:lnTo>
                  <a:lnTo>
                    <a:pt x="56064" y="23169"/>
                  </a:lnTo>
                  <a:cubicBezTo>
                    <a:pt x="61073" y="23195"/>
                    <a:pt x="66082" y="23222"/>
                    <a:pt x="71065" y="23222"/>
                  </a:cubicBezTo>
                  <a:lnTo>
                    <a:pt x="86094" y="23249"/>
                  </a:lnTo>
                  <a:lnTo>
                    <a:pt x="101122" y="23222"/>
                  </a:lnTo>
                  <a:lnTo>
                    <a:pt x="108636" y="23222"/>
                  </a:lnTo>
                  <a:lnTo>
                    <a:pt x="116150" y="23169"/>
                  </a:lnTo>
                  <a:lnTo>
                    <a:pt x="131152" y="23089"/>
                  </a:lnTo>
                  <a:lnTo>
                    <a:pt x="146180" y="22956"/>
                  </a:lnTo>
                  <a:cubicBezTo>
                    <a:pt x="146473" y="22956"/>
                    <a:pt x="146686" y="22742"/>
                    <a:pt x="146713" y="22449"/>
                  </a:cubicBezTo>
                  <a:cubicBezTo>
                    <a:pt x="146766" y="21730"/>
                    <a:pt x="146873" y="20957"/>
                    <a:pt x="147006" y="20184"/>
                  </a:cubicBezTo>
                  <a:cubicBezTo>
                    <a:pt x="147139" y="19438"/>
                    <a:pt x="147272" y="18692"/>
                    <a:pt x="147486" y="17946"/>
                  </a:cubicBezTo>
                  <a:cubicBezTo>
                    <a:pt x="147672" y="17200"/>
                    <a:pt x="147859" y="16454"/>
                    <a:pt x="148098" y="15735"/>
                  </a:cubicBezTo>
                  <a:cubicBezTo>
                    <a:pt x="148232" y="15361"/>
                    <a:pt x="148365" y="15015"/>
                    <a:pt x="148498" y="14642"/>
                  </a:cubicBezTo>
                  <a:cubicBezTo>
                    <a:pt x="148631" y="14296"/>
                    <a:pt x="148765" y="13923"/>
                    <a:pt x="148924" y="13576"/>
                  </a:cubicBezTo>
                  <a:lnTo>
                    <a:pt x="149138" y="13043"/>
                  </a:lnTo>
                  <a:lnTo>
                    <a:pt x="149377" y="12510"/>
                  </a:lnTo>
                  <a:cubicBezTo>
                    <a:pt x="149537" y="12164"/>
                    <a:pt x="149724" y="11818"/>
                    <a:pt x="149884" y="11498"/>
                  </a:cubicBezTo>
                  <a:cubicBezTo>
                    <a:pt x="150070" y="11151"/>
                    <a:pt x="150257" y="10805"/>
                    <a:pt x="150443" y="10485"/>
                  </a:cubicBezTo>
                  <a:cubicBezTo>
                    <a:pt x="150630" y="10166"/>
                    <a:pt x="150816" y="9819"/>
                    <a:pt x="151029" y="9499"/>
                  </a:cubicBezTo>
                  <a:cubicBezTo>
                    <a:pt x="151456" y="8860"/>
                    <a:pt x="151909" y="8247"/>
                    <a:pt x="152362" y="7634"/>
                  </a:cubicBezTo>
                  <a:lnTo>
                    <a:pt x="153108" y="6755"/>
                  </a:lnTo>
                  <a:lnTo>
                    <a:pt x="153907" y="5929"/>
                  </a:lnTo>
                  <a:cubicBezTo>
                    <a:pt x="154174" y="5662"/>
                    <a:pt x="154493" y="5423"/>
                    <a:pt x="154760" y="5156"/>
                  </a:cubicBezTo>
                  <a:cubicBezTo>
                    <a:pt x="155053" y="4890"/>
                    <a:pt x="155346" y="4650"/>
                    <a:pt x="155639" y="4410"/>
                  </a:cubicBezTo>
                  <a:cubicBezTo>
                    <a:pt x="155959" y="4197"/>
                    <a:pt x="156252" y="3957"/>
                    <a:pt x="156572" y="3744"/>
                  </a:cubicBezTo>
                  <a:cubicBezTo>
                    <a:pt x="156918" y="3557"/>
                    <a:pt x="157211" y="3318"/>
                    <a:pt x="157558" y="3131"/>
                  </a:cubicBezTo>
                  <a:lnTo>
                    <a:pt x="158544" y="2572"/>
                  </a:lnTo>
                  <a:cubicBezTo>
                    <a:pt x="158890" y="2385"/>
                    <a:pt x="159263" y="2252"/>
                    <a:pt x="159609" y="2092"/>
                  </a:cubicBezTo>
                  <a:lnTo>
                    <a:pt x="160116" y="1852"/>
                  </a:lnTo>
                  <a:lnTo>
                    <a:pt x="160675" y="1666"/>
                  </a:lnTo>
                  <a:cubicBezTo>
                    <a:pt x="161048" y="1532"/>
                    <a:pt x="161395" y="1372"/>
                    <a:pt x="161768" y="1266"/>
                  </a:cubicBezTo>
                  <a:cubicBezTo>
                    <a:pt x="162514" y="1053"/>
                    <a:pt x="163260" y="866"/>
                    <a:pt x="164033" y="733"/>
                  </a:cubicBezTo>
                  <a:cubicBezTo>
                    <a:pt x="164406" y="653"/>
                    <a:pt x="164779" y="573"/>
                    <a:pt x="165178" y="520"/>
                  </a:cubicBezTo>
                  <a:lnTo>
                    <a:pt x="166324" y="387"/>
                  </a:lnTo>
                  <a:lnTo>
                    <a:pt x="166910" y="307"/>
                  </a:lnTo>
                  <a:lnTo>
                    <a:pt x="167497" y="280"/>
                  </a:lnTo>
                  <a:lnTo>
                    <a:pt x="168642" y="227"/>
                  </a:lnTo>
                  <a:cubicBezTo>
                    <a:pt x="169415" y="227"/>
                    <a:pt x="170214" y="280"/>
                    <a:pt x="170987" y="280"/>
                  </a:cubicBezTo>
                  <a:cubicBezTo>
                    <a:pt x="170214" y="227"/>
                    <a:pt x="169442" y="173"/>
                    <a:pt x="168642" y="147"/>
                  </a:cubicBezTo>
                  <a:lnTo>
                    <a:pt x="166884" y="147"/>
                  </a:lnTo>
                  <a:lnTo>
                    <a:pt x="166297" y="173"/>
                  </a:lnTo>
                  <a:lnTo>
                    <a:pt x="165125" y="280"/>
                  </a:lnTo>
                  <a:cubicBezTo>
                    <a:pt x="164752" y="307"/>
                    <a:pt x="164352" y="387"/>
                    <a:pt x="163979" y="440"/>
                  </a:cubicBezTo>
                  <a:cubicBezTo>
                    <a:pt x="163207" y="573"/>
                    <a:pt x="162434" y="733"/>
                    <a:pt x="161661" y="946"/>
                  </a:cubicBezTo>
                  <a:cubicBezTo>
                    <a:pt x="161288" y="1026"/>
                    <a:pt x="160915" y="1159"/>
                    <a:pt x="160542" y="1293"/>
                  </a:cubicBezTo>
                  <a:lnTo>
                    <a:pt x="159982" y="1479"/>
                  </a:lnTo>
                  <a:lnTo>
                    <a:pt x="159423" y="1692"/>
                  </a:lnTo>
                  <a:cubicBezTo>
                    <a:pt x="159076" y="1852"/>
                    <a:pt x="158703" y="1985"/>
                    <a:pt x="158357" y="2172"/>
                  </a:cubicBezTo>
                  <a:lnTo>
                    <a:pt x="157291" y="2705"/>
                  </a:lnTo>
                  <a:cubicBezTo>
                    <a:pt x="156945" y="2891"/>
                    <a:pt x="156625" y="3104"/>
                    <a:pt x="156279" y="3318"/>
                  </a:cubicBezTo>
                  <a:cubicBezTo>
                    <a:pt x="155932" y="3504"/>
                    <a:pt x="155613" y="3744"/>
                    <a:pt x="155293" y="3984"/>
                  </a:cubicBezTo>
                  <a:cubicBezTo>
                    <a:pt x="154973" y="4197"/>
                    <a:pt x="154653" y="4437"/>
                    <a:pt x="154360" y="4703"/>
                  </a:cubicBezTo>
                  <a:cubicBezTo>
                    <a:pt x="154067" y="4970"/>
                    <a:pt x="153747" y="5209"/>
                    <a:pt x="153454" y="5476"/>
                  </a:cubicBezTo>
                  <a:lnTo>
                    <a:pt x="152628" y="6302"/>
                  </a:lnTo>
                  <a:lnTo>
                    <a:pt x="151829" y="7208"/>
                  </a:lnTo>
                  <a:cubicBezTo>
                    <a:pt x="151323" y="7794"/>
                    <a:pt x="150816" y="8407"/>
                    <a:pt x="150363" y="9073"/>
                  </a:cubicBezTo>
                  <a:cubicBezTo>
                    <a:pt x="150123" y="9419"/>
                    <a:pt x="149937" y="9739"/>
                    <a:pt x="149697" y="10086"/>
                  </a:cubicBezTo>
                  <a:cubicBezTo>
                    <a:pt x="149484" y="10405"/>
                    <a:pt x="149297" y="10752"/>
                    <a:pt x="149111" y="11098"/>
                  </a:cubicBezTo>
                  <a:cubicBezTo>
                    <a:pt x="148924" y="11445"/>
                    <a:pt x="148738" y="11818"/>
                    <a:pt x="148551" y="12164"/>
                  </a:cubicBezTo>
                  <a:lnTo>
                    <a:pt x="148285" y="12697"/>
                  </a:lnTo>
                  <a:lnTo>
                    <a:pt x="148045" y="13230"/>
                  </a:lnTo>
                  <a:cubicBezTo>
                    <a:pt x="147885" y="13603"/>
                    <a:pt x="147752" y="13976"/>
                    <a:pt x="147592" y="14322"/>
                  </a:cubicBezTo>
                  <a:cubicBezTo>
                    <a:pt x="147432" y="14695"/>
                    <a:pt x="147299" y="15068"/>
                    <a:pt x="147192" y="15441"/>
                  </a:cubicBezTo>
                  <a:cubicBezTo>
                    <a:pt x="146926" y="16188"/>
                    <a:pt x="146686" y="16934"/>
                    <a:pt x="146473" y="17706"/>
                  </a:cubicBezTo>
                  <a:cubicBezTo>
                    <a:pt x="146260" y="18506"/>
                    <a:pt x="146073" y="19252"/>
                    <a:pt x="145940" y="20051"/>
                  </a:cubicBezTo>
                  <a:cubicBezTo>
                    <a:pt x="145814" y="20663"/>
                    <a:pt x="145720" y="21274"/>
                    <a:pt x="145647" y="21912"/>
                  </a:cubicBezTo>
                  <a:lnTo>
                    <a:pt x="145647" y="21912"/>
                  </a:lnTo>
                  <a:lnTo>
                    <a:pt x="131125" y="21783"/>
                  </a:lnTo>
                  <a:lnTo>
                    <a:pt x="116097" y="21703"/>
                  </a:lnTo>
                  <a:lnTo>
                    <a:pt x="108583" y="21650"/>
                  </a:lnTo>
                  <a:lnTo>
                    <a:pt x="71039" y="21650"/>
                  </a:lnTo>
                  <a:cubicBezTo>
                    <a:pt x="66029" y="21650"/>
                    <a:pt x="61046" y="21677"/>
                    <a:pt x="56037" y="21703"/>
                  </a:cubicBezTo>
                  <a:lnTo>
                    <a:pt x="41009" y="21783"/>
                  </a:lnTo>
                  <a:lnTo>
                    <a:pt x="26488" y="21912"/>
                  </a:lnTo>
                  <a:lnTo>
                    <a:pt x="26488" y="21912"/>
                  </a:lnTo>
                  <a:lnTo>
                    <a:pt x="26194" y="19998"/>
                  </a:lnTo>
                  <a:cubicBezTo>
                    <a:pt x="26007" y="19198"/>
                    <a:pt x="25847" y="18399"/>
                    <a:pt x="25634" y="17600"/>
                  </a:cubicBezTo>
                  <a:lnTo>
                    <a:pt x="25314" y="16427"/>
                  </a:lnTo>
                  <a:lnTo>
                    <a:pt x="25154" y="15841"/>
                  </a:lnTo>
                  <a:cubicBezTo>
                    <a:pt x="25075" y="15628"/>
                    <a:pt x="25021" y="15441"/>
                    <a:pt x="24941" y="15255"/>
                  </a:cubicBezTo>
                  <a:lnTo>
                    <a:pt x="24542" y="14109"/>
                  </a:lnTo>
                  <a:cubicBezTo>
                    <a:pt x="24382" y="13709"/>
                    <a:pt x="24222" y="13336"/>
                    <a:pt x="24062" y="12963"/>
                  </a:cubicBezTo>
                  <a:cubicBezTo>
                    <a:pt x="23875" y="12590"/>
                    <a:pt x="23742" y="12217"/>
                    <a:pt x="23529" y="11844"/>
                  </a:cubicBezTo>
                  <a:lnTo>
                    <a:pt x="22970" y="10752"/>
                  </a:lnTo>
                  <a:cubicBezTo>
                    <a:pt x="22863" y="10565"/>
                    <a:pt x="22783" y="10405"/>
                    <a:pt x="22650" y="10219"/>
                  </a:cubicBezTo>
                  <a:lnTo>
                    <a:pt x="22330" y="9713"/>
                  </a:lnTo>
                  <a:cubicBezTo>
                    <a:pt x="22117" y="9340"/>
                    <a:pt x="21877" y="9020"/>
                    <a:pt x="21637" y="8673"/>
                  </a:cubicBezTo>
                  <a:lnTo>
                    <a:pt x="20891" y="7688"/>
                  </a:lnTo>
                  <a:lnTo>
                    <a:pt x="20092" y="6755"/>
                  </a:lnTo>
                  <a:cubicBezTo>
                    <a:pt x="19959" y="6595"/>
                    <a:pt x="19825" y="6435"/>
                    <a:pt x="19665" y="6302"/>
                  </a:cubicBezTo>
                  <a:lnTo>
                    <a:pt x="19239" y="5876"/>
                  </a:lnTo>
                  <a:cubicBezTo>
                    <a:pt x="19106" y="5716"/>
                    <a:pt x="18946" y="5582"/>
                    <a:pt x="18813" y="5449"/>
                  </a:cubicBezTo>
                  <a:lnTo>
                    <a:pt x="18333" y="5050"/>
                  </a:lnTo>
                  <a:cubicBezTo>
                    <a:pt x="17987" y="4783"/>
                    <a:pt x="17720" y="4517"/>
                    <a:pt x="17374" y="4277"/>
                  </a:cubicBezTo>
                  <a:cubicBezTo>
                    <a:pt x="17054" y="4037"/>
                    <a:pt x="16734" y="3771"/>
                    <a:pt x="16388" y="3557"/>
                  </a:cubicBezTo>
                  <a:cubicBezTo>
                    <a:pt x="16015" y="3344"/>
                    <a:pt x="15695" y="3131"/>
                    <a:pt x="15322" y="2918"/>
                  </a:cubicBezTo>
                  <a:lnTo>
                    <a:pt x="14230" y="2358"/>
                  </a:lnTo>
                  <a:lnTo>
                    <a:pt x="13111" y="1852"/>
                  </a:lnTo>
                  <a:lnTo>
                    <a:pt x="11991" y="1426"/>
                  </a:lnTo>
                  <a:cubicBezTo>
                    <a:pt x="11592" y="1293"/>
                    <a:pt x="11219" y="1159"/>
                    <a:pt x="10819" y="1026"/>
                  </a:cubicBezTo>
                  <a:cubicBezTo>
                    <a:pt x="10446" y="919"/>
                    <a:pt x="10046" y="813"/>
                    <a:pt x="9647" y="706"/>
                  </a:cubicBezTo>
                  <a:lnTo>
                    <a:pt x="8448" y="440"/>
                  </a:lnTo>
                  <a:cubicBezTo>
                    <a:pt x="8048" y="387"/>
                    <a:pt x="7648" y="307"/>
                    <a:pt x="7248" y="253"/>
                  </a:cubicBezTo>
                  <a:cubicBezTo>
                    <a:pt x="6449" y="147"/>
                    <a:pt x="5650" y="67"/>
                    <a:pt x="4850" y="40"/>
                  </a:cubicBezTo>
                  <a:cubicBezTo>
                    <a:pt x="4437" y="14"/>
                    <a:pt x="4031" y="0"/>
                    <a:pt x="36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7360786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31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67" y="54704"/>
                  </a:lnTo>
                  <a:cubicBezTo>
                    <a:pt x="7462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67" y="2505"/>
                    <a:pt x="3225" y="720"/>
                    <a:pt x="5676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214" y="0"/>
                    <a:pt x="37412" y="1919"/>
                  </a:cubicBezTo>
                  <a:cubicBezTo>
                    <a:pt x="39650" y="3251"/>
                    <a:pt x="40023" y="5276"/>
                    <a:pt x="40076" y="7728"/>
                  </a:cubicBezTo>
                  <a:cubicBezTo>
                    <a:pt x="40130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7335318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34" y="1662"/>
                    <a:pt x="36079" y="1796"/>
                    <a:pt x="37811" y="2835"/>
                  </a:cubicBezTo>
                  <a:cubicBezTo>
                    <a:pt x="39197" y="3687"/>
                    <a:pt x="39676" y="4833"/>
                    <a:pt x="39730" y="7418"/>
                  </a:cubicBezTo>
                  <a:cubicBezTo>
                    <a:pt x="39783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70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82" y="54581"/>
                  </a:cubicBezTo>
                  <a:cubicBezTo>
                    <a:pt x="31763" y="54581"/>
                    <a:pt x="30643" y="54501"/>
                    <a:pt x="29551" y="54421"/>
                  </a:cubicBezTo>
                  <a:cubicBezTo>
                    <a:pt x="28512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47" y="54314"/>
                    <a:pt x="8288" y="54341"/>
                  </a:cubicBezTo>
                  <a:cubicBezTo>
                    <a:pt x="7728" y="54368"/>
                    <a:pt x="7168" y="54394"/>
                    <a:pt x="6609" y="54394"/>
                  </a:cubicBezTo>
                  <a:cubicBezTo>
                    <a:pt x="5756" y="54394"/>
                    <a:pt x="4531" y="54341"/>
                    <a:pt x="3705" y="53862"/>
                  </a:cubicBezTo>
                  <a:cubicBezTo>
                    <a:pt x="1839" y="52742"/>
                    <a:pt x="1866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89" y="1796"/>
                  </a:cubicBezTo>
                  <a:cubicBezTo>
                    <a:pt x="6502" y="1796"/>
                    <a:pt x="7168" y="1769"/>
                    <a:pt x="7915" y="1769"/>
                  </a:cubicBezTo>
                  <a:lnTo>
                    <a:pt x="28032" y="1769"/>
                  </a:lnTo>
                  <a:cubicBezTo>
                    <a:pt x="28805" y="1769"/>
                    <a:pt x="29578" y="1742"/>
                    <a:pt x="30324" y="1716"/>
                  </a:cubicBezTo>
                  <a:cubicBezTo>
                    <a:pt x="31070" y="1689"/>
                    <a:pt x="31763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2018" y="117"/>
                  </a:lnTo>
                  <a:cubicBezTo>
                    <a:pt x="10650" y="117"/>
                    <a:pt x="9282" y="93"/>
                    <a:pt x="7915" y="93"/>
                  </a:cubicBezTo>
                  <a:cubicBezTo>
                    <a:pt x="7231" y="93"/>
                    <a:pt x="6547" y="99"/>
                    <a:pt x="5863" y="117"/>
                  </a:cubicBezTo>
                  <a:cubicBezTo>
                    <a:pt x="3305" y="197"/>
                    <a:pt x="267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37" y="55924"/>
                    <a:pt x="5280" y="56066"/>
                    <a:pt x="6632" y="56066"/>
                  </a:cubicBezTo>
                  <a:cubicBezTo>
                    <a:pt x="7764" y="56066"/>
                    <a:pt x="8903" y="55967"/>
                    <a:pt x="9886" y="55967"/>
                  </a:cubicBezTo>
                  <a:lnTo>
                    <a:pt x="26647" y="55967"/>
                  </a:lnTo>
                  <a:cubicBezTo>
                    <a:pt x="28452" y="55967"/>
                    <a:pt x="30713" y="56240"/>
                    <a:pt x="32911" y="56240"/>
                  </a:cubicBezTo>
                  <a:cubicBezTo>
                    <a:pt x="34997" y="56240"/>
                    <a:pt x="37027" y="55994"/>
                    <a:pt x="38557" y="55034"/>
                  </a:cubicBezTo>
                  <a:cubicBezTo>
                    <a:pt x="39810" y="54235"/>
                    <a:pt x="40502" y="53409"/>
                    <a:pt x="40902" y="52423"/>
                  </a:cubicBezTo>
                  <a:cubicBezTo>
                    <a:pt x="41355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804720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40" y="54704"/>
                  </a:lnTo>
                  <a:cubicBezTo>
                    <a:pt x="7462" y="54704"/>
                    <a:pt x="4637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41" y="2505"/>
                    <a:pt x="3198" y="720"/>
                    <a:pt x="5676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214" y="0"/>
                    <a:pt x="37412" y="1919"/>
                  </a:cubicBezTo>
                  <a:cubicBezTo>
                    <a:pt x="39623" y="3251"/>
                    <a:pt x="40023" y="5276"/>
                    <a:pt x="40076" y="7728"/>
                  </a:cubicBezTo>
                  <a:cubicBezTo>
                    <a:pt x="40130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rgbClr val="A8D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5537936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96" y="51267"/>
                  </a:moveTo>
                  <a:cubicBezTo>
                    <a:pt x="39197" y="52226"/>
                    <a:pt x="38530" y="53026"/>
                    <a:pt x="37305" y="53772"/>
                  </a:cubicBezTo>
                  <a:cubicBezTo>
                    <a:pt x="34267" y="55690"/>
                    <a:pt x="29178" y="54704"/>
                    <a:pt x="25767" y="54704"/>
                  </a:cubicBezTo>
                  <a:lnTo>
                    <a:pt x="9566" y="54704"/>
                  </a:lnTo>
                  <a:cubicBezTo>
                    <a:pt x="7461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67" y="2505"/>
                    <a:pt x="3225" y="720"/>
                    <a:pt x="5676" y="667"/>
                  </a:cubicBezTo>
                  <a:cubicBezTo>
                    <a:pt x="7648" y="613"/>
                    <a:pt x="9646" y="667"/>
                    <a:pt x="11618" y="667"/>
                  </a:cubicBezTo>
                  <a:lnTo>
                    <a:pt x="27126" y="667"/>
                  </a:lnTo>
                  <a:cubicBezTo>
                    <a:pt x="30643" y="667"/>
                    <a:pt x="34214" y="0"/>
                    <a:pt x="37411" y="1919"/>
                  </a:cubicBezTo>
                  <a:cubicBezTo>
                    <a:pt x="39650" y="3251"/>
                    <a:pt x="40023" y="5276"/>
                    <a:pt x="40076" y="7728"/>
                  </a:cubicBezTo>
                  <a:cubicBezTo>
                    <a:pt x="40129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76" y="48922"/>
                    <a:pt x="40023" y="50201"/>
                    <a:pt x="39596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2032805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51" y="54704"/>
                    <a:pt x="25767" y="54704"/>
                  </a:cubicBezTo>
                  <a:lnTo>
                    <a:pt x="9513" y="54704"/>
                  </a:lnTo>
                  <a:cubicBezTo>
                    <a:pt x="7435" y="54704"/>
                    <a:pt x="4637" y="55157"/>
                    <a:pt x="2745" y="54038"/>
                  </a:cubicBezTo>
                  <a:cubicBezTo>
                    <a:pt x="1" y="52386"/>
                    <a:pt x="187" y="48496"/>
                    <a:pt x="187" y="45751"/>
                  </a:cubicBezTo>
                  <a:lnTo>
                    <a:pt x="187" y="7888"/>
                  </a:lnTo>
                  <a:lnTo>
                    <a:pt x="187" y="5276"/>
                  </a:lnTo>
                  <a:cubicBezTo>
                    <a:pt x="241" y="2505"/>
                    <a:pt x="3198" y="720"/>
                    <a:pt x="5650" y="667"/>
                  </a:cubicBezTo>
                  <a:cubicBezTo>
                    <a:pt x="7648" y="613"/>
                    <a:pt x="9620" y="667"/>
                    <a:pt x="11618" y="667"/>
                  </a:cubicBezTo>
                  <a:lnTo>
                    <a:pt x="27126" y="667"/>
                  </a:lnTo>
                  <a:cubicBezTo>
                    <a:pt x="30617" y="667"/>
                    <a:pt x="34187" y="0"/>
                    <a:pt x="37412" y="1919"/>
                  </a:cubicBezTo>
                  <a:cubicBezTo>
                    <a:pt x="39623" y="3251"/>
                    <a:pt x="39996" y="5276"/>
                    <a:pt x="40050" y="7728"/>
                  </a:cubicBezTo>
                  <a:cubicBezTo>
                    <a:pt x="40129" y="12151"/>
                    <a:pt x="40050" y="16574"/>
                    <a:pt x="40050" y="20997"/>
                  </a:cubicBezTo>
                  <a:lnTo>
                    <a:pt x="40050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4202107" y="1566391"/>
              <a:ext cx="744877" cy="879596"/>
            </a:xfrm>
            <a:custGeom>
              <a:avLst/>
              <a:gdLst/>
              <a:ahLst/>
              <a:cxnLst/>
              <a:rect l="l" t="t" r="r" b="b"/>
              <a:pathLst>
                <a:path w="19479" h="23002" extrusionOk="0">
                  <a:moveTo>
                    <a:pt x="8585" y="0"/>
                  </a:moveTo>
                  <a:cubicBezTo>
                    <a:pt x="6201" y="0"/>
                    <a:pt x="3903" y="809"/>
                    <a:pt x="2639" y="3097"/>
                  </a:cubicBezTo>
                  <a:cubicBezTo>
                    <a:pt x="1706" y="4829"/>
                    <a:pt x="1" y="19618"/>
                    <a:pt x="1013" y="20790"/>
                  </a:cubicBezTo>
                  <a:cubicBezTo>
                    <a:pt x="1418" y="21290"/>
                    <a:pt x="2483" y="22301"/>
                    <a:pt x="3256" y="22301"/>
                  </a:cubicBezTo>
                  <a:cubicBezTo>
                    <a:pt x="3348" y="22301"/>
                    <a:pt x="3436" y="22287"/>
                    <a:pt x="3518" y="22256"/>
                  </a:cubicBezTo>
                  <a:lnTo>
                    <a:pt x="9753" y="22922"/>
                  </a:lnTo>
                  <a:cubicBezTo>
                    <a:pt x="12151" y="22682"/>
                    <a:pt x="16201" y="23002"/>
                    <a:pt x="18120" y="21270"/>
                  </a:cubicBezTo>
                  <a:cubicBezTo>
                    <a:pt x="19479" y="20018"/>
                    <a:pt x="19479" y="4030"/>
                    <a:pt x="18306" y="2618"/>
                  </a:cubicBezTo>
                  <a:cubicBezTo>
                    <a:pt x="17427" y="1525"/>
                    <a:pt x="16841" y="1366"/>
                    <a:pt x="15535" y="1179"/>
                  </a:cubicBezTo>
                  <a:cubicBezTo>
                    <a:pt x="13750" y="859"/>
                    <a:pt x="12018" y="326"/>
                    <a:pt x="10180" y="113"/>
                  </a:cubicBezTo>
                  <a:cubicBezTo>
                    <a:pt x="9651" y="40"/>
                    <a:pt x="9116" y="0"/>
                    <a:pt x="8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8"/>
            <p:cNvSpPr/>
            <p:nvPr/>
          </p:nvSpPr>
          <p:spPr>
            <a:xfrm>
              <a:off x="4090026" y="738653"/>
              <a:ext cx="1048273" cy="1132822"/>
            </a:xfrm>
            <a:custGeom>
              <a:avLst/>
              <a:gdLst/>
              <a:ahLst/>
              <a:cxnLst/>
              <a:rect l="l" t="t" r="r" b="b"/>
              <a:pathLst>
                <a:path w="27413" h="29624" extrusionOk="0">
                  <a:moveTo>
                    <a:pt x="14072" y="0"/>
                  </a:moveTo>
                  <a:cubicBezTo>
                    <a:pt x="13783" y="0"/>
                    <a:pt x="13506" y="6"/>
                    <a:pt x="13244" y="16"/>
                  </a:cubicBezTo>
                  <a:cubicBezTo>
                    <a:pt x="10126" y="149"/>
                    <a:pt x="6236" y="762"/>
                    <a:pt x="4371" y="3640"/>
                  </a:cubicBezTo>
                  <a:cubicBezTo>
                    <a:pt x="3012" y="5665"/>
                    <a:pt x="1839" y="7903"/>
                    <a:pt x="2052" y="10355"/>
                  </a:cubicBezTo>
                  <a:cubicBezTo>
                    <a:pt x="2212" y="11820"/>
                    <a:pt x="2186" y="13446"/>
                    <a:pt x="2692" y="14805"/>
                  </a:cubicBezTo>
                  <a:cubicBezTo>
                    <a:pt x="2245" y="14703"/>
                    <a:pt x="1799" y="14370"/>
                    <a:pt x="1376" y="14370"/>
                  </a:cubicBezTo>
                  <a:cubicBezTo>
                    <a:pt x="1244" y="14370"/>
                    <a:pt x="1114" y="14402"/>
                    <a:pt x="987" y="14485"/>
                  </a:cubicBezTo>
                  <a:cubicBezTo>
                    <a:pt x="267" y="14938"/>
                    <a:pt x="1" y="15524"/>
                    <a:pt x="161" y="16164"/>
                  </a:cubicBezTo>
                  <a:cubicBezTo>
                    <a:pt x="853" y="18375"/>
                    <a:pt x="2292" y="18722"/>
                    <a:pt x="4237" y="18775"/>
                  </a:cubicBezTo>
                  <a:cubicBezTo>
                    <a:pt x="4291" y="18775"/>
                    <a:pt x="5170" y="20693"/>
                    <a:pt x="5303" y="20880"/>
                  </a:cubicBezTo>
                  <a:cubicBezTo>
                    <a:pt x="5783" y="21493"/>
                    <a:pt x="6342" y="22052"/>
                    <a:pt x="6982" y="22505"/>
                  </a:cubicBezTo>
                  <a:cubicBezTo>
                    <a:pt x="8447" y="23571"/>
                    <a:pt x="10153" y="24317"/>
                    <a:pt x="11965" y="24637"/>
                  </a:cubicBezTo>
                  <a:cubicBezTo>
                    <a:pt x="11858" y="26049"/>
                    <a:pt x="12098" y="26529"/>
                    <a:pt x="11725" y="27301"/>
                  </a:cubicBezTo>
                  <a:cubicBezTo>
                    <a:pt x="11512" y="27754"/>
                    <a:pt x="10979" y="27861"/>
                    <a:pt x="10766" y="28341"/>
                  </a:cubicBezTo>
                  <a:cubicBezTo>
                    <a:pt x="10526" y="28874"/>
                    <a:pt x="11219" y="29273"/>
                    <a:pt x="11805" y="29460"/>
                  </a:cubicBezTo>
                  <a:cubicBezTo>
                    <a:pt x="12102" y="29573"/>
                    <a:pt x="12493" y="29623"/>
                    <a:pt x="12912" y="29623"/>
                  </a:cubicBezTo>
                  <a:cubicBezTo>
                    <a:pt x="14374" y="29623"/>
                    <a:pt x="16162" y="29006"/>
                    <a:pt x="15375" y="28261"/>
                  </a:cubicBezTo>
                  <a:cubicBezTo>
                    <a:pt x="14683" y="27595"/>
                    <a:pt x="14203" y="25996"/>
                    <a:pt x="14629" y="24770"/>
                  </a:cubicBezTo>
                  <a:cubicBezTo>
                    <a:pt x="16921" y="24530"/>
                    <a:pt x="17694" y="24530"/>
                    <a:pt x="19053" y="24077"/>
                  </a:cubicBezTo>
                  <a:cubicBezTo>
                    <a:pt x="19825" y="23784"/>
                    <a:pt x="19932" y="23731"/>
                    <a:pt x="20731" y="23438"/>
                  </a:cubicBezTo>
                  <a:cubicBezTo>
                    <a:pt x="21344" y="23145"/>
                    <a:pt x="21957" y="22772"/>
                    <a:pt x="22543" y="22372"/>
                  </a:cubicBezTo>
                  <a:cubicBezTo>
                    <a:pt x="22682" y="22467"/>
                    <a:pt x="22934" y="22515"/>
                    <a:pt x="23251" y="22515"/>
                  </a:cubicBezTo>
                  <a:cubicBezTo>
                    <a:pt x="24275" y="22515"/>
                    <a:pt x="25980" y="22011"/>
                    <a:pt x="26753" y="20933"/>
                  </a:cubicBezTo>
                  <a:cubicBezTo>
                    <a:pt x="27413" y="19955"/>
                    <a:pt x="27218" y="18238"/>
                    <a:pt x="26003" y="18238"/>
                  </a:cubicBezTo>
                  <a:cubicBezTo>
                    <a:pt x="25794" y="18238"/>
                    <a:pt x="25556" y="18289"/>
                    <a:pt x="25288" y="18402"/>
                  </a:cubicBezTo>
                  <a:cubicBezTo>
                    <a:pt x="25474" y="16750"/>
                    <a:pt x="25741" y="15098"/>
                    <a:pt x="25821" y="13419"/>
                  </a:cubicBezTo>
                  <a:cubicBezTo>
                    <a:pt x="25954" y="11501"/>
                    <a:pt x="25714" y="9555"/>
                    <a:pt x="25501" y="7637"/>
                  </a:cubicBezTo>
                  <a:cubicBezTo>
                    <a:pt x="25261" y="5745"/>
                    <a:pt x="23769" y="2974"/>
                    <a:pt x="21850" y="2468"/>
                  </a:cubicBezTo>
                  <a:lnTo>
                    <a:pt x="20065" y="1455"/>
                  </a:lnTo>
                  <a:cubicBezTo>
                    <a:pt x="18665" y="289"/>
                    <a:pt x="16101" y="0"/>
                    <a:pt x="14072" y="0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8"/>
            <p:cNvSpPr/>
            <p:nvPr/>
          </p:nvSpPr>
          <p:spPr>
            <a:xfrm>
              <a:off x="3740974" y="791004"/>
              <a:ext cx="1366009" cy="1548338"/>
            </a:xfrm>
            <a:custGeom>
              <a:avLst/>
              <a:gdLst/>
              <a:ahLst/>
              <a:cxnLst/>
              <a:rect l="l" t="t" r="r" b="b"/>
              <a:pathLst>
                <a:path w="35722" h="40490" extrusionOk="0">
                  <a:moveTo>
                    <a:pt x="5900" y="1"/>
                  </a:moveTo>
                  <a:cubicBezTo>
                    <a:pt x="4689" y="1"/>
                    <a:pt x="4916" y="3378"/>
                    <a:pt x="4785" y="5175"/>
                  </a:cubicBezTo>
                  <a:cubicBezTo>
                    <a:pt x="4626" y="4056"/>
                    <a:pt x="4386" y="3017"/>
                    <a:pt x="4226" y="1925"/>
                  </a:cubicBezTo>
                  <a:cubicBezTo>
                    <a:pt x="4163" y="1421"/>
                    <a:pt x="3951" y="106"/>
                    <a:pt x="3447" y="106"/>
                  </a:cubicBezTo>
                  <a:cubicBezTo>
                    <a:pt x="3311" y="106"/>
                    <a:pt x="3154" y="201"/>
                    <a:pt x="2974" y="432"/>
                  </a:cubicBezTo>
                  <a:cubicBezTo>
                    <a:pt x="2414" y="1205"/>
                    <a:pt x="3453" y="5255"/>
                    <a:pt x="3533" y="5762"/>
                  </a:cubicBezTo>
                  <a:cubicBezTo>
                    <a:pt x="3480" y="5442"/>
                    <a:pt x="2494" y="3150"/>
                    <a:pt x="2068" y="2298"/>
                  </a:cubicBezTo>
                  <a:cubicBezTo>
                    <a:pt x="1859" y="1828"/>
                    <a:pt x="1492" y="1268"/>
                    <a:pt x="1232" y="1268"/>
                  </a:cubicBezTo>
                  <a:cubicBezTo>
                    <a:pt x="1094" y="1268"/>
                    <a:pt x="986" y="1428"/>
                    <a:pt x="948" y="1845"/>
                  </a:cubicBezTo>
                  <a:cubicBezTo>
                    <a:pt x="815" y="3390"/>
                    <a:pt x="1828" y="5016"/>
                    <a:pt x="2414" y="6348"/>
                  </a:cubicBezTo>
                  <a:cubicBezTo>
                    <a:pt x="2094" y="5735"/>
                    <a:pt x="1188" y="4909"/>
                    <a:pt x="815" y="4536"/>
                  </a:cubicBezTo>
                  <a:cubicBezTo>
                    <a:pt x="653" y="4369"/>
                    <a:pt x="524" y="4299"/>
                    <a:pt x="424" y="4299"/>
                  </a:cubicBezTo>
                  <a:cubicBezTo>
                    <a:pt x="0" y="4299"/>
                    <a:pt x="117" y="5565"/>
                    <a:pt x="549" y="5975"/>
                  </a:cubicBezTo>
                  <a:lnTo>
                    <a:pt x="2068" y="7574"/>
                  </a:lnTo>
                  <a:cubicBezTo>
                    <a:pt x="2521" y="8906"/>
                    <a:pt x="1934" y="9758"/>
                    <a:pt x="3453" y="10664"/>
                  </a:cubicBezTo>
                  <a:cubicBezTo>
                    <a:pt x="4253" y="11064"/>
                    <a:pt x="4199" y="11171"/>
                    <a:pt x="4466" y="12157"/>
                  </a:cubicBezTo>
                  <a:cubicBezTo>
                    <a:pt x="4706" y="13142"/>
                    <a:pt x="4785" y="14262"/>
                    <a:pt x="5132" y="15248"/>
                  </a:cubicBezTo>
                  <a:cubicBezTo>
                    <a:pt x="6358" y="19218"/>
                    <a:pt x="9049" y="23934"/>
                    <a:pt x="12912" y="25479"/>
                  </a:cubicBezTo>
                  <a:cubicBezTo>
                    <a:pt x="14591" y="26172"/>
                    <a:pt x="16350" y="26732"/>
                    <a:pt x="18135" y="27132"/>
                  </a:cubicBezTo>
                  <a:cubicBezTo>
                    <a:pt x="17389" y="30782"/>
                    <a:pt x="16856" y="38403"/>
                    <a:pt x="16909" y="39096"/>
                  </a:cubicBezTo>
                  <a:cubicBezTo>
                    <a:pt x="16940" y="39578"/>
                    <a:pt x="16912" y="39716"/>
                    <a:pt x="16927" y="39716"/>
                  </a:cubicBezTo>
                  <a:cubicBezTo>
                    <a:pt x="16949" y="39716"/>
                    <a:pt x="17050" y="39466"/>
                    <a:pt x="17484" y="39466"/>
                  </a:cubicBezTo>
                  <a:cubicBezTo>
                    <a:pt x="17565" y="39466"/>
                    <a:pt x="17657" y="39475"/>
                    <a:pt x="17762" y="39495"/>
                  </a:cubicBezTo>
                  <a:cubicBezTo>
                    <a:pt x="19442" y="39869"/>
                    <a:pt x="23125" y="40324"/>
                    <a:pt x="25338" y="40324"/>
                  </a:cubicBezTo>
                  <a:cubicBezTo>
                    <a:pt x="25652" y="40324"/>
                    <a:pt x="25937" y="40314"/>
                    <a:pt x="26182" y="40295"/>
                  </a:cubicBezTo>
                  <a:cubicBezTo>
                    <a:pt x="26475" y="38962"/>
                    <a:pt x="26369" y="29903"/>
                    <a:pt x="26369" y="29903"/>
                  </a:cubicBezTo>
                  <a:lnTo>
                    <a:pt x="26369" y="29903"/>
                  </a:lnTo>
                  <a:cubicBezTo>
                    <a:pt x="27701" y="32141"/>
                    <a:pt x="33750" y="40428"/>
                    <a:pt x="34123" y="40481"/>
                  </a:cubicBezTo>
                  <a:cubicBezTo>
                    <a:pt x="34148" y="40487"/>
                    <a:pt x="34175" y="40490"/>
                    <a:pt x="34206" y="40490"/>
                  </a:cubicBezTo>
                  <a:cubicBezTo>
                    <a:pt x="34593" y="40490"/>
                    <a:pt x="35375" y="40041"/>
                    <a:pt x="35721" y="39868"/>
                  </a:cubicBezTo>
                  <a:cubicBezTo>
                    <a:pt x="34043" y="37124"/>
                    <a:pt x="29460" y="31262"/>
                    <a:pt x="27754" y="28517"/>
                  </a:cubicBezTo>
                  <a:cubicBezTo>
                    <a:pt x="27088" y="27398"/>
                    <a:pt x="26395" y="26359"/>
                    <a:pt x="24983" y="26172"/>
                  </a:cubicBezTo>
                  <a:cubicBezTo>
                    <a:pt x="24887" y="26163"/>
                    <a:pt x="24804" y="26158"/>
                    <a:pt x="24731" y="26158"/>
                  </a:cubicBezTo>
                  <a:cubicBezTo>
                    <a:pt x="24191" y="26158"/>
                    <a:pt x="24171" y="26407"/>
                    <a:pt x="23491" y="26758"/>
                  </a:cubicBezTo>
                  <a:cubicBezTo>
                    <a:pt x="22873" y="27055"/>
                    <a:pt x="22208" y="27214"/>
                    <a:pt x="21519" y="27214"/>
                  </a:cubicBezTo>
                  <a:cubicBezTo>
                    <a:pt x="21466" y="27214"/>
                    <a:pt x="21413" y="27213"/>
                    <a:pt x="21359" y="27211"/>
                  </a:cubicBezTo>
                  <a:cubicBezTo>
                    <a:pt x="20240" y="27025"/>
                    <a:pt x="19814" y="26119"/>
                    <a:pt x="19174" y="25400"/>
                  </a:cubicBezTo>
                  <a:cubicBezTo>
                    <a:pt x="19174" y="25266"/>
                    <a:pt x="19174" y="25160"/>
                    <a:pt x="19148" y="25080"/>
                  </a:cubicBezTo>
                  <a:cubicBezTo>
                    <a:pt x="15550" y="24813"/>
                    <a:pt x="12646" y="23081"/>
                    <a:pt x="9955" y="20310"/>
                  </a:cubicBezTo>
                  <a:cubicBezTo>
                    <a:pt x="8463" y="18765"/>
                    <a:pt x="7397" y="16527"/>
                    <a:pt x="6917" y="14501"/>
                  </a:cubicBezTo>
                  <a:cubicBezTo>
                    <a:pt x="6571" y="12929"/>
                    <a:pt x="6038" y="11224"/>
                    <a:pt x="5905" y="9625"/>
                  </a:cubicBezTo>
                  <a:cubicBezTo>
                    <a:pt x="5691" y="6561"/>
                    <a:pt x="6571" y="299"/>
                    <a:pt x="5985" y="6"/>
                  </a:cubicBezTo>
                  <a:cubicBezTo>
                    <a:pt x="5955" y="3"/>
                    <a:pt x="5927" y="1"/>
                    <a:pt x="5900" y="1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907661" y="930426"/>
              <a:ext cx="154872" cy="252919"/>
            </a:xfrm>
            <a:custGeom>
              <a:avLst/>
              <a:gdLst/>
              <a:ahLst/>
              <a:cxnLst/>
              <a:rect l="l" t="t" r="r" b="b"/>
              <a:pathLst>
                <a:path w="4050" h="6614" extrusionOk="0">
                  <a:moveTo>
                    <a:pt x="3516" y="0"/>
                  </a:moveTo>
                  <a:cubicBezTo>
                    <a:pt x="3492" y="0"/>
                    <a:pt x="3466" y="4"/>
                    <a:pt x="3437" y="11"/>
                  </a:cubicBezTo>
                  <a:cubicBezTo>
                    <a:pt x="3011" y="144"/>
                    <a:pt x="2638" y="970"/>
                    <a:pt x="2452" y="1316"/>
                  </a:cubicBezTo>
                  <a:cubicBezTo>
                    <a:pt x="2185" y="1796"/>
                    <a:pt x="1785" y="2409"/>
                    <a:pt x="1759" y="2968"/>
                  </a:cubicBezTo>
                  <a:cubicBezTo>
                    <a:pt x="1439" y="3075"/>
                    <a:pt x="1119" y="3075"/>
                    <a:pt x="853" y="3261"/>
                  </a:cubicBezTo>
                  <a:cubicBezTo>
                    <a:pt x="240" y="3741"/>
                    <a:pt x="0" y="4993"/>
                    <a:pt x="107" y="5713"/>
                  </a:cubicBezTo>
                  <a:lnTo>
                    <a:pt x="453" y="6486"/>
                  </a:lnTo>
                  <a:cubicBezTo>
                    <a:pt x="570" y="6564"/>
                    <a:pt x="701" y="6613"/>
                    <a:pt x="837" y="6613"/>
                  </a:cubicBezTo>
                  <a:cubicBezTo>
                    <a:pt x="886" y="6613"/>
                    <a:pt x="936" y="6606"/>
                    <a:pt x="986" y="6592"/>
                  </a:cubicBezTo>
                  <a:cubicBezTo>
                    <a:pt x="1919" y="6512"/>
                    <a:pt x="2638" y="5233"/>
                    <a:pt x="2984" y="4487"/>
                  </a:cubicBezTo>
                  <a:cubicBezTo>
                    <a:pt x="3384" y="3661"/>
                    <a:pt x="3624" y="2808"/>
                    <a:pt x="3731" y="1902"/>
                  </a:cubicBezTo>
                  <a:cubicBezTo>
                    <a:pt x="3756" y="1597"/>
                    <a:pt x="4049" y="0"/>
                    <a:pt x="3516" y="0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4200080" y="1666464"/>
              <a:ext cx="704113" cy="702086"/>
            </a:xfrm>
            <a:custGeom>
              <a:avLst/>
              <a:gdLst/>
              <a:ahLst/>
              <a:cxnLst/>
              <a:rect l="l" t="t" r="r" b="b"/>
              <a:pathLst>
                <a:path w="18413" h="18360" extrusionOk="0">
                  <a:moveTo>
                    <a:pt x="1573" y="1"/>
                  </a:moveTo>
                  <a:cubicBezTo>
                    <a:pt x="1359" y="187"/>
                    <a:pt x="986" y="1333"/>
                    <a:pt x="880" y="1600"/>
                  </a:cubicBezTo>
                  <a:cubicBezTo>
                    <a:pt x="587" y="2426"/>
                    <a:pt x="267" y="2932"/>
                    <a:pt x="1" y="3785"/>
                  </a:cubicBezTo>
                  <a:cubicBezTo>
                    <a:pt x="1093" y="4531"/>
                    <a:pt x="4877" y="5250"/>
                    <a:pt x="5010" y="5650"/>
                  </a:cubicBezTo>
                  <a:cubicBezTo>
                    <a:pt x="5010" y="5650"/>
                    <a:pt x="4211" y="14496"/>
                    <a:pt x="3731" y="17267"/>
                  </a:cubicBezTo>
                  <a:cubicBezTo>
                    <a:pt x="6422" y="18173"/>
                    <a:pt x="8501" y="18307"/>
                    <a:pt x="11325" y="18360"/>
                  </a:cubicBezTo>
                  <a:cubicBezTo>
                    <a:pt x="12204" y="18360"/>
                    <a:pt x="13110" y="18173"/>
                    <a:pt x="13990" y="18173"/>
                  </a:cubicBezTo>
                  <a:cubicBezTo>
                    <a:pt x="14332" y="18173"/>
                    <a:pt x="14675" y="18241"/>
                    <a:pt x="15008" y="18241"/>
                  </a:cubicBezTo>
                  <a:cubicBezTo>
                    <a:pt x="15141" y="18241"/>
                    <a:pt x="15272" y="18230"/>
                    <a:pt x="15402" y="18200"/>
                  </a:cubicBezTo>
                  <a:cubicBezTo>
                    <a:pt x="15482" y="15242"/>
                    <a:pt x="14869" y="11379"/>
                    <a:pt x="14869" y="8421"/>
                  </a:cubicBezTo>
                  <a:lnTo>
                    <a:pt x="14869" y="8421"/>
                  </a:lnTo>
                  <a:cubicBezTo>
                    <a:pt x="15135" y="8847"/>
                    <a:pt x="15855" y="10393"/>
                    <a:pt x="15855" y="10393"/>
                  </a:cubicBezTo>
                  <a:cubicBezTo>
                    <a:pt x="15872" y="10395"/>
                    <a:pt x="15891" y="10397"/>
                    <a:pt x="15911" y="10397"/>
                  </a:cubicBezTo>
                  <a:cubicBezTo>
                    <a:pt x="16294" y="10397"/>
                    <a:pt x="17171" y="9929"/>
                    <a:pt x="17374" y="9727"/>
                  </a:cubicBezTo>
                  <a:cubicBezTo>
                    <a:pt x="17827" y="9300"/>
                    <a:pt x="18173" y="8794"/>
                    <a:pt x="18386" y="8234"/>
                  </a:cubicBezTo>
                  <a:cubicBezTo>
                    <a:pt x="18413" y="8048"/>
                    <a:pt x="17800" y="7568"/>
                    <a:pt x="17374" y="7035"/>
                  </a:cubicBezTo>
                  <a:cubicBezTo>
                    <a:pt x="16408" y="5740"/>
                    <a:pt x="14935" y="2992"/>
                    <a:pt x="12952" y="2992"/>
                  </a:cubicBezTo>
                  <a:cubicBezTo>
                    <a:pt x="12855" y="2992"/>
                    <a:pt x="12757" y="2998"/>
                    <a:pt x="12657" y="3012"/>
                  </a:cubicBezTo>
                  <a:cubicBezTo>
                    <a:pt x="12231" y="3118"/>
                    <a:pt x="12178" y="3385"/>
                    <a:pt x="11805" y="3625"/>
                  </a:cubicBezTo>
                  <a:cubicBezTo>
                    <a:pt x="11432" y="3838"/>
                    <a:pt x="11005" y="3944"/>
                    <a:pt x="10552" y="3971"/>
                  </a:cubicBezTo>
                  <a:cubicBezTo>
                    <a:pt x="10325" y="3995"/>
                    <a:pt x="10109" y="4012"/>
                    <a:pt x="9904" y="4012"/>
                  </a:cubicBezTo>
                  <a:cubicBezTo>
                    <a:pt x="9193" y="4012"/>
                    <a:pt x="8615" y="3806"/>
                    <a:pt x="8181" y="2959"/>
                  </a:cubicBezTo>
                  <a:lnTo>
                    <a:pt x="7648" y="2212"/>
                  </a:lnTo>
                  <a:cubicBezTo>
                    <a:pt x="5996" y="1893"/>
                    <a:pt x="4584" y="1200"/>
                    <a:pt x="2878" y="587"/>
                  </a:cubicBezTo>
                  <a:cubicBezTo>
                    <a:pt x="2479" y="427"/>
                    <a:pt x="1573" y="1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4345774" y="1707534"/>
              <a:ext cx="117244" cy="300337"/>
            </a:xfrm>
            <a:custGeom>
              <a:avLst/>
              <a:gdLst/>
              <a:ahLst/>
              <a:cxnLst/>
              <a:rect l="l" t="t" r="r" b="b"/>
              <a:pathLst>
                <a:path w="3066" h="7854" extrusionOk="0">
                  <a:moveTo>
                    <a:pt x="1715" y="1"/>
                  </a:moveTo>
                  <a:cubicBezTo>
                    <a:pt x="1644" y="1"/>
                    <a:pt x="1579" y="15"/>
                    <a:pt x="1520" y="46"/>
                  </a:cubicBezTo>
                  <a:cubicBezTo>
                    <a:pt x="694" y="499"/>
                    <a:pt x="294" y="1751"/>
                    <a:pt x="187" y="2604"/>
                  </a:cubicBezTo>
                  <a:cubicBezTo>
                    <a:pt x="54" y="3590"/>
                    <a:pt x="1" y="4576"/>
                    <a:pt x="81" y="5562"/>
                  </a:cubicBezTo>
                  <a:cubicBezTo>
                    <a:pt x="107" y="6228"/>
                    <a:pt x="134" y="7374"/>
                    <a:pt x="720" y="7853"/>
                  </a:cubicBezTo>
                  <a:cubicBezTo>
                    <a:pt x="1040" y="6574"/>
                    <a:pt x="1067" y="5295"/>
                    <a:pt x="1573" y="4016"/>
                  </a:cubicBezTo>
                  <a:cubicBezTo>
                    <a:pt x="1999" y="2844"/>
                    <a:pt x="2266" y="1991"/>
                    <a:pt x="3038" y="952"/>
                  </a:cubicBezTo>
                  <a:lnTo>
                    <a:pt x="3065" y="952"/>
                  </a:lnTo>
                  <a:cubicBezTo>
                    <a:pt x="2857" y="627"/>
                    <a:pt x="2184" y="1"/>
                    <a:pt x="1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4694252" y="1761796"/>
              <a:ext cx="97856" cy="337774"/>
            </a:xfrm>
            <a:custGeom>
              <a:avLst/>
              <a:gdLst/>
              <a:ahLst/>
              <a:cxnLst/>
              <a:rect l="l" t="t" r="r" b="b"/>
              <a:pathLst>
                <a:path w="2559" h="8833" extrusionOk="0">
                  <a:moveTo>
                    <a:pt x="477" y="0"/>
                  </a:moveTo>
                  <a:cubicBezTo>
                    <a:pt x="347" y="0"/>
                    <a:pt x="242" y="26"/>
                    <a:pt x="187" y="92"/>
                  </a:cubicBezTo>
                  <a:cubicBezTo>
                    <a:pt x="1" y="812"/>
                    <a:pt x="1599" y="7766"/>
                    <a:pt x="2266" y="8832"/>
                  </a:cubicBezTo>
                  <a:cubicBezTo>
                    <a:pt x="2505" y="8806"/>
                    <a:pt x="2559" y="519"/>
                    <a:pt x="1866" y="386"/>
                  </a:cubicBezTo>
                  <a:cubicBezTo>
                    <a:pt x="1866" y="386"/>
                    <a:pt x="978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4432387" y="1717247"/>
              <a:ext cx="139652" cy="152042"/>
            </a:xfrm>
            <a:custGeom>
              <a:avLst/>
              <a:gdLst/>
              <a:ahLst/>
              <a:cxnLst/>
              <a:rect l="l" t="t" r="r" b="b"/>
              <a:pathLst>
                <a:path w="3652" h="3976" extrusionOk="0">
                  <a:moveTo>
                    <a:pt x="2272" y="0"/>
                  </a:moveTo>
                  <a:cubicBezTo>
                    <a:pt x="1719" y="0"/>
                    <a:pt x="959" y="299"/>
                    <a:pt x="747" y="725"/>
                  </a:cubicBezTo>
                  <a:cubicBezTo>
                    <a:pt x="1" y="2057"/>
                    <a:pt x="1226" y="3389"/>
                    <a:pt x="2372" y="3975"/>
                  </a:cubicBezTo>
                  <a:cubicBezTo>
                    <a:pt x="2745" y="3496"/>
                    <a:pt x="3172" y="3069"/>
                    <a:pt x="3651" y="2696"/>
                  </a:cubicBezTo>
                  <a:cubicBezTo>
                    <a:pt x="3385" y="2483"/>
                    <a:pt x="2052" y="1231"/>
                    <a:pt x="2825" y="1071"/>
                  </a:cubicBezTo>
                  <a:lnTo>
                    <a:pt x="2772" y="138"/>
                  </a:lnTo>
                  <a:cubicBezTo>
                    <a:pt x="2662" y="43"/>
                    <a:pt x="2482" y="0"/>
                    <a:pt x="2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4572994" y="1726577"/>
              <a:ext cx="164088" cy="168180"/>
            </a:xfrm>
            <a:custGeom>
              <a:avLst/>
              <a:gdLst/>
              <a:ahLst/>
              <a:cxnLst/>
              <a:rect l="l" t="t" r="r" b="b"/>
              <a:pathLst>
                <a:path w="4291" h="4398" extrusionOk="0">
                  <a:moveTo>
                    <a:pt x="1973" y="1"/>
                  </a:moveTo>
                  <a:lnTo>
                    <a:pt x="2026" y="81"/>
                  </a:lnTo>
                  <a:cubicBezTo>
                    <a:pt x="1999" y="1253"/>
                    <a:pt x="1173" y="2239"/>
                    <a:pt x="1" y="2452"/>
                  </a:cubicBezTo>
                  <a:cubicBezTo>
                    <a:pt x="241" y="2825"/>
                    <a:pt x="960" y="4344"/>
                    <a:pt x="1386" y="4398"/>
                  </a:cubicBezTo>
                  <a:cubicBezTo>
                    <a:pt x="1391" y="4398"/>
                    <a:pt x="1395" y="4398"/>
                    <a:pt x="1399" y="4398"/>
                  </a:cubicBezTo>
                  <a:cubicBezTo>
                    <a:pt x="1808" y="4398"/>
                    <a:pt x="2854" y="3143"/>
                    <a:pt x="3065" y="2932"/>
                  </a:cubicBezTo>
                  <a:cubicBezTo>
                    <a:pt x="3598" y="2346"/>
                    <a:pt x="4291" y="1653"/>
                    <a:pt x="3651" y="934"/>
                  </a:cubicBezTo>
                  <a:cubicBezTo>
                    <a:pt x="3198" y="481"/>
                    <a:pt x="2612" y="134"/>
                    <a:pt x="19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4132817" y="1331255"/>
              <a:ext cx="80533" cy="73383"/>
            </a:xfrm>
            <a:custGeom>
              <a:avLst/>
              <a:gdLst/>
              <a:ahLst/>
              <a:cxnLst/>
              <a:rect l="l" t="t" r="r" b="b"/>
              <a:pathLst>
                <a:path w="2106" h="1919" extrusionOk="0">
                  <a:moveTo>
                    <a:pt x="454" y="0"/>
                  </a:moveTo>
                  <a:cubicBezTo>
                    <a:pt x="374" y="0"/>
                    <a:pt x="321" y="0"/>
                    <a:pt x="241" y="27"/>
                  </a:cubicBezTo>
                  <a:cubicBezTo>
                    <a:pt x="187" y="27"/>
                    <a:pt x="134" y="54"/>
                    <a:pt x="107" y="107"/>
                  </a:cubicBezTo>
                  <a:lnTo>
                    <a:pt x="1" y="187"/>
                  </a:lnTo>
                  <a:lnTo>
                    <a:pt x="134" y="134"/>
                  </a:lnTo>
                  <a:lnTo>
                    <a:pt x="267" y="134"/>
                  </a:lnTo>
                  <a:cubicBezTo>
                    <a:pt x="321" y="134"/>
                    <a:pt x="374" y="187"/>
                    <a:pt x="427" y="187"/>
                  </a:cubicBezTo>
                  <a:cubicBezTo>
                    <a:pt x="481" y="214"/>
                    <a:pt x="534" y="240"/>
                    <a:pt x="614" y="267"/>
                  </a:cubicBezTo>
                  <a:cubicBezTo>
                    <a:pt x="667" y="320"/>
                    <a:pt x="720" y="373"/>
                    <a:pt x="774" y="427"/>
                  </a:cubicBezTo>
                  <a:cubicBezTo>
                    <a:pt x="827" y="480"/>
                    <a:pt x="907" y="533"/>
                    <a:pt x="960" y="613"/>
                  </a:cubicBezTo>
                  <a:cubicBezTo>
                    <a:pt x="1013" y="667"/>
                    <a:pt x="1067" y="746"/>
                    <a:pt x="1120" y="800"/>
                  </a:cubicBezTo>
                  <a:cubicBezTo>
                    <a:pt x="1360" y="1093"/>
                    <a:pt x="1573" y="1386"/>
                    <a:pt x="1760" y="1599"/>
                  </a:cubicBezTo>
                  <a:cubicBezTo>
                    <a:pt x="1866" y="1706"/>
                    <a:pt x="1973" y="1812"/>
                    <a:pt x="2106" y="1919"/>
                  </a:cubicBezTo>
                  <a:cubicBezTo>
                    <a:pt x="2106" y="1919"/>
                    <a:pt x="2026" y="1732"/>
                    <a:pt x="1919" y="1493"/>
                  </a:cubicBezTo>
                  <a:cubicBezTo>
                    <a:pt x="1760" y="1173"/>
                    <a:pt x="1573" y="880"/>
                    <a:pt x="1360" y="613"/>
                  </a:cubicBezTo>
                  <a:cubicBezTo>
                    <a:pt x="1253" y="453"/>
                    <a:pt x="1093" y="320"/>
                    <a:pt x="960" y="214"/>
                  </a:cubicBezTo>
                  <a:cubicBezTo>
                    <a:pt x="880" y="160"/>
                    <a:pt x="800" y="107"/>
                    <a:pt x="720" y="80"/>
                  </a:cubicBezTo>
                  <a:cubicBezTo>
                    <a:pt x="640" y="27"/>
                    <a:pt x="534" y="0"/>
                    <a:pt x="454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4644350" y="1281314"/>
              <a:ext cx="80533" cy="116632"/>
            </a:xfrm>
            <a:custGeom>
              <a:avLst/>
              <a:gdLst/>
              <a:ahLst/>
              <a:cxnLst/>
              <a:rect l="l" t="t" r="r" b="b"/>
              <a:pathLst>
                <a:path w="2106" h="3050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4"/>
                    <a:pt x="0" y="400"/>
                    <a:pt x="0" y="640"/>
                  </a:cubicBezTo>
                  <a:cubicBezTo>
                    <a:pt x="0" y="773"/>
                    <a:pt x="27" y="880"/>
                    <a:pt x="53" y="987"/>
                  </a:cubicBezTo>
                  <a:cubicBezTo>
                    <a:pt x="53" y="1040"/>
                    <a:pt x="80" y="1120"/>
                    <a:pt x="107" y="1173"/>
                  </a:cubicBezTo>
                  <a:lnTo>
                    <a:pt x="133" y="1200"/>
                  </a:lnTo>
                  <a:lnTo>
                    <a:pt x="160" y="1253"/>
                  </a:lnTo>
                  <a:cubicBezTo>
                    <a:pt x="187" y="1280"/>
                    <a:pt x="213" y="1306"/>
                    <a:pt x="240" y="1306"/>
                  </a:cubicBezTo>
                  <a:cubicBezTo>
                    <a:pt x="267" y="1360"/>
                    <a:pt x="346" y="1386"/>
                    <a:pt x="400" y="1413"/>
                  </a:cubicBezTo>
                  <a:cubicBezTo>
                    <a:pt x="453" y="1440"/>
                    <a:pt x="506" y="1466"/>
                    <a:pt x="586" y="1493"/>
                  </a:cubicBezTo>
                  <a:cubicBezTo>
                    <a:pt x="693" y="1493"/>
                    <a:pt x="799" y="1520"/>
                    <a:pt x="906" y="1520"/>
                  </a:cubicBezTo>
                  <a:cubicBezTo>
                    <a:pt x="1013" y="1546"/>
                    <a:pt x="1119" y="1546"/>
                    <a:pt x="1199" y="1573"/>
                  </a:cubicBezTo>
                  <a:cubicBezTo>
                    <a:pt x="1252" y="1573"/>
                    <a:pt x="1279" y="1599"/>
                    <a:pt x="1332" y="1626"/>
                  </a:cubicBezTo>
                  <a:cubicBezTo>
                    <a:pt x="1359" y="1626"/>
                    <a:pt x="1386" y="1653"/>
                    <a:pt x="1412" y="1679"/>
                  </a:cubicBezTo>
                  <a:cubicBezTo>
                    <a:pt x="1492" y="1733"/>
                    <a:pt x="1572" y="1813"/>
                    <a:pt x="1652" y="1893"/>
                  </a:cubicBezTo>
                  <a:cubicBezTo>
                    <a:pt x="1679" y="1919"/>
                    <a:pt x="1705" y="1973"/>
                    <a:pt x="1732" y="2026"/>
                  </a:cubicBezTo>
                  <a:cubicBezTo>
                    <a:pt x="1759" y="2052"/>
                    <a:pt x="1785" y="2106"/>
                    <a:pt x="1785" y="2132"/>
                  </a:cubicBezTo>
                  <a:cubicBezTo>
                    <a:pt x="1785" y="2159"/>
                    <a:pt x="1785" y="2159"/>
                    <a:pt x="1785" y="2186"/>
                  </a:cubicBezTo>
                  <a:cubicBezTo>
                    <a:pt x="1785" y="2212"/>
                    <a:pt x="1785" y="2212"/>
                    <a:pt x="1785" y="2239"/>
                  </a:cubicBezTo>
                  <a:cubicBezTo>
                    <a:pt x="1785" y="2266"/>
                    <a:pt x="1732" y="2319"/>
                    <a:pt x="1732" y="2346"/>
                  </a:cubicBezTo>
                  <a:cubicBezTo>
                    <a:pt x="1705" y="2372"/>
                    <a:pt x="1679" y="2426"/>
                    <a:pt x="1652" y="2452"/>
                  </a:cubicBezTo>
                  <a:cubicBezTo>
                    <a:pt x="1599" y="2479"/>
                    <a:pt x="1572" y="2505"/>
                    <a:pt x="1519" y="2559"/>
                  </a:cubicBezTo>
                  <a:cubicBezTo>
                    <a:pt x="1439" y="2612"/>
                    <a:pt x="1332" y="2665"/>
                    <a:pt x="1252" y="2719"/>
                  </a:cubicBezTo>
                  <a:cubicBezTo>
                    <a:pt x="1146" y="2745"/>
                    <a:pt x="1039" y="2799"/>
                    <a:pt x="933" y="2825"/>
                  </a:cubicBezTo>
                  <a:cubicBezTo>
                    <a:pt x="720" y="2905"/>
                    <a:pt x="480" y="2985"/>
                    <a:pt x="267" y="3038"/>
                  </a:cubicBezTo>
                  <a:cubicBezTo>
                    <a:pt x="337" y="3046"/>
                    <a:pt x="407" y="3049"/>
                    <a:pt x="477" y="3049"/>
                  </a:cubicBezTo>
                  <a:cubicBezTo>
                    <a:pt x="647" y="3049"/>
                    <a:pt x="816" y="3031"/>
                    <a:pt x="986" y="3012"/>
                  </a:cubicBezTo>
                  <a:cubicBezTo>
                    <a:pt x="1226" y="2958"/>
                    <a:pt x="1439" y="2878"/>
                    <a:pt x="1679" y="2772"/>
                  </a:cubicBezTo>
                  <a:cubicBezTo>
                    <a:pt x="1732" y="2745"/>
                    <a:pt x="1785" y="2719"/>
                    <a:pt x="1839" y="2665"/>
                  </a:cubicBezTo>
                  <a:cubicBezTo>
                    <a:pt x="1892" y="2612"/>
                    <a:pt x="1945" y="2559"/>
                    <a:pt x="1999" y="2505"/>
                  </a:cubicBezTo>
                  <a:cubicBezTo>
                    <a:pt x="2025" y="2452"/>
                    <a:pt x="2052" y="2372"/>
                    <a:pt x="2078" y="2292"/>
                  </a:cubicBezTo>
                  <a:lnTo>
                    <a:pt x="2105" y="2186"/>
                  </a:lnTo>
                  <a:lnTo>
                    <a:pt x="2105" y="2079"/>
                  </a:lnTo>
                  <a:cubicBezTo>
                    <a:pt x="2078" y="1999"/>
                    <a:pt x="2052" y="1919"/>
                    <a:pt x="2025" y="1866"/>
                  </a:cubicBezTo>
                  <a:cubicBezTo>
                    <a:pt x="1999" y="1786"/>
                    <a:pt x="1945" y="1733"/>
                    <a:pt x="1919" y="1706"/>
                  </a:cubicBezTo>
                  <a:cubicBezTo>
                    <a:pt x="1812" y="1599"/>
                    <a:pt x="1732" y="1493"/>
                    <a:pt x="1625" y="1413"/>
                  </a:cubicBezTo>
                  <a:cubicBezTo>
                    <a:pt x="1572" y="1386"/>
                    <a:pt x="1519" y="1333"/>
                    <a:pt x="1466" y="1306"/>
                  </a:cubicBezTo>
                  <a:cubicBezTo>
                    <a:pt x="1386" y="1280"/>
                    <a:pt x="1332" y="1253"/>
                    <a:pt x="1279" y="1253"/>
                  </a:cubicBezTo>
                  <a:cubicBezTo>
                    <a:pt x="1173" y="1226"/>
                    <a:pt x="1039" y="1200"/>
                    <a:pt x="933" y="1200"/>
                  </a:cubicBezTo>
                  <a:lnTo>
                    <a:pt x="640" y="1200"/>
                  </a:lnTo>
                  <a:cubicBezTo>
                    <a:pt x="586" y="1173"/>
                    <a:pt x="533" y="1173"/>
                    <a:pt x="506" y="1173"/>
                  </a:cubicBezTo>
                  <a:cubicBezTo>
                    <a:pt x="453" y="1147"/>
                    <a:pt x="426" y="1147"/>
                    <a:pt x="400" y="1120"/>
                  </a:cubicBezTo>
                  <a:cubicBezTo>
                    <a:pt x="373" y="1120"/>
                    <a:pt x="346" y="1093"/>
                    <a:pt x="346" y="1067"/>
                  </a:cubicBezTo>
                  <a:lnTo>
                    <a:pt x="320" y="1067"/>
                  </a:lnTo>
                  <a:lnTo>
                    <a:pt x="320" y="1040"/>
                  </a:lnTo>
                  <a:cubicBezTo>
                    <a:pt x="293" y="987"/>
                    <a:pt x="267" y="960"/>
                    <a:pt x="267" y="907"/>
                  </a:cubicBezTo>
                  <a:cubicBezTo>
                    <a:pt x="213" y="827"/>
                    <a:pt x="187" y="720"/>
                    <a:pt x="187" y="614"/>
                  </a:cubicBezTo>
                  <a:cubicBezTo>
                    <a:pt x="133" y="400"/>
                    <a:pt x="80" y="187"/>
                    <a:pt x="0" y="1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4408296" y="1016962"/>
              <a:ext cx="60878" cy="44358"/>
            </a:xfrm>
            <a:custGeom>
              <a:avLst/>
              <a:gdLst/>
              <a:ahLst/>
              <a:cxnLst/>
              <a:rect l="l" t="t" r="r" b="b"/>
              <a:pathLst>
                <a:path w="1592" h="1160" extrusionOk="0">
                  <a:moveTo>
                    <a:pt x="1244" y="1"/>
                  </a:moveTo>
                  <a:cubicBezTo>
                    <a:pt x="807" y="1"/>
                    <a:pt x="1" y="477"/>
                    <a:pt x="71" y="918"/>
                  </a:cubicBezTo>
                  <a:cubicBezTo>
                    <a:pt x="93" y="1092"/>
                    <a:pt x="193" y="1160"/>
                    <a:pt x="331" y="1160"/>
                  </a:cubicBezTo>
                  <a:cubicBezTo>
                    <a:pt x="700" y="1160"/>
                    <a:pt x="1340" y="672"/>
                    <a:pt x="1457" y="439"/>
                  </a:cubicBezTo>
                  <a:cubicBezTo>
                    <a:pt x="1592" y="124"/>
                    <a:pt x="1466" y="1"/>
                    <a:pt x="1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4861016" y="1095966"/>
              <a:ext cx="54416" cy="53727"/>
            </a:xfrm>
            <a:custGeom>
              <a:avLst/>
              <a:gdLst/>
              <a:ahLst/>
              <a:cxnLst/>
              <a:rect l="l" t="t" r="r" b="b"/>
              <a:pathLst>
                <a:path w="1423" h="1405" extrusionOk="0">
                  <a:moveTo>
                    <a:pt x="234" y="1"/>
                  </a:moveTo>
                  <a:cubicBezTo>
                    <a:pt x="90" y="1"/>
                    <a:pt x="0" y="106"/>
                    <a:pt x="36" y="371"/>
                  </a:cubicBezTo>
                  <a:cubicBezTo>
                    <a:pt x="79" y="645"/>
                    <a:pt x="605" y="1404"/>
                    <a:pt x="968" y="1404"/>
                  </a:cubicBezTo>
                  <a:cubicBezTo>
                    <a:pt x="1064" y="1404"/>
                    <a:pt x="1148" y="1352"/>
                    <a:pt x="1209" y="1224"/>
                  </a:cubicBezTo>
                  <a:cubicBezTo>
                    <a:pt x="1423" y="776"/>
                    <a:pt x="627" y="1"/>
                    <a:pt x="2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8"/>
            <p:cNvSpPr/>
            <p:nvPr/>
          </p:nvSpPr>
          <p:spPr>
            <a:xfrm>
              <a:off x="4431392" y="1228084"/>
              <a:ext cx="52006" cy="49291"/>
            </a:xfrm>
            <a:custGeom>
              <a:avLst/>
              <a:gdLst/>
              <a:ahLst/>
              <a:cxnLst/>
              <a:rect l="l" t="t" r="r" b="b"/>
              <a:pathLst>
                <a:path w="1360" h="1289" extrusionOk="0">
                  <a:moveTo>
                    <a:pt x="702" y="0"/>
                  </a:moveTo>
                  <a:cubicBezTo>
                    <a:pt x="672" y="0"/>
                    <a:pt x="643" y="3"/>
                    <a:pt x="613" y="7"/>
                  </a:cubicBezTo>
                  <a:cubicBezTo>
                    <a:pt x="240" y="34"/>
                    <a:pt x="0" y="354"/>
                    <a:pt x="27" y="700"/>
                  </a:cubicBezTo>
                  <a:cubicBezTo>
                    <a:pt x="77" y="1054"/>
                    <a:pt x="368" y="1288"/>
                    <a:pt x="694" y="1288"/>
                  </a:cubicBezTo>
                  <a:cubicBezTo>
                    <a:pt x="711" y="1288"/>
                    <a:pt x="729" y="1288"/>
                    <a:pt x="746" y="1286"/>
                  </a:cubicBezTo>
                  <a:cubicBezTo>
                    <a:pt x="1093" y="1260"/>
                    <a:pt x="1359" y="940"/>
                    <a:pt x="1306" y="567"/>
                  </a:cubicBezTo>
                  <a:cubicBezTo>
                    <a:pt x="1281" y="250"/>
                    <a:pt x="1012" y="0"/>
                    <a:pt x="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8"/>
            <p:cNvSpPr/>
            <p:nvPr/>
          </p:nvSpPr>
          <p:spPr>
            <a:xfrm>
              <a:off x="4800215" y="1275119"/>
              <a:ext cx="52006" cy="49291"/>
            </a:xfrm>
            <a:custGeom>
              <a:avLst/>
              <a:gdLst/>
              <a:ahLst/>
              <a:cxnLst/>
              <a:rect l="l" t="t" r="r" b="b"/>
              <a:pathLst>
                <a:path w="1360" h="1289" extrusionOk="0">
                  <a:moveTo>
                    <a:pt x="670" y="1"/>
                  </a:moveTo>
                  <a:cubicBezTo>
                    <a:pt x="651" y="1"/>
                    <a:pt x="633" y="2"/>
                    <a:pt x="614" y="3"/>
                  </a:cubicBezTo>
                  <a:cubicBezTo>
                    <a:pt x="267" y="30"/>
                    <a:pt x="1" y="349"/>
                    <a:pt x="54" y="722"/>
                  </a:cubicBezTo>
                  <a:cubicBezTo>
                    <a:pt x="79" y="1039"/>
                    <a:pt x="348" y="1289"/>
                    <a:pt x="679" y="1289"/>
                  </a:cubicBezTo>
                  <a:cubicBezTo>
                    <a:pt x="710" y="1289"/>
                    <a:pt x="742" y="1286"/>
                    <a:pt x="774" y="1282"/>
                  </a:cubicBezTo>
                  <a:cubicBezTo>
                    <a:pt x="1120" y="1255"/>
                    <a:pt x="1360" y="935"/>
                    <a:pt x="1333" y="589"/>
                  </a:cubicBezTo>
                  <a:cubicBezTo>
                    <a:pt x="1308" y="235"/>
                    <a:pt x="1018" y="1"/>
                    <a:pt x="6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8"/>
            <p:cNvSpPr/>
            <p:nvPr/>
          </p:nvSpPr>
          <p:spPr>
            <a:xfrm>
              <a:off x="4452768" y="1498171"/>
              <a:ext cx="261906" cy="98315"/>
            </a:xfrm>
            <a:custGeom>
              <a:avLst/>
              <a:gdLst/>
              <a:ahLst/>
              <a:cxnLst/>
              <a:rect l="l" t="t" r="r" b="b"/>
              <a:pathLst>
                <a:path w="6849" h="2571" extrusionOk="0">
                  <a:moveTo>
                    <a:pt x="1984" y="1"/>
                  </a:moveTo>
                  <a:cubicBezTo>
                    <a:pt x="1287" y="1"/>
                    <a:pt x="608" y="78"/>
                    <a:pt x="1" y="218"/>
                  </a:cubicBezTo>
                  <a:cubicBezTo>
                    <a:pt x="614" y="1364"/>
                    <a:pt x="1972" y="2244"/>
                    <a:pt x="3518" y="2537"/>
                  </a:cubicBezTo>
                  <a:cubicBezTo>
                    <a:pt x="3666" y="2559"/>
                    <a:pt x="3828" y="2570"/>
                    <a:pt x="4000" y="2570"/>
                  </a:cubicBezTo>
                  <a:cubicBezTo>
                    <a:pt x="4848" y="2570"/>
                    <a:pt x="5940" y="2300"/>
                    <a:pt x="6849" y="1791"/>
                  </a:cubicBezTo>
                  <a:cubicBezTo>
                    <a:pt x="5733" y="521"/>
                    <a:pt x="3797" y="1"/>
                    <a:pt x="1984" y="1"/>
                  </a:cubicBezTo>
                  <a:close/>
                </a:path>
              </a:pathLst>
            </a:custGeom>
            <a:solidFill>
              <a:srgbClr val="D17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8"/>
            <p:cNvSpPr/>
            <p:nvPr/>
          </p:nvSpPr>
          <p:spPr>
            <a:xfrm>
              <a:off x="4435446" y="1417868"/>
              <a:ext cx="346493" cy="148792"/>
            </a:xfrm>
            <a:custGeom>
              <a:avLst/>
              <a:gdLst/>
              <a:ahLst/>
              <a:cxnLst/>
              <a:rect l="l" t="t" r="r" b="b"/>
              <a:pathLst>
                <a:path w="9061" h="3891" extrusionOk="0">
                  <a:moveTo>
                    <a:pt x="294" y="0"/>
                  </a:moveTo>
                  <a:cubicBezTo>
                    <a:pt x="1" y="746"/>
                    <a:pt x="54" y="1599"/>
                    <a:pt x="454" y="2318"/>
                  </a:cubicBezTo>
                  <a:cubicBezTo>
                    <a:pt x="1081" y="2167"/>
                    <a:pt x="1779" y="2085"/>
                    <a:pt x="2492" y="2085"/>
                  </a:cubicBezTo>
                  <a:cubicBezTo>
                    <a:pt x="4292" y="2085"/>
                    <a:pt x="6187" y="2612"/>
                    <a:pt x="7275" y="3891"/>
                  </a:cubicBezTo>
                  <a:cubicBezTo>
                    <a:pt x="8288" y="3331"/>
                    <a:pt x="9060" y="2452"/>
                    <a:pt x="8980" y="1359"/>
                  </a:cubicBezTo>
                  <a:lnTo>
                    <a:pt x="8980" y="1359"/>
                  </a:lnTo>
                  <a:lnTo>
                    <a:pt x="8501" y="1386"/>
                  </a:lnTo>
                  <a:cubicBezTo>
                    <a:pt x="8067" y="2164"/>
                    <a:pt x="7375" y="2328"/>
                    <a:pt x="6541" y="2328"/>
                  </a:cubicBezTo>
                  <a:cubicBezTo>
                    <a:pt x="6147" y="2328"/>
                    <a:pt x="5722" y="2291"/>
                    <a:pt x="5277" y="2265"/>
                  </a:cubicBezTo>
                  <a:cubicBezTo>
                    <a:pt x="4024" y="2185"/>
                    <a:pt x="1493" y="1919"/>
                    <a:pt x="640" y="933"/>
                  </a:cubicBezTo>
                  <a:lnTo>
                    <a:pt x="587" y="933"/>
                  </a:lnTo>
                  <a:cubicBezTo>
                    <a:pt x="507" y="666"/>
                    <a:pt x="480" y="400"/>
                    <a:pt x="507" y="134"/>
                  </a:cubicBezTo>
                  <a:cubicBezTo>
                    <a:pt x="427" y="80"/>
                    <a:pt x="374" y="54"/>
                    <a:pt x="294" y="0"/>
                  </a:cubicBezTo>
                  <a:close/>
                </a:path>
              </a:pathLst>
            </a:custGeom>
            <a:solidFill>
              <a:srgbClr val="B0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8"/>
            <p:cNvSpPr/>
            <p:nvPr/>
          </p:nvSpPr>
          <p:spPr>
            <a:xfrm>
              <a:off x="4453801" y="1423986"/>
              <a:ext cx="306723" cy="83172"/>
            </a:xfrm>
            <a:custGeom>
              <a:avLst/>
              <a:gdLst/>
              <a:ahLst/>
              <a:cxnLst/>
              <a:rect l="l" t="t" r="r" b="b"/>
              <a:pathLst>
                <a:path w="8021" h="2175" extrusionOk="0">
                  <a:moveTo>
                    <a:pt x="27" y="0"/>
                  </a:moveTo>
                  <a:cubicBezTo>
                    <a:pt x="0" y="267"/>
                    <a:pt x="27" y="533"/>
                    <a:pt x="107" y="773"/>
                  </a:cubicBezTo>
                  <a:lnTo>
                    <a:pt x="160" y="773"/>
                  </a:lnTo>
                  <a:cubicBezTo>
                    <a:pt x="1040" y="1759"/>
                    <a:pt x="3544" y="2052"/>
                    <a:pt x="4823" y="2105"/>
                  </a:cubicBezTo>
                  <a:cubicBezTo>
                    <a:pt x="5291" y="2132"/>
                    <a:pt x="5737" y="2174"/>
                    <a:pt x="6147" y="2174"/>
                  </a:cubicBezTo>
                  <a:cubicBezTo>
                    <a:pt x="6951" y="2174"/>
                    <a:pt x="7615" y="2012"/>
                    <a:pt x="8021" y="1253"/>
                  </a:cubicBezTo>
                  <a:lnTo>
                    <a:pt x="8021" y="1253"/>
                  </a:lnTo>
                  <a:cubicBezTo>
                    <a:pt x="7391" y="1305"/>
                    <a:pt x="6682" y="1347"/>
                    <a:pt x="5932" y="1347"/>
                  </a:cubicBezTo>
                  <a:cubicBezTo>
                    <a:pt x="4014" y="1347"/>
                    <a:pt x="1828" y="107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8"/>
            <p:cNvSpPr/>
            <p:nvPr/>
          </p:nvSpPr>
          <p:spPr>
            <a:xfrm>
              <a:off x="4107349" y="561336"/>
              <a:ext cx="1098865" cy="916116"/>
            </a:xfrm>
            <a:custGeom>
              <a:avLst/>
              <a:gdLst/>
              <a:ahLst/>
              <a:cxnLst/>
              <a:rect l="l" t="t" r="r" b="b"/>
              <a:pathLst>
                <a:path w="28736" h="23957" extrusionOk="0">
                  <a:moveTo>
                    <a:pt x="17859" y="0"/>
                  </a:moveTo>
                  <a:cubicBezTo>
                    <a:pt x="16143" y="0"/>
                    <a:pt x="14295" y="945"/>
                    <a:pt x="13617" y="2495"/>
                  </a:cubicBezTo>
                  <a:cubicBezTo>
                    <a:pt x="12694" y="2085"/>
                    <a:pt x="11709" y="1880"/>
                    <a:pt x="10709" y="1880"/>
                  </a:cubicBezTo>
                  <a:cubicBezTo>
                    <a:pt x="10409" y="1880"/>
                    <a:pt x="10108" y="1898"/>
                    <a:pt x="9806" y="1935"/>
                  </a:cubicBezTo>
                  <a:cubicBezTo>
                    <a:pt x="8927" y="2069"/>
                    <a:pt x="6342" y="3161"/>
                    <a:pt x="6902" y="4467"/>
                  </a:cubicBezTo>
                  <a:cubicBezTo>
                    <a:pt x="6795" y="4461"/>
                    <a:pt x="6689" y="4458"/>
                    <a:pt x="6583" y="4458"/>
                  </a:cubicBezTo>
                  <a:cubicBezTo>
                    <a:pt x="5282" y="4458"/>
                    <a:pt x="4022" y="4908"/>
                    <a:pt x="3012" y="5746"/>
                  </a:cubicBezTo>
                  <a:cubicBezTo>
                    <a:pt x="2505" y="6199"/>
                    <a:pt x="1973" y="6865"/>
                    <a:pt x="1973" y="7638"/>
                  </a:cubicBezTo>
                  <a:cubicBezTo>
                    <a:pt x="1946" y="8437"/>
                    <a:pt x="2212" y="8197"/>
                    <a:pt x="1733" y="8810"/>
                  </a:cubicBezTo>
                  <a:cubicBezTo>
                    <a:pt x="1013" y="9609"/>
                    <a:pt x="214" y="10142"/>
                    <a:pt x="187" y="11315"/>
                  </a:cubicBezTo>
                  <a:cubicBezTo>
                    <a:pt x="187" y="12167"/>
                    <a:pt x="454" y="13766"/>
                    <a:pt x="1173" y="14352"/>
                  </a:cubicBezTo>
                  <a:cubicBezTo>
                    <a:pt x="880" y="14832"/>
                    <a:pt x="347" y="15098"/>
                    <a:pt x="214" y="15711"/>
                  </a:cubicBezTo>
                  <a:cubicBezTo>
                    <a:pt x="1" y="16431"/>
                    <a:pt x="294" y="17363"/>
                    <a:pt x="614" y="18029"/>
                  </a:cubicBezTo>
                  <a:cubicBezTo>
                    <a:pt x="853" y="18562"/>
                    <a:pt x="1306" y="19175"/>
                    <a:pt x="1866" y="19282"/>
                  </a:cubicBezTo>
                  <a:lnTo>
                    <a:pt x="2292" y="19628"/>
                  </a:lnTo>
                  <a:cubicBezTo>
                    <a:pt x="2696" y="20184"/>
                    <a:pt x="3113" y="20446"/>
                    <a:pt x="3431" y="20446"/>
                  </a:cubicBezTo>
                  <a:cubicBezTo>
                    <a:pt x="3892" y="20446"/>
                    <a:pt x="4148" y="19900"/>
                    <a:pt x="3864" y="18909"/>
                  </a:cubicBezTo>
                  <a:cubicBezTo>
                    <a:pt x="3625" y="17976"/>
                    <a:pt x="3731" y="18163"/>
                    <a:pt x="3971" y="17390"/>
                  </a:cubicBezTo>
                  <a:cubicBezTo>
                    <a:pt x="4264" y="16564"/>
                    <a:pt x="3998" y="15631"/>
                    <a:pt x="3305" y="15072"/>
                  </a:cubicBezTo>
                  <a:cubicBezTo>
                    <a:pt x="4877" y="14139"/>
                    <a:pt x="5357" y="11714"/>
                    <a:pt x="4397" y="10302"/>
                  </a:cubicBezTo>
                  <a:cubicBezTo>
                    <a:pt x="6156" y="10275"/>
                    <a:pt x="7968" y="9050"/>
                    <a:pt x="7755" y="7158"/>
                  </a:cubicBezTo>
                  <a:lnTo>
                    <a:pt x="7755" y="7158"/>
                  </a:lnTo>
                  <a:cubicBezTo>
                    <a:pt x="8670" y="7571"/>
                    <a:pt x="9764" y="7927"/>
                    <a:pt x="10808" y="7927"/>
                  </a:cubicBezTo>
                  <a:cubicBezTo>
                    <a:pt x="11649" y="7927"/>
                    <a:pt x="12457" y="7696"/>
                    <a:pt x="13110" y="7078"/>
                  </a:cubicBezTo>
                  <a:cubicBezTo>
                    <a:pt x="13556" y="7800"/>
                    <a:pt x="14273" y="8403"/>
                    <a:pt x="15084" y="8403"/>
                  </a:cubicBezTo>
                  <a:cubicBezTo>
                    <a:pt x="15292" y="8403"/>
                    <a:pt x="15505" y="8364"/>
                    <a:pt x="15722" y="8277"/>
                  </a:cubicBezTo>
                  <a:lnTo>
                    <a:pt x="15722" y="8277"/>
                  </a:lnTo>
                  <a:cubicBezTo>
                    <a:pt x="15189" y="9050"/>
                    <a:pt x="15029" y="9902"/>
                    <a:pt x="15828" y="10648"/>
                  </a:cubicBezTo>
                  <a:cubicBezTo>
                    <a:pt x="16112" y="10875"/>
                    <a:pt x="16660" y="11030"/>
                    <a:pt x="17166" y="11030"/>
                  </a:cubicBezTo>
                  <a:cubicBezTo>
                    <a:pt x="17850" y="11030"/>
                    <a:pt x="18456" y="10748"/>
                    <a:pt x="18226" y="9982"/>
                  </a:cubicBezTo>
                  <a:lnTo>
                    <a:pt x="18226" y="9982"/>
                  </a:lnTo>
                  <a:cubicBezTo>
                    <a:pt x="18367" y="10280"/>
                    <a:pt x="18664" y="10439"/>
                    <a:pt x="18967" y="10439"/>
                  </a:cubicBezTo>
                  <a:cubicBezTo>
                    <a:pt x="19179" y="10439"/>
                    <a:pt x="19394" y="10360"/>
                    <a:pt x="19559" y="10196"/>
                  </a:cubicBezTo>
                  <a:cubicBezTo>
                    <a:pt x="20118" y="9663"/>
                    <a:pt x="19879" y="8837"/>
                    <a:pt x="19559" y="8250"/>
                  </a:cubicBezTo>
                  <a:lnTo>
                    <a:pt x="19559" y="8250"/>
                  </a:lnTo>
                  <a:cubicBezTo>
                    <a:pt x="19895" y="8705"/>
                    <a:pt x="20381" y="8989"/>
                    <a:pt x="20888" y="8989"/>
                  </a:cubicBezTo>
                  <a:cubicBezTo>
                    <a:pt x="21183" y="8989"/>
                    <a:pt x="21486" y="8893"/>
                    <a:pt x="21770" y="8677"/>
                  </a:cubicBezTo>
                  <a:cubicBezTo>
                    <a:pt x="21957" y="10329"/>
                    <a:pt x="22650" y="12380"/>
                    <a:pt x="24515" y="12487"/>
                  </a:cubicBezTo>
                  <a:cubicBezTo>
                    <a:pt x="23023" y="13580"/>
                    <a:pt x="23476" y="15924"/>
                    <a:pt x="25154" y="16564"/>
                  </a:cubicBezTo>
                  <a:cubicBezTo>
                    <a:pt x="24382" y="17257"/>
                    <a:pt x="23396" y="17656"/>
                    <a:pt x="23289" y="18935"/>
                  </a:cubicBezTo>
                  <a:cubicBezTo>
                    <a:pt x="23263" y="19655"/>
                    <a:pt x="23662" y="21067"/>
                    <a:pt x="24595" y="21067"/>
                  </a:cubicBezTo>
                  <a:cubicBezTo>
                    <a:pt x="24222" y="21573"/>
                    <a:pt x="23129" y="23012"/>
                    <a:pt x="23396" y="23625"/>
                  </a:cubicBezTo>
                  <a:cubicBezTo>
                    <a:pt x="23480" y="23862"/>
                    <a:pt x="23651" y="23956"/>
                    <a:pt x="23854" y="23956"/>
                  </a:cubicBezTo>
                  <a:cubicBezTo>
                    <a:pt x="24358" y="23956"/>
                    <a:pt x="25055" y="23370"/>
                    <a:pt x="25074" y="22932"/>
                  </a:cubicBezTo>
                  <a:cubicBezTo>
                    <a:pt x="25980" y="22932"/>
                    <a:pt x="26327" y="21786"/>
                    <a:pt x="26753" y="21040"/>
                  </a:cubicBezTo>
                  <a:cubicBezTo>
                    <a:pt x="27286" y="20028"/>
                    <a:pt x="26993" y="19575"/>
                    <a:pt x="26780" y="18562"/>
                  </a:cubicBezTo>
                  <a:lnTo>
                    <a:pt x="26780" y="18562"/>
                  </a:lnTo>
                  <a:cubicBezTo>
                    <a:pt x="26840" y="18569"/>
                    <a:pt x="26899" y="18572"/>
                    <a:pt x="26956" y="18572"/>
                  </a:cubicBezTo>
                  <a:cubicBezTo>
                    <a:pt x="28727" y="18572"/>
                    <a:pt x="28736" y="15446"/>
                    <a:pt x="27419" y="14645"/>
                  </a:cubicBezTo>
                  <a:cubicBezTo>
                    <a:pt x="28512" y="13873"/>
                    <a:pt x="28725" y="12700"/>
                    <a:pt x="28405" y="11475"/>
                  </a:cubicBezTo>
                  <a:cubicBezTo>
                    <a:pt x="28112" y="10275"/>
                    <a:pt x="27286" y="10009"/>
                    <a:pt x="26194" y="9822"/>
                  </a:cubicBezTo>
                  <a:cubicBezTo>
                    <a:pt x="26700" y="8863"/>
                    <a:pt x="27046" y="7771"/>
                    <a:pt x="26327" y="6838"/>
                  </a:cubicBezTo>
                  <a:cubicBezTo>
                    <a:pt x="25561" y="5817"/>
                    <a:pt x="24310" y="5342"/>
                    <a:pt x="23067" y="5342"/>
                  </a:cubicBezTo>
                  <a:cubicBezTo>
                    <a:pt x="22883" y="5342"/>
                    <a:pt x="22699" y="5352"/>
                    <a:pt x="22516" y="5373"/>
                  </a:cubicBezTo>
                  <a:cubicBezTo>
                    <a:pt x="22748" y="4468"/>
                    <a:pt x="22294" y="3866"/>
                    <a:pt x="21522" y="3866"/>
                  </a:cubicBezTo>
                  <a:cubicBezTo>
                    <a:pt x="21407" y="3866"/>
                    <a:pt x="21285" y="3880"/>
                    <a:pt x="21158" y="3907"/>
                  </a:cubicBezTo>
                  <a:cubicBezTo>
                    <a:pt x="21344" y="2415"/>
                    <a:pt x="21051" y="1163"/>
                    <a:pt x="19665" y="417"/>
                  </a:cubicBezTo>
                  <a:cubicBezTo>
                    <a:pt x="19128" y="133"/>
                    <a:pt x="18503" y="0"/>
                    <a:pt x="178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8"/>
            <p:cNvSpPr/>
            <p:nvPr/>
          </p:nvSpPr>
          <p:spPr>
            <a:xfrm>
              <a:off x="5000973" y="1496336"/>
              <a:ext cx="96824" cy="42829"/>
            </a:xfrm>
            <a:custGeom>
              <a:avLst/>
              <a:gdLst/>
              <a:ahLst/>
              <a:cxnLst/>
              <a:rect l="l" t="t" r="r" b="b"/>
              <a:pathLst>
                <a:path w="2532" h="1120" extrusionOk="0">
                  <a:moveTo>
                    <a:pt x="2079" y="0"/>
                  </a:moveTo>
                  <a:cubicBezTo>
                    <a:pt x="1919" y="0"/>
                    <a:pt x="1785" y="27"/>
                    <a:pt x="1626" y="53"/>
                  </a:cubicBezTo>
                  <a:cubicBezTo>
                    <a:pt x="1546" y="53"/>
                    <a:pt x="1439" y="80"/>
                    <a:pt x="1359" y="107"/>
                  </a:cubicBezTo>
                  <a:lnTo>
                    <a:pt x="1119" y="187"/>
                  </a:lnTo>
                  <a:lnTo>
                    <a:pt x="853" y="293"/>
                  </a:lnTo>
                  <a:cubicBezTo>
                    <a:pt x="773" y="346"/>
                    <a:pt x="693" y="373"/>
                    <a:pt x="640" y="426"/>
                  </a:cubicBezTo>
                  <a:cubicBezTo>
                    <a:pt x="560" y="480"/>
                    <a:pt x="480" y="533"/>
                    <a:pt x="426" y="586"/>
                  </a:cubicBezTo>
                  <a:cubicBezTo>
                    <a:pt x="373" y="640"/>
                    <a:pt x="320" y="693"/>
                    <a:pt x="267" y="746"/>
                  </a:cubicBezTo>
                  <a:cubicBezTo>
                    <a:pt x="187" y="826"/>
                    <a:pt x="133" y="906"/>
                    <a:pt x="80" y="1013"/>
                  </a:cubicBezTo>
                  <a:cubicBezTo>
                    <a:pt x="27" y="1066"/>
                    <a:pt x="0" y="1119"/>
                    <a:pt x="0" y="1119"/>
                  </a:cubicBezTo>
                  <a:lnTo>
                    <a:pt x="133" y="1039"/>
                  </a:lnTo>
                  <a:cubicBezTo>
                    <a:pt x="187" y="1013"/>
                    <a:pt x="293" y="933"/>
                    <a:pt x="400" y="879"/>
                  </a:cubicBezTo>
                  <a:cubicBezTo>
                    <a:pt x="453" y="853"/>
                    <a:pt x="506" y="826"/>
                    <a:pt x="586" y="773"/>
                  </a:cubicBezTo>
                  <a:cubicBezTo>
                    <a:pt x="640" y="746"/>
                    <a:pt x="720" y="719"/>
                    <a:pt x="773" y="693"/>
                  </a:cubicBezTo>
                  <a:cubicBezTo>
                    <a:pt x="906" y="613"/>
                    <a:pt x="1066" y="533"/>
                    <a:pt x="1226" y="480"/>
                  </a:cubicBezTo>
                  <a:cubicBezTo>
                    <a:pt x="1386" y="426"/>
                    <a:pt x="1546" y="373"/>
                    <a:pt x="1705" y="320"/>
                  </a:cubicBezTo>
                  <a:lnTo>
                    <a:pt x="2105" y="187"/>
                  </a:lnTo>
                  <a:cubicBezTo>
                    <a:pt x="2372" y="107"/>
                    <a:pt x="2531" y="27"/>
                    <a:pt x="2531" y="27"/>
                  </a:cubicBezTo>
                  <a:cubicBezTo>
                    <a:pt x="2372" y="0"/>
                    <a:pt x="2238" y="0"/>
                    <a:pt x="2079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8"/>
            <p:cNvSpPr/>
            <p:nvPr/>
          </p:nvSpPr>
          <p:spPr>
            <a:xfrm>
              <a:off x="6772888" y="648561"/>
              <a:ext cx="302670" cy="330164"/>
            </a:xfrm>
            <a:custGeom>
              <a:avLst/>
              <a:gdLst/>
              <a:ahLst/>
              <a:cxnLst/>
              <a:rect l="l" t="t" r="r" b="b"/>
              <a:pathLst>
                <a:path w="7915" h="8634" extrusionOk="0">
                  <a:moveTo>
                    <a:pt x="7141" y="1"/>
                  </a:moveTo>
                  <a:cubicBezTo>
                    <a:pt x="6635" y="427"/>
                    <a:pt x="6076" y="800"/>
                    <a:pt x="5516" y="1146"/>
                  </a:cubicBezTo>
                  <a:cubicBezTo>
                    <a:pt x="4583" y="1706"/>
                    <a:pt x="3491" y="1919"/>
                    <a:pt x="2585" y="2479"/>
                  </a:cubicBezTo>
                  <a:cubicBezTo>
                    <a:pt x="1492" y="3172"/>
                    <a:pt x="293" y="4504"/>
                    <a:pt x="0" y="5756"/>
                  </a:cubicBezTo>
                  <a:lnTo>
                    <a:pt x="1386" y="8634"/>
                  </a:lnTo>
                  <a:cubicBezTo>
                    <a:pt x="2638" y="8501"/>
                    <a:pt x="3891" y="8527"/>
                    <a:pt x="5036" y="7755"/>
                  </a:cubicBezTo>
                  <a:cubicBezTo>
                    <a:pt x="6129" y="6982"/>
                    <a:pt x="7914" y="5063"/>
                    <a:pt x="7328" y="3598"/>
                  </a:cubicBezTo>
                  <a:lnTo>
                    <a:pt x="7328" y="3598"/>
                  </a:lnTo>
                  <a:cubicBezTo>
                    <a:pt x="7035" y="3758"/>
                    <a:pt x="6688" y="3864"/>
                    <a:pt x="6369" y="3944"/>
                  </a:cubicBezTo>
                  <a:cubicBezTo>
                    <a:pt x="6928" y="3118"/>
                    <a:pt x="7514" y="1919"/>
                    <a:pt x="7301" y="880"/>
                  </a:cubicBezTo>
                  <a:lnTo>
                    <a:pt x="7301" y="880"/>
                  </a:lnTo>
                  <a:cubicBezTo>
                    <a:pt x="7088" y="1013"/>
                    <a:pt x="6902" y="1200"/>
                    <a:pt x="6715" y="1333"/>
                  </a:cubicBezTo>
                  <a:cubicBezTo>
                    <a:pt x="6902" y="933"/>
                    <a:pt x="7221" y="454"/>
                    <a:pt x="71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8"/>
            <p:cNvSpPr/>
            <p:nvPr/>
          </p:nvSpPr>
          <p:spPr>
            <a:xfrm>
              <a:off x="6803442" y="812609"/>
              <a:ext cx="99883" cy="93803"/>
            </a:xfrm>
            <a:custGeom>
              <a:avLst/>
              <a:gdLst/>
              <a:ahLst/>
              <a:cxnLst/>
              <a:rect l="l" t="t" r="r" b="b"/>
              <a:pathLst>
                <a:path w="2612" h="2453" extrusionOk="0">
                  <a:moveTo>
                    <a:pt x="2612" y="1"/>
                  </a:moveTo>
                  <a:lnTo>
                    <a:pt x="2452" y="27"/>
                  </a:lnTo>
                  <a:cubicBezTo>
                    <a:pt x="2319" y="54"/>
                    <a:pt x="2159" y="81"/>
                    <a:pt x="2026" y="134"/>
                  </a:cubicBezTo>
                  <a:cubicBezTo>
                    <a:pt x="1839" y="187"/>
                    <a:pt x="1653" y="294"/>
                    <a:pt x="1466" y="400"/>
                  </a:cubicBezTo>
                  <a:cubicBezTo>
                    <a:pt x="1280" y="507"/>
                    <a:pt x="1066" y="640"/>
                    <a:pt x="880" y="800"/>
                  </a:cubicBezTo>
                  <a:cubicBezTo>
                    <a:pt x="800" y="880"/>
                    <a:pt x="720" y="960"/>
                    <a:pt x="640" y="1040"/>
                  </a:cubicBezTo>
                  <a:cubicBezTo>
                    <a:pt x="560" y="1146"/>
                    <a:pt x="480" y="1226"/>
                    <a:pt x="400" y="1333"/>
                  </a:cubicBezTo>
                  <a:cubicBezTo>
                    <a:pt x="267" y="1493"/>
                    <a:pt x="187" y="1679"/>
                    <a:pt x="107" y="1866"/>
                  </a:cubicBezTo>
                  <a:cubicBezTo>
                    <a:pt x="54" y="1999"/>
                    <a:pt x="1" y="2159"/>
                    <a:pt x="1" y="2292"/>
                  </a:cubicBezTo>
                  <a:lnTo>
                    <a:pt x="1" y="2452"/>
                  </a:lnTo>
                  <a:cubicBezTo>
                    <a:pt x="1" y="2452"/>
                    <a:pt x="1" y="2399"/>
                    <a:pt x="54" y="2319"/>
                  </a:cubicBezTo>
                  <a:cubicBezTo>
                    <a:pt x="107" y="2186"/>
                    <a:pt x="187" y="2079"/>
                    <a:pt x="267" y="1972"/>
                  </a:cubicBezTo>
                  <a:cubicBezTo>
                    <a:pt x="374" y="1813"/>
                    <a:pt x="507" y="1653"/>
                    <a:pt x="640" y="1519"/>
                  </a:cubicBezTo>
                  <a:cubicBezTo>
                    <a:pt x="693" y="1440"/>
                    <a:pt x="773" y="1360"/>
                    <a:pt x="853" y="1280"/>
                  </a:cubicBezTo>
                  <a:cubicBezTo>
                    <a:pt x="933" y="1200"/>
                    <a:pt x="1040" y="1120"/>
                    <a:pt x="1120" y="1040"/>
                  </a:cubicBezTo>
                  <a:cubicBezTo>
                    <a:pt x="1280" y="907"/>
                    <a:pt x="1466" y="773"/>
                    <a:pt x="1626" y="640"/>
                  </a:cubicBezTo>
                  <a:cubicBezTo>
                    <a:pt x="1813" y="507"/>
                    <a:pt x="1972" y="400"/>
                    <a:pt x="2132" y="294"/>
                  </a:cubicBezTo>
                  <a:lnTo>
                    <a:pt x="2479" y="81"/>
                  </a:lnTo>
                  <a:lnTo>
                    <a:pt x="2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8"/>
            <p:cNvSpPr/>
            <p:nvPr/>
          </p:nvSpPr>
          <p:spPr>
            <a:xfrm>
              <a:off x="6820764" y="863544"/>
              <a:ext cx="72388" cy="41835"/>
            </a:xfrm>
            <a:custGeom>
              <a:avLst/>
              <a:gdLst/>
              <a:ahLst/>
              <a:cxnLst/>
              <a:rect l="l" t="t" r="r" b="b"/>
              <a:pathLst>
                <a:path w="1893" h="1094" extrusionOk="0">
                  <a:moveTo>
                    <a:pt x="1892" y="1"/>
                  </a:moveTo>
                  <a:cubicBezTo>
                    <a:pt x="1759" y="28"/>
                    <a:pt x="1653" y="54"/>
                    <a:pt x="1546" y="108"/>
                  </a:cubicBezTo>
                  <a:cubicBezTo>
                    <a:pt x="1333" y="187"/>
                    <a:pt x="1093" y="294"/>
                    <a:pt x="880" y="427"/>
                  </a:cubicBezTo>
                  <a:cubicBezTo>
                    <a:pt x="773" y="507"/>
                    <a:pt x="613" y="614"/>
                    <a:pt x="560" y="640"/>
                  </a:cubicBezTo>
                  <a:cubicBezTo>
                    <a:pt x="507" y="694"/>
                    <a:pt x="454" y="720"/>
                    <a:pt x="400" y="747"/>
                  </a:cubicBezTo>
                  <a:cubicBezTo>
                    <a:pt x="347" y="800"/>
                    <a:pt x="320" y="827"/>
                    <a:pt x="267" y="854"/>
                  </a:cubicBezTo>
                  <a:cubicBezTo>
                    <a:pt x="160" y="934"/>
                    <a:pt x="81" y="1014"/>
                    <a:pt x="1" y="1093"/>
                  </a:cubicBezTo>
                  <a:cubicBezTo>
                    <a:pt x="107" y="1093"/>
                    <a:pt x="240" y="1067"/>
                    <a:pt x="347" y="1040"/>
                  </a:cubicBezTo>
                  <a:cubicBezTo>
                    <a:pt x="454" y="1014"/>
                    <a:pt x="560" y="987"/>
                    <a:pt x="667" y="934"/>
                  </a:cubicBezTo>
                  <a:cubicBezTo>
                    <a:pt x="800" y="880"/>
                    <a:pt x="933" y="800"/>
                    <a:pt x="1040" y="747"/>
                  </a:cubicBezTo>
                  <a:cubicBezTo>
                    <a:pt x="1253" y="587"/>
                    <a:pt x="1466" y="454"/>
                    <a:pt x="1653" y="267"/>
                  </a:cubicBezTo>
                  <a:cubicBezTo>
                    <a:pt x="1733" y="187"/>
                    <a:pt x="1813" y="81"/>
                    <a:pt x="18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8"/>
            <p:cNvSpPr/>
            <p:nvPr/>
          </p:nvSpPr>
          <p:spPr>
            <a:xfrm>
              <a:off x="6834034" y="903314"/>
              <a:ext cx="98850" cy="32619"/>
            </a:xfrm>
            <a:custGeom>
              <a:avLst/>
              <a:gdLst/>
              <a:ahLst/>
              <a:cxnLst/>
              <a:rect l="l" t="t" r="r" b="b"/>
              <a:pathLst>
                <a:path w="2585" h="853" extrusionOk="0">
                  <a:moveTo>
                    <a:pt x="2585" y="0"/>
                  </a:moveTo>
                  <a:lnTo>
                    <a:pt x="2585" y="0"/>
                  </a:lnTo>
                  <a:cubicBezTo>
                    <a:pt x="2451" y="27"/>
                    <a:pt x="2292" y="53"/>
                    <a:pt x="2158" y="107"/>
                  </a:cubicBezTo>
                  <a:lnTo>
                    <a:pt x="1306" y="426"/>
                  </a:lnTo>
                  <a:cubicBezTo>
                    <a:pt x="1146" y="453"/>
                    <a:pt x="986" y="506"/>
                    <a:pt x="853" y="533"/>
                  </a:cubicBezTo>
                  <a:cubicBezTo>
                    <a:pt x="773" y="560"/>
                    <a:pt x="693" y="586"/>
                    <a:pt x="640" y="586"/>
                  </a:cubicBezTo>
                  <a:lnTo>
                    <a:pt x="426" y="640"/>
                  </a:lnTo>
                  <a:cubicBezTo>
                    <a:pt x="346" y="640"/>
                    <a:pt x="240" y="640"/>
                    <a:pt x="133" y="666"/>
                  </a:cubicBezTo>
                  <a:lnTo>
                    <a:pt x="0" y="666"/>
                  </a:lnTo>
                  <a:lnTo>
                    <a:pt x="107" y="720"/>
                  </a:lnTo>
                  <a:cubicBezTo>
                    <a:pt x="213" y="773"/>
                    <a:pt x="320" y="800"/>
                    <a:pt x="426" y="800"/>
                  </a:cubicBezTo>
                  <a:cubicBezTo>
                    <a:pt x="480" y="853"/>
                    <a:pt x="560" y="853"/>
                    <a:pt x="640" y="853"/>
                  </a:cubicBezTo>
                  <a:cubicBezTo>
                    <a:pt x="799" y="853"/>
                    <a:pt x="986" y="826"/>
                    <a:pt x="1146" y="800"/>
                  </a:cubicBezTo>
                  <a:lnTo>
                    <a:pt x="1412" y="720"/>
                  </a:lnTo>
                  <a:lnTo>
                    <a:pt x="1652" y="640"/>
                  </a:lnTo>
                  <a:cubicBezTo>
                    <a:pt x="1732" y="613"/>
                    <a:pt x="1812" y="560"/>
                    <a:pt x="1865" y="533"/>
                  </a:cubicBezTo>
                  <a:cubicBezTo>
                    <a:pt x="1998" y="453"/>
                    <a:pt x="2132" y="373"/>
                    <a:pt x="2238" y="293"/>
                  </a:cubicBezTo>
                  <a:cubicBezTo>
                    <a:pt x="2371" y="187"/>
                    <a:pt x="2478" y="107"/>
                    <a:pt x="25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8"/>
            <p:cNvSpPr/>
            <p:nvPr/>
          </p:nvSpPr>
          <p:spPr>
            <a:xfrm>
              <a:off x="5614339" y="639383"/>
              <a:ext cx="333262" cy="267298"/>
            </a:xfrm>
            <a:custGeom>
              <a:avLst/>
              <a:gdLst/>
              <a:ahLst/>
              <a:cxnLst/>
              <a:rect l="l" t="t" r="r" b="b"/>
              <a:pathLst>
                <a:path w="8715" h="6990" extrusionOk="0">
                  <a:moveTo>
                    <a:pt x="427" y="1"/>
                  </a:moveTo>
                  <a:lnTo>
                    <a:pt x="427" y="1"/>
                  </a:lnTo>
                  <a:cubicBezTo>
                    <a:pt x="454" y="827"/>
                    <a:pt x="667" y="1626"/>
                    <a:pt x="1067" y="2372"/>
                  </a:cubicBezTo>
                  <a:cubicBezTo>
                    <a:pt x="903" y="2372"/>
                    <a:pt x="692" y="2451"/>
                    <a:pt x="506" y="2451"/>
                  </a:cubicBezTo>
                  <a:cubicBezTo>
                    <a:pt x="450" y="2451"/>
                    <a:pt x="397" y="2444"/>
                    <a:pt x="347" y="2426"/>
                  </a:cubicBezTo>
                  <a:lnTo>
                    <a:pt x="347" y="2426"/>
                  </a:lnTo>
                  <a:cubicBezTo>
                    <a:pt x="214" y="2985"/>
                    <a:pt x="321" y="3598"/>
                    <a:pt x="640" y="4078"/>
                  </a:cubicBezTo>
                  <a:cubicBezTo>
                    <a:pt x="1" y="4930"/>
                    <a:pt x="1706" y="6156"/>
                    <a:pt x="2426" y="6502"/>
                  </a:cubicBezTo>
                  <a:cubicBezTo>
                    <a:pt x="3100" y="6840"/>
                    <a:pt x="3833" y="6989"/>
                    <a:pt x="4565" y="6989"/>
                  </a:cubicBezTo>
                  <a:cubicBezTo>
                    <a:pt x="5683" y="6989"/>
                    <a:pt x="6800" y="6640"/>
                    <a:pt x="7702" y="6076"/>
                  </a:cubicBezTo>
                  <a:lnTo>
                    <a:pt x="7702" y="6209"/>
                  </a:lnTo>
                  <a:cubicBezTo>
                    <a:pt x="8714" y="4078"/>
                    <a:pt x="7222" y="1653"/>
                    <a:pt x="5144" y="854"/>
                  </a:cubicBezTo>
                  <a:cubicBezTo>
                    <a:pt x="3625" y="294"/>
                    <a:pt x="1919" y="294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8"/>
            <p:cNvSpPr/>
            <p:nvPr/>
          </p:nvSpPr>
          <p:spPr>
            <a:xfrm>
              <a:off x="5751925" y="831958"/>
              <a:ext cx="151851" cy="55830"/>
            </a:xfrm>
            <a:custGeom>
              <a:avLst/>
              <a:gdLst/>
              <a:ahLst/>
              <a:cxnLst/>
              <a:rect l="l" t="t" r="r" b="b"/>
              <a:pathLst>
                <a:path w="3971" h="1460" extrusionOk="0">
                  <a:moveTo>
                    <a:pt x="0" y="1"/>
                  </a:moveTo>
                  <a:lnTo>
                    <a:pt x="107" y="187"/>
                  </a:lnTo>
                  <a:cubicBezTo>
                    <a:pt x="133" y="241"/>
                    <a:pt x="187" y="294"/>
                    <a:pt x="240" y="374"/>
                  </a:cubicBezTo>
                  <a:cubicBezTo>
                    <a:pt x="293" y="427"/>
                    <a:pt x="373" y="507"/>
                    <a:pt x="453" y="561"/>
                  </a:cubicBezTo>
                  <a:cubicBezTo>
                    <a:pt x="533" y="640"/>
                    <a:pt x="613" y="694"/>
                    <a:pt x="720" y="774"/>
                  </a:cubicBezTo>
                  <a:cubicBezTo>
                    <a:pt x="826" y="827"/>
                    <a:pt x="933" y="907"/>
                    <a:pt x="1039" y="960"/>
                  </a:cubicBezTo>
                  <a:cubicBezTo>
                    <a:pt x="1173" y="1040"/>
                    <a:pt x="1279" y="1093"/>
                    <a:pt x="1412" y="1147"/>
                  </a:cubicBezTo>
                  <a:cubicBezTo>
                    <a:pt x="1546" y="1200"/>
                    <a:pt x="1679" y="1253"/>
                    <a:pt x="1812" y="1280"/>
                  </a:cubicBezTo>
                  <a:cubicBezTo>
                    <a:pt x="2079" y="1360"/>
                    <a:pt x="2345" y="1413"/>
                    <a:pt x="2611" y="1440"/>
                  </a:cubicBezTo>
                  <a:cubicBezTo>
                    <a:pt x="2678" y="1453"/>
                    <a:pt x="2745" y="1460"/>
                    <a:pt x="2808" y="1460"/>
                  </a:cubicBezTo>
                  <a:cubicBezTo>
                    <a:pt x="2871" y="1460"/>
                    <a:pt x="2931" y="1453"/>
                    <a:pt x="2984" y="1440"/>
                  </a:cubicBezTo>
                  <a:cubicBezTo>
                    <a:pt x="3118" y="1440"/>
                    <a:pt x="3224" y="1440"/>
                    <a:pt x="3331" y="1413"/>
                  </a:cubicBezTo>
                  <a:cubicBezTo>
                    <a:pt x="3411" y="1387"/>
                    <a:pt x="3517" y="1360"/>
                    <a:pt x="3597" y="1333"/>
                  </a:cubicBezTo>
                  <a:cubicBezTo>
                    <a:pt x="3677" y="1307"/>
                    <a:pt x="3757" y="1280"/>
                    <a:pt x="3810" y="1227"/>
                  </a:cubicBezTo>
                  <a:lnTo>
                    <a:pt x="3970" y="1120"/>
                  </a:lnTo>
                  <a:lnTo>
                    <a:pt x="3784" y="1173"/>
                  </a:lnTo>
                  <a:cubicBezTo>
                    <a:pt x="3731" y="1200"/>
                    <a:pt x="3651" y="1200"/>
                    <a:pt x="3571" y="1200"/>
                  </a:cubicBezTo>
                  <a:lnTo>
                    <a:pt x="3304" y="1200"/>
                  </a:lnTo>
                  <a:cubicBezTo>
                    <a:pt x="3091" y="1200"/>
                    <a:pt x="2851" y="1173"/>
                    <a:pt x="2638" y="1147"/>
                  </a:cubicBezTo>
                  <a:cubicBezTo>
                    <a:pt x="2531" y="1120"/>
                    <a:pt x="2398" y="1067"/>
                    <a:pt x="2265" y="1040"/>
                  </a:cubicBezTo>
                  <a:cubicBezTo>
                    <a:pt x="2158" y="1040"/>
                    <a:pt x="2025" y="987"/>
                    <a:pt x="1892" y="960"/>
                  </a:cubicBezTo>
                  <a:cubicBezTo>
                    <a:pt x="1652" y="880"/>
                    <a:pt x="1412" y="774"/>
                    <a:pt x="1173" y="667"/>
                  </a:cubicBezTo>
                  <a:cubicBezTo>
                    <a:pt x="959" y="587"/>
                    <a:pt x="773" y="481"/>
                    <a:pt x="560" y="374"/>
                  </a:cubicBezTo>
                  <a:cubicBezTo>
                    <a:pt x="480" y="321"/>
                    <a:pt x="400" y="294"/>
                    <a:pt x="320" y="241"/>
                  </a:cubicBezTo>
                  <a:cubicBezTo>
                    <a:pt x="267" y="187"/>
                    <a:pt x="187" y="161"/>
                    <a:pt x="160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8"/>
            <p:cNvSpPr/>
            <p:nvPr/>
          </p:nvSpPr>
          <p:spPr>
            <a:xfrm>
              <a:off x="5784506" y="791233"/>
              <a:ext cx="111125" cy="68297"/>
            </a:xfrm>
            <a:custGeom>
              <a:avLst/>
              <a:gdLst/>
              <a:ahLst/>
              <a:cxnLst/>
              <a:rect l="l" t="t" r="r" b="b"/>
              <a:pathLst>
                <a:path w="2906" h="1786" extrusionOk="0">
                  <a:moveTo>
                    <a:pt x="1" y="0"/>
                  </a:moveTo>
                  <a:cubicBezTo>
                    <a:pt x="161" y="107"/>
                    <a:pt x="321" y="213"/>
                    <a:pt x="480" y="293"/>
                  </a:cubicBezTo>
                  <a:cubicBezTo>
                    <a:pt x="534" y="320"/>
                    <a:pt x="614" y="373"/>
                    <a:pt x="694" y="426"/>
                  </a:cubicBezTo>
                  <a:cubicBezTo>
                    <a:pt x="774" y="480"/>
                    <a:pt x="853" y="533"/>
                    <a:pt x="933" y="586"/>
                  </a:cubicBezTo>
                  <a:cubicBezTo>
                    <a:pt x="1093" y="693"/>
                    <a:pt x="1253" y="799"/>
                    <a:pt x="1440" y="906"/>
                  </a:cubicBezTo>
                  <a:cubicBezTo>
                    <a:pt x="1626" y="1013"/>
                    <a:pt x="1813" y="1146"/>
                    <a:pt x="1973" y="1252"/>
                  </a:cubicBezTo>
                  <a:cubicBezTo>
                    <a:pt x="2053" y="1306"/>
                    <a:pt x="2132" y="1332"/>
                    <a:pt x="2212" y="1386"/>
                  </a:cubicBezTo>
                  <a:cubicBezTo>
                    <a:pt x="2292" y="1439"/>
                    <a:pt x="2372" y="1492"/>
                    <a:pt x="2426" y="1519"/>
                  </a:cubicBezTo>
                  <a:cubicBezTo>
                    <a:pt x="2585" y="1626"/>
                    <a:pt x="2745" y="1705"/>
                    <a:pt x="2905" y="1785"/>
                  </a:cubicBezTo>
                  <a:cubicBezTo>
                    <a:pt x="2799" y="1652"/>
                    <a:pt x="2692" y="1492"/>
                    <a:pt x="2559" y="1386"/>
                  </a:cubicBezTo>
                  <a:cubicBezTo>
                    <a:pt x="2426" y="1226"/>
                    <a:pt x="2292" y="1119"/>
                    <a:pt x="2132" y="1013"/>
                  </a:cubicBezTo>
                  <a:cubicBezTo>
                    <a:pt x="1973" y="879"/>
                    <a:pt x="1813" y="746"/>
                    <a:pt x="1626" y="613"/>
                  </a:cubicBezTo>
                  <a:cubicBezTo>
                    <a:pt x="1440" y="506"/>
                    <a:pt x="1253" y="400"/>
                    <a:pt x="1067" y="320"/>
                  </a:cubicBezTo>
                  <a:cubicBezTo>
                    <a:pt x="880" y="240"/>
                    <a:pt x="720" y="160"/>
                    <a:pt x="534" y="133"/>
                  </a:cubicBezTo>
                  <a:cubicBezTo>
                    <a:pt x="374" y="80"/>
                    <a:pt x="187" y="27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8"/>
            <p:cNvSpPr/>
            <p:nvPr/>
          </p:nvSpPr>
          <p:spPr>
            <a:xfrm>
              <a:off x="5836473" y="761674"/>
              <a:ext cx="67302" cy="88679"/>
            </a:xfrm>
            <a:custGeom>
              <a:avLst/>
              <a:gdLst/>
              <a:ahLst/>
              <a:cxnLst/>
              <a:rect l="l" t="t" r="r" b="b"/>
              <a:pathLst>
                <a:path w="1760" h="2319" extrusionOk="0">
                  <a:moveTo>
                    <a:pt x="1" y="0"/>
                  </a:moveTo>
                  <a:lnTo>
                    <a:pt x="107" y="80"/>
                  </a:lnTo>
                  <a:cubicBezTo>
                    <a:pt x="214" y="134"/>
                    <a:pt x="294" y="214"/>
                    <a:pt x="374" y="293"/>
                  </a:cubicBezTo>
                  <a:cubicBezTo>
                    <a:pt x="480" y="400"/>
                    <a:pt x="587" y="507"/>
                    <a:pt x="667" y="613"/>
                  </a:cubicBezTo>
                  <a:cubicBezTo>
                    <a:pt x="773" y="746"/>
                    <a:pt x="880" y="906"/>
                    <a:pt x="987" y="1040"/>
                  </a:cubicBezTo>
                  <a:cubicBezTo>
                    <a:pt x="1067" y="1199"/>
                    <a:pt x="1173" y="1359"/>
                    <a:pt x="1253" y="1493"/>
                  </a:cubicBezTo>
                  <a:lnTo>
                    <a:pt x="1493" y="1919"/>
                  </a:lnTo>
                  <a:cubicBezTo>
                    <a:pt x="1653" y="2159"/>
                    <a:pt x="1759" y="2319"/>
                    <a:pt x="1759" y="2319"/>
                  </a:cubicBezTo>
                  <a:cubicBezTo>
                    <a:pt x="1759" y="2159"/>
                    <a:pt x="1733" y="1999"/>
                    <a:pt x="1679" y="1839"/>
                  </a:cubicBezTo>
                  <a:cubicBezTo>
                    <a:pt x="1599" y="1493"/>
                    <a:pt x="1440" y="1173"/>
                    <a:pt x="1253" y="880"/>
                  </a:cubicBezTo>
                  <a:cubicBezTo>
                    <a:pt x="1147" y="693"/>
                    <a:pt x="1040" y="560"/>
                    <a:pt x="880" y="427"/>
                  </a:cubicBezTo>
                  <a:cubicBezTo>
                    <a:pt x="773" y="293"/>
                    <a:pt x="640" y="214"/>
                    <a:pt x="480" y="134"/>
                  </a:cubicBezTo>
                  <a:cubicBezTo>
                    <a:pt x="374" y="54"/>
                    <a:pt x="267" y="27"/>
                    <a:pt x="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" name="Google Shape;207;p8"/>
            <p:cNvSpPr/>
            <p:nvPr/>
          </p:nvSpPr>
          <p:spPr>
            <a:xfrm>
              <a:off x="5806952" y="796013"/>
              <a:ext cx="207873" cy="174489"/>
            </a:xfrm>
            <a:custGeom>
              <a:avLst/>
              <a:gdLst/>
              <a:ahLst/>
              <a:cxnLst/>
              <a:rect l="l" t="t" r="r" b="b"/>
              <a:pathLst>
                <a:path w="5436" h="4563" extrusionOk="0">
                  <a:moveTo>
                    <a:pt x="3630" y="0"/>
                  </a:moveTo>
                  <a:cubicBezTo>
                    <a:pt x="3105" y="0"/>
                    <a:pt x="2677" y="348"/>
                    <a:pt x="2238" y="888"/>
                  </a:cubicBezTo>
                  <a:cubicBezTo>
                    <a:pt x="1652" y="1687"/>
                    <a:pt x="0" y="3179"/>
                    <a:pt x="719" y="4112"/>
                  </a:cubicBezTo>
                  <a:cubicBezTo>
                    <a:pt x="971" y="4429"/>
                    <a:pt x="1233" y="4563"/>
                    <a:pt x="1501" y="4563"/>
                  </a:cubicBezTo>
                  <a:cubicBezTo>
                    <a:pt x="2856" y="4563"/>
                    <a:pt x="4368" y="1164"/>
                    <a:pt x="5436" y="808"/>
                  </a:cubicBezTo>
                  <a:lnTo>
                    <a:pt x="4663" y="381"/>
                  </a:lnTo>
                  <a:cubicBezTo>
                    <a:pt x="4272" y="117"/>
                    <a:pt x="3934" y="0"/>
                    <a:pt x="3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8"/>
            <p:cNvSpPr/>
            <p:nvPr/>
          </p:nvSpPr>
          <p:spPr>
            <a:xfrm>
              <a:off x="5885382" y="826873"/>
              <a:ext cx="69329" cy="68297"/>
            </a:xfrm>
            <a:custGeom>
              <a:avLst/>
              <a:gdLst/>
              <a:ahLst/>
              <a:cxnLst/>
              <a:rect l="l" t="t" r="r" b="b"/>
              <a:pathLst>
                <a:path w="1813" h="1786" extrusionOk="0">
                  <a:moveTo>
                    <a:pt x="1813" y="1"/>
                  </a:moveTo>
                  <a:lnTo>
                    <a:pt x="1813" y="1"/>
                  </a:lnTo>
                  <a:cubicBezTo>
                    <a:pt x="1679" y="81"/>
                    <a:pt x="1573" y="134"/>
                    <a:pt x="1440" y="214"/>
                  </a:cubicBezTo>
                  <a:cubicBezTo>
                    <a:pt x="1200" y="400"/>
                    <a:pt x="987" y="587"/>
                    <a:pt x="773" y="773"/>
                  </a:cubicBezTo>
                  <a:cubicBezTo>
                    <a:pt x="587" y="987"/>
                    <a:pt x="400" y="1200"/>
                    <a:pt x="214" y="1440"/>
                  </a:cubicBezTo>
                  <a:cubicBezTo>
                    <a:pt x="134" y="1546"/>
                    <a:pt x="81" y="1679"/>
                    <a:pt x="1" y="1786"/>
                  </a:cubicBezTo>
                  <a:cubicBezTo>
                    <a:pt x="134" y="1733"/>
                    <a:pt x="241" y="1653"/>
                    <a:pt x="347" y="1573"/>
                  </a:cubicBezTo>
                  <a:cubicBezTo>
                    <a:pt x="587" y="1413"/>
                    <a:pt x="800" y="1226"/>
                    <a:pt x="1013" y="1013"/>
                  </a:cubicBezTo>
                  <a:cubicBezTo>
                    <a:pt x="1147" y="907"/>
                    <a:pt x="1253" y="800"/>
                    <a:pt x="1333" y="667"/>
                  </a:cubicBezTo>
                  <a:cubicBezTo>
                    <a:pt x="1440" y="560"/>
                    <a:pt x="1520" y="454"/>
                    <a:pt x="1599" y="347"/>
                  </a:cubicBezTo>
                  <a:cubicBezTo>
                    <a:pt x="1679" y="241"/>
                    <a:pt x="1759" y="134"/>
                    <a:pt x="1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6696447" y="835400"/>
              <a:ext cx="174298" cy="204966"/>
            </a:xfrm>
            <a:custGeom>
              <a:avLst/>
              <a:gdLst/>
              <a:ahLst/>
              <a:cxnLst/>
              <a:rect l="l" t="t" r="r" b="b"/>
              <a:pathLst>
                <a:path w="4558" h="5360" extrusionOk="0">
                  <a:moveTo>
                    <a:pt x="1831" y="0"/>
                  </a:moveTo>
                  <a:cubicBezTo>
                    <a:pt x="1613" y="0"/>
                    <a:pt x="1340" y="71"/>
                    <a:pt x="987" y="231"/>
                  </a:cubicBezTo>
                  <a:cubicBezTo>
                    <a:pt x="614" y="444"/>
                    <a:pt x="294" y="710"/>
                    <a:pt x="1" y="1003"/>
                  </a:cubicBezTo>
                  <a:lnTo>
                    <a:pt x="2506" y="5134"/>
                  </a:lnTo>
                  <a:cubicBezTo>
                    <a:pt x="2752" y="5288"/>
                    <a:pt x="3026" y="5359"/>
                    <a:pt x="3290" y="5359"/>
                  </a:cubicBezTo>
                  <a:cubicBezTo>
                    <a:pt x="3939" y="5359"/>
                    <a:pt x="4531" y="4928"/>
                    <a:pt x="4531" y="4228"/>
                  </a:cubicBezTo>
                  <a:cubicBezTo>
                    <a:pt x="4557" y="3268"/>
                    <a:pt x="3385" y="2149"/>
                    <a:pt x="3012" y="1323"/>
                  </a:cubicBezTo>
                  <a:cubicBezTo>
                    <a:pt x="2637" y="574"/>
                    <a:pt x="2452" y="0"/>
                    <a:pt x="18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6747421" y="865609"/>
              <a:ext cx="88679" cy="123324"/>
            </a:xfrm>
            <a:custGeom>
              <a:avLst/>
              <a:gdLst/>
              <a:ahLst/>
              <a:cxnLst/>
              <a:rect l="l" t="t" r="r" b="b"/>
              <a:pathLst>
                <a:path w="2319" h="3225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187"/>
                    <a:pt x="160" y="373"/>
                    <a:pt x="267" y="560"/>
                  </a:cubicBezTo>
                  <a:cubicBezTo>
                    <a:pt x="347" y="746"/>
                    <a:pt x="453" y="933"/>
                    <a:pt x="586" y="1119"/>
                  </a:cubicBezTo>
                  <a:cubicBezTo>
                    <a:pt x="720" y="1306"/>
                    <a:pt x="853" y="1519"/>
                    <a:pt x="1013" y="1706"/>
                  </a:cubicBezTo>
                  <a:cubicBezTo>
                    <a:pt x="1173" y="1919"/>
                    <a:pt x="1332" y="2105"/>
                    <a:pt x="1466" y="2292"/>
                  </a:cubicBezTo>
                  <a:lnTo>
                    <a:pt x="1892" y="2771"/>
                  </a:lnTo>
                  <a:cubicBezTo>
                    <a:pt x="2025" y="2931"/>
                    <a:pt x="2158" y="3091"/>
                    <a:pt x="2318" y="3224"/>
                  </a:cubicBezTo>
                  <a:cubicBezTo>
                    <a:pt x="2238" y="3038"/>
                    <a:pt x="2132" y="2851"/>
                    <a:pt x="2025" y="2665"/>
                  </a:cubicBezTo>
                  <a:cubicBezTo>
                    <a:pt x="1945" y="2478"/>
                    <a:pt x="1812" y="2292"/>
                    <a:pt x="1705" y="2132"/>
                  </a:cubicBezTo>
                  <a:cubicBezTo>
                    <a:pt x="1572" y="1919"/>
                    <a:pt x="1412" y="1732"/>
                    <a:pt x="1279" y="1519"/>
                  </a:cubicBezTo>
                  <a:cubicBezTo>
                    <a:pt x="1119" y="1333"/>
                    <a:pt x="986" y="1146"/>
                    <a:pt x="826" y="960"/>
                  </a:cubicBezTo>
                  <a:cubicBezTo>
                    <a:pt x="746" y="880"/>
                    <a:pt x="666" y="800"/>
                    <a:pt x="613" y="720"/>
                  </a:cubicBezTo>
                  <a:cubicBezTo>
                    <a:pt x="560" y="613"/>
                    <a:pt x="480" y="533"/>
                    <a:pt x="426" y="480"/>
                  </a:cubicBezTo>
                  <a:cubicBezTo>
                    <a:pt x="293" y="293"/>
                    <a:pt x="160" y="16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5927178" y="1669523"/>
              <a:ext cx="695968" cy="669506"/>
            </a:xfrm>
            <a:custGeom>
              <a:avLst/>
              <a:gdLst/>
              <a:ahLst/>
              <a:cxnLst/>
              <a:rect l="l" t="t" r="r" b="b"/>
              <a:pathLst>
                <a:path w="18200" h="17508" extrusionOk="0">
                  <a:moveTo>
                    <a:pt x="9240" y="1"/>
                  </a:moveTo>
                  <a:cubicBezTo>
                    <a:pt x="7887" y="1"/>
                    <a:pt x="6528" y="67"/>
                    <a:pt x="5196" y="107"/>
                  </a:cubicBezTo>
                  <a:cubicBezTo>
                    <a:pt x="4157" y="134"/>
                    <a:pt x="2825" y="214"/>
                    <a:pt x="1945" y="907"/>
                  </a:cubicBezTo>
                  <a:cubicBezTo>
                    <a:pt x="1039" y="1626"/>
                    <a:pt x="933" y="2879"/>
                    <a:pt x="746" y="3864"/>
                  </a:cubicBezTo>
                  <a:cubicBezTo>
                    <a:pt x="533" y="5410"/>
                    <a:pt x="400" y="6982"/>
                    <a:pt x="347" y="8527"/>
                  </a:cubicBezTo>
                  <a:cubicBezTo>
                    <a:pt x="320" y="9913"/>
                    <a:pt x="347" y="11565"/>
                    <a:pt x="0" y="12871"/>
                  </a:cubicBezTo>
                  <a:lnTo>
                    <a:pt x="3837" y="17374"/>
                  </a:lnTo>
                  <a:cubicBezTo>
                    <a:pt x="4020" y="17372"/>
                    <a:pt x="4202" y="17371"/>
                    <a:pt x="4384" y="17371"/>
                  </a:cubicBezTo>
                  <a:cubicBezTo>
                    <a:pt x="6569" y="17371"/>
                    <a:pt x="8732" y="17507"/>
                    <a:pt x="10872" y="17507"/>
                  </a:cubicBezTo>
                  <a:cubicBezTo>
                    <a:pt x="12657" y="17480"/>
                    <a:pt x="14842" y="17454"/>
                    <a:pt x="16201" y="16148"/>
                  </a:cubicBezTo>
                  <a:cubicBezTo>
                    <a:pt x="17320" y="15029"/>
                    <a:pt x="18013" y="13537"/>
                    <a:pt x="18093" y="11938"/>
                  </a:cubicBezTo>
                  <a:cubicBezTo>
                    <a:pt x="18199" y="10100"/>
                    <a:pt x="18013" y="8234"/>
                    <a:pt x="17906" y="6396"/>
                  </a:cubicBezTo>
                  <a:cubicBezTo>
                    <a:pt x="17826" y="5143"/>
                    <a:pt x="17906" y="3651"/>
                    <a:pt x="17453" y="2479"/>
                  </a:cubicBezTo>
                  <a:cubicBezTo>
                    <a:pt x="16787" y="720"/>
                    <a:pt x="14842" y="560"/>
                    <a:pt x="13243" y="294"/>
                  </a:cubicBezTo>
                  <a:cubicBezTo>
                    <a:pt x="11938" y="67"/>
                    <a:pt x="10592" y="1"/>
                    <a:pt x="9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5770931" y="803317"/>
              <a:ext cx="1073397" cy="1046629"/>
            </a:xfrm>
            <a:custGeom>
              <a:avLst/>
              <a:gdLst/>
              <a:ahLst/>
              <a:cxnLst/>
              <a:rect l="l" t="t" r="r" b="b"/>
              <a:pathLst>
                <a:path w="28070" h="27370" extrusionOk="0">
                  <a:moveTo>
                    <a:pt x="16580" y="1"/>
                  </a:moveTo>
                  <a:cubicBezTo>
                    <a:pt x="13202" y="1"/>
                    <a:pt x="9749" y="925"/>
                    <a:pt x="6964" y="2695"/>
                  </a:cubicBezTo>
                  <a:cubicBezTo>
                    <a:pt x="3100" y="5200"/>
                    <a:pt x="1955" y="9063"/>
                    <a:pt x="2514" y="13513"/>
                  </a:cubicBezTo>
                  <a:cubicBezTo>
                    <a:pt x="0" y="13513"/>
                    <a:pt x="62" y="17731"/>
                    <a:pt x="3587" y="17731"/>
                  </a:cubicBezTo>
                  <a:cubicBezTo>
                    <a:pt x="3872" y="17731"/>
                    <a:pt x="4181" y="17703"/>
                    <a:pt x="4513" y="17643"/>
                  </a:cubicBezTo>
                  <a:cubicBezTo>
                    <a:pt x="6005" y="20654"/>
                    <a:pt x="10002" y="22013"/>
                    <a:pt x="12187" y="22093"/>
                  </a:cubicBezTo>
                  <a:lnTo>
                    <a:pt x="12187" y="22546"/>
                  </a:lnTo>
                  <a:cubicBezTo>
                    <a:pt x="12187" y="22546"/>
                    <a:pt x="11973" y="24944"/>
                    <a:pt x="11334" y="25371"/>
                  </a:cubicBezTo>
                  <a:lnTo>
                    <a:pt x="13119" y="27369"/>
                  </a:lnTo>
                  <a:cubicBezTo>
                    <a:pt x="14824" y="27236"/>
                    <a:pt x="14958" y="27156"/>
                    <a:pt x="14904" y="25584"/>
                  </a:cubicBezTo>
                  <a:cubicBezTo>
                    <a:pt x="14824" y="24811"/>
                    <a:pt x="15144" y="22493"/>
                    <a:pt x="15144" y="22493"/>
                  </a:cubicBezTo>
                  <a:cubicBezTo>
                    <a:pt x="15144" y="22493"/>
                    <a:pt x="16103" y="22386"/>
                    <a:pt x="16930" y="22333"/>
                  </a:cubicBezTo>
                  <a:cubicBezTo>
                    <a:pt x="17756" y="22253"/>
                    <a:pt x="18555" y="22040"/>
                    <a:pt x="19328" y="21720"/>
                  </a:cubicBezTo>
                  <a:cubicBezTo>
                    <a:pt x="21006" y="21107"/>
                    <a:pt x="22472" y="20042"/>
                    <a:pt x="23618" y="18709"/>
                  </a:cubicBezTo>
                  <a:cubicBezTo>
                    <a:pt x="23828" y="18821"/>
                    <a:pt x="24056" y="18871"/>
                    <a:pt x="24292" y="18871"/>
                  </a:cubicBezTo>
                  <a:cubicBezTo>
                    <a:pt x="25972" y="18871"/>
                    <a:pt x="28069" y="16314"/>
                    <a:pt x="27135" y="15005"/>
                  </a:cubicBezTo>
                  <a:cubicBezTo>
                    <a:pt x="26762" y="14497"/>
                    <a:pt x="26368" y="14301"/>
                    <a:pt x="25918" y="14301"/>
                  </a:cubicBezTo>
                  <a:cubicBezTo>
                    <a:pt x="25660" y="14301"/>
                    <a:pt x="25384" y="14366"/>
                    <a:pt x="25083" y="14473"/>
                  </a:cubicBezTo>
                  <a:cubicBezTo>
                    <a:pt x="25083" y="14473"/>
                    <a:pt x="25856" y="12368"/>
                    <a:pt x="26069" y="11701"/>
                  </a:cubicBezTo>
                  <a:cubicBezTo>
                    <a:pt x="26575" y="10076"/>
                    <a:pt x="27268" y="7625"/>
                    <a:pt x="26762" y="5919"/>
                  </a:cubicBezTo>
                  <a:cubicBezTo>
                    <a:pt x="26415" y="4773"/>
                    <a:pt x="24923" y="3761"/>
                    <a:pt x="24124" y="2855"/>
                  </a:cubicBezTo>
                  <a:cubicBezTo>
                    <a:pt x="23085" y="1549"/>
                    <a:pt x="21619" y="643"/>
                    <a:pt x="19967" y="324"/>
                  </a:cubicBezTo>
                  <a:cubicBezTo>
                    <a:pt x="18866" y="107"/>
                    <a:pt x="17727" y="1"/>
                    <a:pt x="16580" y="1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6695453" y="1415803"/>
              <a:ext cx="75409" cy="66270"/>
            </a:xfrm>
            <a:custGeom>
              <a:avLst/>
              <a:gdLst/>
              <a:ahLst/>
              <a:cxnLst/>
              <a:rect l="l" t="t" r="r" b="b"/>
              <a:pathLst>
                <a:path w="1972" h="1733" extrusionOk="0">
                  <a:moveTo>
                    <a:pt x="1492" y="1"/>
                  </a:moveTo>
                  <a:lnTo>
                    <a:pt x="1279" y="54"/>
                  </a:lnTo>
                  <a:cubicBezTo>
                    <a:pt x="1199" y="81"/>
                    <a:pt x="1119" y="108"/>
                    <a:pt x="1039" y="134"/>
                  </a:cubicBezTo>
                  <a:cubicBezTo>
                    <a:pt x="959" y="161"/>
                    <a:pt x="879" y="188"/>
                    <a:pt x="800" y="241"/>
                  </a:cubicBezTo>
                  <a:lnTo>
                    <a:pt x="586" y="401"/>
                  </a:lnTo>
                  <a:lnTo>
                    <a:pt x="373" y="614"/>
                  </a:lnTo>
                  <a:cubicBezTo>
                    <a:pt x="320" y="694"/>
                    <a:pt x="267" y="747"/>
                    <a:pt x="240" y="827"/>
                  </a:cubicBezTo>
                  <a:cubicBezTo>
                    <a:pt x="187" y="907"/>
                    <a:pt x="133" y="987"/>
                    <a:pt x="107" y="1067"/>
                  </a:cubicBezTo>
                  <a:cubicBezTo>
                    <a:pt x="80" y="1147"/>
                    <a:pt x="53" y="1227"/>
                    <a:pt x="53" y="1280"/>
                  </a:cubicBezTo>
                  <a:cubicBezTo>
                    <a:pt x="27" y="1387"/>
                    <a:pt x="0" y="1493"/>
                    <a:pt x="27" y="1626"/>
                  </a:cubicBezTo>
                  <a:lnTo>
                    <a:pt x="27" y="1733"/>
                  </a:lnTo>
                  <a:cubicBezTo>
                    <a:pt x="27" y="1733"/>
                    <a:pt x="53" y="1706"/>
                    <a:pt x="80" y="1600"/>
                  </a:cubicBezTo>
                  <a:cubicBezTo>
                    <a:pt x="133" y="1520"/>
                    <a:pt x="160" y="1413"/>
                    <a:pt x="240" y="1333"/>
                  </a:cubicBezTo>
                  <a:cubicBezTo>
                    <a:pt x="267" y="1280"/>
                    <a:pt x="293" y="1227"/>
                    <a:pt x="347" y="1147"/>
                  </a:cubicBezTo>
                  <a:cubicBezTo>
                    <a:pt x="373" y="1093"/>
                    <a:pt x="427" y="1040"/>
                    <a:pt x="453" y="987"/>
                  </a:cubicBezTo>
                  <a:cubicBezTo>
                    <a:pt x="506" y="934"/>
                    <a:pt x="560" y="854"/>
                    <a:pt x="613" y="800"/>
                  </a:cubicBezTo>
                  <a:lnTo>
                    <a:pt x="800" y="640"/>
                  </a:lnTo>
                  <a:cubicBezTo>
                    <a:pt x="906" y="561"/>
                    <a:pt x="1039" y="454"/>
                    <a:pt x="1173" y="374"/>
                  </a:cubicBezTo>
                  <a:cubicBezTo>
                    <a:pt x="1226" y="347"/>
                    <a:pt x="1306" y="294"/>
                    <a:pt x="1359" y="267"/>
                  </a:cubicBezTo>
                  <a:lnTo>
                    <a:pt x="1546" y="188"/>
                  </a:lnTo>
                  <a:cubicBezTo>
                    <a:pt x="1679" y="134"/>
                    <a:pt x="1759" y="108"/>
                    <a:pt x="1839" y="81"/>
                  </a:cubicBezTo>
                  <a:lnTo>
                    <a:pt x="1972" y="28"/>
                  </a:lnTo>
                  <a:lnTo>
                    <a:pt x="1839" y="1"/>
                  </a:ln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5830355" y="1364867"/>
              <a:ext cx="74415" cy="75448"/>
            </a:xfrm>
            <a:custGeom>
              <a:avLst/>
              <a:gdLst/>
              <a:ahLst/>
              <a:cxnLst/>
              <a:rect l="l" t="t" r="r" b="b"/>
              <a:pathLst>
                <a:path w="1946" h="1973" extrusionOk="0">
                  <a:moveTo>
                    <a:pt x="1" y="1"/>
                  </a:moveTo>
                  <a:lnTo>
                    <a:pt x="134" y="54"/>
                  </a:lnTo>
                  <a:lnTo>
                    <a:pt x="267" y="107"/>
                  </a:lnTo>
                  <a:cubicBezTo>
                    <a:pt x="321" y="134"/>
                    <a:pt x="374" y="161"/>
                    <a:pt x="427" y="214"/>
                  </a:cubicBezTo>
                  <a:cubicBezTo>
                    <a:pt x="480" y="241"/>
                    <a:pt x="534" y="294"/>
                    <a:pt x="587" y="320"/>
                  </a:cubicBezTo>
                  <a:cubicBezTo>
                    <a:pt x="640" y="374"/>
                    <a:pt x="720" y="400"/>
                    <a:pt x="747" y="454"/>
                  </a:cubicBezTo>
                  <a:cubicBezTo>
                    <a:pt x="827" y="507"/>
                    <a:pt x="880" y="560"/>
                    <a:pt x="933" y="640"/>
                  </a:cubicBezTo>
                  <a:lnTo>
                    <a:pt x="1093" y="827"/>
                  </a:lnTo>
                  <a:cubicBezTo>
                    <a:pt x="1200" y="960"/>
                    <a:pt x="1307" y="1093"/>
                    <a:pt x="1413" y="1226"/>
                  </a:cubicBezTo>
                  <a:cubicBezTo>
                    <a:pt x="1440" y="1306"/>
                    <a:pt x="1493" y="1360"/>
                    <a:pt x="1546" y="1413"/>
                  </a:cubicBezTo>
                  <a:cubicBezTo>
                    <a:pt x="1573" y="1493"/>
                    <a:pt x="1626" y="1546"/>
                    <a:pt x="1653" y="1599"/>
                  </a:cubicBezTo>
                  <a:cubicBezTo>
                    <a:pt x="1759" y="1733"/>
                    <a:pt x="1839" y="1839"/>
                    <a:pt x="1946" y="1972"/>
                  </a:cubicBezTo>
                  <a:cubicBezTo>
                    <a:pt x="1919" y="1813"/>
                    <a:pt x="1893" y="1653"/>
                    <a:pt x="1839" y="1520"/>
                  </a:cubicBezTo>
                  <a:cubicBezTo>
                    <a:pt x="1786" y="1360"/>
                    <a:pt x="1733" y="1226"/>
                    <a:pt x="1653" y="1093"/>
                  </a:cubicBezTo>
                  <a:cubicBezTo>
                    <a:pt x="1600" y="987"/>
                    <a:pt x="1573" y="907"/>
                    <a:pt x="1520" y="853"/>
                  </a:cubicBezTo>
                  <a:lnTo>
                    <a:pt x="1360" y="614"/>
                  </a:lnTo>
                  <a:cubicBezTo>
                    <a:pt x="1280" y="534"/>
                    <a:pt x="1227" y="480"/>
                    <a:pt x="1147" y="400"/>
                  </a:cubicBezTo>
                  <a:cubicBezTo>
                    <a:pt x="1093" y="347"/>
                    <a:pt x="1013" y="267"/>
                    <a:pt x="933" y="241"/>
                  </a:cubicBezTo>
                  <a:cubicBezTo>
                    <a:pt x="854" y="187"/>
                    <a:pt x="774" y="134"/>
                    <a:pt x="694" y="107"/>
                  </a:cubicBezTo>
                  <a:cubicBezTo>
                    <a:pt x="614" y="81"/>
                    <a:pt x="534" y="54"/>
                    <a:pt x="480" y="27"/>
                  </a:cubicBezTo>
                  <a:cubicBezTo>
                    <a:pt x="401" y="1"/>
                    <a:pt x="347" y="1"/>
                    <a:pt x="294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5801828" y="737621"/>
              <a:ext cx="1020014" cy="661323"/>
            </a:xfrm>
            <a:custGeom>
              <a:avLst/>
              <a:gdLst/>
              <a:ahLst/>
              <a:cxnLst/>
              <a:rect l="l" t="t" r="r" b="b"/>
              <a:pathLst>
                <a:path w="26674" h="17294" extrusionOk="0">
                  <a:moveTo>
                    <a:pt x="12837" y="1"/>
                  </a:moveTo>
                  <a:cubicBezTo>
                    <a:pt x="12060" y="1"/>
                    <a:pt x="11276" y="90"/>
                    <a:pt x="10526" y="283"/>
                  </a:cubicBezTo>
                  <a:cubicBezTo>
                    <a:pt x="8341" y="869"/>
                    <a:pt x="6769" y="1189"/>
                    <a:pt x="4877" y="2361"/>
                  </a:cubicBezTo>
                  <a:cubicBezTo>
                    <a:pt x="3385" y="3294"/>
                    <a:pt x="2186" y="4600"/>
                    <a:pt x="1360" y="6172"/>
                  </a:cubicBezTo>
                  <a:cubicBezTo>
                    <a:pt x="427" y="7984"/>
                    <a:pt x="1" y="10062"/>
                    <a:pt x="161" y="12114"/>
                  </a:cubicBezTo>
                  <a:cubicBezTo>
                    <a:pt x="267" y="13206"/>
                    <a:pt x="560" y="14299"/>
                    <a:pt x="1040" y="15285"/>
                  </a:cubicBezTo>
                  <a:cubicBezTo>
                    <a:pt x="1062" y="15329"/>
                    <a:pt x="1341" y="15868"/>
                    <a:pt x="1694" y="15868"/>
                  </a:cubicBezTo>
                  <a:cubicBezTo>
                    <a:pt x="1766" y="15868"/>
                    <a:pt x="1842" y="15845"/>
                    <a:pt x="1919" y="15791"/>
                  </a:cubicBezTo>
                  <a:cubicBezTo>
                    <a:pt x="2319" y="15524"/>
                    <a:pt x="2479" y="13712"/>
                    <a:pt x="2079" y="12886"/>
                  </a:cubicBezTo>
                  <a:cubicBezTo>
                    <a:pt x="3518" y="12620"/>
                    <a:pt x="4211" y="11288"/>
                    <a:pt x="4611" y="10009"/>
                  </a:cubicBezTo>
                  <a:cubicBezTo>
                    <a:pt x="4904" y="8970"/>
                    <a:pt x="5330" y="8010"/>
                    <a:pt x="5570" y="6971"/>
                  </a:cubicBezTo>
                  <a:cubicBezTo>
                    <a:pt x="5756" y="6412"/>
                    <a:pt x="5730" y="5852"/>
                    <a:pt x="5836" y="5292"/>
                  </a:cubicBezTo>
                  <a:cubicBezTo>
                    <a:pt x="7542" y="5292"/>
                    <a:pt x="9593" y="5159"/>
                    <a:pt x="11219" y="4653"/>
                  </a:cubicBezTo>
                  <a:cubicBezTo>
                    <a:pt x="11991" y="4440"/>
                    <a:pt x="12711" y="4173"/>
                    <a:pt x="13404" y="3827"/>
                  </a:cubicBezTo>
                  <a:cubicBezTo>
                    <a:pt x="13937" y="3534"/>
                    <a:pt x="15029" y="2868"/>
                    <a:pt x="15349" y="2335"/>
                  </a:cubicBezTo>
                  <a:cubicBezTo>
                    <a:pt x="15748" y="2868"/>
                    <a:pt x="16201" y="3374"/>
                    <a:pt x="16708" y="3827"/>
                  </a:cubicBezTo>
                  <a:cubicBezTo>
                    <a:pt x="17640" y="4680"/>
                    <a:pt x="18626" y="5452"/>
                    <a:pt x="19692" y="6118"/>
                  </a:cubicBezTo>
                  <a:cubicBezTo>
                    <a:pt x="20571" y="6651"/>
                    <a:pt x="23343" y="7344"/>
                    <a:pt x="23369" y="7371"/>
                  </a:cubicBezTo>
                  <a:cubicBezTo>
                    <a:pt x="23396" y="7397"/>
                    <a:pt x="23449" y="10408"/>
                    <a:pt x="23556" y="11687"/>
                  </a:cubicBezTo>
                  <a:cubicBezTo>
                    <a:pt x="23609" y="12380"/>
                    <a:pt x="23689" y="13073"/>
                    <a:pt x="23822" y="13739"/>
                  </a:cubicBezTo>
                  <a:cubicBezTo>
                    <a:pt x="23982" y="14165"/>
                    <a:pt x="24115" y="14645"/>
                    <a:pt x="24195" y="15098"/>
                  </a:cubicBezTo>
                  <a:cubicBezTo>
                    <a:pt x="24195" y="15418"/>
                    <a:pt x="22943" y="17096"/>
                    <a:pt x="23822" y="17283"/>
                  </a:cubicBezTo>
                  <a:cubicBezTo>
                    <a:pt x="23852" y="17290"/>
                    <a:pt x="23880" y="17293"/>
                    <a:pt x="23907" y="17293"/>
                  </a:cubicBezTo>
                  <a:cubicBezTo>
                    <a:pt x="24280" y="17293"/>
                    <a:pt x="24321" y="16631"/>
                    <a:pt x="24595" y="16457"/>
                  </a:cubicBezTo>
                  <a:cubicBezTo>
                    <a:pt x="24941" y="16324"/>
                    <a:pt x="25261" y="16217"/>
                    <a:pt x="25634" y="16137"/>
                  </a:cubicBezTo>
                  <a:cubicBezTo>
                    <a:pt x="25927" y="15897"/>
                    <a:pt x="26194" y="14459"/>
                    <a:pt x="26300" y="14032"/>
                  </a:cubicBezTo>
                  <a:cubicBezTo>
                    <a:pt x="26673" y="12727"/>
                    <a:pt x="26673" y="12727"/>
                    <a:pt x="26673" y="11581"/>
                  </a:cubicBezTo>
                  <a:cubicBezTo>
                    <a:pt x="26673" y="9316"/>
                    <a:pt x="26513" y="7024"/>
                    <a:pt x="25234" y="5079"/>
                  </a:cubicBezTo>
                  <a:cubicBezTo>
                    <a:pt x="23902" y="3081"/>
                    <a:pt x="22090" y="2228"/>
                    <a:pt x="19932" y="1322"/>
                  </a:cubicBezTo>
                  <a:cubicBezTo>
                    <a:pt x="18786" y="896"/>
                    <a:pt x="17880" y="470"/>
                    <a:pt x="16654" y="470"/>
                  </a:cubicBezTo>
                  <a:cubicBezTo>
                    <a:pt x="16293" y="470"/>
                    <a:pt x="15768" y="537"/>
                    <a:pt x="15313" y="537"/>
                  </a:cubicBezTo>
                  <a:cubicBezTo>
                    <a:pt x="15131" y="537"/>
                    <a:pt x="14961" y="527"/>
                    <a:pt x="14816" y="496"/>
                  </a:cubicBezTo>
                  <a:cubicBezTo>
                    <a:pt x="14336" y="390"/>
                    <a:pt x="13963" y="43"/>
                    <a:pt x="13404" y="17"/>
                  </a:cubicBezTo>
                  <a:cubicBezTo>
                    <a:pt x="13215" y="6"/>
                    <a:pt x="13026" y="1"/>
                    <a:pt x="128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6323533" y="1200819"/>
              <a:ext cx="63211" cy="137358"/>
            </a:xfrm>
            <a:custGeom>
              <a:avLst/>
              <a:gdLst/>
              <a:ahLst/>
              <a:cxnLst/>
              <a:rect l="l" t="t" r="r" b="b"/>
              <a:pathLst>
                <a:path w="1653" h="3592" extrusionOk="0">
                  <a:moveTo>
                    <a:pt x="373" y="1"/>
                  </a:moveTo>
                  <a:cubicBezTo>
                    <a:pt x="373" y="134"/>
                    <a:pt x="373" y="267"/>
                    <a:pt x="347" y="374"/>
                  </a:cubicBezTo>
                  <a:lnTo>
                    <a:pt x="214" y="773"/>
                  </a:lnTo>
                  <a:cubicBezTo>
                    <a:pt x="187" y="907"/>
                    <a:pt x="134" y="1067"/>
                    <a:pt x="107" y="1200"/>
                  </a:cubicBezTo>
                  <a:lnTo>
                    <a:pt x="80" y="1413"/>
                  </a:lnTo>
                  <a:lnTo>
                    <a:pt x="80" y="1653"/>
                  </a:lnTo>
                  <a:cubicBezTo>
                    <a:pt x="134" y="1733"/>
                    <a:pt x="160" y="1839"/>
                    <a:pt x="187" y="1919"/>
                  </a:cubicBezTo>
                  <a:cubicBezTo>
                    <a:pt x="240" y="1999"/>
                    <a:pt x="294" y="2079"/>
                    <a:pt x="400" y="2159"/>
                  </a:cubicBezTo>
                  <a:cubicBezTo>
                    <a:pt x="427" y="2186"/>
                    <a:pt x="480" y="2212"/>
                    <a:pt x="533" y="2239"/>
                  </a:cubicBezTo>
                  <a:cubicBezTo>
                    <a:pt x="587" y="2239"/>
                    <a:pt x="640" y="2266"/>
                    <a:pt x="693" y="2266"/>
                  </a:cubicBezTo>
                  <a:cubicBezTo>
                    <a:pt x="773" y="2292"/>
                    <a:pt x="853" y="2292"/>
                    <a:pt x="933" y="2292"/>
                  </a:cubicBezTo>
                  <a:lnTo>
                    <a:pt x="1040" y="2319"/>
                  </a:lnTo>
                  <a:lnTo>
                    <a:pt x="1120" y="2346"/>
                  </a:lnTo>
                  <a:lnTo>
                    <a:pt x="1173" y="2399"/>
                  </a:lnTo>
                  <a:cubicBezTo>
                    <a:pt x="1200" y="2399"/>
                    <a:pt x="1226" y="2425"/>
                    <a:pt x="1253" y="2452"/>
                  </a:cubicBezTo>
                  <a:cubicBezTo>
                    <a:pt x="1253" y="2479"/>
                    <a:pt x="1279" y="2479"/>
                    <a:pt x="1279" y="2505"/>
                  </a:cubicBezTo>
                  <a:cubicBezTo>
                    <a:pt x="1306" y="2532"/>
                    <a:pt x="1333" y="2559"/>
                    <a:pt x="1333" y="2612"/>
                  </a:cubicBezTo>
                  <a:cubicBezTo>
                    <a:pt x="1359" y="2665"/>
                    <a:pt x="1386" y="2719"/>
                    <a:pt x="1386" y="2799"/>
                  </a:cubicBezTo>
                  <a:cubicBezTo>
                    <a:pt x="1386" y="2852"/>
                    <a:pt x="1386" y="2932"/>
                    <a:pt x="1359" y="2985"/>
                  </a:cubicBezTo>
                  <a:cubicBezTo>
                    <a:pt x="1359" y="3012"/>
                    <a:pt x="1359" y="3038"/>
                    <a:pt x="1333" y="3065"/>
                  </a:cubicBezTo>
                  <a:lnTo>
                    <a:pt x="1306" y="3118"/>
                  </a:lnTo>
                  <a:lnTo>
                    <a:pt x="1306" y="3145"/>
                  </a:lnTo>
                  <a:lnTo>
                    <a:pt x="1200" y="3225"/>
                  </a:lnTo>
                  <a:cubicBezTo>
                    <a:pt x="1173" y="3252"/>
                    <a:pt x="1173" y="3278"/>
                    <a:pt x="1146" y="3278"/>
                  </a:cubicBezTo>
                  <a:cubicBezTo>
                    <a:pt x="1066" y="3331"/>
                    <a:pt x="1013" y="3358"/>
                    <a:pt x="933" y="3385"/>
                  </a:cubicBezTo>
                  <a:cubicBezTo>
                    <a:pt x="800" y="3438"/>
                    <a:pt x="640" y="3465"/>
                    <a:pt x="480" y="3465"/>
                  </a:cubicBezTo>
                  <a:cubicBezTo>
                    <a:pt x="400" y="3478"/>
                    <a:pt x="320" y="3485"/>
                    <a:pt x="240" y="3485"/>
                  </a:cubicBezTo>
                  <a:cubicBezTo>
                    <a:pt x="160" y="3485"/>
                    <a:pt x="80" y="3478"/>
                    <a:pt x="0" y="3465"/>
                  </a:cubicBezTo>
                  <a:lnTo>
                    <a:pt x="0" y="3465"/>
                  </a:lnTo>
                  <a:cubicBezTo>
                    <a:pt x="80" y="3491"/>
                    <a:pt x="160" y="3518"/>
                    <a:pt x="240" y="3545"/>
                  </a:cubicBezTo>
                  <a:cubicBezTo>
                    <a:pt x="320" y="3545"/>
                    <a:pt x="400" y="3571"/>
                    <a:pt x="480" y="3571"/>
                  </a:cubicBezTo>
                  <a:cubicBezTo>
                    <a:pt x="573" y="3585"/>
                    <a:pt x="660" y="3591"/>
                    <a:pt x="747" y="3591"/>
                  </a:cubicBezTo>
                  <a:cubicBezTo>
                    <a:pt x="833" y="3591"/>
                    <a:pt x="920" y="3585"/>
                    <a:pt x="1013" y="3571"/>
                  </a:cubicBezTo>
                  <a:cubicBezTo>
                    <a:pt x="1093" y="3571"/>
                    <a:pt x="1173" y="3545"/>
                    <a:pt x="1279" y="3491"/>
                  </a:cubicBezTo>
                  <a:cubicBezTo>
                    <a:pt x="1306" y="3465"/>
                    <a:pt x="1359" y="3438"/>
                    <a:pt x="1386" y="3411"/>
                  </a:cubicBezTo>
                  <a:lnTo>
                    <a:pt x="1493" y="3331"/>
                  </a:lnTo>
                  <a:lnTo>
                    <a:pt x="1519" y="3305"/>
                  </a:lnTo>
                  <a:lnTo>
                    <a:pt x="1519" y="3278"/>
                  </a:lnTo>
                  <a:lnTo>
                    <a:pt x="1546" y="3225"/>
                  </a:lnTo>
                  <a:cubicBezTo>
                    <a:pt x="1573" y="3172"/>
                    <a:pt x="1599" y="3145"/>
                    <a:pt x="1626" y="3092"/>
                  </a:cubicBezTo>
                  <a:cubicBezTo>
                    <a:pt x="1652" y="2985"/>
                    <a:pt x="1652" y="2905"/>
                    <a:pt x="1652" y="2799"/>
                  </a:cubicBezTo>
                  <a:cubicBezTo>
                    <a:pt x="1652" y="2692"/>
                    <a:pt x="1626" y="2585"/>
                    <a:pt x="1599" y="2505"/>
                  </a:cubicBezTo>
                  <a:cubicBezTo>
                    <a:pt x="1573" y="2399"/>
                    <a:pt x="1519" y="2319"/>
                    <a:pt x="1439" y="2239"/>
                  </a:cubicBezTo>
                  <a:cubicBezTo>
                    <a:pt x="1413" y="2186"/>
                    <a:pt x="1386" y="2159"/>
                    <a:pt x="1333" y="2132"/>
                  </a:cubicBezTo>
                  <a:lnTo>
                    <a:pt x="1279" y="2106"/>
                  </a:lnTo>
                  <a:lnTo>
                    <a:pt x="1226" y="2106"/>
                  </a:lnTo>
                  <a:lnTo>
                    <a:pt x="1093" y="2052"/>
                  </a:lnTo>
                  <a:lnTo>
                    <a:pt x="960" y="2026"/>
                  </a:lnTo>
                  <a:lnTo>
                    <a:pt x="720" y="1999"/>
                  </a:lnTo>
                  <a:cubicBezTo>
                    <a:pt x="667" y="1999"/>
                    <a:pt x="640" y="1999"/>
                    <a:pt x="613" y="1973"/>
                  </a:cubicBezTo>
                  <a:cubicBezTo>
                    <a:pt x="587" y="1973"/>
                    <a:pt x="560" y="1973"/>
                    <a:pt x="560" y="1946"/>
                  </a:cubicBezTo>
                  <a:cubicBezTo>
                    <a:pt x="507" y="1919"/>
                    <a:pt x="480" y="1866"/>
                    <a:pt x="427" y="1813"/>
                  </a:cubicBezTo>
                  <a:lnTo>
                    <a:pt x="347" y="1626"/>
                  </a:lnTo>
                  <a:lnTo>
                    <a:pt x="320" y="1440"/>
                  </a:lnTo>
                  <a:lnTo>
                    <a:pt x="320" y="1226"/>
                  </a:lnTo>
                  <a:cubicBezTo>
                    <a:pt x="320" y="1093"/>
                    <a:pt x="347" y="960"/>
                    <a:pt x="347" y="827"/>
                  </a:cubicBezTo>
                  <a:cubicBezTo>
                    <a:pt x="373" y="694"/>
                    <a:pt x="400" y="560"/>
                    <a:pt x="400" y="427"/>
                  </a:cubicBezTo>
                  <a:lnTo>
                    <a:pt x="400" y="214"/>
                  </a:lnTo>
                  <a:cubicBezTo>
                    <a:pt x="400" y="134"/>
                    <a:pt x="373" y="54"/>
                    <a:pt x="373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6115662" y="1171030"/>
              <a:ext cx="48947" cy="47226"/>
            </a:xfrm>
            <a:custGeom>
              <a:avLst/>
              <a:gdLst/>
              <a:ahLst/>
              <a:cxnLst/>
              <a:rect l="l" t="t" r="r" b="b"/>
              <a:pathLst>
                <a:path w="1280" h="1235" extrusionOk="0">
                  <a:moveTo>
                    <a:pt x="669" y="0"/>
                  </a:moveTo>
                  <a:cubicBezTo>
                    <a:pt x="642" y="0"/>
                    <a:pt x="615" y="2"/>
                    <a:pt x="587" y="7"/>
                  </a:cubicBezTo>
                  <a:cubicBezTo>
                    <a:pt x="241" y="34"/>
                    <a:pt x="1" y="353"/>
                    <a:pt x="27" y="673"/>
                  </a:cubicBezTo>
                  <a:cubicBezTo>
                    <a:pt x="53" y="1002"/>
                    <a:pt x="342" y="1235"/>
                    <a:pt x="645" y="1235"/>
                  </a:cubicBezTo>
                  <a:cubicBezTo>
                    <a:pt x="661" y="1235"/>
                    <a:pt x="677" y="1234"/>
                    <a:pt x="693" y="1233"/>
                  </a:cubicBezTo>
                  <a:cubicBezTo>
                    <a:pt x="1040" y="1179"/>
                    <a:pt x="1280" y="886"/>
                    <a:pt x="1253" y="540"/>
                  </a:cubicBezTo>
                  <a:cubicBezTo>
                    <a:pt x="1204" y="248"/>
                    <a:pt x="956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6497753" y="1216038"/>
              <a:ext cx="48947" cy="47073"/>
            </a:xfrm>
            <a:custGeom>
              <a:avLst/>
              <a:gdLst/>
              <a:ahLst/>
              <a:cxnLst/>
              <a:rect l="l" t="t" r="r" b="b"/>
              <a:pathLst>
                <a:path w="1280" h="1231" extrusionOk="0">
                  <a:moveTo>
                    <a:pt x="636" y="0"/>
                  </a:moveTo>
                  <a:cubicBezTo>
                    <a:pt x="620" y="0"/>
                    <a:pt x="603" y="1"/>
                    <a:pt x="587" y="2"/>
                  </a:cubicBezTo>
                  <a:cubicBezTo>
                    <a:pt x="241" y="56"/>
                    <a:pt x="1" y="349"/>
                    <a:pt x="28" y="695"/>
                  </a:cubicBezTo>
                  <a:cubicBezTo>
                    <a:pt x="78" y="999"/>
                    <a:pt x="345" y="1230"/>
                    <a:pt x="668" y="1230"/>
                  </a:cubicBezTo>
                  <a:cubicBezTo>
                    <a:pt x="685" y="1230"/>
                    <a:pt x="703" y="1229"/>
                    <a:pt x="720" y="1228"/>
                  </a:cubicBezTo>
                  <a:cubicBezTo>
                    <a:pt x="1040" y="1201"/>
                    <a:pt x="1280" y="882"/>
                    <a:pt x="1253" y="562"/>
                  </a:cubicBezTo>
                  <a:cubicBezTo>
                    <a:pt x="1228" y="233"/>
                    <a:pt x="939" y="0"/>
                    <a:pt x="6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6125872" y="1375077"/>
              <a:ext cx="279228" cy="146115"/>
            </a:xfrm>
            <a:custGeom>
              <a:avLst/>
              <a:gdLst/>
              <a:ahLst/>
              <a:cxnLst/>
              <a:rect l="l" t="t" r="r" b="b"/>
              <a:pathLst>
                <a:path w="7302" h="3821" extrusionOk="0">
                  <a:moveTo>
                    <a:pt x="533" y="0"/>
                  </a:moveTo>
                  <a:cubicBezTo>
                    <a:pt x="0" y="1972"/>
                    <a:pt x="1999" y="3118"/>
                    <a:pt x="3464" y="3624"/>
                  </a:cubicBezTo>
                  <a:cubicBezTo>
                    <a:pt x="3925" y="3756"/>
                    <a:pt x="4393" y="3821"/>
                    <a:pt x="4857" y="3821"/>
                  </a:cubicBezTo>
                  <a:cubicBezTo>
                    <a:pt x="5706" y="3821"/>
                    <a:pt x="6543" y="3602"/>
                    <a:pt x="7301" y="3171"/>
                  </a:cubicBezTo>
                  <a:cubicBezTo>
                    <a:pt x="7115" y="2691"/>
                    <a:pt x="6821" y="2265"/>
                    <a:pt x="6475" y="1892"/>
                  </a:cubicBezTo>
                  <a:cubicBezTo>
                    <a:pt x="6075" y="1865"/>
                    <a:pt x="5676" y="1839"/>
                    <a:pt x="5249" y="1812"/>
                  </a:cubicBezTo>
                  <a:cubicBezTo>
                    <a:pt x="4557" y="1732"/>
                    <a:pt x="3837" y="1705"/>
                    <a:pt x="3144" y="1599"/>
                  </a:cubicBezTo>
                  <a:cubicBezTo>
                    <a:pt x="2452" y="1466"/>
                    <a:pt x="1759" y="1306"/>
                    <a:pt x="1066" y="1093"/>
                  </a:cubicBezTo>
                  <a:cubicBezTo>
                    <a:pt x="933" y="773"/>
                    <a:pt x="853" y="426"/>
                    <a:pt x="773" y="80"/>
                  </a:cubicBezTo>
                  <a:lnTo>
                    <a:pt x="533" y="0"/>
                  </a:lnTo>
                  <a:close/>
                </a:path>
              </a:pathLst>
            </a:custGeom>
            <a:solidFill>
              <a:srgbClr val="D17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6373474" y="1418862"/>
              <a:ext cx="92732" cy="77512"/>
            </a:xfrm>
            <a:custGeom>
              <a:avLst/>
              <a:gdLst/>
              <a:ahLst/>
              <a:cxnLst/>
              <a:rect l="l" t="t" r="r" b="b"/>
              <a:pathLst>
                <a:path w="2425" h="2027" extrusionOk="0">
                  <a:moveTo>
                    <a:pt x="1919" y="1"/>
                  </a:moveTo>
                  <a:cubicBezTo>
                    <a:pt x="1865" y="134"/>
                    <a:pt x="1785" y="267"/>
                    <a:pt x="1705" y="374"/>
                  </a:cubicBezTo>
                  <a:cubicBezTo>
                    <a:pt x="1469" y="753"/>
                    <a:pt x="1358" y="774"/>
                    <a:pt x="981" y="774"/>
                  </a:cubicBezTo>
                  <a:cubicBezTo>
                    <a:pt x="934" y="774"/>
                    <a:pt x="882" y="774"/>
                    <a:pt x="826" y="774"/>
                  </a:cubicBezTo>
                  <a:cubicBezTo>
                    <a:pt x="560" y="774"/>
                    <a:pt x="267" y="774"/>
                    <a:pt x="0" y="747"/>
                  </a:cubicBezTo>
                  <a:lnTo>
                    <a:pt x="0" y="747"/>
                  </a:lnTo>
                  <a:cubicBezTo>
                    <a:pt x="346" y="1120"/>
                    <a:pt x="640" y="1546"/>
                    <a:pt x="826" y="2026"/>
                  </a:cubicBezTo>
                  <a:cubicBezTo>
                    <a:pt x="1599" y="1600"/>
                    <a:pt x="2185" y="880"/>
                    <a:pt x="2425" y="28"/>
                  </a:cubicBezTo>
                  <a:lnTo>
                    <a:pt x="1919" y="1"/>
                  </a:lnTo>
                  <a:close/>
                </a:path>
              </a:pathLst>
            </a:custGeom>
            <a:solidFill>
              <a:srgbClr val="B0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6155393" y="1378137"/>
              <a:ext cx="291465" cy="70323"/>
            </a:xfrm>
            <a:custGeom>
              <a:avLst/>
              <a:gdLst/>
              <a:ahLst/>
              <a:cxnLst/>
              <a:rect l="l" t="t" r="r" b="b"/>
              <a:pathLst>
                <a:path w="7622" h="1839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346"/>
                    <a:pt x="161" y="693"/>
                    <a:pt x="294" y="1013"/>
                  </a:cubicBezTo>
                  <a:cubicBezTo>
                    <a:pt x="987" y="1226"/>
                    <a:pt x="1680" y="1386"/>
                    <a:pt x="2372" y="1519"/>
                  </a:cubicBezTo>
                  <a:cubicBezTo>
                    <a:pt x="3039" y="1625"/>
                    <a:pt x="3785" y="1652"/>
                    <a:pt x="4477" y="1732"/>
                  </a:cubicBezTo>
                  <a:cubicBezTo>
                    <a:pt x="5170" y="1785"/>
                    <a:pt x="5836" y="1839"/>
                    <a:pt x="6529" y="1839"/>
                  </a:cubicBezTo>
                  <a:cubicBezTo>
                    <a:pt x="6585" y="1839"/>
                    <a:pt x="6637" y="1839"/>
                    <a:pt x="6684" y="1839"/>
                  </a:cubicBezTo>
                  <a:cubicBezTo>
                    <a:pt x="7061" y="1839"/>
                    <a:pt x="7172" y="1818"/>
                    <a:pt x="7408" y="1439"/>
                  </a:cubicBezTo>
                  <a:cubicBezTo>
                    <a:pt x="7488" y="1306"/>
                    <a:pt x="7568" y="1199"/>
                    <a:pt x="7622" y="1066"/>
                  </a:cubicBezTo>
                  <a:cubicBezTo>
                    <a:pt x="6476" y="1013"/>
                    <a:pt x="5277" y="1013"/>
                    <a:pt x="3865" y="853"/>
                  </a:cubicBezTo>
                  <a:cubicBezTo>
                    <a:pt x="2559" y="720"/>
                    <a:pt x="1253" y="4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5964883" y="1265406"/>
              <a:ext cx="131469" cy="56633"/>
            </a:xfrm>
            <a:custGeom>
              <a:avLst/>
              <a:gdLst/>
              <a:ahLst/>
              <a:cxnLst/>
              <a:rect l="l" t="t" r="r" b="b"/>
              <a:pathLst>
                <a:path w="3438" h="1481" extrusionOk="0">
                  <a:moveTo>
                    <a:pt x="1196" y="0"/>
                  </a:moveTo>
                  <a:cubicBezTo>
                    <a:pt x="661" y="0"/>
                    <a:pt x="129" y="171"/>
                    <a:pt x="0" y="657"/>
                  </a:cubicBezTo>
                  <a:lnTo>
                    <a:pt x="0" y="843"/>
                  </a:lnTo>
                  <a:cubicBezTo>
                    <a:pt x="206" y="1303"/>
                    <a:pt x="923" y="1480"/>
                    <a:pt x="1605" y="1480"/>
                  </a:cubicBezTo>
                  <a:cubicBezTo>
                    <a:pt x="2067" y="1480"/>
                    <a:pt x="2513" y="1399"/>
                    <a:pt x="2771" y="1269"/>
                  </a:cubicBezTo>
                  <a:cubicBezTo>
                    <a:pt x="3437" y="950"/>
                    <a:pt x="2611" y="390"/>
                    <a:pt x="2132" y="177"/>
                  </a:cubicBezTo>
                  <a:cubicBezTo>
                    <a:pt x="1891" y="72"/>
                    <a:pt x="1543" y="0"/>
                    <a:pt x="1196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6503222" y="1310299"/>
              <a:ext cx="123974" cy="55677"/>
            </a:xfrm>
            <a:custGeom>
              <a:avLst/>
              <a:gdLst/>
              <a:ahLst/>
              <a:cxnLst/>
              <a:rect l="l" t="t" r="r" b="b"/>
              <a:pathLst>
                <a:path w="3242" h="1456" extrusionOk="0">
                  <a:moveTo>
                    <a:pt x="1061" y="0"/>
                  </a:moveTo>
                  <a:cubicBezTo>
                    <a:pt x="722" y="0"/>
                    <a:pt x="419" y="102"/>
                    <a:pt x="311" y="362"/>
                  </a:cubicBezTo>
                  <a:cubicBezTo>
                    <a:pt x="1" y="1034"/>
                    <a:pt x="1221" y="1456"/>
                    <a:pt x="1732" y="1456"/>
                  </a:cubicBezTo>
                  <a:cubicBezTo>
                    <a:pt x="1747" y="1456"/>
                    <a:pt x="1762" y="1455"/>
                    <a:pt x="1776" y="1454"/>
                  </a:cubicBezTo>
                  <a:cubicBezTo>
                    <a:pt x="2549" y="1401"/>
                    <a:pt x="3242" y="868"/>
                    <a:pt x="2309" y="309"/>
                  </a:cubicBezTo>
                  <a:cubicBezTo>
                    <a:pt x="1990" y="149"/>
                    <a:pt x="1643" y="42"/>
                    <a:pt x="1297" y="15"/>
                  </a:cubicBezTo>
                  <a:cubicBezTo>
                    <a:pt x="1217" y="6"/>
                    <a:pt x="1138" y="0"/>
                    <a:pt x="1061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5869092" y="1720191"/>
              <a:ext cx="802964" cy="646753"/>
            </a:xfrm>
            <a:custGeom>
              <a:avLst/>
              <a:gdLst/>
              <a:ahLst/>
              <a:cxnLst/>
              <a:rect l="l" t="t" r="r" b="b"/>
              <a:pathLst>
                <a:path w="20998" h="16913" extrusionOk="0">
                  <a:moveTo>
                    <a:pt x="13647" y="1"/>
                  </a:moveTo>
                  <a:cubicBezTo>
                    <a:pt x="13573" y="1"/>
                    <a:pt x="13501" y="11"/>
                    <a:pt x="13430" y="35"/>
                  </a:cubicBezTo>
                  <a:cubicBezTo>
                    <a:pt x="13243" y="115"/>
                    <a:pt x="13297" y="168"/>
                    <a:pt x="13190" y="328"/>
                  </a:cubicBezTo>
                  <a:cubicBezTo>
                    <a:pt x="12764" y="1074"/>
                    <a:pt x="11538" y="1927"/>
                    <a:pt x="10605" y="2033"/>
                  </a:cubicBezTo>
                  <a:cubicBezTo>
                    <a:pt x="10517" y="2045"/>
                    <a:pt x="10434" y="2051"/>
                    <a:pt x="10355" y="2051"/>
                  </a:cubicBezTo>
                  <a:cubicBezTo>
                    <a:pt x="9564" y="2051"/>
                    <a:pt x="9264" y="1465"/>
                    <a:pt x="8634" y="834"/>
                  </a:cubicBezTo>
                  <a:cubicBezTo>
                    <a:pt x="8357" y="534"/>
                    <a:pt x="8260" y="195"/>
                    <a:pt x="7859" y="195"/>
                  </a:cubicBezTo>
                  <a:cubicBezTo>
                    <a:pt x="7797" y="195"/>
                    <a:pt x="7727" y="203"/>
                    <a:pt x="7648" y="221"/>
                  </a:cubicBezTo>
                  <a:cubicBezTo>
                    <a:pt x="6582" y="434"/>
                    <a:pt x="5410" y="674"/>
                    <a:pt x="4610" y="1340"/>
                  </a:cubicBezTo>
                  <a:lnTo>
                    <a:pt x="4077" y="1607"/>
                  </a:lnTo>
                  <a:cubicBezTo>
                    <a:pt x="3784" y="1793"/>
                    <a:pt x="3518" y="2007"/>
                    <a:pt x="3251" y="2220"/>
                  </a:cubicBezTo>
                  <a:cubicBezTo>
                    <a:pt x="2665" y="2699"/>
                    <a:pt x="2212" y="3312"/>
                    <a:pt x="1892" y="3978"/>
                  </a:cubicBezTo>
                  <a:cubicBezTo>
                    <a:pt x="1306" y="5097"/>
                    <a:pt x="427" y="6696"/>
                    <a:pt x="0" y="7869"/>
                  </a:cubicBezTo>
                  <a:cubicBezTo>
                    <a:pt x="480" y="8055"/>
                    <a:pt x="906" y="8348"/>
                    <a:pt x="1413" y="8535"/>
                  </a:cubicBezTo>
                  <a:cubicBezTo>
                    <a:pt x="2025" y="8828"/>
                    <a:pt x="2025" y="8748"/>
                    <a:pt x="2079" y="9441"/>
                  </a:cubicBezTo>
                  <a:cubicBezTo>
                    <a:pt x="2185" y="10693"/>
                    <a:pt x="2185" y="11972"/>
                    <a:pt x="2132" y="13251"/>
                  </a:cubicBezTo>
                  <a:cubicBezTo>
                    <a:pt x="2105" y="13944"/>
                    <a:pt x="2105" y="14610"/>
                    <a:pt x="2185" y="15303"/>
                  </a:cubicBezTo>
                  <a:cubicBezTo>
                    <a:pt x="2265" y="15942"/>
                    <a:pt x="2185" y="16182"/>
                    <a:pt x="2825" y="16369"/>
                  </a:cubicBezTo>
                  <a:cubicBezTo>
                    <a:pt x="4443" y="16844"/>
                    <a:pt x="6183" y="16912"/>
                    <a:pt x="7890" y="16912"/>
                  </a:cubicBezTo>
                  <a:cubicBezTo>
                    <a:pt x="8573" y="16912"/>
                    <a:pt x="9250" y="16902"/>
                    <a:pt x="9913" y="16902"/>
                  </a:cubicBezTo>
                  <a:cubicBezTo>
                    <a:pt x="11405" y="16902"/>
                    <a:pt x="12924" y="16875"/>
                    <a:pt x="14416" y="16715"/>
                  </a:cubicBezTo>
                  <a:cubicBezTo>
                    <a:pt x="15695" y="16715"/>
                    <a:pt x="16947" y="16528"/>
                    <a:pt x="18173" y="16182"/>
                  </a:cubicBezTo>
                  <a:cubicBezTo>
                    <a:pt x="18812" y="16022"/>
                    <a:pt x="18732" y="15756"/>
                    <a:pt x="18812" y="15116"/>
                  </a:cubicBezTo>
                  <a:cubicBezTo>
                    <a:pt x="18892" y="14450"/>
                    <a:pt x="18919" y="13757"/>
                    <a:pt x="18866" y="13091"/>
                  </a:cubicBezTo>
                  <a:cubicBezTo>
                    <a:pt x="18812" y="11812"/>
                    <a:pt x="18839" y="10533"/>
                    <a:pt x="18919" y="9254"/>
                  </a:cubicBezTo>
                  <a:cubicBezTo>
                    <a:pt x="18972" y="8588"/>
                    <a:pt x="18972" y="8641"/>
                    <a:pt x="19585" y="8348"/>
                  </a:cubicBezTo>
                  <a:cubicBezTo>
                    <a:pt x="20065" y="8135"/>
                    <a:pt x="20518" y="7869"/>
                    <a:pt x="20997" y="7682"/>
                  </a:cubicBezTo>
                  <a:cubicBezTo>
                    <a:pt x="20624" y="6510"/>
                    <a:pt x="19718" y="4911"/>
                    <a:pt x="19159" y="3818"/>
                  </a:cubicBezTo>
                  <a:cubicBezTo>
                    <a:pt x="18812" y="3126"/>
                    <a:pt x="18359" y="2513"/>
                    <a:pt x="17800" y="2033"/>
                  </a:cubicBezTo>
                  <a:cubicBezTo>
                    <a:pt x="17533" y="1820"/>
                    <a:pt x="17240" y="1607"/>
                    <a:pt x="16974" y="1420"/>
                  </a:cubicBezTo>
                  <a:lnTo>
                    <a:pt x="16441" y="1154"/>
                  </a:lnTo>
                  <a:cubicBezTo>
                    <a:pt x="15961" y="834"/>
                    <a:pt x="15428" y="594"/>
                    <a:pt x="14895" y="434"/>
                  </a:cubicBezTo>
                  <a:cubicBezTo>
                    <a:pt x="14532" y="344"/>
                    <a:pt x="14072" y="1"/>
                    <a:pt x="13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6118721" y="1701109"/>
              <a:ext cx="155943" cy="153687"/>
            </a:xfrm>
            <a:custGeom>
              <a:avLst/>
              <a:gdLst/>
              <a:ahLst/>
              <a:cxnLst/>
              <a:rect l="l" t="t" r="r" b="b"/>
              <a:pathLst>
                <a:path w="4078" h="4019" extrusionOk="0">
                  <a:moveTo>
                    <a:pt x="2798" y="1"/>
                  </a:moveTo>
                  <a:cubicBezTo>
                    <a:pt x="2625" y="54"/>
                    <a:pt x="2379" y="54"/>
                    <a:pt x="2116" y="54"/>
                  </a:cubicBezTo>
                  <a:cubicBezTo>
                    <a:pt x="1853" y="54"/>
                    <a:pt x="1573" y="54"/>
                    <a:pt x="1333" y="107"/>
                  </a:cubicBezTo>
                  <a:cubicBezTo>
                    <a:pt x="267" y="321"/>
                    <a:pt x="161" y="774"/>
                    <a:pt x="81" y="1786"/>
                  </a:cubicBezTo>
                  <a:cubicBezTo>
                    <a:pt x="1" y="2772"/>
                    <a:pt x="1" y="3731"/>
                    <a:pt x="1200" y="3998"/>
                  </a:cubicBezTo>
                  <a:cubicBezTo>
                    <a:pt x="1285" y="4012"/>
                    <a:pt x="1367" y="4019"/>
                    <a:pt x="1447" y="4019"/>
                  </a:cubicBezTo>
                  <a:cubicBezTo>
                    <a:pt x="2269" y="4019"/>
                    <a:pt x="2840" y="3320"/>
                    <a:pt x="3545" y="2932"/>
                  </a:cubicBezTo>
                  <a:cubicBezTo>
                    <a:pt x="3758" y="2772"/>
                    <a:pt x="3944" y="2772"/>
                    <a:pt x="4077" y="2532"/>
                  </a:cubicBezTo>
                  <a:cubicBezTo>
                    <a:pt x="2932" y="1866"/>
                    <a:pt x="2692" y="1493"/>
                    <a:pt x="2932" y="161"/>
                  </a:cubicBezTo>
                  <a:lnTo>
                    <a:pt x="27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8"/>
            <p:cNvSpPr/>
            <p:nvPr/>
          </p:nvSpPr>
          <p:spPr>
            <a:xfrm>
              <a:off x="6273592" y="1700115"/>
              <a:ext cx="176325" cy="159499"/>
            </a:xfrm>
            <a:custGeom>
              <a:avLst/>
              <a:gdLst/>
              <a:ahLst/>
              <a:cxnLst/>
              <a:rect l="l" t="t" r="r" b="b"/>
              <a:pathLst>
                <a:path w="4611" h="4171" extrusionOk="0">
                  <a:moveTo>
                    <a:pt x="1893" y="0"/>
                  </a:moveTo>
                  <a:lnTo>
                    <a:pt x="1893" y="0"/>
                  </a:lnTo>
                  <a:cubicBezTo>
                    <a:pt x="2079" y="1199"/>
                    <a:pt x="1280" y="2505"/>
                    <a:pt x="1" y="2611"/>
                  </a:cubicBezTo>
                  <a:cubicBezTo>
                    <a:pt x="774" y="2958"/>
                    <a:pt x="1333" y="3811"/>
                    <a:pt x="2159" y="4104"/>
                  </a:cubicBezTo>
                  <a:cubicBezTo>
                    <a:pt x="2297" y="4150"/>
                    <a:pt x="2423" y="4171"/>
                    <a:pt x="2538" y="4171"/>
                  </a:cubicBezTo>
                  <a:cubicBezTo>
                    <a:pt x="3156" y="4171"/>
                    <a:pt x="3474" y="3564"/>
                    <a:pt x="3811" y="2958"/>
                  </a:cubicBezTo>
                  <a:cubicBezTo>
                    <a:pt x="4237" y="2238"/>
                    <a:pt x="4611" y="1359"/>
                    <a:pt x="3918" y="720"/>
                  </a:cubicBezTo>
                  <a:cubicBezTo>
                    <a:pt x="3411" y="293"/>
                    <a:pt x="2772" y="53"/>
                    <a:pt x="2132" y="53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40582" y="2028212"/>
              <a:ext cx="128984" cy="337124"/>
            </a:xfrm>
            <a:custGeom>
              <a:avLst/>
              <a:gdLst/>
              <a:ahLst/>
              <a:cxnLst/>
              <a:rect l="l" t="t" r="r" b="b"/>
              <a:pathLst>
                <a:path w="3373" h="8816" extrusionOk="0">
                  <a:moveTo>
                    <a:pt x="2371" y="0"/>
                  </a:moveTo>
                  <a:cubicBezTo>
                    <a:pt x="2265" y="213"/>
                    <a:pt x="133" y="613"/>
                    <a:pt x="133" y="613"/>
                  </a:cubicBezTo>
                  <a:cubicBezTo>
                    <a:pt x="0" y="1919"/>
                    <a:pt x="373" y="4477"/>
                    <a:pt x="640" y="5756"/>
                  </a:cubicBezTo>
                  <a:cubicBezTo>
                    <a:pt x="853" y="6768"/>
                    <a:pt x="799" y="7647"/>
                    <a:pt x="1572" y="8420"/>
                  </a:cubicBezTo>
                  <a:cubicBezTo>
                    <a:pt x="1834" y="8699"/>
                    <a:pt x="2067" y="8815"/>
                    <a:pt x="2271" y="8815"/>
                  </a:cubicBezTo>
                  <a:cubicBezTo>
                    <a:pt x="3019" y="8815"/>
                    <a:pt x="3373" y="7250"/>
                    <a:pt x="3331" y="6475"/>
                  </a:cubicBezTo>
                  <a:cubicBezTo>
                    <a:pt x="3304" y="5809"/>
                    <a:pt x="3118" y="2984"/>
                    <a:pt x="2798" y="2105"/>
                  </a:cubicBezTo>
                  <a:lnTo>
                    <a:pt x="2371" y="0"/>
                  </a:lnTo>
                  <a:close/>
                </a:path>
              </a:pathLst>
            </a:custGeom>
            <a:solidFill>
              <a:srgbClr val="E2B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843624" y="2014943"/>
              <a:ext cx="147759" cy="386453"/>
            </a:xfrm>
            <a:custGeom>
              <a:avLst/>
              <a:gdLst/>
              <a:ahLst/>
              <a:cxnLst/>
              <a:rect l="l" t="t" r="r" b="b"/>
              <a:pathLst>
                <a:path w="3864" h="10106" extrusionOk="0">
                  <a:moveTo>
                    <a:pt x="2745" y="1"/>
                  </a:moveTo>
                  <a:lnTo>
                    <a:pt x="2105" y="81"/>
                  </a:lnTo>
                  <a:cubicBezTo>
                    <a:pt x="2398" y="773"/>
                    <a:pt x="2025" y="1999"/>
                    <a:pt x="1839" y="2745"/>
                  </a:cubicBezTo>
                  <a:cubicBezTo>
                    <a:pt x="1626" y="3598"/>
                    <a:pt x="1173" y="4477"/>
                    <a:pt x="1039" y="5357"/>
                  </a:cubicBezTo>
                  <a:cubicBezTo>
                    <a:pt x="853" y="6636"/>
                    <a:pt x="0" y="9273"/>
                    <a:pt x="1386" y="9966"/>
                  </a:cubicBezTo>
                  <a:cubicBezTo>
                    <a:pt x="1577" y="10062"/>
                    <a:pt x="1753" y="10105"/>
                    <a:pt x="1915" y="10105"/>
                  </a:cubicBezTo>
                  <a:cubicBezTo>
                    <a:pt x="3149" y="10105"/>
                    <a:pt x="3550" y="7590"/>
                    <a:pt x="3597" y="6742"/>
                  </a:cubicBezTo>
                  <a:cubicBezTo>
                    <a:pt x="3704" y="4930"/>
                    <a:pt x="3864" y="2559"/>
                    <a:pt x="3864" y="747"/>
                  </a:cubicBezTo>
                  <a:cubicBezTo>
                    <a:pt x="3864" y="27"/>
                    <a:pt x="3597" y="214"/>
                    <a:pt x="2745" y="1"/>
                  </a:cubicBezTo>
                  <a:close/>
                </a:path>
              </a:pathLst>
            </a:custGeom>
            <a:solidFill>
              <a:srgbClr val="E2B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5975054" y="1731319"/>
              <a:ext cx="129442" cy="392113"/>
            </a:xfrm>
            <a:custGeom>
              <a:avLst/>
              <a:gdLst/>
              <a:ahLst/>
              <a:cxnLst/>
              <a:rect l="l" t="t" r="r" b="b"/>
              <a:pathLst>
                <a:path w="3385" h="10254" extrusionOk="0">
                  <a:moveTo>
                    <a:pt x="2538" y="1"/>
                  </a:moveTo>
                  <a:cubicBezTo>
                    <a:pt x="2030" y="1"/>
                    <a:pt x="1439" y="421"/>
                    <a:pt x="1120" y="863"/>
                  </a:cubicBezTo>
                  <a:cubicBezTo>
                    <a:pt x="853" y="1236"/>
                    <a:pt x="107" y="4247"/>
                    <a:pt x="267" y="6085"/>
                  </a:cubicBezTo>
                  <a:cubicBezTo>
                    <a:pt x="400" y="7524"/>
                    <a:pt x="1" y="8404"/>
                    <a:pt x="427" y="9763"/>
                  </a:cubicBezTo>
                  <a:cubicBezTo>
                    <a:pt x="536" y="10113"/>
                    <a:pt x="680" y="10254"/>
                    <a:pt x="840" y="10254"/>
                  </a:cubicBezTo>
                  <a:cubicBezTo>
                    <a:pt x="1421" y="10254"/>
                    <a:pt x="2214" y="8384"/>
                    <a:pt x="2319" y="7924"/>
                  </a:cubicBezTo>
                  <a:cubicBezTo>
                    <a:pt x="2852" y="5952"/>
                    <a:pt x="2985" y="3794"/>
                    <a:pt x="3171" y="1742"/>
                  </a:cubicBezTo>
                  <a:cubicBezTo>
                    <a:pt x="3225" y="1103"/>
                    <a:pt x="3385" y="250"/>
                    <a:pt x="2825" y="37"/>
                  </a:cubicBezTo>
                  <a:cubicBezTo>
                    <a:pt x="2772" y="10"/>
                    <a:pt x="2718" y="10"/>
                    <a:pt x="2665" y="10"/>
                  </a:cubicBezTo>
                  <a:cubicBezTo>
                    <a:pt x="2624" y="4"/>
                    <a:pt x="2581" y="1"/>
                    <a:pt x="2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6437640" y="1724244"/>
              <a:ext cx="130475" cy="400182"/>
            </a:xfrm>
            <a:custGeom>
              <a:avLst/>
              <a:gdLst/>
              <a:ahLst/>
              <a:cxnLst/>
              <a:rect l="l" t="t" r="r" b="b"/>
              <a:pathLst>
                <a:path w="3412" h="10465" extrusionOk="0">
                  <a:moveTo>
                    <a:pt x="861" y="0"/>
                  </a:moveTo>
                  <a:cubicBezTo>
                    <a:pt x="823" y="0"/>
                    <a:pt x="785" y="3"/>
                    <a:pt x="747" y="9"/>
                  </a:cubicBezTo>
                  <a:cubicBezTo>
                    <a:pt x="694" y="9"/>
                    <a:pt x="640" y="9"/>
                    <a:pt x="587" y="35"/>
                  </a:cubicBezTo>
                  <a:cubicBezTo>
                    <a:pt x="1" y="248"/>
                    <a:pt x="187" y="1128"/>
                    <a:pt x="241" y="1741"/>
                  </a:cubicBezTo>
                  <a:cubicBezTo>
                    <a:pt x="427" y="3792"/>
                    <a:pt x="560" y="5951"/>
                    <a:pt x="1093" y="7896"/>
                  </a:cubicBezTo>
                  <a:cubicBezTo>
                    <a:pt x="1199" y="8384"/>
                    <a:pt x="2017" y="10465"/>
                    <a:pt x="2601" y="10465"/>
                  </a:cubicBezTo>
                  <a:cubicBezTo>
                    <a:pt x="2749" y="10465"/>
                    <a:pt x="2882" y="10330"/>
                    <a:pt x="2985" y="10001"/>
                  </a:cubicBezTo>
                  <a:cubicBezTo>
                    <a:pt x="3411" y="8669"/>
                    <a:pt x="2825" y="6350"/>
                    <a:pt x="2932" y="4938"/>
                  </a:cubicBezTo>
                  <a:cubicBezTo>
                    <a:pt x="2985" y="3632"/>
                    <a:pt x="3145" y="1794"/>
                    <a:pt x="2292" y="888"/>
                  </a:cubicBezTo>
                  <a:cubicBezTo>
                    <a:pt x="1921" y="467"/>
                    <a:pt x="1366" y="0"/>
                    <a:pt x="8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" name="Google Shape;231;p8"/>
            <p:cNvSpPr/>
            <p:nvPr/>
          </p:nvSpPr>
          <p:spPr>
            <a:xfrm>
              <a:off x="6438673" y="1868217"/>
              <a:ext cx="269018" cy="497732"/>
            </a:xfrm>
            <a:custGeom>
              <a:avLst/>
              <a:gdLst/>
              <a:ahLst/>
              <a:cxnLst/>
              <a:rect l="l" t="t" r="r" b="b"/>
              <a:pathLst>
                <a:path w="7035" h="13016" extrusionOk="0">
                  <a:moveTo>
                    <a:pt x="3118" y="1"/>
                  </a:moveTo>
                  <a:cubicBezTo>
                    <a:pt x="2425" y="1"/>
                    <a:pt x="960" y="81"/>
                    <a:pt x="667" y="400"/>
                  </a:cubicBezTo>
                  <a:cubicBezTo>
                    <a:pt x="267" y="827"/>
                    <a:pt x="0" y="1386"/>
                    <a:pt x="347" y="1440"/>
                  </a:cubicBezTo>
                  <a:cubicBezTo>
                    <a:pt x="294" y="1520"/>
                    <a:pt x="267" y="1573"/>
                    <a:pt x="240" y="1653"/>
                  </a:cubicBezTo>
                  <a:cubicBezTo>
                    <a:pt x="187" y="1866"/>
                    <a:pt x="27" y="2425"/>
                    <a:pt x="294" y="2585"/>
                  </a:cubicBezTo>
                  <a:cubicBezTo>
                    <a:pt x="160" y="2825"/>
                    <a:pt x="134" y="3065"/>
                    <a:pt x="160" y="3331"/>
                  </a:cubicBezTo>
                  <a:cubicBezTo>
                    <a:pt x="228" y="3738"/>
                    <a:pt x="392" y="3877"/>
                    <a:pt x="587" y="3877"/>
                  </a:cubicBezTo>
                  <a:cubicBezTo>
                    <a:pt x="621" y="3877"/>
                    <a:pt x="657" y="3872"/>
                    <a:pt x="693" y="3864"/>
                  </a:cubicBezTo>
                  <a:cubicBezTo>
                    <a:pt x="800" y="4157"/>
                    <a:pt x="986" y="4451"/>
                    <a:pt x="1093" y="4690"/>
                  </a:cubicBezTo>
                  <a:cubicBezTo>
                    <a:pt x="1066" y="4531"/>
                    <a:pt x="1066" y="4344"/>
                    <a:pt x="1093" y="4184"/>
                  </a:cubicBezTo>
                  <a:cubicBezTo>
                    <a:pt x="1679" y="4291"/>
                    <a:pt x="2265" y="4477"/>
                    <a:pt x="2772" y="4797"/>
                  </a:cubicBezTo>
                  <a:cubicBezTo>
                    <a:pt x="2772" y="5396"/>
                    <a:pt x="2959" y="6978"/>
                    <a:pt x="3727" y="6978"/>
                  </a:cubicBezTo>
                  <a:cubicBezTo>
                    <a:pt x="3779" y="6978"/>
                    <a:pt x="3834" y="6970"/>
                    <a:pt x="3891" y="6955"/>
                  </a:cubicBezTo>
                  <a:lnTo>
                    <a:pt x="4131" y="7994"/>
                  </a:lnTo>
                  <a:cubicBezTo>
                    <a:pt x="4237" y="8874"/>
                    <a:pt x="4370" y="9700"/>
                    <a:pt x="4450" y="10579"/>
                  </a:cubicBezTo>
                  <a:cubicBezTo>
                    <a:pt x="4477" y="11192"/>
                    <a:pt x="4530" y="12684"/>
                    <a:pt x="5143" y="12977"/>
                  </a:cubicBezTo>
                  <a:cubicBezTo>
                    <a:pt x="5204" y="13004"/>
                    <a:pt x="5273" y="13016"/>
                    <a:pt x="5347" y="13016"/>
                  </a:cubicBezTo>
                  <a:cubicBezTo>
                    <a:pt x="5800" y="13016"/>
                    <a:pt x="6460" y="12578"/>
                    <a:pt x="6689" y="12258"/>
                  </a:cubicBezTo>
                  <a:cubicBezTo>
                    <a:pt x="7035" y="11725"/>
                    <a:pt x="6715" y="11192"/>
                    <a:pt x="6582" y="10579"/>
                  </a:cubicBezTo>
                  <a:cubicBezTo>
                    <a:pt x="6262" y="9194"/>
                    <a:pt x="5809" y="7835"/>
                    <a:pt x="5250" y="6529"/>
                  </a:cubicBezTo>
                  <a:cubicBezTo>
                    <a:pt x="4797" y="5543"/>
                    <a:pt x="5116" y="4797"/>
                    <a:pt x="5223" y="3758"/>
                  </a:cubicBezTo>
                  <a:cubicBezTo>
                    <a:pt x="5382" y="2248"/>
                    <a:pt x="4804" y="27"/>
                    <a:pt x="3148" y="27"/>
                  </a:cubicBezTo>
                  <a:cubicBezTo>
                    <a:pt x="3138" y="27"/>
                    <a:pt x="3128" y="27"/>
                    <a:pt x="3118" y="27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" name="Google Shape;232;p8"/>
            <p:cNvSpPr/>
            <p:nvPr/>
          </p:nvSpPr>
          <p:spPr>
            <a:xfrm>
              <a:off x="6461081" y="1973185"/>
              <a:ext cx="98889" cy="43861"/>
            </a:xfrm>
            <a:custGeom>
              <a:avLst/>
              <a:gdLst/>
              <a:ahLst/>
              <a:cxnLst/>
              <a:rect l="l" t="t" r="r" b="b"/>
              <a:pathLst>
                <a:path w="2586" h="1147" extrusionOk="0">
                  <a:moveTo>
                    <a:pt x="987" y="0"/>
                  </a:moveTo>
                  <a:cubicBezTo>
                    <a:pt x="773" y="27"/>
                    <a:pt x="560" y="54"/>
                    <a:pt x="347" y="160"/>
                  </a:cubicBezTo>
                  <a:cubicBezTo>
                    <a:pt x="240" y="213"/>
                    <a:pt x="161" y="267"/>
                    <a:pt x="107" y="373"/>
                  </a:cubicBezTo>
                  <a:cubicBezTo>
                    <a:pt x="27" y="453"/>
                    <a:pt x="1" y="533"/>
                    <a:pt x="1" y="640"/>
                  </a:cubicBezTo>
                  <a:cubicBezTo>
                    <a:pt x="1" y="720"/>
                    <a:pt x="1" y="800"/>
                    <a:pt x="27" y="880"/>
                  </a:cubicBezTo>
                  <a:cubicBezTo>
                    <a:pt x="54" y="933"/>
                    <a:pt x="81" y="986"/>
                    <a:pt x="107" y="1039"/>
                  </a:cubicBezTo>
                  <a:cubicBezTo>
                    <a:pt x="161" y="1119"/>
                    <a:pt x="187" y="1146"/>
                    <a:pt x="187" y="1146"/>
                  </a:cubicBezTo>
                  <a:lnTo>
                    <a:pt x="161" y="1013"/>
                  </a:lnTo>
                  <a:cubicBezTo>
                    <a:pt x="161" y="959"/>
                    <a:pt x="161" y="906"/>
                    <a:pt x="161" y="853"/>
                  </a:cubicBezTo>
                  <a:cubicBezTo>
                    <a:pt x="161" y="773"/>
                    <a:pt x="161" y="720"/>
                    <a:pt x="187" y="666"/>
                  </a:cubicBezTo>
                  <a:cubicBezTo>
                    <a:pt x="240" y="533"/>
                    <a:pt x="347" y="453"/>
                    <a:pt x="480" y="427"/>
                  </a:cubicBezTo>
                  <a:cubicBezTo>
                    <a:pt x="640" y="373"/>
                    <a:pt x="827" y="347"/>
                    <a:pt x="1013" y="320"/>
                  </a:cubicBezTo>
                  <a:lnTo>
                    <a:pt x="2585" y="320"/>
                  </a:lnTo>
                  <a:cubicBezTo>
                    <a:pt x="2425" y="240"/>
                    <a:pt x="2266" y="187"/>
                    <a:pt x="2106" y="133"/>
                  </a:cubicBezTo>
                  <a:cubicBezTo>
                    <a:pt x="1733" y="27"/>
                    <a:pt x="1360" y="0"/>
                    <a:pt x="987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" name="Google Shape;233;p8"/>
            <p:cNvSpPr/>
            <p:nvPr/>
          </p:nvSpPr>
          <p:spPr>
            <a:xfrm>
              <a:off x="6450910" y="1941179"/>
              <a:ext cx="110055" cy="27953"/>
            </a:xfrm>
            <a:custGeom>
              <a:avLst/>
              <a:gdLst/>
              <a:ahLst/>
              <a:cxnLst/>
              <a:rect l="l" t="t" r="r" b="b"/>
              <a:pathLst>
                <a:path w="2878" h="731" extrusionOk="0">
                  <a:moveTo>
                    <a:pt x="1616" y="1"/>
                  </a:moveTo>
                  <a:cubicBezTo>
                    <a:pt x="1520" y="1"/>
                    <a:pt x="1425" y="4"/>
                    <a:pt x="1332" y="11"/>
                  </a:cubicBezTo>
                  <a:cubicBezTo>
                    <a:pt x="1146" y="38"/>
                    <a:pt x="933" y="65"/>
                    <a:pt x="746" y="118"/>
                  </a:cubicBezTo>
                  <a:cubicBezTo>
                    <a:pt x="586" y="144"/>
                    <a:pt x="427" y="224"/>
                    <a:pt x="267" y="331"/>
                  </a:cubicBezTo>
                  <a:cubicBezTo>
                    <a:pt x="213" y="358"/>
                    <a:pt x="160" y="411"/>
                    <a:pt x="107" y="464"/>
                  </a:cubicBezTo>
                  <a:cubicBezTo>
                    <a:pt x="80" y="491"/>
                    <a:pt x="53" y="544"/>
                    <a:pt x="27" y="597"/>
                  </a:cubicBezTo>
                  <a:cubicBezTo>
                    <a:pt x="0" y="651"/>
                    <a:pt x="0" y="677"/>
                    <a:pt x="0" y="731"/>
                  </a:cubicBezTo>
                  <a:lnTo>
                    <a:pt x="80" y="624"/>
                  </a:lnTo>
                  <a:cubicBezTo>
                    <a:pt x="107" y="597"/>
                    <a:pt x="133" y="571"/>
                    <a:pt x="187" y="544"/>
                  </a:cubicBezTo>
                  <a:cubicBezTo>
                    <a:pt x="240" y="544"/>
                    <a:pt x="293" y="517"/>
                    <a:pt x="373" y="491"/>
                  </a:cubicBezTo>
                  <a:cubicBezTo>
                    <a:pt x="506" y="438"/>
                    <a:pt x="666" y="411"/>
                    <a:pt x="826" y="411"/>
                  </a:cubicBezTo>
                  <a:cubicBezTo>
                    <a:pt x="986" y="384"/>
                    <a:pt x="1173" y="358"/>
                    <a:pt x="1359" y="358"/>
                  </a:cubicBezTo>
                  <a:lnTo>
                    <a:pt x="1919" y="304"/>
                  </a:lnTo>
                  <a:cubicBezTo>
                    <a:pt x="2079" y="278"/>
                    <a:pt x="2238" y="278"/>
                    <a:pt x="2398" y="251"/>
                  </a:cubicBezTo>
                  <a:cubicBezTo>
                    <a:pt x="2558" y="224"/>
                    <a:pt x="2718" y="198"/>
                    <a:pt x="2878" y="171"/>
                  </a:cubicBezTo>
                  <a:cubicBezTo>
                    <a:pt x="2718" y="118"/>
                    <a:pt x="2558" y="91"/>
                    <a:pt x="2398" y="65"/>
                  </a:cubicBezTo>
                  <a:cubicBezTo>
                    <a:pt x="2145" y="26"/>
                    <a:pt x="1877" y="1"/>
                    <a:pt x="161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" name="Google Shape;234;p8"/>
            <p:cNvSpPr/>
            <p:nvPr/>
          </p:nvSpPr>
          <p:spPr>
            <a:xfrm>
              <a:off x="6449877" y="1901868"/>
              <a:ext cx="111087" cy="21414"/>
            </a:xfrm>
            <a:custGeom>
              <a:avLst/>
              <a:gdLst/>
              <a:ahLst/>
              <a:cxnLst/>
              <a:rect l="l" t="t" r="r" b="b"/>
              <a:pathLst>
                <a:path w="2905" h="560" extrusionOk="0">
                  <a:moveTo>
                    <a:pt x="1386" y="0"/>
                  </a:moveTo>
                  <a:cubicBezTo>
                    <a:pt x="1013" y="0"/>
                    <a:pt x="667" y="53"/>
                    <a:pt x="320" y="213"/>
                  </a:cubicBezTo>
                  <a:cubicBezTo>
                    <a:pt x="214" y="240"/>
                    <a:pt x="107" y="320"/>
                    <a:pt x="27" y="426"/>
                  </a:cubicBezTo>
                  <a:cubicBezTo>
                    <a:pt x="27" y="453"/>
                    <a:pt x="1" y="480"/>
                    <a:pt x="1" y="506"/>
                  </a:cubicBezTo>
                  <a:lnTo>
                    <a:pt x="1" y="560"/>
                  </a:lnTo>
                  <a:cubicBezTo>
                    <a:pt x="27" y="506"/>
                    <a:pt x="54" y="480"/>
                    <a:pt x="107" y="480"/>
                  </a:cubicBezTo>
                  <a:cubicBezTo>
                    <a:pt x="187" y="426"/>
                    <a:pt x="294" y="400"/>
                    <a:pt x="400" y="373"/>
                  </a:cubicBezTo>
                  <a:cubicBezTo>
                    <a:pt x="720" y="346"/>
                    <a:pt x="1066" y="320"/>
                    <a:pt x="1413" y="320"/>
                  </a:cubicBezTo>
                  <a:cubicBezTo>
                    <a:pt x="1759" y="320"/>
                    <a:pt x="2132" y="320"/>
                    <a:pt x="2425" y="293"/>
                  </a:cubicBezTo>
                  <a:cubicBezTo>
                    <a:pt x="2692" y="293"/>
                    <a:pt x="2905" y="266"/>
                    <a:pt x="2905" y="266"/>
                  </a:cubicBezTo>
                  <a:cubicBezTo>
                    <a:pt x="2745" y="187"/>
                    <a:pt x="2585" y="160"/>
                    <a:pt x="2425" y="107"/>
                  </a:cubicBezTo>
                  <a:cubicBezTo>
                    <a:pt x="2079" y="27"/>
                    <a:pt x="1733" y="0"/>
                    <a:pt x="1386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8"/>
            <p:cNvSpPr/>
            <p:nvPr/>
          </p:nvSpPr>
          <p:spPr>
            <a:xfrm>
              <a:off x="5835479" y="1875368"/>
              <a:ext cx="267986" cy="530542"/>
            </a:xfrm>
            <a:custGeom>
              <a:avLst/>
              <a:gdLst/>
              <a:ahLst/>
              <a:cxnLst/>
              <a:rect l="l" t="t" r="r" b="b"/>
              <a:pathLst>
                <a:path w="7008" h="13874" extrusionOk="0">
                  <a:moveTo>
                    <a:pt x="3917" y="0"/>
                  </a:moveTo>
                  <a:lnTo>
                    <a:pt x="3917" y="27"/>
                  </a:lnTo>
                  <a:cubicBezTo>
                    <a:pt x="3907" y="27"/>
                    <a:pt x="3897" y="27"/>
                    <a:pt x="3887" y="27"/>
                  </a:cubicBezTo>
                  <a:cubicBezTo>
                    <a:pt x="2231" y="27"/>
                    <a:pt x="1653" y="2247"/>
                    <a:pt x="1812" y="3757"/>
                  </a:cubicBezTo>
                  <a:cubicBezTo>
                    <a:pt x="1892" y="4796"/>
                    <a:pt x="2212" y="5543"/>
                    <a:pt x="1785" y="6502"/>
                  </a:cubicBezTo>
                  <a:cubicBezTo>
                    <a:pt x="1226" y="7834"/>
                    <a:pt x="773" y="9193"/>
                    <a:pt x="453" y="10579"/>
                  </a:cubicBezTo>
                  <a:cubicBezTo>
                    <a:pt x="320" y="11165"/>
                    <a:pt x="0" y="11724"/>
                    <a:pt x="346" y="12257"/>
                  </a:cubicBezTo>
                  <a:cubicBezTo>
                    <a:pt x="571" y="12632"/>
                    <a:pt x="1288" y="13873"/>
                    <a:pt x="1728" y="13873"/>
                  </a:cubicBezTo>
                  <a:cubicBezTo>
                    <a:pt x="1757" y="13873"/>
                    <a:pt x="1785" y="13868"/>
                    <a:pt x="1812" y="13856"/>
                  </a:cubicBezTo>
                  <a:cubicBezTo>
                    <a:pt x="2425" y="13563"/>
                    <a:pt x="2531" y="11191"/>
                    <a:pt x="2585" y="10579"/>
                  </a:cubicBezTo>
                  <a:cubicBezTo>
                    <a:pt x="2638" y="9699"/>
                    <a:pt x="2771" y="8873"/>
                    <a:pt x="2904" y="7994"/>
                  </a:cubicBezTo>
                  <a:lnTo>
                    <a:pt x="3144" y="6955"/>
                  </a:lnTo>
                  <a:cubicBezTo>
                    <a:pt x="3201" y="6970"/>
                    <a:pt x="3256" y="6977"/>
                    <a:pt x="3307" y="6977"/>
                  </a:cubicBezTo>
                  <a:cubicBezTo>
                    <a:pt x="4073" y="6977"/>
                    <a:pt x="4237" y="5396"/>
                    <a:pt x="4237" y="4796"/>
                  </a:cubicBezTo>
                  <a:cubicBezTo>
                    <a:pt x="4770" y="4477"/>
                    <a:pt x="5329" y="4290"/>
                    <a:pt x="5942" y="4184"/>
                  </a:cubicBezTo>
                  <a:cubicBezTo>
                    <a:pt x="5942" y="4344"/>
                    <a:pt x="5942" y="4530"/>
                    <a:pt x="5942" y="4690"/>
                  </a:cubicBezTo>
                  <a:cubicBezTo>
                    <a:pt x="6049" y="4450"/>
                    <a:pt x="6235" y="4157"/>
                    <a:pt x="6342" y="3864"/>
                  </a:cubicBezTo>
                  <a:cubicBezTo>
                    <a:pt x="6378" y="3872"/>
                    <a:pt x="6414" y="3876"/>
                    <a:pt x="6448" y="3876"/>
                  </a:cubicBezTo>
                  <a:cubicBezTo>
                    <a:pt x="6642" y="3876"/>
                    <a:pt x="6803" y="3738"/>
                    <a:pt x="6848" y="3331"/>
                  </a:cubicBezTo>
                  <a:cubicBezTo>
                    <a:pt x="6901" y="3065"/>
                    <a:pt x="6875" y="2825"/>
                    <a:pt x="6741" y="2585"/>
                  </a:cubicBezTo>
                  <a:cubicBezTo>
                    <a:pt x="6981" y="2425"/>
                    <a:pt x="6848" y="1865"/>
                    <a:pt x="6768" y="1626"/>
                  </a:cubicBezTo>
                  <a:cubicBezTo>
                    <a:pt x="6741" y="1572"/>
                    <a:pt x="6715" y="1492"/>
                    <a:pt x="6688" y="1439"/>
                  </a:cubicBezTo>
                  <a:cubicBezTo>
                    <a:pt x="7008" y="1386"/>
                    <a:pt x="6795" y="853"/>
                    <a:pt x="6395" y="453"/>
                  </a:cubicBezTo>
                  <a:cubicBezTo>
                    <a:pt x="6129" y="133"/>
                    <a:pt x="4610" y="0"/>
                    <a:pt x="3917" y="0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8"/>
            <p:cNvSpPr/>
            <p:nvPr/>
          </p:nvSpPr>
          <p:spPr>
            <a:xfrm>
              <a:off x="5991344" y="1979112"/>
              <a:ext cx="90744" cy="45047"/>
            </a:xfrm>
            <a:custGeom>
              <a:avLst/>
              <a:gdLst/>
              <a:ahLst/>
              <a:cxnLst/>
              <a:rect l="l" t="t" r="r" b="b"/>
              <a:pathLst>
                <a:path w="2373" h="1178" extrusionOk="0">
                  <a:moveTo>
                    <a:pt x="1332" y="0"/>
                  </a:moveTo>
                  <a:cubicBezTo>
                    <a:pt x="883" y="0"/>
                    <a:pt x="421" y="85"/>
                    <a:pt x="1" y="272"/>
                  </a:cubicBezTo>
                  <a:cubicBezTo>
                    <a:pt x="1" y="272"/>
                    <a:pt x="214" y="298"/>
                    <a:pt x="481" y="298"/>
                  </a:cubicBezTo>
                  <a:lnTo>
                    <a:pt x="960" y="298"/>
                  </a:lnTo>
                  <a:cubicBezTo>
                    <a:pt x="1053" y="312"/>
                    <a:pt x="1147" y="312"/>
                    <a:pt x="1237" y="312"/>
                  </a:cubicBezTo>
                  <a:cubicBezTo>
                    <a:pt x="1327" y="312"/>
                    <a:pt x="1413" y="312"/>
                    <a:pt x="1493" y="325"/>
                  </a:cubicBezTo>
                  <a:cubicBezTo>
                    <a:pt x="1573" y="325"/>
                    <a:pt x="1653" y="352"/>
                    <a:pt x="1760" y="378"/>
                  </a:cubicBezTo>
                  <a:cubicBezTo>
                    <a:pt x="1813" y="378"/>
                    <a:pt x="1893" y="405"/>
                    <a:pt x="1973" y="431"/>
                  </a:cubicBezTo>
                  <a:cubicBezTo>
                    <a:pt x="1999" y="458"/>
                    <a:pt x="2026" y="485"/>
                    <a:pt x="2053" y="485"/>
                  </a:cubicBezTo>
                  <a:cubicBezTo>
                    <a:pt x="2079" y="511"/>
                    <a:pt x="2079" y="538"/>
                    <a:pt x="2106" y="565"/>
                  </a:cubicBezTo>
                  <a:cubicBezTo>
                    <a:pt x="2133" y="618"/>
                    <a:pt x="2159" y="671"/>
                    <a:pt x="2186" y="725"/>
                  </a:cubicBezTo>
                  <a:lnTo>
                    <a:pt x="2186" y="884"/>
                  </a:lnTo>
                  <a:cubicBezTo>
                    <a:pt x="2186" y="938"/>
                    <a:pt x="2159" y="991"/>
                    <a:pt x="2159" y="1044"/>
                  </a:cubicBezTo>
                  <a:lnTo>
                    <a:pt x="2159" y="1178"/>
                  </a:lnTo>
                  <a:cubicBezTo>
                    <a:pt x="2159" y="1178"/>
                    <a:pt x="2186" y="1151"/>
                    <a:pt x="2239" y="1071"/>
                  </a:cubicBezTo>
                  <a:cubicBezTo>
                    <a:pt x="2266" y="1018"/>
                    <a:pt x="2292" y="991"/>
                    <a:pt x="2319" y="938"/>
                  </a:cubicBezTo>
                  <a:cubicBezTo>
                    <a:pt x="2346" y="858"/>
                    <a:pt x="2346" y="778"/>
                    <a:pt x="2372" y="725"/>
                  </a:cubicBezTo>
                  <a:cubicBezTo>
                    <a:pt x="2372" y="618"/>
                    <a:pt x="2372" y="538"/>
                    <a:pt x="2319" y="431"/>
                  </a:cubicBezTo>
                  <a:cubicBezTo>
                    <a:pt x="2319" y="378"/>
                    <a:pt x="2292" y="352"/>
                    <a:pt x="2239" y="298"/>
                  </a:cubicBezTo>
                  <a:cubicBezTo>
                    <a:pt x="2213" y="272"/>
                    <a:pt x="2159" y="218"/>
                    <a:pt x="2133" y="192"/>
                  </a:cubicBezTo>
                  <a:cubicBezTo>
                    <a:pt x="2026" y="138"/>
                    <a:pt x="1919" y="85"/>
                    <a:pt x="1839" y="58"/>
                  </a:cubicBezTo>
                  <a:cubicBezTo>
                    <a:pt x="1733" y="32"/>
                    <a:pt x="1626" y="5"/>
                    <a:pt x="1520" y="5"/>
                  </a:cubicBezTo>
                  <a:cubicBezTo>
                    <a:pt x="1457" y="2"/>
                    <a:pt x="1395" y="0"/>
                    <a:pt x="1332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" name="Google Shape;237;p8"/>
            <p:cNvSpPr/>
            <p:nvPr/>
          </p:nvSpPr>
          <p:spPr>
            <a:xfrm>
              <a:off x="5982205" y="1947029"/>
              <a:ext cx="110055" cy="29254"/>
            </a:xfrm>
            <a:custGeom>
              <a:avLst/>
              <a:gdLst/>
              <a:ahLst/>
              <a:cxnLst/>
              <a:rect l="l" t="t" r="r" b="b"/>
              <a:pathLst>
                <a:path w="2878" h="765" extrusionOk="0">
                  <a:moveTo>
                    <a:pt x="1105" y="1"/>
                  </a:moveTo>
                  <a:cubicBezTo>
                    <a:pt x="895" y="1"/>
                    <a:pt x="683" y="14"/>
                    <a:pt x="480" y="45"/>
                  </a:cubicBezTo>
                  <a:cubicBezTo>
                    <a:pt x="320" y="71"/>
                    <a:pt x="160" y="98"/>
                    <a:pt x="0" y="151"/>
                  </a:cubicBezTo>
                  <a:cubicBezTo>
                    <a:pt x="160" y="178"/>
                    <a:pt x="320" y="231"/>
                    <a:pt x="480" y="231"/>
                  </a:cubicBezTo>
                  <a:cubicBezTo>
                    <a:pt x="640" y="258"/>
                    <a:pt x="799" y="285"/>
                    <a:pt x="959" y="285"/>
                  </a:cubicBezTo>
                  <a:lnTo>
                    <a:pt x="1519" y="338"/>
                  </a:lnTo>
                  <a:cubicBezTo>
                    <a:pt x="1705" y="364"/>
                    <a:pt x="1892" y="391"/>
                    <a:pt x="2052" y="391"/>
                  </a:cubicBezTo>
                  <a:cubicBezTo>
                    <a:pt x="2212" y="418"/>
                    <a:pt x="2345" y="471"/>
                    <a:pt x="2505" y="498"/>
                  </a:cubicBezTo>
                  <a:cubicBezTo>
                    <a:pt x="2558" y="524"/>
                    <a:pt x="2638" y="551"/>
                    <a:pt x="2665" y="578"/>
                  </a:cubicBezTo>
                  <a:cubicBezTo>
                    <a:pt x="2718" y="604"/>
                    <a:pt x="2745" y="631"/>
                    <a:pt x="2771" y="658"/>
                  </a:cubicBezTo>
                  <a:lnTo>
                    <a:pt x="2878" y="764"/>
                  </a:lnTo>
                  <a:cubicBezTo>
                    <a:pt x="2851" y="711"/>
                    <a:pt x="2851" y="658"/>
                    <a:pt x="2825" y="631"/>
                  </a:cubicBezTo>
                  <a:cubicBezTo>
                    <a:pt x="2771" y="498"/>
                    <a:pt x="2691" y="418"/>
                    <a:pt x="2585" y="338"/>
                  </a:cubicBezTo>
                  <a:cubicBezTo>
                    <a:pt x="2452" y="231"/>
                    <a:pt x="2292" y="178"/>
                    <a:pt x="2105" y="125"/>
                  </a:cubicBezTo>
                  <a:cubicBezTo>
                    <a:pt x="1919" y="71"/>
                    <a:pt x="1732" y="45"/>
                    <a:pt x="1546" y="18"/>
                  </a:cubicBezTo>
                  <a:cubicBezTo>
                    <a:pt x="1402" y="7"/>
                    <a:pt x="1254" y="1"/>
                    <a:pt x="1105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5977081" y="1907948"/>
              <a:ext cx="116211" cy="21453"/>
            </a:xfrm>
            <a:custGeom>
              <a:avLst/>
              <a:gdLst/>
              <a:ahLst/>
              <a:cxnLst/>
              <a:rect l="l" t="t" r="r" b="b"/>
              <a:pathLst>
                <a:path w="3039" h="561" extrusionOk="0">
                  <a:moveTo>
                    <a:pt x="1546" y="1"/>
                  </a:moveTo>
                  <a:cubicBezTo>
                    <a:pt x="1200" y="1"/>
                    <a:pt x="827" y="28"/>
                    <a:pt x="480" y="81"/>
                  </a:cubicBezTo>
                  <a:cubicBezTo>
                    <a:pt x="321" y="107"/>
                    <a:pt x="161" y="161"/>
                    <a:pt x="1" y="187"/>
                  </a:cubicBezTo>
                  <a:cubicBezTo>
                    <a:pt x="161" y="241"/>
                    <a:pt x="321" y="267"/>
                    <a:pt x="507" y="294"/>
                  </a:cubicBezTo>
                  <a:cubicBezTo>
                    <a:pt x="640" y="321"/>
                    <a:pt x="827" y="347"/>
                    <a:pt x="987" y="347"/>
                  </a:cubicBezTo>
                  <a:lnTo>
                    <a:pt x="1546" y="347"/>
                  </a:lnTo>
                  <a:cubicBezTo>
                    <a:pt x="1600" y="334"/>
                    <a:pt x="1653" y="327"/>
                    <a:pt x="1703" y="327"/>
                  </a:cubicBezTo>
                  <a:cubicBezTo>
                    <a:pt x="1753" y="327"/>
                    <a:pt x="1799" y="334"/>
                    <a:pt x="1839" y="347"/>
                  </a:cubicBezTo>
                  <a:lnTo>
                    <a:pt x="2106" y="347"/>
                  </a:lnTo>
                  <a:cubicBezTo>
                    <a:pt x="2186" y="374"/>
                    <a:pt x="2266" y="401"/>
                    <a:pt x="2346" y="401"/>
                  </a:cubicBezTo>
                  <a:lnTo>
                    <a:pt x="2586" y="427"/>
                  </a:lnTo>
                  <a:cubicBezTo>
                    <a:pt x="2719" y="454"/>
                    <a:pt x="2825" y="507"/>
                    <a:pt x="2905" y="534"/>
                  </a:cubicBezTo>
                  <a:lnTo>
                    <a:pt x="3038" y="560"/>
                  </a:lnTo>
                  <a:lnTo>
                    <a:pt x="3038" y="560"/>
                  </a:lnTo>
                  <a:lnTo>
                    <a:pt x="2932" y="481"/>
                  </a:lnTo>
                  <a:cubicBezTo>
                    <a:pt x="2852" y="401"/>
                    <a:pt x="2745" y="321"/>
                    <a:pt x="2639" y="267"/>
                  </a:cubicBezTo>
                  <a:cubicBezTo>
                    <a:pt x="2559" y="241"/>
                    <a:pt x="2506" y="187"/>
                    <a:pt x="2426" y="161"/>
                  </a:cubicBezTo>
                  <a:cubicBezTo>
                    <a:pt x="2319" y="134"/>
                    <a:pt x="2239" y="81"/>
                    <a:pt x="2133" y="81"/>
                  </a:cubicBezTo>
                  <a:cubicBezTo>
                    <a:pt x="2053" y="54"/>
                    <a:pt x="1946" y="28"/>
                    <a:pt x="1866" y="28"/>
                  </a:cubicBezTo>
                  <a:cubicBezTo>
                    <a:pt x="1759" y="1"/>
                    <a:pt x="1653" y="1"/>
                    <a:pt x="154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6104458" y="961018"/>
              <a:ext cx="72388" cy="36060"/>
            </a:xfrm>
            <a:custGeom>
              <a:avLst/>
              <a:gdLst/>
              <a:ahLst/>
              <a:cxnLst/>
              <a:rect l="l" t="t" r="r" b="b"/>
              <a:pathLst>
                <a:path w="1893" h="943" extrusionOk="0">
                  <a:moveTo>
                    <a:pt x="1467" y="0"/>
                  </a:moveTo>
                  <a:cubicBezTo>
                    <a:pt x="844" y="0"/>
                    <a:pt x="351" y="418"/>
                    <a:pt x="1" y="943"/>
                  </a:cubicBezTo>
                  <a:lnTo>
                    <a:pt x="1892" y="63"/>
                  </a:lnTo>
                  <a:cubicBezTo>
                    <a:pt x="1744" y="20"/>
                    <a:pt x="1602" y="0"/>
                    <a:pt x="14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6507963" y="985835"/>
              <a:ext cx="57092" cy="64243"/>
            </a:xfrm>
            <a:custGeom>
              <a:avLst/>
              <a:gdLst/>
              <a:ahLst/>
              <a:cxnLst/>
              <a:rect l="l" t="t" r="r" b="b"/>
              <a:pathLst>
                <a:path w="1493" h="1680" extrusionOk="0">
                  <a:moveTo>
                    <a:pt x="0" y="0"/>
                  </a:moveTo>
                  <a:lnTo>
                    <a:pt x="1493" y="1679"/>
                  </a:lnTo>
                  <a:cubicBezTo>
                    <a:pt x="1359" y="906"/>
                    <a:pt x="853" y="1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2343579" y="1615338"/>
              <a:ext cx="831491" cy="835773"/>
            </a:xfrm>
            <a:custGeom>
              <a:avLst/>
              <a:gdLst/>
              <a:ahLst/>
              <a:cxnLst/>
              <a:rect l="l" t="t" r="r" b="b"/>
              <a:pathLst>
                <a:path w="21744" h="21856" extrusionOk="0">
                  <a:moveTo>
                    <a:pt x="5918" y="1"/>
                  </a:moveTo>
                  <a:cubicBezTo>
                    <a:pt x="5864" y="1"/>
                    <a:pt x="5819" y="2"/>
                    <a:pt x="5783" y="6"/>
                  </a:cubicBezTo>
                  <a:cubicBezTo>
                    <a:pt x="4477" y="165"/>
                    <a:pt x="3038" y="645"/>
                    <a:pt x="2186" y="1658"/>
                  </a:cubicBezTo>
                  <a:cubicBezTo>
                    <a:pt x="1333" y="2644"/>
                    <a:pt x="1013" y="4029"/>
                    <a:pt x="853" y="5281"/>
                  </a:cubicBezTo>
                  <a:cubicBezTo>
                    <a:pt x="480" y="7813"/>
                    <a:pt x="587" y="10291"/>
                    <a:pt x="427" y="12822"/>
                  </a:cubicBezTo>
                  <a:cubicBezTo>
                    <a:pt x="347" y="14794"/>
                    <a:pt x="507" y="17139"/>
                    <a:pt x="1" y="19111"/>
                  </a:cubicBezTo>
                  <a:lnTo>
                    <a:pt x="18520" y="21855"/>
                  </a:lnTo>
                  <a:cubicBezTo>
                    <a:pt x="20358" y="21828"/>
                    <a:pt x="20811" y="20203"/>
                    <a:pt x="20944" y="18631"/>
                  </a:cubicBezTo>
                  <a:cubicBezTo>
                    <a:pt x="21211" y="15567"/>
                    <a:pt x="21238" y="7653"/>
                    <a:pt x="21317" y="6800"/>
                  </a:cubicBezTo>
                  <a:cubicBezTo>
                    <a:pt x="21477" y="5255"/>
                    <a:pt x="21744" y="3283"/>
                    <a:pt x="20332" y="2217"/>
                  </a:cubicBezTo>
                  <a:cubicBezTo>
                    <a:pt x="18786" y="1045"/>
                    <a:pt x="16761" y="1098"/>
                    <a:pt x="14922" y="965"/>
                  </a:cubicBezTo>
                  <a:cubicBezTo>
                    <a:pt x="12881" y="837"/>
                    <a:pt x="7147" y="1"/>
                    <a:pt x="5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2255972" y="621487"/>
              <a:ext cx="1073970" cy="904185"/>
            </a:xfrm>
            <a:custGeom>
              <a:avLst/>
              <a:gdLst/>
              <a:ahLst/>
              <a:cxnLst/>
              <a:rect l="l" t="t" r="r" b="b"/>
              <a:pathLst>
                <a:path w="28085" h="23645" extrusionOk="0">
                  <a:moveTo>
                    <a:pt x="14135" y="1"/>
                  </a:moveTo>
                  <a:cubicBezTo>
                    <a:pt x="13358" y="1"/>
                    <a:pt x="12564" y="69"/>
                    <a:pt x="11751" y="202"/>
                  </a:cubicBezTo>
                  <a:cubicBezTo>
                    <a:pt x="10046" y="469"/>
                    <a:pt x="8687" y="1108"/>
                    <a:pt x="7568" y="2441"/>
                  </a:cubicBezTo>
                  <a:cubicBezTo>
                    <a:pt x="7061" y="2974"/>
                    <a:pt x="6608" y="3560"/>
                    <a:pt x="6262" y="4226"/>
                  </a:cubicBezTo>
                  <a:cubicBezTo>
                    <a:pt x="6102" y="4679"/>
                    <a:pt x="6235" y="4679"/>
                    <a:pt x="5916" y="4919"/>
                  </a:cubicBezTo>
                  <a:cubicBezTo>
                    <a:pt x="5249" y="5398"/>
                    <a:pt x="4157" y="5292"/>
                    <a:pt x="3438" y="5771"/>
                  </a:cubicBezTo>
                  <a:cubicBezTo>
                    <a:pt x="2292" y="6464"/>
                    <a:pt x="1706" y="7717"/>
                    <a:pt x="1199" y="8969"/>
                  </a:cubicBezTo>
                  <a:cubicBezTo>
                    <a:pt x="0" y="12033"/>
                    <a:pt x="267" y="15231"/>
                    <a:pt x="1546" y="18215"/>
                  </a:cubicBezTo>
                  <a:cubicBezTo>
                    <a:pt x="2079" y="19681"/>
                    <a:pt x="3171" y="22025"/>
                    <a:pt x="4823" y="22372"/>
                  </a:cubicBezTo>
                  <a:lnTo>
                    <a:pt x="16148" y="23624"/>
                  </a:lnTo>
                  <a:cubicBezTo>
                    <a:pt x="16361" y="23637"/>
                    <a:pt x="16574" y="23644"/>
                    <a:pt x="16787" y="23644"/>
                  </a:cubicBezTo>
                  <a:cubicBezTo>
                    <a:pt x="17000" y="23644"/>
                    <a:pt x="17213" y="23637"/>
                    <a:pt x="17427" y="23624"/>
                  </a:cubicBezTo>
                  <a:cubicBezTo>
                    <a:pt x="20944" y="23571"/>
                    <a:pt x="24355" y="23198"/>
                    <a:pt x="26486" y="20000"/>
                  </a:cubicBezTo>
                  <a:cubicBezTo>
                    <a:pt x="27419" y="18588"/>
                    <a:pt x="27925" y="16936"/>
                    <a:pt x="27978" y="15257"/>
                  </a:cubicBezTo>
                  <a:cubicBezTo>
                    <a:pt x="28085" y="12886"/>
                    <a:pt x="28085" y="9795"/>
                    <a:pt x="27046" y="7557"/>
                  </a:cubicBezTo>
                  <a:cubicBezTo>
                    <a:pt x="26486" y="6411"/>
                    <a:pt x="25634" y="5425"/>
                    <a:pt x="24568" y="4732"/>
                  </a:cubicBezTo>
                  <a:cubicBezTo>
                    <a:pt x="23289" y="3800"/>
                    <a:pt x="22063" y="2760"/>
                    <a:pt x="20704" y="1934"/>
                  </a:cubicBezTo>
                  <a:cubicBezTo>
                    <a:pt x="18646" y="615"/>
                    <a:pt x="16467" y="1"/>
                    <a:pt x="14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2246794" y="1526889"/>
              <a:ext cx="1024067" cy="840821"/>
            </a:xfrm>
            <a:custGeom>
              <a:avLst/>
              <a:gdLst/>
              <a:ahLst/>
              <a:cxnLst/>
              <a:rect l="l" t="t" r="r" b="b"/>
              <a:pathLst>
                <a:path w="26780" h="21988" extrusionOk="0">
                  <a:moveTo>
                    <a:pt x="12817" y="0"/>
                  </a:moveTo>
                  <a:lnTo>
                    <a:pt x="12817" y="0"/>
                  </a:lnTo>
                  <a:cubicBezTo>
                    <a:pt x="12817" y="0"/>
                    <a:pt x="12817" y="0"/>
                    <a:pt x="12817" y="0"/>
                  </a:cubicBezTo>
                  <a:cubicBezTo>
                    <a:pt x="12817" y="0"/>
                    <a:pt x="12817" y="0"/>
                    <a:pt x="12817" y="0"/>
                  </a:cubicBezTo>
                  <a:lnTo>
                    <a:pt x="12817" y="0"/>
                  </a:lnTo>
                  <a:cubicBezTo>
                    <a:pt x="12817" y="0"/>
                    <a:pt x="12817" y="0"/>
                    <a:pt x="12817" y="0"/>
                  </a:cubicBezTo>
                  <a:close/>
                  <a:moveTo>
                    <a:pt x="12817" y="0"/>
                  </a:moveTo>
                  <a:lnTo>
                    <a:pt x="12817" y="0"/>
                  </a:lnTo>
                  <a:cubicBezTo>
                    <a:pt x="12821" y="27"/>
                    <a:pt x="13215" y="6093"/>
                    <a:pt x="12342" y="6093"/>
                  </a:cubicBezTo>
                  <a:cubicBezTo>
                    <a:pt x="12315" y="6093"/>
                    <a:pt x="12287" y="6088"/>
                    <a:pt x="12258" y="6076"/>
                  </a:cubicBezTo>
                  <a:cubicBezTo>
                    <a:pt x="12173" y="6071"/>
                    <a:pt x="12085" y="6069"/>
                    <a:pt x="11996" y="6069"/>
                  </a:cubicBezTo>
                  <a:cubicBezTo>
                    <a:pt x="10377" y="6069"/>
                    <a:pt x="8091" y="6750"/>
                    <a:pt x="6955" y="7861"/>
                  </a:cubicBezTo>
                  <a:cubicBezTo>
                    <a:pt x="5516" y="9220"/>
                    <a:pt x="4557" y="11458"/>
                    <a:pt x="3438" y="13110"/>
                  </a:cubicBezTo>
                  <a:cubicBezTo>
                    <a:pt x="2159" y="14975"/>
                    <a:pt x="1013" y="16894"/>
                    <a:pt x="0" y="18892"/>
                  </a:cubicBezTo>
                  <a:cubicBezTo>
                    <a:pt x="424" y="19160"/>
                    <a:pt x="1446" y="19615"/>
                    <a:pt x="2033" y="19615"/>
                  </a:cubicBezTo>
                  <a:cubicBezTo>
                    <a:pt x="2147" y="19615"/>
                    <a:pt x="2245" y="19597"/>
                    <a:pt x="2319" y="19558"/>
                  </a:cubicBezTo>
                  <a:cubicBezTo>
                    <a:pt x="2638" y="19399"/>
                    <a:pt x="4290" y="16734"/>
                    <a:pt x="4823" y="16121"/>
                  </a:cubicBezTo>
                  <a:cubicBezTo>
                    <a:pt x="5916" y="14629"/>
                    <a:pt x="6982" y="12737"/>
                    <a:pt x="8261" y="11405"/>
                  </a:cubicBezTo>
                  <a:lnTo>
                    <a:pt x="8261" y="11405"/>
                  </a:lnTo>
                  <a:cubicBezTo>
                    <a:pt x="8367" y="15908"/>
                    <a:pt x="8341" y="17000"/>
                    <a:pt x="7888" y="21557"/>
                  </a:cubicBezTo>
                  <a:cubicBezTo>
                    <a:pt x="9861" y="21895"/>
                    <a:pt x="12394" y="21987"/>
                    <a:pt x="14677" y="21987"/>
                  </a:cubicBezTo>
                  <a:cubicBezTo>
                    <a:pt x="16710" y="21987"/>
                    <a:pt x="18545" y="21914"/>
                    <a:pt x="19612" y="21877"/>
                  </a:cubicBezTo>
                  <a:cubicBezTo>
                    <a:pt x="18946" y="18493"/>
                    <a:pt x="18999" y="15482"/>
                    <a:pt x="18732" y="11751"/>
                  </a:cubicBezTo>
                  <a:lnTo>
                    <a:pt x="18732" y="11751"/>
                  </a:lnTo>
                  <a:cubicBezTo>
                    <a:pt x="19372" y="13083"/>
                    <a:pt x="23422" y="19612"/>
                    <a:pt x="24595" y="21663"/>
                  </a:cubicBezTo>
                  <a:cubicBezTo>
                    <a:pt x="25261" y="21237"/>
                    <a:pt x="26113" y="20837"/>
                    <a:pt x="26780" y="20438"/>
                  </a:cubicBezTo>
                  <a:cubicBezTo>
                    <a:pt x="25394" y="18333"/>
                    <a:pt x="24195" y="16121"/>
                    <a:pt x="23236" y="13830"/>
                  </a:cubicBezTo>
                  <a:cubicBezTo>
                    <a:pt x="22330" y="11778"/>
                    <a:pt x="21131" y="9859"/>
                    <a:pt x="19665" y="8181"/>
                  </a:cubicBezTo>
                  <a:cubicBezTo>
                    <a:pt x="19185" y="7594"/>
                    <a:pt x="18546" y="7141"/>
                    <a:pt x="17827" y="6928"/>
                  </a:cubicBezTo>
                  <a:cubicBezTo>
                    <a:pt x="17160" y="6688"/>
                    <a:pt x="16814" y="6742"/>
                    <a:pt x="16201" y="6395"/>
                  </a:cubicBezTo>
                  <a:cubicBezTo>
                    <a:pt x="15269" y="5729"/>
                    <a:pt x="16068" y="3731"/>
                    <a:pt x="15855" y="2665"/>
                  </a:cubicBezTo>
                  <a:cubicBezTo>
                    <a:pt x="15855" y="2505"/>
                    <a:pt x="15855" y="2505"/>
                    <a:pt x="16174" y="2212"/>
                  </a:cubicBezTo>
                  <a:cubicBezTo>
                    <a:pt x="15082" y="1439"/>
                    <a:pt x="14016" y="480"/>
                    <a:pt x="12817" y="0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2231498" y="781788"/>
              <a:ext cx="1131063" cy="898678"/>
            </a:xfrm>
            <a:custGeom>
              <a:avLst/>
              <a:gdLst/>
              <a:ahLst/>
              <a:cxnLst/>
              <a:rect l="l" t="t" r="r" b="b"/>
              <a:pathLst>
                <a:path w="29578" h="23501" extrusionOk="0">
                  <a:moveTo>
                    <a:pt x="16492" y="1"/>
                  </a:moveTo>
                  <a:cubicBezTo>
                    <a:pt x="15375" y="1"/>
                    <a:pt x="14289" y="150"/>
                    <a:pt x="13430" y="487"/>
                  </a:cubicBezTo>
                  <a:cubicBezTo>
                    <a:pt x="11911" y="1100"/>
                    <a:pt x="10473" y="1793"/>
                    <a:pt x="8927" y="2352"/>
                  </a:cubicBezTo>
                  <a:lnTo>
                    <a:pt x="6582" y="3152"/>
                  </a:lnTo>
                  <a:cubicBezTo>
                    <a:pt x="7062" y="5230"/>
                    <a:pt x="6449" y="6802"/>
                    <a:pt x="5543" y="8614"/>
                  </a:cubicBezTo>
                  <a:cubicBezTo>
                    <a:pt x="5197" y="9200"/>
                    <a:pt x="4184" y="10186"/>
                    <a:pt x="4051" y="10746"/>
                  </a:cubicBezTo>
                  <a:cubicBezTo>
                    <a:pt x="3944" y="11385"/>
                    <a:pt x="4531" y="12637"/>
                    <a:pt x="4610" y="13330"/>
                  </a:cubicBezTo>
                  <a:cubicBezTo>
                    <a:pt x="4744" y="13996"/>
                    <a:pt x="4637" y="14662"/>
                    <a:pt x="4291" y="15249"/>
                  </a:cubicBezTo>
                  <a:cubicBezTo>
                    <a:pt x="4088" y="15644"/>
                    <a:pt x="3966" y="15800"/>
                    <a:pt x="3864" y="15800"/>
                  </a:cubicBezTo>
                  <a:cubicBezTo>
                    <a:pt x="3726" y="15800"/>
                    <a:pt x="3626" y="15511"/>
                    <a:pt x="3411" y="15142"/>
                  </a:cubicBezTo>
                  <a:cubicBezTo>
                    <a:pt x="3139" y="14685"/>
                    <a:pt x="2592" y="14445"/>
                    <a:pt x="2038" y="14445"/>
                  </a:cubicBezTo>
                  <a:cubicBezTo>
                    <a:pt x="1398" y="14445"/>
                    <a:pt x="750" y="14764"/>
                    <a:pt x="507" y="15435"/>
                  </a:cubicBezTo>
                  <a:cubicBezTo>
                    <a:pt x="1" y="16927"/>
                    <a:pt x="1280" y="18446"/>
                    <a:pt x="2719" y="18739"/>
                  </a:cubicBezTo>
                  <a:cubicBezTo>
                    <a:pt x="2839" y="18762"/>
                    <a:pt x="2960" y="18770"/>
                    <a:pt x="3081" y="18770"/>
                  </a:cubicBezTo>
                  <a:cubicBezTo>
                    <a:pt x="3381" y="18770"/>
                    <a:pt x="3680" y="18721"/>
                    <a:pt x="3959" y="18721"/>
                  </a:cubicBezTo>
                  <a:cubicBezTo>
                    <a:pt x="4093" y="18721"/>
                    <a:pt x="4222" y="18732"/>
                    <a:pt x="4344" y="18766"/>
                  </a:cubicBezTo>
                  <a:cubicBezTo>
                    <a:pt x="5090" y="18926"/>
                    <a:pt x="5570" y="19778"/>
                    <a:pt x="6183" y="20311"/>
                  </a:cubicBezTo>
                  <a:cubicBezTo>
                    <a:pt x="8905" y="22600"/>
                    <a:pt x="12226" y="23501"/>
                    <a:pt x="15627" y="23501"/>
                  </a:cubicBezTo>
                  <a:cubicBezTo>
                    <a:pt x="16820" y="23501"/>
                    <a:pt x="18022" y="23390"/>
                    <a:pt x="19212" y="23189"/>
                  </a:cubicBezTo>
                  <a:cubicBezTo>
                    <a:pt x="20785" y="22923"/>
                    <a:pt x="22303" y="22390"/>
                    <a:pt x="23689" y="21617"/>
                  </a:cubicBezTo>
                  <a:cubicBezTo>
                    <a:pt x="24302" y="21244"/>
                    <a:pt x="24861" y="20471"/>
                    <a:pt x="25394" y="20018"/>
                  </a:cubicBezTo>
                  <a:cubicBezTo>
                    <a:pt x="25606" y="20089"/>
                    <a:pt x="25824" y="20123"/>
                    <a:pt x="26042" y="20123"/>
                  </a:cubicBezTo>
                  <a:cubicBezTo>
                    <a:pt x="26317" y="20123"/>
                    <a:pt x="26592" y="20069"/>
                    <a:pt x="26860" y="19965"/>
                  </a:cubicBezTo>
                  <a:cubicBezTo>
                    <a:pt x="27872" y="19565"/>
                    <a:pt x="29578" y="17567"/>
                    <a:pt x="28965" y="16208"/>
                  </a:cubicBezTo>
                  <a:cubicBezTo>
                    <a:pt x="28724" y="15586"/>
                    <a:pt x="28234" y="15387"/>
                    <a:pt x="27696" y="15387"/>
                  </a:cubicBezTo>
                  <a:cubicBezTo>
                    <a:pt x="27104" y="15387"/>
                    <a:pt x="26453" y="15627"/>
                    <a:pt x="26007" y="15808"/>
                  </a:cubicBezTo>
                  <a:cubicBezTo>
                    <a:pt x="25661" y="14103"/>
                    <a:pt x="26167" y="11891"/>
                    <a:pt x="26806" y="10293"/>
                  </a:cubicBezTo>
                  <a:cubicBezTo>
                    <a:pt x="25901" y="10239"/>
                    <a:pt x="25474" y="7708"/>
                    <a:pt x="25288" y="7068"/>
                  </a:cubicBezTo>
                  <a:cubicBezTo>
                    <a:pt x="24995" y="6136"/>
                    <a:pt x="24995" y="4963"/>
                    <a:pt x="24622" y="4137"/>
                  </a:cubicBezTo>
                  <a:cubicBezTo>
                    <a:pt x="23955" y="2699"/>
                    <a:pt x="22064" y="1153"/>
                    <a:pt x="20571" y="673"/>
                  </a:cubicBezTo>
                  <a:cubicBezTo>
                    <a:pt x="19443" y="252"/>
                    <a:pt x="17941" y="1"/>
                    <a:pt x="16492" y="1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2267176" y="1392400"/>
              <a:ext cx="97856" cy="52006"/>
            </a:xfrm>
            <a:custGeom>
              <a:avLst/>
              <a:gdLst/>
              <a:ahLst/>
              <a:cxnLst/>
              <a:rect l="l" t="t" r="r" b="b"/>
              <a:pathLst>
                <a:path w="2559" h="1360" extrusionOk="0">
                  <a:moveTo>
                    <a:pt x="453" y="0"/>
                  </a:moveTo>
                  <a:cubicBezTo>
                    <a:pt x="347" y="27"/>
                    <a:pt x="240" y="53"/>
                    <a:pt x="134" y="80"/>
                  </a:cubicBezTo>
                  <a:lnTo>
                    <a:pt x="0" y="133"/>
                  </a:lnTo>
                  <a:lnTo>
                    <a:pt x="160" y="160"/>
                  </a:lnTo>
                  <a:cubicBezTo>
                    <a:pt x="267" y="160"/>
                    <a:pt x="373" y="160"/>
                    <a:pt x="480" y="187"/>
                  </a:cubicBezTo>
                  <a:cubicBezTo>
                    <a:pt x="560" y="213"/>
                    <a:pt x="613" y="240"/>
                    <a:pt x="693" y="240"/>
                  </a:cubicBezTo>
                  <a:cubicBezTo>
                    <a:pt x="773" y="240"/>
                    <a:pt x="853" y="267"/>
                    <a:pt x="933" y="293"/>
                  </a:cubicBezTo>
                  <a:cubicBezTo>
                    <a:pt x="1093" y="347"/>
                    <a:pt x="1253" y="426"/>
                    <a:pt x="1386" y="506"/>
                  </a:cubicBezTo>
                  <a:lnTo>
                    <a:pt x="1599" y="640"/>
                  </a:lnTo>
                  <a:cubicBezTo>
                    <a:pt x="1679" y="693"/>
                    <a:pt x="1759" y="720"/>
                    <a:pt x="1812" y="773"/>
                  </a:cubicBezTo>
                  <a:cubicBezTo>
                    <a:pt x="1892" y="826"/>
                    <a:pt x="1972" y="879"/>
                    <a:pt x="2025" y="933"/>
                  </a:cubicBezTo>
                  <a:cubicBezTo>
                    <a:pt x="2079" y="986"/>
                    <a:pt x="2132" y="1013"/>
                    <a:pt x="2185" y="1066"/>
                  </a:cubicBezTo>
                  <a:cubicBezTo>
                    <a:pt x="2319" y="1146"/>
                    <a:pt x="2398" y="1226"/>
                    <a:pt x="2452" y="1279"/>
                  </a:cubicBezTo>
                  <a:lnTo>
                    <a:pt x="2558" y="1359"/>
                  </a:lnTo>
                  <a:cubicBezTo>
                    <a:pt x="2558" y="1359"/>
                    <a:pt x="2532" y="1306"/>
                    <a:pt x="2505" y="1252"/>
                  </a:cubicBezTo>
                  <a:cubicBezTo>
                    <a:pt x="2452" y="1119"/>
                    <a:pt x="2398" y="1039"/>
                    <a:pt x="2345" y="933"/>
                  </a:cubicBezTo>
                  <a:cubicBezTo>
                    <a:pt x="2292" y="879"/>
                    <a:pt x="2239" y="800"/>
                    <a:pt x="2185" y="746"/>
                  </a:cubicBezTo>
                  <a:cubicBezTo>
                    <a:pt x="2132" y="666"/>
                    <a:pt x="2079" y="613"/>
                    <a:pt x="1999" y="560"/>
                  </a:cubicBezTo>
                  <a:cubicBezTo>
                    <a:pt x="1945" y="480"/>
                    <a:pt x="1866" y="426"/>
                    <a:pt x="1786" y="373"/>
                  </a:cubicBezTo>
                  <a:lnTo>
                    <a:pt x="1546" y="213"/>
                  </a:lnTo>
                  <a:cubicBezTo>
                    <a:pt x="1439" y="187"/>
                    <a:pt x="1333" y="133"/>
                    <a:pt x="1253" y="107"/>
                  </a:cubicBezTo>
                  <a:cubicBezTo>
                    <a:pt x="1173" y="80"/>
                    <a:pt x="1066" y="53"/>
                    <a:pt x="986" y="27"/>
                  </a:cubicBezTo>
                  <a:cubicBezTo>
                    <a:pt x="880" y="0"/>
                    <a:pt x="800" y="0"/>
                    <a:pt x="720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3234144" y="1422189"/>
              <a:ext cx="77474" cy="63976"/>
            </a:xfrm>
            <a:custGeom>
              <a:avLst/>
              <a:gdLst/>
              <a:ahLst/>
              <a:cxnLst/>
              <a:rect l="l" t="t" r="r" b="b"/>
              <a:pathLst>
                <a:path w="2026" h="1673" extrusionOk="0">
                  <a:moveTo>
                    <a:pt x="1736" y="1"/>
                  </a:moveTo>
                  <a:cubicBezTo>
                    <a:pt x="1679" y="1"/>
                    <a:pt x="1626" y="7"/>
                    <a:pt x="1572" y="21"/>
                  </a:cubicBezTo>
                  <a:lnTo>
                    <a:pt x="1359" y="47"/>
                  </a:lnTo>
                  <a:cubicBezTo>
                    <a:pt x="1279" y="47"/>
                    <a:pt x="1199" y="74"/>
                    <a:pt x="1119" y="127"/>
                  </a:cubicBezTo>
                  <a:cubicBezTo>
                    <a:pt x="1039" y="127"/>
                    <a:pt x="933" y="180"/>
                    <a:pt x="880" y="234"/>
                  </a:cubicBezTo>
                  <a:lnTo>
                    <a:pt x="640" y="367"/>
                  </a:lnTo>
                  <a:lnTo>
                    <a:pt x="427" y="580"/>
                  </a:lnTo>
                  <a:cubicBezTo>
                    <a:pt x="373" y="633"/>
                    <a:pt x="293" y="713"/>
                    <a:pt x="267" y="793"/>
                  </a:cubicBezTo>
                  <a:cubicBezTo>
                    <a:pt x="213" y="847"/>
                    <a:pt x="160" y="926"/>
                    <a:pt x="133" y="1006"/>
                  </a:cubicBezTo>
                  <a:cubicBezTo>
                    <a:pt x="107" y="1086"/>
                    <a:pt x="80" y="1140"/>
                    <a:pt x="54" y="1220"/>
                  </a:cubicBezTo>
                  <a:cubicBezTo>
                    <a:pt x="0" y="1326"/>
                    <a:pt x="0" y="1433"/>
                    <a:pt x="0" y="1539"/>
                  </a:cubicBezTo>
                  <a:lnTo>
                    <a:pt x="0" y="1673"/>
                  </a:lnTo>
                  <a:cubicBezTo>
                    <a:pt x="0" y="1673"/>
                    <a:pt x="27" y="1619"/>
                    <a:pt x="54" y="1539"/>
                  </a:cubicBezTo>
                  <a:cubicBezTo>
                    <a:pt x="107" y="1486"/>
                    <a:pt x="187" y="1326"/>
                    <a:pt x="240" y="1273"/>
                  </a:cubicBezTo>
                  <a:cubicBezTo>
                    <a:pt x="267" y="1220"/>
                    <a:pt x="320" y="1166"/>
                    <a:pt x="347" y="1113"/>
                  </a:cubicBezTo>
                  <a:cubicBezTo>
                    <a:pt x="400" y="1060"/>
                    <a:pt x="453" y="1006"/>
                    <a:pt x="507" y="953"/>
                  </a:cubicBezTo>
                  <a:cubicBezTo>
                    <a:pt x="613" y="847"/>
                    <a:pt x="720" y="713"/>
                    <a:pt x="826" y="633"/>
                  </a:cubicBezTo>
                  <a:lnTo>
                    <a:pt x="1039" y="500"/>
                  </a:lnTo>
                  <a:cubicBezTo>
                    <a:pt x="1093" y="447"/>
                    <a:pt x="1173" y="394"/>
                    <a:pt x="1226" y="367"/>
                  </a:cubicBezTo>
                  <a:cubicBezTo>
                    <a:pt x="1306" y="340"/>
                    <a:pt x="1359" y="287"/>
                    <a:pt x="1439" y="260"/>
                  </a:cubicBezTo>
                  <a:cubicBezTo>
                    <a:pt x="1492" y="234"/>
                    <a:pt x="1572" y="207"/>
                    <a:pt x="1626" y="180"/>
                  </a:cubicBezTo>
                  <a:cubicBezTo>
                    <a:pt x="1732" y="127"/>
                    <a:pt x="1839" y="100"/>
                    <a:pt x="1919" y="74"/>
                  </a:cubicBezTo>
                  <a:lnTo>
                    <a:pt x="2025" y="21"/>
                  </a:lnTo>
                  <a:lnTo>
                    <a:pt x="1919" y="21"/>
                  </a:lnTo>
                  <a:cubicBezTo>
                    <a:pt x="1852" y="7"/>
                    <a:pt x="1792" y="1"/>
                    <a:pt x="173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2843870" y="1281314"/>
              <a:ext cx="61184" cy="145771"/>
            </a:xfrm>
            <a:custGeom>
              <a:avLst/>
              <a:gdLst/>
              <a:ahLst/>
              <a:cxnLst/>
              <a:rect l="l" t="t" r="r" b="b"/>
              <a:pathLst>
                <a:path w="1600" h="3812" extrusionOk="0">
                  <a:moveTo>
                    <a:pt x="560" y="1"/>
                  </a:moveTo>
                  <a:cubicBezTo>
                    <a:pt x="560" y="1"/>
                    <a:pt x="507" y="81"/>
                    <a:pt x="427" y="187"/>
                  </a:cubicBezTo>
                  <a:cubicBezTo>
                    <a:pt x="321" y="347"/>
                    <a:pt x="241" y="507"/>
                    <a:pt x="161" y="694"/>
                  </a:cubicBezTo>
                  <a:cubicBezTo>
                    <a:pt x="54" y="960"/>
                    <a:pt x="1" y="1226"/>
                    <a:pt x="1" y="1493"/>
                  </a:cubicBezTo>
                  <a:cubicBezTo>
                    <a:pt x="1" y="1679"/>
                    <a:pt x="28" y="1839"/>
                    <a:pt x="81" y="1999"/>
                  </a:cubicBezTo>
                  <a:cubicBezTo>
                    <a:pt x="134" y="2159"/>
                    <a:pt x="241" y="2319"/>
                    <a:pt x="374" y="2426"/>
                  </a:cubicBezTo>
                  <a:cubicBezTo>
                    <a:pt x="401" y="2452"/>
                    <a:pt x="454" y="2479"/>
                    <a:pt x="481" y="2505"/>
                  </a:cubicBezTo>
                  <a:lnTo>
                    <a:pt x="534" y="2559"/>
                  </a:lnTo>
                  <a:lnTo>
                    <a:pt x="614" y="2559"/>
                  </a:lnTo>
                  <a:cubicBezTo>
                    <a:pt x="694" y="2585"/>
                    <a:pt x="800" y="2585"/>
                    <a:pt x="880" y="2585"/>
                  </a:cubicBezTo>
                  <a:cubicBezTo>
                    <a:pt x="1067" y="2612"/>
                    <a:pt x="1173" y="2639"/>
                    <a:pt x="1227" y="2665"/>
                  </a:cubicBezTo>
                  <a:cubicBezTo>
                    <a:pt x="1253" y="2692"/>
                    <a:pt x="1280" y="2745"/>
                    <a:pt x="1307" y="2799"/>
                  </a:cubicBezTo>
                  <a:cubicBezTo>
                    <a:pt x="1333" y="2825"/>
                    <a:pt x="1333" y="2905"/>
                    <a:pt x="1360" y="2958"/>
                  </a:cubicBezTo>
                  <a:cubicBezTo>
                    <a:pt x="1333" y="3038"/>
                    <a:pt x="1333" y="3145"/>
                    <a:pt x="1280" y="3225"/>
                  </a:cubicBezTo>
                  <a:cubicBezTo>
                    <a:pt x="1227" y="3331"/>
                    <a:pt x="1173" y="3411"/>
                    <a:pt x="1120" y="3491"/>
                  </a:cubicBezTo>
                  <a:cubicBezTo>
                    <a:pt x="1067" y="3545"/>
                    <a:pt x="1013" y="3598"/>
                    <a:pt x="960" y="3651"/>
                  </a:cubicBezTo>
                  <a:cubicBezTo>
                    <a:pt x="854" y="3758"/>
                    <a:pt x="800" y="3811"/>
                    <a:pt x="800" y="3811"/>
                  </a:cubicBezTo>
                  <a:cubicBezTo>
                    <a:pt x="854" y="3784"/>
                    <a:pt x="934" y="3731"/>
                    <a:pt x="987" y="3705"/>
                  </a:cubicBezTo>
                  <a:cubicBezTo>
                    <a:pt x="1067" y="3678"/>
                    <a:pt x="1147" y="3625"/>
                    <a:pt x="1200" y="3571"/>
                  </a:cubicBezTo>
                  <a:cubicBezTo>
                    <a:pt x="1280" y="3491"/>
                    <a:pt x="1360" y="3411"/>
                    <a:pt x="1440" y="3331"/>
                  </a:cubicBezTo>
                  <a:cubicBezTo>
                    <a:pt x="1466" y="3278"/>
                    <a:pt x="1520" y="3225"/>
                    <a:pt x="1546" y="3172"/>
                  </a:cubicBezTo>
                  <a:cubicBezTo>
                    <a:pt x="1573" y="3092"/>
                    <a:pt x="1600" y="3012"/>
                    <a:pt x="1600" y="2932"/>
                  </a:cubicBezTo>
                  <a:cubicBezTo>
                    <a:pt x="1600" y="2852"/>
                    <a:pt x="1600" y="2772"/>
                    <a:pt x="1573" y="2692"/>
                  </a:cubicBezTo>
                  <a:cubicBezTo>
                    <a:pt x="1546" y="2585"/>
                    <a:pt x="1493" y="2505"/>
                    <a:pt x="1413" y="2452"/>
                  </a:cubicBezTo>
                  <a:cubicBezTo>
                    <a:pt x="1280" y="2319"/>
                    <a:pt x="1093" y="2266"/>
                    <a:pt x="907" y="2266"/>
                  </a:cubicBezTo>
                  <a:lnTo>
                    <a:pt x="747" y="2266"/>
                  </a:lnTo>
                  <a:lnTo>
                    <a:pt x="694" y="2212"/>
                  </a:lnTo>
                  <a:lnTo>
                    <a:pt x="614" y="2159"/>
                  </a:lnTo>
                  <a:cubicBezTo>
                    <a:pt x="427" y="1999"/>
                    <a:pt x="321" y="1759"/>
                    <a:pt x="321" y="1493"/>
                  </a:cubicBezTo>
                  <a:cubicBezTo>
                    <a:pt x="294" y="1253"/>
                    <a:pt x="321" y="987"/>
                    <a:pt x="374" y="747"/>
                  </a:cubicBezTo>
                  <a:cubicBezTo>
                    <a:pt x="427" y="534"/>
                    <a:pt x="481" y="347"/>
                    <a:pt x="507" y="21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2582004" y="1017995"/>
              <a:ext cx="81566" cy="37169"/>
            </a:xfrm>
            <a:custGeom>
              <a:avLst/>
              <a:gdLst/>
              <a:ahLst/>
              <a:cxnLst/>
              <a:rect l="l" t="t" r="r" b="b"/>
              <a:pathLst>
                <a:path w="2133" h="972" extrusionOk="0">
                  <a:moveTo>
                    <a:pt x="1646" y="0"/>
                  </a:moveTo>
                  <a:cubicBezTo>
                    <a:pt x="1079" y="0"/>
                    <a:pt x="275" y="307"/>
                    <a:pt x="1" y="971"/>
                  </a:cubicBezTo>
                  <a:lnTo>
                    <a:pt x="2133" y="119"/>
                  </a:lnTo>
                  <a:cubicBezTo>
                    <a:pt x="2026" y="41"/>
                    <a:pt x="1852" y="0"/>
                    <a:pt x="1646" y="0"/>
                  </a:cubicBezTo>
                  <a:close/>
                </a:path>
              </a:pathLst>
            </a:custGeom>
            <a:solidFill>
              <a:srgbClr val="764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3021187" y="1044571"/>
              <a:ext cx="71356" cy="46232"/>
            </a:xfrm>
            <a:custGeom>
              <a:avLst/>
              <a:gdLst/>
              <a:ahLst/>
              <a:cxnLst/>
              <a:rect l="l" t="t" r="r" b="b"/>
              <a:pathLst>
                <a:path w="1866" h="1209" extrusionOk="0">
                  <a:moveTo>
                    <a:pt x="371" y="1"/>
                  </a:moveTo>
                  <a:cubicBezTo>
                    <a:pt x="246" y="1"/>
                    <a:pt x="121" y="20"/>
                    <a:pt x="0" y="63"/>
                  </a:cubicBezTo>
                  <a:lnTo>
                    <a:pt x="1865" y="1209"/>
                  </a:lnTo>
                  <a:cubicBezTo>
                    <a:pt x="1843" y="663"/>
                    <a:pt x="1102" y="1"/>
                    <a:pt x="371" y="1"/>
                  </a:cubicBezTo>
                  <a:close/>
                </a:path>
              </a:pathLst>
            </a:custGeom>
            <a:solidFill>
              <a:srgbClr val="764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2454666" y="616860"/>
              <a:ext cx="996534" cy="459224"/>
            </a:xfrm>
            <a:custGeom>
              <a:avLst/>
              <a:gdLst/>
              <a:ahLst/>
              <a:cxnLst/>
              <a:rect l="l" t="t" r="r" b="b"/>
              <a:pathLst>
                <a:path w="26060" h="12009" extrusionOk="0">
                  <a:moveTo>
                    <a:pt x="9793" y="1"/>
                  </a:moveTo>
                  <a:cubicBezTo>
                    <a:pt x="7554" y="1"/>
                    <a:pt x="5326" y="337"/>
                    <a:pt x="3224" y="1203"/>
                  </a:cubicBezTo>
                  <a:cubicBezTo>
                    <a:pt x="1865" y="1736"/>
                    <a:pt x="0" y="2801"/>
                    <a:pt x="80" y="4533"/>
                  </a:cubicBezTo>
                  <a:lnTo>
                    <a:pt x="80" y="5573"/>
                  </a:lnTo>
                  <a:cubicBezTo>
                    <a:pt x="586" y="5200"/>
                    <a:pt x="533" y="5200"/>
                    <a:pt x="1173" y="5120"/>
                  </a:cubicBezTo>
                  <a:lnTo>
                    <a:pt x="1173" y="5120"/>
                  </a:lnTo>
                  <a:cubicBezTo>
                    <a:pt x="906" y="5519"/>
                    <a:pt x="1173" y="5120"/>
                    <a:pt x="1013" y="5573"/>
                  </a:cubicBezTo>
                  <a:lnTo>
                    <a:pt x="1013" y="5679"/>
                  </a:lnTo>
                  <a:cubicBezTo>
                    <a:pt x="506" y="6132"/>
                    <a:pt x="293" y="7225"/>
                    <a:pt x="533" y="7331"/>
                  </a:cubicBezTo>
                  <a:cubicBezTo>
                    <a:pt x="721" y="7436"/>
                    <a:pt x="949" y="7476"/>
                    <a:pt x="1196" y="7476"/>
                  </a:cubicBezTo>
                  <a:cubicBezTo>
                    <a:pt x="1896" y="7476"/>
                    <a:pt x="2753" y="7149"/>
                    <a:pt x="3304" y="7012"/>
                  </a:cubicBezTo>
                  <a:cubicBezTo>
                    <a:pt x="3817" y="6895"/>
                    <a:pt x="4345" y="6835"/>
                    <a:pt x="4874" y="6835"/>
                  </a:cubicBezTo>
                  <a:cubicBezTo>
                    <a:pt x="5556" y="6835"/>
                    <a:pt x="6242" y="6935"/>
                    <a:pt x="6901" y="7145"/>
                  </a:cubicBezTo>
                  <a:cubicBezTo>
                    <a:pt x="7941" y="7358"/>
                    <a:pt x="8927" y="7864"/>
                    <a:pt x="9726" y="8610"/>
                  </a:cubicBezTo>
                  <a:cubicBezTo>
                    <a:pt x="10339" y="9117"/>
                    <a:pt x="10898" y="9969"/>
                    <a:pt x="11804" y="10129"/>
                  </a:cubicBezTo>
                  <a:cubicBezTo>
                    <a:pt x="11891" y="10141"/>
                    <a:pt x="11970" y="10147"/>
                    <a:pt x="12042" y="10147"/>
                  </a:cubicBezTo>
                  <a:cubicBezTo>
                    <a:pt x="13525" y="10147"/>
                    <a:pt x="12068" y="7647"/>
                    <a:pt x="11458" y="7012"/>
                  </a:cubicBezTo>
                  <a:lnTo>
                    <a:pt x="11458" y="7012"/>
                  </a:lnTo>
                  <a:cubicBezTo>
                    <a:pt x="12764" y="7438"/>
                    <a:pt x="13883" y="9063"/>
                    <a:pt x="14949" y="9863"/>
                  </a:cubicBezTo>
                  <a:cubicBezTo>
                    <a:pt x="15922" y="10569"/>
                    <a:pt x="17674" y="12008"/>
                    <a:pt x="19046" y="12008"/>
                  </a:cubicBezTo>
                  <a:cubicBezTo>
                    <a:pt x="19176" y="12008"/>
                    <a:pt x="19303" y="11995"/>
                    <a:pt x="19425" y="11968"/>
                  </a:cubicBezTo>
                  <a:cubicBezTo>
                    <a:pt x="21184" y="11621"/>
                    <a:pt x="19159" y="8504"/>
                    <a:pt x="18679" y="7678"/>
                  </a:cubicBezTo>
                  <a:lnTo>
                    <a:pt x="18679" y="7678"/>
                  </a:lnTo>
                  <a:cubicBezTo>
                    <a:pt x="20411" y="8637"/>
                    <a:pt x="21743" y="10209"/>
                    <a:pt x="23662" y="11008"/>
                  </a:cubicBezTo>
                  <a:cubicBezTo>
                    <a:pt x="24000" y="11148"/>
                    <a:pt x="24591" y="11451"/>
                    <a:pt x="25068" y="11451"/>
                  </a:cubicBezTo>
                  <a:cubicBezTo>
                    <a:pt x="25230" y="11451"/>
                    <a:pt x="25379" y="11416"/>
                    <a:pt x="25500" y="11328"/>
                  </a:cubicBezTo>
                  <a:cubicBezTo>
                    <a:pt x="26060" y="10902"/>
                    <a:pt x="25767" y="9490"/>
                    <a:pt x="25580" y="8903"/>
                  </a:cubicBezTo>
                  <a:cubicBezTo>
                    <a:pt x="25047" y="6718"/>
                    <a:pt x="23315" y="5200"/>
                    <a:pt x="21610" y="3707"/>
                  </a:cubicBezTo>
                  <a:cubicBezTo>
                    <a:pt x="19558" y="1869"/>
                    <a:pt x="17373" y="990"/>
                    <a:pt x="14629" y="457"/>
                  </a:cubicBezTo>
                  <a:cubicBezTo>
                    <a:pt x="13040" y="177"/>
                    <a:pt x="11414" y="1"/>
                    <a:pt x="97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2621773" y="1211985"/>
              <a:ext cx="52006" cy="50094"/>
            </a:xfrm>
            <a:custGeom>
              <a:avLst/>
              <a:gdLst/>
              <a:ahLst/>
              <a:cxnLst/>
              <a:rect l="l" t="t" r="r" b="b"/>
              <a:pathLst>
                <a:path w="1360" h="1310" extrusionOk="0">
                  <a:moveTo>
                    <a:pt x="687" y="0"/>
                  </a:moveTo>
                  <a:cubicBezTo>
                    <a:pt x="671" y="0"/>
                    <a:pt x="655" y="1"/>
                    <a:pt x="640" y="2"/>
                  </a:cubicBezTo>
                  <a:cubicBezTo>
                    <a:pt x="267" y="2"/>
                    <a:pt x="0" y="322"/>
                    <a:pt x="0" y="668"/>
                  </a:cubicBezTo>
                  <a:cubicBezTo>
                    <a:pt x="26" y="1025"/>
                    <a:pt x="296" y="1309"/>
                    <a:pt x="646" y="1309"/>
                  </a:cubicBezTo>
                  <a:cubicBezTo>
                    <a:pt x="661" y="1309"/>
                    <a:pt x="677" y="1309"/>
                    <a:pt x="693" y="1307"/>
                  </a:cubicBezTo>
                  <a:cubicBezTo>
                    <a:pt x="1066" y="1307"/>
                    <a:pt x="1359" y="988"/>
                    <a:pt x="1332" y="615"/>
                  </a:cubicBezTo>
                  <a:cubicBezTo>
                    <a:pt x="1307" y="283"/>
                    <a:pt x="1037" y="0"/>
                    <a:pt x="6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8"/>
            <p:cNvSpPr/>
            <p:nvPr/>
          </p:nvSpPr>
          <p:spPr>
            <a:xfrm>
              <a:off x="2979391" y="1260932"/>
              <a:ext cx="52006" cy="51050"/>
            </a:xfrm>
            <a:custGeom>
              <a:avLst/>
              <a:gdLst/>
              <a:ahLst/>
              <a:cxnLst/>
              <a:rect l="l" t="t" r="r" b="b"/>
              <a:pathLst>
                <a:path w="1360" h="1335" extrusionOk="0">
                  <a:moveTo>
                    <a:pt x="667" y="1"/>
                  </a:moveTo>
                  <a:cubicBezTo>
                    <a:pt x="294" y="27"/>
                    <a:pt x="1" y="321"/>
                    <a:pt x="27" y="694"/>
                  </a:cubicBezTo>
                  <a:cubicBezTo>
                    <a:pt x="27" y="1051"/>
                    <a:pt x="321" y="1335"/>
                    <a:pt x="673" y="1335"/>
                  </a:cubicBezTo>
                  <a:cubicBezTo>
                    <a:pt x="689" y="1335"/>
                    <a:pt x="704" y="1334"/>
                    <a:pt x="720" y="1333"/>
                  </a:cubicBezTo>
                  <a:cubicBezTo>
                    <a:pt x="1093" y="1306"/>
                    <a:pt x="1360" y="1013"/>
                    <a:pt x="1360" y="640"/>
                  </a:cubicBezTo>
                  <a:cubicBezTo>
                    <a:pt x="1333" y="267"/>
                    <a:pt x="1013" y="1"/>
                    <a:pt x="6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670682" y="1438249"/>
              <a:ext cx="280223" cy="87646"/>
            </a:xfrm>
            <a:custGeom>
              <a:avLst/>
              <a:gdLst/>
              <a:ahLst/>
              <a:cxnLst/>
              <a:rect l="l" t="t" r="r" b="b"/>
              <a:pathLst>
                <a:path w="7328" h="229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3" y="133"/>
                    <a:pt x="133" y="347"/>
                  </a:cubicBezTo>
                  <a:cubicBezTo>
                    <a:pt x="213" y="453"/>
                    <a:pt x="293" y="560"/>
                    <a:pt x="373" y="666"/>
                  </a:cubicBezTo>
                  <a:cubicBezTo>
                    <a:pt x="426" y="720"/>
                    <a:pt x="480" y="800"/>
                    <a:pt x="533" y="880"/>
                  </a:cubicBezTo>
                  <a:lnTo>
                    <a:pt x="746" y="1066"/>
                  </a:lnTo>
                  <a:cubicBezTo>
                    <a:pt x="906" y="1226"/>
                    <a:pt x="1066" y="1359"/>
                    <a:pt x="1252" y="1466"/>
                  </a:cubicBezTo>
                  <a:cubicBezTo>
                    <a:pt x="1439" y="1626"/>
                    <a:pt x="1652" y="1732"/>
                    <a:pt x="1892" y="1839"/>
                  </a:cubicBezTo>
                  <a:lnTo>
                    <a:pt x="2238" y="1972"/>
                  </a:lnTo>
                  <a:cubicBezTo>
                    <a:pt x="2372" y="2025"/>
                    <a:pt x="2478" y="2052"/>
                    <a:pt x="2611" y="2105"/>
                  </a:cubicBezTo>
                  <a:cubicBezTo>
                    <a:pt x="2878" y="2159"/>
                    <a:pt x="3118" y="2212"/>
                    <a:pt x="3384" y="2265"/>
                  </a:cubicBezTo>
                  <a:cubicBezTo>
                    <a:pt x="3651" y="2292"/>
                    <a:pt x="3917" y="2292"/>
                    <a:pt x="4184" y="2292"/>
                  </a:cubicBezTo>
                  <a:cubicBezTo>
                    <a:pt x="4450" y="2292"/>
                    <a:pt x="4716" y="2265"/>
                    <a:pt x="4956" y="2238"/>
                  </a:cubicBezTo>
                  <a:cubicBezTo>
                    <a:pt x="5196" y="2185"/>
                    <a:pt x="5436" y="2132"/>
                    <a:pt x="5676" y="2052"/>
                  </a:cubicBezTo>
                  <a:cubicBezTo>
                    <a:pt x="5862" y="1999"/>
                    <a:pt x="6075" y="1892"/>
                    <a:pt x="6262" y="1812"/>
                  </a:cubicBezTo>
                  <a:lnTo>
                    <a:pt x="6528" y="1679"/>
                  </a:lnTo>
                  <a:lnTo>
                    <a:pt x="6742" y="1519"/>
                  </a:lnTo>
                  <a:cubicBezTo>
                    <a:pt x="6848" y="1439"/>
                    <a:pt x="6955" y="1359"/>
                    <a:pt x="7061" y="1253"/>
                  </a:cubicBezTo>
                  <a:cubicBezTo>
                    <a:pt x="7248" y="1093"/>
                    <a:pt x="7328" y="1013"/>
                    <a:pt x="7328" y="1013"/>
                  </a:cubicBezTo>
                  <a:lnTo>
                    <a:pt x="7328" y="1013"/>
                  </a:lnTo>
                  <a:cubicBezTo>
                    <a:pt x="7328" y="1013"/>
                    <a:pt x="7221" y="1093"/>
                    <a:pt x="7035" y="1226"/>
                  </a:cubicBezTo>
                  <a:cubicBezTo>
                    <a:pt x="6928" y="1306"/>
                    <a:pt x="6795" y="1359"/>
                    <a:pt x="6688" y="1412"/>
                  </a:cubicBezTo>
                  <a:lnTo>
                    <a:pt x="6448" y="1519"/>
                  </a:lnTo>
                  <a:lnTo>
                    <a:pt x="6209" y="1626"/>
                  </a:lnTo>
                  <a:cubicBezTo>
                    <a:pt x="5995" y="1706"/>
                    <a:pt x="5809" y="1759"/>
                    <a:pt x="5596" y="1812"/>
                  </a:cubicBezTo>
                  <a:cubicBezTo>
                    <a:pt x="5409" y="1865"/>
                    <a:pt x="5169" y="1892"/>
                    <a:pt x="4930" y="1945"/>
                  </a:cubicBezTo>
                  <a:cubicBezTo>
                    <a:pt x="4690" y="1972"/>
                    <a:pt x="4450" y="1972"/>
                    <a:pt x="4210" y="1972"/>
                  </a:cubicBezTo>
                  <a:cubicBezTo>
                    <a:pt x="3944" y="1972"/>
                    <a:pt x="3704" y="1945"/>
                    <a:pt x="3464" y="1919"/>
                  </a:cubicBezTo>
                  <a:cubicBezTo>
                    <a:pt x="3198" y="1892"/>
                    <a:pt x="2958" y="1839"/>
                    <a:pt x="2718" y="1785"/>
                  </a:cubicBezTo>
                  <a:cubicBezTo>
                    <a:pt x="2585" y="1732"/>
                    <a:pt x="2478" y="1706"/>
                    <a:pt x="2345" y="1679"/>
                  </a:cubicBezTo>
                  <a:lnTo>
                    <a:pt x="2025" y="1546"/>
                  </a:lnTo>
                  <a:cubicBezTo>
                    <a:pt x="1892" y="1519"/>
                    <a:pt x="1785" y="1466"/>
                    <a:pt x="1679" y="1412"/>
                  </a:cubicBezTo>
                  <a:cubicBezTo>
                    <a:pt x="1572" y="1386"/>
                    <a:pt x="1492" y="1332"/>
                    <a:pt x="1386" y="1279"/>
                  </a:cubicBezTo>
                  <a:cubicBezTo>
                    <a:pt x="1199" y="1173"/>
                    <a:pt x="1039" y="1066"/>
                    <a:pt x="879" y="933"/>
                  </a:cubicBezTo>
                  <a:lnTo>
                    <a:pt x="666" y="773"/>
                  </a:lnTo>
                  <a:cubicBezTo>
                    <a:pt x="586" y="720"/>
                    <a:pt x="533" y="640"/>
                    <a:pt x="480" y="586"/>
                  </a:cubicBezTo>
                  <a:cubicBezTo>
                    <a:pt x="373" y="506"/>
                    <a:pt x="293" y="400"/>
                    <a:pt x="213" y="293"/>
                  </a:cubicBezTo>
                  <a:cubicBezTo>
                    <a:pt x="80" y="10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2493364" y="1308808"/>
              <a:ext cx="129442" cy="63287"/>
            </a:xfrm>
            <a:custGeom>
              <a:avLst/>
              <a:gdLst/>
              <a:ahLst/>
              <a:cxnLst/>
              <a:rect l="l" t="t" r="r" b="b"/>
              <a:pathLst>
                <a:path w="3385" h="1655" extrusionOk="0">
                  <a:moveTo>
                    <a:pt x="1393" y="1"/>
                  </a:moveTo>
                  <a:cubicBezTo>
                    <a:pt x="1054" y="1"/>
                    <a:pt x="750" y="61"/>
                    <a:pt x="560" y="188"/>
                  </a:cubicBezTo>
                  <a:cubicBezTo>
                    <a:pt x="1" y="587"/>
                    <a:pt x="400" y="1147"/>
                    <a:pt x="853" y="1387"/>
                  </a:cubicBezTo>
                  <a:cubicBezTo>
                    <a:pt x="1139" y="1544"/>
                    <a:pt x="1569" y="1655"/>
                    <a:pt x="1980" y="1655"/>
                  </a:cubicBezTo>
                  <a:cubicBezTo>
                    <a:pt x="2338" y="1655"/>
                    <a:pt x="2682" y="1571"/>
                    <a:pt x="2905" y="1360"/>
                  </a:cubicBezTo>
                  <a:cubicBezTo>
                    <a:pt x="3385" y="907"/>
                    <a:pt x="3092" y="428"/>
                    <a:pt x="2532" y="214"/>
                  </a:cubicBezTo>
                  <a:cubicBezTo>
                    <a:pt x="2182" y="74"/>
                    <a:pt x="1767" y="1"/>
                    <a:pt x="1393" y="1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3030365" y="1359782"/>
              <a:ext cx="151851" cy="53689"/>
            </a:xfrm>
            <a:custGeom>
              <a:avLst/>
              <a:gdLst/>
              <a:ahLst/>
              <a:cxnLst/>
              <a:rect l="l" t="t" r="r" b="b"/>
              <a:pathLst>
                <a:path w="3971" h="1404" extrusionOk="0">
                  <a:moveTo>
                    <a:pt x="2025" y="0"/>
                  </a:moveTo>
                  <a:cubicBezTo>
                    <a:pt x="1359" y="80"/>
                    <a:pt x="0" y="533"/>
                    <a:pt x="1146" y="1200"/>
                  </a:cubicBezTo>
                  <a:cubicBezTo>
                    <a:pt x="1432" y="1337"/>
                    <a:pt x="1742" y="1404"/>
                    <a:pt x="2053" y="1404"/>
                  </a:cubicBezTo>
                  <a:cubicBezTo>
                    <a:pt x="2408" y="1404"/>
                    <a:pt x="2765" y="1317"/>
                    <a:pt x="3091" y="1146"/>
                  </a:cubicBezTo>
                  <a:cubicBezTo>
                    <a:pt x="3970" y="480"/>
                    <a:pt x="2851" y="0"/>
                    <a:pt x="2158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358875" y="1754110"/>
              <a:ext cx="775431" cy="659181"/>
            </a:xfrm>
            <a:custGeom>
              <a:avLst/>
              <a:gdLst/>
              <a:ahLst/>
              <a:cxnLst/>
              <a:rect l="l" t="t" r="r" b="b"/>
              <a:pathLst>
                <a:path w="20278" h="17238" extrusionOk="0">
                  <a:moveTo>
                    <a:pt x="8900" y="0"/>
                  </a:moveTo>
                  <a:cubicBezTo>
                    <a:pt x="7355" y="320"/>
                    <a:pt x="5836" y="27"/>
                    <a:pt x="4344" y="986"/>
                  </a:cubicBezTo>
                  <a:cubicBezTo>
                    <a:pt x="2239" y="2319"/>
                    <a:pt x="1439" y="4717"/>
                    <a:pt x="0" y="6609"/>
                  </a:cubicBezTo>
                  <a:cubicBezTo>
                    <a:pt x="1120" y="7515"/>
                    <a:pt x="2239" y="8607"/>
                    <a:pt x="3491" y="9406"/>
                  </a:cubicBezTo>
                  <a:cubicBezTo>
                    <a:pt x="3944" y="8740"/>
                    <a:pt x="4450" y="8021"/>
                    <a:pt x="4877" y="7355"/>
                  </a:cubicBezTo>
                  <a:lnTo>
                    <a:pt x="4877" y="7355"/>
                  </a:lnTo>
                  <a:cubicBezTo>
                    <a:pt x="4983" y="8687"/>
                    <a:pt x="4663" y="15348"/>
                    <a:pt x="4264" y="17187"/>
                  </a:cubicBezTo>
                  <a:cubicBezTo>
                    <a:pt x="4504" y="17223"/>
                    <a:pt x="4721" y="17237"/>
                    <a:pt x="4924" y="17237"/>
                  </a:cubicBezTo>
                  <a:cubicBezTo>
                    <a:pt x="5623" y="17237"/>
                    <a:pt x="6174" y="17068"/>
                    <a:pt x="7062" y="17027"/>
                  </a:cubicBezTo>
                  <a:cubicBezTo>
                    <a:pt x="8506" y="17048"/>
                    <a:pt x="9966" y="17132"/>
                    <a:pt x="11417" y="17132"/>
                  </a:cubicBezTo>
                  <a:cubicBezTo>
                    <a:pt x="11841" y="17132"/>
                    <a:pt x="12263" y="17125"/>
                    <a:pt x="12684" y="17107"/>
                  </a:cubicBezTo>
                  <a:cubicBezTo>
                    <a:pt x="14096" y="17054"/>
                    <a:pt x="15482" y="17054"/>
                    <a:pt x="16814" y="16947"/>
                  </a:cubicBezTo>
                  <a:cubicBezTo>
                    <a:pt x="17001" y="15162"/>
                    <a:pt x="16361" y="8794"/>
                    <a:pt x="16414" y="7781"/>
                  </a:cubicBezTo>
                  <a:lnTo>
                    <a:pt x="16414" y="7781"/>
                  </a:lnTo>
                  <a:cubicBezTo>
                    <a:pt x="16734" y="8607"/>
                    <a:pt x="16707" y="9273"/>
                    <a:pt x="17027" y="9806"/>
                  </a:cubicBezTo>
                  <a:cubicBezTo>
                    <a:pt x="18413" y="9033"/>
                    <a:pt x="19185" y="8341"/>
                    <a:pt x="19878" y="7195"/>
                  </a:cubicBezTo>
                  <a:cubicBezTo>
                    <a:pt x="20278" y="6582"/>
                    <a:pt x="20278" y="6582"/>
                    <a:pt x="19825" y="5916"/>
                  </a:cubicBezTo>
                  <a:cubicBezTo>
                    <a:pt x="19425" y="5330"/>
                    <a:pt x="19132" y="4770"/>
                    <a:pt x="18733" y="4184"/>
                  </a:cubicBezTo>
                  <a:cubicBezTo>
                    <a:pt x="17347" y="1892"/>
                    <a:pt x="15855" y="667"/>
                    <a:pt x="13137" y="187"/>
                  </a:cubicBezTo>
                  <a:lnTo>
                    <a:pt x="13137" y="187"/>
                  </a:lnTo>
                  <a:cubicBezTo>
                    <a:pt x="13030" y="1439"/>
                    <a:pt x="13670" y="2638"/>
                    <a:pt x="12044" y="3038"/>
                  </a:cubicBezTo>
                  <a:cubicBezTo>
                    <a:pt x="11881" y="3069"/>
                    <a:pt x="11719" y="3085"/>
                    <a:pt x="11559" y="3085"/>
                  </a:cubicBezTo>
                  <a:cubicBezTo>
                    <a:pt x="10361" y="3085"/>
                    <a:pt x="9301" y="2235"/>
                    <a:pt x="9113" y="1013"/>
                  </a:cubicBezTo>
                  <a:lnTo>
                    <a:pt x="89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607510" y="1740879"/>
              <a:ext cx="179346" cy="170168"/>
            </a:xfrm>
            <a:custGeom>
              <a:avLst/>
              <a:gdLst/>
              <a:ahLst/>
              <a:cxnLst/>
              <a:rect l="l" t="t" r="r" b="b"/>
              <a:pathLst>
                <a:path w="4690" h="4450" extrusionOk="0">
                  <a:moveTo>
                    <a:pt x="3038" y="0"/>
                  </a:moveTo>
                  <a:lnTo>
                    <a:pt x="3038" y="0"/>
                  </a:lnTo>
                  <a:cubicBezTo>
                    <a:pt x="1705" y="160"/>
                    <a:pt x="400" y="160"/>
                    <a:pt x="213" y="1785"/>
                  </a:cubicBezTo>
                  <a:cubicBezTo>
                    <a:pt x="0" y="3411"/>
                    <a:pt x="1652" y="3970"/>
                    <a:pt x="2851" y="4450"/>
                  </a:cubicBezTo>
                  <a:cubicBezTo>
                    <a:pt x="3198" y="3837"/>
                    <a:pt x="4104" y="3650"/>
                    <a:pt x="4690" y="3304"/>
                  </a:cubicBezTo>
                  <a:cubicBezTo>
                    <a:pt x="3944" y="2132"/>
                    <a:pt x="3357" y="1306"/>
                    <a:pt x="2931" y="53"/>
                  </a:cubicBezTo>
                  <a:lnTo>
                    <a:pt x="3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2784789" y="1740879"/>
              <a:ext cx="194642" cy="181372"/>
            </a:xfrm>
            <a:custGeom>
              <a:avLst/>
              <a:gdLst/>
              <a:ahLst/>
              <a:cxnLst/>
              <a:rect l="l" t="t" r="r" b="b"/>
              <a:pathLst>
                <a:path w="5090" h="4743" extrusionOk="0">
                  <a:moveTo>
                    <a:pt x="2319" y="0"/>
                  </a:moveTo>
                  <a:lnTo>
                    <a:pt x="1892" y="160"/>
                  </a:lnTo>
                  <a:cubicBezTo>
                    <a:pt x="1946" y="1412"/>
                    <a:pt x="1253" y="3038"/>
                    <a:pt x="0" y="3464"/>
                  </a:cubicBezTo>
                  <a:cubicBezTo>
                    <a:pt x="58" y="3455"/>
                    <a:pt x="117" y="3451"/>
                    <a:pt x="175" y="3451"/>
                  </a:cubicBezTo>
                  <a:cubicBezTo>
                    <a:pt x="1028" y="3451"/>
                    <a:pt x="1907" y="4319"/>
                    <a:pt x="2505" y="4743"/>
                  </a:cubicBezTo>
                  <a:cubicBezTo>
                    <a:pt x="3571" y="3091"/>
                    <a:pt x="5090" y="719"/>
                    <a:pt x="2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506633" y="1742905"/>
              <a:ext cx="102942" cy="340336"/>
            </a:xfrm>
            <a:custGeom>
              <a:avLst/>
              <a:gdLst/>
              <a:ahLst/>
              <a:cxnLst/>
              <a:rect l="l" t="t" r="r" b="b"/>
              <a:pathLst>
                <a:path w="2692" h="8900" extrusionOk="0">
                  <a:moveTo>
                    <a:pt x="1972" y="0"/>
                  </a:moveTo>
                  <a:cubicBezTo>
                    <a:pt x="1386" y="80"/>
                    <a:pt x="799" y="54"/>
                    <a:pt x="533" y="533"/>
                  </a:cubicBezTo>
                  <a:cubicBezTo>
                    <a:pt x="0" y="1359"/>
                    <a:pt x="373" y="3065"/>
                    <a:pt x="480" y="3971"/>
                  </a:cubicBezTo>
                  <a:cubicBezTo>
                    <a:pt x="613" y="5569"/>
                    <a:pt x="773" y="7275"/>
                    <a:pt x="853" y="8900"/>
                  </a:cubicBezTo>
                  <a:cubicBezTo>
                    <a:pt x="2238" y="7754"/>
                    <a:pt x="2691" y="1519"/>
                    <a:pt x="2372" y="347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2909604" y="1760878"/>
              <a:ext cx="127913" cy="333606"/>
            </a:xfrm>
            <a:custGeom>
              <a:avLst/>
              <a:gdLst/>
              <a:ahLst/>
              <a:cxnLst/>
              <a:rect l="l" t="t" r="r" b="b"/>
              <a:pathLst>
                <a:path w="3345" h="8724" extrusionOk="0">
                  <a:moveTo>
                    <a:pt x="1198" y="0"/>
                  </a:moveTo>
                  <a:cubicBezTo>
                    <a:pt x="1" y="0"/>
                    <a:pt x="1031" y="3152"/>
                    <a:pt x="1186" y="3927"/>
                  </a:cubicBezTo>
                  <a:cubicBezTo>
                    <a:pt x="1399" y="5606"/>
                    <a:pt x="1906" y="7178"/>
                    <a:pt x="2225" y="8723"/>
                  </a:cubicBezTo>
                  <a:cubicBezTo>
                    <a:pt x="2279" y="7098"/>
                    <a:pt x="2812" y="5579"/>
                    <a:pt x="2838" y="3980"/>
                  </a:cubicBezTo>
                  <a:cubicBezTo>
                    <a:pt x="2838" y="2648"/>
                    <a:pt x="3345" y="943"/>
                    <a:pt x="2066" y="37"/>
                  </a:cubicBezTo>
                  <a:lnTo>
                    <a:pt x="1320" y="10"/>
                  </a:lnTo>
                  <a:cubicBezTo>
                    <a:pt x="1277" y="3"/>
                    <a:pt x="1236" y="0"/>
                    <a:pt x="1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3779252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3" y="1796"/>
                    <a:pt x="37785" y="2835"/>
                  </a:cubicBezTo>
                  <a:cubicBezTo>
                    <a:pt x="39197" y="3687"/>
                    <a:pt x="39676" y="4833"/>
                    <a:pt x="39703" y="7418"/>
                  </a:cubicBezTo>
                  <a:cubicBezTo>
                    <a:pt x="39756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70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55" y="54581"/>
                  </a:cubicBezTo>
                  <a:cubicBezTo>
                    <a:pt x="31763" y="54581"/>
                    <a:pt x="30643" y="54501"/>
                    <a:pt x="29524" y="54421"/>
                  </a:cubicBezTo>
                  <a:cubicBezTo>
                    <a:pt x="28485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21" y="54314"/>
                    <a:pt x="8288" y="54341"/>
                  </a:cubicBezTo>
                  <a:cubicBezTo>
                    <a:pt x="7728" y="54368"/>
                    <a:pt x="7169" y="54394"/>
                    <a:pt x="6609" y="54394"/>
                  </a:cubicBezTo>
                  <a:cubicBezTo>
                    <a:pt x="5756" y="54394"/>
                    <a:pt x="4504" y="54341"/>
                    <a:pt x="3705" y="53862"/>
                  </a:cubicBezTo>
                  <a:cubicBezTo>
                    <a:pt x="1839" y="52742"/>
                    <a:pt x="1839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90" y="1796"/>
                  </a:cubicBezTo>
                  <a:cubicBezTo>
                    <a:pt x="6476" y="1796"/>
                    <a:pt x="7142" y="1769"/>
                    <a:pt x="7915" y="1769"/>
                  </a:cubicBezTo>
                  <a:lnTo>
                    <a:pt x="28032" y="1769"/>
                  </a:lnTo>
                  <a:cubicBezTo>
                    <a:pt x="28778" y="1769"/>
                    <a:pt x="29551" y="1742"/>
                    <a:pt x="30297" y="1716"/>
                  </a:cubicBezTo>
                  <a:cubicBezTo>
                    <a:pt x="31043" y="1689"/>
                    <a:pt x="31736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1991" y="117"/>
                  </a:lnTo>
                  <a:cubicBezTo>
                    <a:pt x="10624" y="117"/>
                    <a:pt x="9256" y="93"/>
                    <a:pt x="7888" y="93"/>
                  </a:cubicBezTo>
                  <a:cubicBezTo>
                    <a:pt x="7204" y="93"/>
                    <a:pt x="6520" y="99"/>
                    <a:pt x="5836" y="117"/>
                  </a:cubicBezTo>
                  <a:cubicBezTo>
                    <a:pt x="3278" y="197"/>
                    <a:pt x="241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23" y="55924"/>
                    <a:pt x="5259" y="56066"/>
                    <a:pt x="6608" y="56066"/>
                  </a:cubicBezTo>
                  <a:cubicBezTo>
                    <a:pt x="7738" y="56066"/>
                    <a:pt x="8876" y="55967"/>
                    <a:pt x="9860" y="55967"/>
                  </a:cubicBezTo>
                  <a:lnTo>
                    <a:pt x="26620" y="55967"/>
                  </a:lnTo>
                  <a:cubicBezTo>
                    <a:pt x="28425" y="55967"/>
                    <a:pt x="30686" y="56240"/>
                    <a:pt x="32888" y="56240"/>
                  </a:cubicBezTo>
                  <a:cubicBezTo>
                    <a:pt x="34977" y="56240"/>
                    <a:pt x="37014" y="55994"/>
                    <a:pt x="38557" y="55034"/>
                  </a:cubicBezTo>
                  <a:cubicBezTo>
                    <a:pt x="39810" y="54235"/>
                    <a:pt x="40502" y="53409"/>
                    <a:pt x="40902" y="52423"/>
                  </a:cubicBezTo>
                  <a:cubicBezTo>
                    <a:pt x="41355" y="51304"/>
                    <a:pt x="41382" y="49998"/>
                    <a:pt x="41382" y="48372"/>
                  </a:cubicBezTo>
                  <a:lnTo>
                    <a:pt x="41382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5512468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2" y="1796"/>
                    <a:pt x="37811" y="2835"/>
                  </a:cubicBezTo>
                  <a:cubicBezTo>
                    <a:pt x="39196" y="3687"/>
                    <a:pt x="39676" y="4833"/>
                    <a:pt x="39729" y="7418"/>
                  </a:cubicBezTo>
                  <a:cubicBezTo>
                    <a:pt x="39756" y="10482"/>
                    <a:pt x="39756" y="13573"/>
                    <a:pt x="39756" y="16584"/>
                  </a:cubicBezTo>
                  <a:lnTo>
                    <a:pt x="39729" y="16584"/>
                  </a:lnTo>
                  <a:lnTo>
                    <a:pt x="39729" y="21140"/>
                  </a:lnTo>
                  <a:lnTo>
                    <a:pt x="39729" y="30227"/>
                  </a:lnTo>
                  <a:lnTo>
                    <a:pt x="39729" y="48372"/>
                  </a:lnTo>
                  <a:cubicBezTo>
                    <a:pt x="39729" y="49811"/>
                    <a:pt x="39703" y="50957"/>
                    <a:pt x="39356" y="51810"/>
                  </a:cubicBezTo>
                  <a:cubicBezTo>
                    <a:pt x="39170" y="52263"/>
                    <a:pt x="38797" y="52902"/>
                    <a:pt x="37678" y="53622"/>
                  </a:cubicBezTo>
                  <a:cubicBezTo>
                    <a:pt x="36612" y="54288"/>
                    <a:pt x="35093" y="54581"/>
                    <a:pt x="32881" y="54581"/>
                  </a:cubicBezTo>
                  <a:cubicBezTo>
                    <a:pt x="31762" y="54581"/>
                    <a:pt x="30643" y="54501"/>
                    <a:pt x="29551" y="54421"/>
                  </a:cubicBezTo>
                  <a:cubicBezTo>
                    <a:pt x="28511" y="54368"/>
                    <a:pt x="27526" y="54288"/>
                    <a:pt x="26620" y="54288"/>
                  </a:cubicBezTo>
                  <a:lnTo>
                    <a:pt x="9859" y="54288"/>
                  </a:lnTo>
                  <a:cubicBezTo>
                    <a:pt x="9353" y="54288"/>
                    <a:pt x="8847" y="54314"/>
                    <a:pt x="8287" y="54341"/>
                  </a:cubicBezTo>
                  <a:cubicBezTo>
                    <a:pt x="7728" y="54368"/>
                    <a:pt x="7168" y="54394"/>
                    <a:pt x="6609" y="54394"/>
                  </a:cubicBezTo>
                  <a:cubicBezTo>
                    <a:pt x="5756" y="54394"/>
                    <a:pt x="4530" y="54341"/>
                    <a:pt x="3704" y="53862"/>
                  </a:cubicBezTo>
                  <a:cubicBezTo>
                    <a:pt x="1839" y="52742"/>
                    <a:pt x="1866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2" y="2968"/>
                    <a:pt x="4264" y="1822"/>
                    <a:pt x="5889" y="1796"/>
                  </a:cubicBezTo>
                  <a:cubicBezTo>
                    <a:pt x="6502" y="1796"/>
                    <a:pt x="7168" y="1769"/>
                    <a:pt x="7914" y="1769"/>
                  </a:cubicBezTo>
                  <a:lnTo>
                    <a:pt x="28032" y="1769"/>
                  </a:lnTo>
                  <a:cubicBezTo>
                    <a:pt x="28805" y="1769"/>
                    <a:pt x="29577" y="1742"/>
                    <a:pt x="30323" y="1716"/>
                  </a:cubicBezTo>
                  <a:cubicBezTo>
                    <a:pt x="31043" y="1689"/>
                    <a:pt x="31762" y="1662"/>
                    <a:pt x="32455" y="1662"/>
                  </a:cubicBezTo>
                  <a:close/>
                  <a:moveTo>
                    <a:pt x="32494" y="1"/>
                  </a:moveTo>
                  <a:cubicBezTo>
                    <a:pt x="31021" y="1"/>
                    <a:pt x="29526" y="117"/>
                    <a:pt x="28032" y="117"/>
                  </a:cubicBezTo>
                  <a:lnTo>
                    <a:pt x="12018" y="117"/>
                  </a:lnTo>
                  <a:cubicBezTo>
                    <a:pt x="10650" y="117"/>
                    <a:pt x="9282" y="93"/>
                    <a:pt x="7914" y="93"/>
                  </a:cubicBezTo>
                  <a:cubicBezTo>
                    <a:pt x="7230" y="93"/>
                    <a:pt x="6546" y="99"/>
                    <a:pt x="5862" y="117"/>
                  </a:cubicBezTo>
                  <a:cubicBezTo>
                    <a:pt x="3304" y="197"/>
                    <a:pt x="267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0" y="53568"/>
                    <a:pt x="2878" y="55300"/>
                  </a:cubicBezTo>
                  <a:cubicBezTo>
                    <a:pt x="3937" y="55924"/>
                    <a:pt x="5280" y="56066"/>
                    <a:pt x="6632" y="56066"/>
                  </a:cubicBezTo>
                  <a:cubicBezTo>
                    <a:pt x="7764" y="56066"/>
                    <a:pt x="8902" y="55967"/>
                    <a:pt x="9886" y="55967"/>
                  </a:cubicBezTo>
                  <a:lnTo>
                    <a:pt x="26646" y="55967"/>
                  </a:lnTo>
                  <a:cubicBezTo>
                    <a:pt x="28451" y="55967"/>
                    <a:pt x="30712" y="56240"/>
                    <a:pt x="32911" y="56240"/>
                  </a:cubicBezTo>
                  <a:cubicBezTo>
                    <a:pt x="34996" y="56240"/>
                    <a:pt x="37026" y="55994"/>
                    <a:pt x="38557" y="55034"/>
                  </a:cubicBezTo>
                  <a:cubicBezTo>
                    <a:pt x="39809" y="54235"/>
                    <a:pt x="40502" y="53409"/>
                    <a:pt x="40902" y="52423"/>
                  </a:cubicBezTo>
                  <a:cubicBezTo>
                    <a:pt x="41355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408" y="16557"/>
                    <a:pt x="41461" y="12001"/>
                    <a:pt x="41408" y="7418"/>
                  </a:cubicBezTo>
                  <a:cubicBezTo>
                    <a:pt x="41355" y="4913"/>
                    <a:pt x="40955" y="2808"/>
                    <a:pt x="38663" y="1423"/>
                  </a:cubicBezTo>
                  <a:cubicBezTo>
                    <a:pt x="36697" y="242"/>
                    <a:pt x="34618" y="1"/>
                    <a:pt x="32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2006343" y="128538"/>
              <a:ext cx="1585469" cy="2150656"/>
            </a:xfrm>
            <a:custGeom>
              <a:avLst/>
              <a:gdLst/>
              <a:ahLst/>
              <a:cxnLst/>
              <a:rect l="l" t="t" r="r" b="b"/>
              <a:pathLst>
                <a:path w="41461" h="56241" extrusionOk="0">
                  <a:moveTo>
                    <a:pt x="32481" y="1662"/>
                  </a:moveTo>
                  <a:cubicBezTo>
                    <a:pt x="34133" y="1662"/>
                    <a:pt x="36078" y="1796"/>
                    <a:pt x="37837" y="2835"/>
                  </a:cubicBezTo>
                  <a:cubicBezTo>
                    <a:pt x="39223" y="3687"/>
                    <a:pt x="39702" y="4833"/>
                    <a:pt x="39756" y="7418"/>
                  </a:cubicBezTo>
                  <a:cubicBezTo>
                    <a:pt x="39782" y="10482"/>
                    <a:pt x="39756" y="13573"/>
                    <a:pt x="39756" y="16584"/>
                  </a:cubicBezTo>
                  <a:lnTo>
                    <a:pt x="39729" y="16584"/>
                  </a:lnTo>
                  <a:lnTo>
                    <a:pt x="39729" y="21140"/>
                  </a:lnTo>
                  <a:lnTo>
                    <a:pt x="39729" y="30227"/>
                  </a:lnTo>
                  <a:lnTo>
                    <a:pt x="39729" y="48372"/>
                  </a:lnTo>
                  <a:cubicBezTo>
                    <a:pt x="39729" y="49811"/>
                    <a:pt x="39702" y="50957"/>
                    <a:pt x="39356" y="51810"/>
                  </a:cubicBezTo>
                  <a:cubicBezTo>
                    <a:pt x="39169" y="52263"/>
                    <a:pt x="38823" y="52902"/>
                    <a:pt x="37677" y="53622"/>
                  </a:cubicBezTo>
                  <a:cubicBezTo>
                    <a:pt x="36638" y="54288"/>
                    <a:pt x="35093" y="54581"/>
                    <a:pt x="32881" y="54581"/>
                  </a:cubicBezTo>
                  <a:cubicBezTo>
                    <a:pt x="31789" y="54581"/>
                    <a:pt x="30643" y="54501"/>
                    <a:pt x="29550" y="54421"/>
                  </a:cubicBezTo>
                  <a:cubicBezTo>
                    <a:pt x="28511" y="54368"/>
                    <a:pt x="27525" y="54288"/>
                    <a:pt x="26619" y="54288"/>
                  </a:cubicBezTo>
                  <a:lnTo>
                    <a:pt x="9886" y="54288"/>
                  </a:lnTo>
                  <a:cubicBezTo>
                    <a:pt x="9379" y="54288"/>
                    <a:pt x="8846" y="54314"/>
                    <a:pt x="8314" y="54341"/>
                  </a:cubicBezTo>
                  <a:cubicBezTo>
                    <a:pt x="7754" y="54368"/>
                    <a:pt x="7194" y="54394"/>
                    <a:pt x="6635" y="54394"/>
                  </a:cubicBezTo>
                  <a:cubicBezTo>
                    <a:pt x="5782" y="54394"/>
                    <a:pt x="4530" y="54341"/>
                    <a:pt x="3730" y="53862"/>
                  </a:cubicBezTo>
                  <a:cubicBezTo>
                    <a:pt x="1865" y="52742"/>
                    <a:pt x="1892" y="49731"/>
                    <a:pt x="1892" y="47307"/>
                  </a:cubicBezTo>
                  <a:lnTo>
                    <a:pt x="1892" y="7604"/>
                  </a:lnTo>
                  <a:lnTo>
                    <a:pt x="1892" y="6698"/>
                  </a:lnTo>
                  <a:lnTo>
                    <a:pt x="1892" y="4940"/>
                  </a:lnTo>
                  <a:cubicBezTo>
                    <a:pt x="1919" y="2968"/>
                    <a:pt x="4290" y="1822"/>
                    <a:pt x="5915" y="1796"/>
                  </a:cubicBezTo>
                  <a:cubicBezTo>
                    <a:pt x="6528" y="1796"/>
                    <a:pt x="7194" y="1769"/>
                    <a:pt x="7940" y="1769"/>
                  </a:cubicBezTo>
                  <a:lnTo>
                    <a:pt x="28058" y="1769"/>
                  </a:lnTo>
                  <a:cubicBezTo>
                    <a:pt x="28831" y="1769"/>
                    <a:pt x="29604" y="1742"/>
                    <a:pt x="30323" y="1716"/>
                  </a:cubicBezTo>
                  <a:cubicBezTo>
                    <a:pt x="31069" y="1689"/>
                    <a:pt x="31789" y="1662"/>
                    <a:pt x="32481" y="1662"/>
                  </a:cubicBezTo>
                  <a:close/>
                  <a:moveTo>
                    <a:pt x="32509" y="1"/>
                  </a:moveTo>
                  <a:cubicBezTo>
                    <a:pt x="31035" y="1"/>
                    <a:pt x="29542" y="117"/>
                    <a:pt x="28058" y="117"/>
                  </a:cubicBezTo>
                  <a:lnTo>
                    <a:pt x="12017" y="117"/>
                  </a:lnTo>
                  <a:cubicBezTo>
                    <a:pt x="10649" y="117"/>
                    <a:pt x="9282" y="93"/>
                    <a:pt x="7914" y="93"/>
                  </a:cubicBezTo>
                  <a:cubicBezTo>
                    <a:pt x="7230" y="93"/>
                    <a:pt x="6546" y="99"/>
                    <a:pt x="5862" y="117"/>
                  </a:cubicBezTo>
                  <a:cubicBezTo>
                    <a:pt x="3304" y="197"/>
                    <a:pt x="266" y="2035"/>
                    <a:pt x="213" y="4913"/>
                  </a:cubicBezTo>
                  <a:lnTo>
                    <a:pt x="213" y="7604"/>
                  </a:lnTo>
                  <a:lnTo>
                    <a:pt x="213" y="46720"/>
                  </a:lnTo>
                  <a:cubicBezTo>
                    <a:pt x="213" y="49572"/>
                    <a:pt x="0" y="53568"/>
                    <a:pt x="2878" y="55300"/>
                  </a:cubicBezTo>
                  <a:cubicBezTo>
                    <a:pt x="3937" y="55924"/>
                    <a:pt x="5279" y="56066"/>
                    <a:pt x="6632" y="56066"/>
                  </a:cubicBezTo>
                  <a:cubicBezTo>
                    <a:pt x="7764" y="56066"/>
                    <a:pt x="8902" y="55967"/>
                    <a:pt x="9886" y="55967"/>
                  </a:cubicBezTo>
                  <a:lnTo>
                    <a:pt x="26646" y="55967"/>
                  </a:lnTo>
                  <a:cubicBezTo>
                    <a:pt x="28451" y="55967"/>
                    <a:pt x="30712" y="56240"/>
                    <a:pt x="32910" y="56240"/>
                  </a:cubicBezTo>
                  <a:cubicBezTo>
                    <a:pt x="34996" y="56240"/>
                    <a:pt x="37026" y="55994"/>
                    <a:pt x="38557" y="55034"/>
                  </a:cubicBezTo>
                  <a:cubicBezTo>
                    <a:pt x="39809" y="54235"/>
                    <a:pt x="40528" y="53409"/>
                    <a:pt x="40901" y="52423"/>
                  </a:cubicBezTo>
                  <a:cubicBezTo>
                    <a:pt x="41354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408" y="16557"/>
                    <a:pt x="41461" y="12001"/>
                    <a:pt x="41408" y="7418"/>
                  </a:cubicBezTo>
                  <a:cubicBezTo>
                    <a:pt x="41354" y="4913"/>
                    <a:pt x="40955" y="2808"/>
                    <a:pt x="38690" y="1423"/>
                  </a:cubicBezTo>
                  <a:cubicBezTo>
                    <a:pt x="36723" y="242"/>
                    <a:pt x="34635" y="1"/>
                    <a:pt x="325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249328" y="145597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40" y="54704"/>
                  </a:lnTo>
                  <a:cubicBezTo>
                    <a:pt x="7462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41" y="2505"/>
                    <a:pt x="3198" y="720"/>
                    <a:pt x="5677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188" y="0"/>
                    <a:pt x="37412" y="1919"/>
                  </a:cubicBezTo>
                  <a:cubicBezTo>
                    <a:pt x="39623" y="3251"/>
                    <a:pt x="40023" y="5276"/>
                    <a:pt x="40050" y="7728"/>
                  </a:cubicBezTo>
                  <a:cubicBezTo>
                    <a:pt x="40130" y="12151"/>
                    <a:pt x="40050" y="16574"/>
                    <a:pt x="40050" y="20997"/>
                  </a:cubicBezTo>
                  <a:lnTo>
                    <a:pt x="40050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2190750" y="2266950"/>
              <a:ext cx="5048400" cy="362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223186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3" y="1796"/>
                    <a:pt x="37811" y="2835"/>
                  </a:cubicBezTo>
                  <a:cubicBezTo>
                    <a:pt x="39197" y="3687"/>
                    <a:pt x="39676" y="4833"/>
                    <a:pt x="39730" y="7418"/>
                  </a:cubicBezTo>
                  <a:cubicBezTo>
                    <a:pt x="39783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44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55" y="54581"/>
                  </a:cubicBezTo>
                  <a:cubicBezTo>
                    <a:pt x="31763" y="54581"/>
                    <a:pt x="30644" y="54501"/>
                    <a:pt x="29524" y="54421"/>
                  </a:cubicBezTo>
                  <a:cubicBezTo>
                    <a:pt x="28485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21" y="54314"/>
                    <a:pt x="8288" y="54341"/>
                  </a:cubicBezTo>
                  <a:cubicBezTo>
                    <a:pt x="7728" y="54368"/>
                    <a:pt x="7169" y="54394"/>
                    <a:pt x="6609" y="54394"/>
                  </a:cubicBezTo>
                  <a:cubicBezTo>
                    <a:pt x="5756" y="54394"/>
                    <a:pt x="4504" y="54341"/>
                    <a:pt x="3705" y="53862"/>
                  </a:cubicBezTo>
                  <a:cubicBezTo>
                    <a:pt x="1839" y="52742"/>
                    <a:pt x="1839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90" y="1796"/>
                  </a:cubicBezTo>
                  <a:cubicBezTo>
                    <a:pt x="6502" y="1796"/>
                    <a:pt x="7142" y="1769"/>
                    <a:pt x="7915" y="1769"/>
                  </a:cubicBezTo>
                  <a:lnTo>
                    <a:pt x="28032" y="1769"/>
                  </a:lnTo>
                  <a:cubicBezTo>
                    <a:pt x="28805" y="1769"/>
                    <a:pt x="29578" y="1742"/>
                    <a:pt x="30297" y="1716"/>
                  </a:cubicBezTo>
                  <a:cubicBezTo>
                    <a:pt x="31043" y="1689"/>
                    <a:pt x="31763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1991" y="117"/>
                  </a:lnTo>
                  <a:cubicBezTo>
                    <a:pt x="10641" y="117"/>
                    <a:pt x="9268" y="93"/>
                    <a:pt x="7894" y="93"/>
                  </a:cubicBezTo>
                  <a:cubicBezTo>
                    <a:pt x="7207" y="93"/>
                    <a:pt x="6520" y="99"/>
                    <a:pt x="5836" y="117"/>
                  </a:cubicBezTo>
                  <a:cubicBezTo>
                    <a:pt x="3278" y="197"/>
                    <a:pt x="241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23" y="55924"/>
                    <a:pt x="5259" y="56066"/>
                    <a:pt x="6608" y="56066"/>
                  </a:cubicBezTo>
                  <a:cubicBezTo>
                    <a:pt x="7738" y="56066"/>
                    <a:pt x="8876" y="55967"/>
                    <a:pt x="9860" y="55967"/>
                  </a:cubicBezTo>
                  <a:lnTo>
                    <a:pt x="26620" y="55967"/>
                  </a:lnTo>
                  <a:cubicBezTo>
                    <a:pt x="28425" y="55967"/>
                    <a:pt x="30686" y="56240"/>
                    <a:pt x="32884" y="56240"/>
                  </a:cubicBezTo>
                  <a:cubicBezTo>
                    <a:pt x="34970" y="56240"/>
                    <a:pt x="37000" y="55994"/>
                    <a:pt x="38531" y="55034"/>
                  </a:cubicBezTo>
                  <a:cubicBezTo>
                    <a:pt x="39783" y="54235"/>
                    <a:pt x="40502" y="53409"/>
                    <a:pt x="40876" y="52423"/>
                  </a:cubicBezTo>
                  <a:cubicBezTo>
                    <a:pt x="41355" y="51304"/>
                    <a:pt x="41382" y="49998"/>
                    <a:pt x="41382" y="48372"/>
                  </a:cubicBezTo>
                  <a:lnTo>
                    <a:pt x="41382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67" name="Google Shape;267;p8"/>
          <p:cNvSpPr txBox="1">
            <a:spLocks noGrp="1"/>
          </p:cNvSpPr>
          <p:nvPr>
            <p:ph type="title"/>
          </p:nvPr>
        </p:nvSpPr>
        <p:spPr>
          <a:xfrm>
            <a:off x="725100" y="3545133"/>
            <a:ext cx="7717500" cy="17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474601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" name="Google Shape;269;p9"/>
          <p:cNvGrpSpPr/>
          <p:nvPr/>
        </p:nvGrpSpPr>
        <p:grpSpPr>
          <a:xfrm flipH="1">
            <a:off x="-895370" y="246538"/>
            <a:ext cx="10639422" cy="7259767"/>
            <a:chOff x="-1180550" y="-1807169"/>
            <a:chExt cx="11966507" cy="6123974"/>
          </a:xfrm>
        </p:grpSpPr>
        <p:sp>
          <p:nvSpPr>
            <p:cNvPr id="270" name="Google Shape;270;p9"/>
            <p:cNvSpPr/>
            <p:nvPr/>
          </p:nvSpPr>
          <p:spPr>
            <a:xfrm>
              <a:off x="1966747" y="-11263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9112243" y="-32864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5825182" y="-180716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" name="Google Shape;274;p9"/>
            <p:cNvSpPr/>
            <p:nvPr/>
          </p:nvSpPr>
          <p:spPr>
            <a:xfrm>
              <a:off x="-376905" y="-1533167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" name="Google Shape;275;p9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" name="Google Shape;281;p9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" name="Google Shape;282;p9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" name="Google Shape;283;p9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" name="Google Shape;284;p9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" name="Google Shape;285;p9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86" name="Google Shape;286;p9"/>
          <p:cNvSpPr txBox="1">
            <a:spLocks noGrp="1"/>
          </p:cNvSpPr>
          <p:nvPr>
            <p:ph type="title"/>
          </p:nvPr>
        </p:nvSpPr>
        <p:spPr>
          <a:xfrm>
            <a:off x="4772082" y="1620333"/>
            <a:ext cx="2573100" cy="189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94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7" name="Google Shape;287;p9"/>
          <p:cNvSpPr txBox="1">
            <a:spLocks noGrp="1"/>
          </p:cNvSpPr>
          <p:nvPr>
            <p:ph type="title" idx="2" hasCustomPrompt="1"/>
          </p:nvPr>
        </p:nvSpPr>
        <p:spPr>
          <a:xfrm>
            <a:off x="1415232" y="2481600"/>
            <a:ext cx="1895400" cy="189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88" name="Google Shape;288;p9"/>
          <p:cNvSpPr txBox="1">
            <a:spLocks noGrp="1"/>
          </p:cNvSpPr>
          <p:nvPr>
            <p:ph type="subTitle" idx="1"/>
          </p:nvPr>
        </p:nvSpPr>
        <p:spPr>
          <a:xfrm>
            <a:off x="4629882" y="4669133"/>
            <a:ext cx="2857500" cy="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46136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10"/>
          <p:cNvSpPr txBox="1">
            <a:spLocks noGrp="1"/>
          </p:cNvSpPr>
          <p:nvPr>
            <p:ph type="title"/>
          </p:nvPr>
        </p:nvSpPr>
        <p:spPr>
          <a:xfrm>
            <a:off x="4733925" y="719333"/>
            <a:ext cx="3291600" cy="52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6200">
                <a:solidFill>
                  <a:srgbClr val="E1556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540357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11"/>
          <p:cNvSpPr txBox="1">
            <a:spLocks noGrp="1"/>
          </p:cNvSpPr>
          <p:nvPr>
            <p:ph type="title" hasCustomPrompt="1"/>
          </p:nvPr>
        </p:nvSpPr>
        <p:spPr>
          <a:xfrm>
            <a:off x="2805000" y="1678033"/>
            <a:ext cx="56259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50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93" name="Google Shape;293;p11"/>
          <p:cNvSpPr txBox="1">
            <a:spLocks noGrp="1"/>
          </p:cNvSpPr>
          <p:nvPr>
            <p:ph type="subTitle" idx="1"/>
          </p:nvPr>
        </p:nvSpPr>
        <p:spPr>
          <a:xfrm>
            <a:off x="3394200" y="4143833"/>
            <a:ext cx="44475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94" name="Google Shape;294;p11"/>
          <p:cNvSpPr/>
          <p:nvPr/>
        </p:nvSpPr>
        <p:spPr>
          <a:xfrm>
            <a:off x="4360604" y="-436629"/>
            <a:ext cx="1488078" cy="945601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0" y="0"/>
                  <a:pt x="7930" y="2866"/>
                  <a:pt x="7930" y="6438"/>
                </a:cubicBezTo>
                <a:lnTo>
                  <a:pt x="7930" y="6713"/>
                </a:lnTo>
                <a:cubicBezTo>
                  <a:pt x="3337" y="7341"/>
                  <a:pt x="1" y="9265"/>
                  <a:pt x="1" y="11502"/>
                </a:cubicBezTo>
                <a:cubicBezTo>
                  <a:pt x="1" y="14289"/>
                  <a:pt x="5025" y="16527"/>
                  <a:pt x="11228" y="16527"/>
                </a:cubicBezTo>
                <a:cubicBezTo>
                  <a:pt x="11403" y="16532"/>
                  <a:pt x="11578" y="16534"/>
                  <a:pt x="11753" y="16534"/>
                </a:cubicBezTo>
                <a:cubicBezTo>
                  <a:pt x="14360" y="16534"/>
                  <a:pt x="16924" y="15989"/>
                  <a:pt x="19315" y="14996"/>
                </a:cubicBezTo>
                <a:cubicBezTo>
                  <a:pt x="20846" y="16056"/>
                  <a:pt x="23515" y="16762"/>
                  <a:pt x="26538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438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" name="Google Shape;295;p11"/>
          <p:cNvSpPr/>
          <p:nvPr/>
        </p:nvSpPr>
        <p:spPr>
          <a:xfrm>
            <a:off x="7929627" y="637446"/>
            <a:ext cx="1488078" cy="945601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" name="Google Shape;296;p11"/>
          <p:cNvSpPr/>
          <p:nvPr/>
        </p:nvSpPr>
        <p:spPr>
          <a:xfrm>
            <a:off x="452929" y="23736"/>
            <a:ext cx="1140966" cy="657853"/>
          </a:xfrm>
          <a:custGeom>
            <a:avLst/>
            <a:gdLst/>
            <a:ahLst/>
            <a:cxnLst/>
            <a:rect l="l" t="t" r="r" b="b"/>
            <a:pathLst>
              <a:path w="26970" h="11662" extrusionOk="0">
                <a:moveTo>
                  <a:pt x="10639" y="0"/>
                </a:moveTo>
                <a:cubicBezTo>
                  <a:pt x="7655" y="0"/>
                  <a:pt x="5221" y="1257"/>
                  <a:pt x="5221" y="2827"/>
                </a:cubicBezTo>
                <a:cubicBezTo>
                  <a:pt x="5221" y="2905"/>
                  <a:pt x="5221" y="2945"/>
                  <a:pt x="5221" y="3023"/>
                </a:cubicBezTo>
                <a:cubicBezTo>
                  <a:pt x="2199" y="3573"/>
                  <a:pt x="0" y="5222"/>
                  <a:pt x="0" y="7224"/>
                </a:cubicBezTo>
                <a:cubicBezTo>
                  <a:pt x="0" y="9697"/>
                  <a:pt x="3259" y="11660"/>
                  <a:pt x="7263" y="11660"/>
                </a:cubicBezTo>
                <a:cubicBezTo>
                  <a:pt x="7328" y="11661"/>
                  <a:pt x="7394" y="11662"/>
                  <a:pt x="7460" y="11662"/>
                </a:cubicBezTo>
                <a:cubicBezTo>
                  <a:pt x="9354" y="11662"/>
                  <a:pt x="11204" y="11115"/>
                  <a:pt x="12798" y="10129"/>
                </a:cubicBezTo>
                <a:cubicBezTo>
                  <a:pt x="14172" y="11031"/>
                  <a:pt x="16527" y="11660"/>
                  <a:pt x="19236" y="11660"/>
                </a:cubicBezTo>
                <a:cubicBezTo>
                  <a:pt x="23476" y="11660"/>
                  <a:pt x="26930" y="10089"/>
                  <a:pt x="26930" y="8205"/>
                </a:cubicBezTo>
                <a:cubicBezTo>
                  <a:pt x="26969" y="6831"/>
                  <a:pt x="25242" y="5653"/>
                  <a:pt x="22730" y="5104"/>
                </a:cubicBezTo>
                <a:cubicBezTo>
                  <a:pt x="22730" y="4986"/>
                  <a:pt x="22769" y="4907"/>
                  <a:pt x="22769" y="4790"/>
                </a:cubicBezTo>
                <a:cubicBezTo>
                  <a:pt x="22769" y="3455"/>
                  <a:pt x="20257" y="2395"/>
                  <a:pt x="17155" y="2395"/>
                </a:cubicBezTo>
                <a:cubicBezTo>
                  <a:pt x="16763" y="2395"/>
                  <a:pt x="16409" y="2395"/>
                  <a:pt x="16056" y="2434"/>
                </a:cubicBezTo>
                <a:cubicBezTo>
                  <a:pt x="15664" y="1060"/>
                  <a:pt x="13426" y="0"/>
                  <a:pt x="106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963520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9483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bg>
      <p:bgPr>
        <a:solidFill>
          <a:schemeClr val="accent4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13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104" name="Google Shape;104;p13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" name="Google Shape;105;p13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13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7" name="Google Shape;107;p13"/>
          <p:cNvGrpSpPr/>
          <p:nvPr/>
        </p:nvGrpSpPr>
        <p:grpSpPr>
          <a:xfrm>
            <a:off x="-2828475" y="-2545159"/>
            <a:ext cx="10722516" cy="12168800"/>
            <a:chOff x="-2828475" y="-1908869"/>
            <a:chExt cx="10722516" cy="9126600"/>
          </a:xfrm>
        </p:grpSpPr>
        <p:sp>
          <p:nvSpPr>
            <p:cNvPr id="108" name="Google Shape;108;p13"/>
            <p:cNvSpPr/>
            <p:nvPr/>
          </p:nvSpPr>
          <p:spPr>
            <a:xfrm rot="-1549136">
              <a:off x="-1412480" y="-1181175"/>
              <a:ext cx="5100009" cy="76712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13"/>
            <p:cNvSpPr/>
            <p:nvPr/>
          </p:nvSpPr>
          <p:spPr>
            <a:xfrm rot="2046408">
              <a:off x="841171" y="349384"/>
              <a:ext cx="6310031" cy="4585110"/>
            </a:xfrm>
            <a:custGeom>
              <a:avLst/>
              <a:gdLst/>
              <a:ahLst/>
              <a:cxnLst/>
              <a:rect l="l" t="t" r="r" b="b"/>
              <a:pathLst>
                <a:path w="109046" h="79237" extrusionOk="0">
                  <a:moveTo>
                    <a:pt x="68170" y="1"/>
                  </a:moveTo>
                  <a:cubicBezTo>
                    <a:pt x="66113" y="5637"/>
                    <a:pt x="56930" y="12570"/>
                    <a:pt x="56638" y="12783"/>
                  </a:cubicBezTo>
                  <a:cubicBezTo>
                    <a:pt x="56453" y="10810"/>
                    <a:pt x="54305" y="9340"/>
                    <a:pt x="52420" y="9340"/>
                  </a:cubicBezTo>
                  <a:cubicBezTo>
                    <a:pt x="52402" y="9340"/>
                    <a:pt x="52385" y="9340"/>
                    <a:pt x="52367" y="9340"/>
                  </a:cubicBezTo>
                  <a:cubicBezTo>
                    <a:pt x="50368" y="9367"/>
                    <a:pt x="48621" y="10965"/>
                    <a:pt x="48124" y="12855"/>
                  </a:cubicBezTo>
                  <a:cubicBezTo>
                    <a:pt x="48050" y="13141"/>
                    <a:pt x="48002" y="13430"/>
                    <a:pt x="47986" y="13729"/>
                  </a:cubicBezTo>
                  <a:cubicBezTo>
                    <a:pt x="47969" y="14021"/>
                    <a:pt x="47972" y="14317"/>
                    <a:pt x="48002" y="14610"/>
                  </a:cubicBezTo>
                  <a:cubicBezTo>
                    <a:pt x="46990" y="12638"/>
                    <a:pt x="45047" y="11657"/>
                    <a:pt x="42926" y="11657"/>
                  </a:cubicBezTo>
                  <a:cubicBezTo>
                    <a:pt x="40642" y="11657"/>
                    <a:pt x="38151" y="12794"/>
                    <a:pt x="36392" y="15055"/>
                  </a:cubicBezTo>
                  <a:cubicBezTo>
                    <a:pt x="34590" y="13681"/>
                    <a:pt x="32679" y="12464"/>
                    <a:pt x="30636" y="11475"/>
                  </a:cubicBezTo>
                  <a:cubicBezTo>
                    <a:pt x="27364" y="9897"/>
                    <a:pt x="23709" y="8959"/>
                    <a:pt x="20095" y="8959"/>
                  </a:cubicBezTo>
                  <a:cubicBezTo>
                    <a:pt x="17852" y="8959"/>
                    <a:pt x="15625" y="9321"/>
                    <a:pt x="13515" y="10115"/>
                  </a:cubicBezTo>
                  <a:cubicBezTo>
                    <a:pt x="942" y="14840"/>
                    <a:pt x="0" y="30606"/>
                    <a:pt x="3591" y="41662"/>
                  </a:cubicBezTo>
                  <a:cubicBezTo>
                    <a:pt x="5838" y="48587"/>
                    <a:pt x="10203" y="54160"/>
                    <a:pt x="15381" y="59028"/>
                  </a:cubicBezTo>
                  <a:cubicBezTo>
                    <a:pt x="16476" y="60061"/>
                    <a:pt x="17615" y="61064"/>
                    <a:pt x="18771" y="62040"/>
                  </a:cubicBezTo>
                  <a:cubicBezTo>
                    <a:pt x="25941" y="68075"/>
                    <a:pt x="34352" y="72661"/>
                    <a:pt x="43266" y="75534"/>
                  </a:cubicBezTo>
                  <a:cubicBezTo>
                    <a:pt x="51031" y="78034"/>
                    <a:pt x="59189" y="79237"/>
                    <a:pt x="67340" y="79237"/>
                  </a:cubicBezTo>
                  <a:cubicBezTo>
                    <a:pt x="67913" y="79237"/>
                    <a:pt x="68485" y="79231"/>
                    <a:pt x="69058" y="79219"/>
                  </a:cubicBezTo>
                  <a:cubicBezTo>
                    <a:pt x="80226" y="78982"/>
                    <a:pt x="91666" y="76969"/>
                    <a:pt x="99839" y="68765"/>
                  </a:cubicBezTo>
                  <a:cubicBezTo>
                    <a:pt x="103358" y="65233"/>
                    <a:pt x="106037" y="60908"/>
                    <a:pt x="107621" y="56176"/>
                  </a:cubicBezTo>
                  <a:cubicBezTo>
                    <a:pt x="109046" y="51916"/>
                    <a:pt x="108685" y="47496"/>
                    <a:pt x="105669" y="44004"/>
                  </a:cubicBezTo>
                  <a:cubicBezTo>
                    <a:pt x="103272" y="41230"/>
                    <a:pt x="100079" y="40424"/>
                    <a:pt x="97236" y="40424"/>
                  </a:cubicBezTo>
                  <a:cubicBezTo>
                    <a:pt x="93910" y="40424"/>
                    <a:pt x="91064" y="41526"/>
                    <a:pt x="90534" y="41866"/>
                  </a:cubicBezTo>
                  <a:cubicBezTo>
                    <a:pt x="91668" y="33369"/>
                    <a:pt x="85460" y="32426"/>
                    <a:pt x="82645" y="32426"/>
                  </a:cubicBezTo>
                  <a:cubicBezTo>
                    <a:pt x="81840" y="32426"/>
                    <a:pt x="81313" y="32503"/>
                    <a:pt x="81313" y="32503"/>
                  </a:cubicBezTo>
                  <a:cubicBezTo>
                    <a:pt x="81313" y="32503"/>
                    <a:pt x="83741" y="28760"/>
                    <a:pt x="81501" y="26869"/>
                  </a:cubicBezTo>
                  <a:cubicBezTo>
                    <a:pt x="80935" y="26390"/>
                    <a:pt x="80130" y="26165"/>
                    <a:pt x="79304" y="26165"/>
                  </a:cubicBezTo>
                  <a:cubicBezTo>
                    <a:pt x="78419" y="26165"/>
                    <a:pt x="77509" y="26423"/>
                    <a:pt x="76843" y="26904"/>
                  </a:cubicBezTo>
                  <a:cubicBezTo>
                    <a:pt x="74925" y="15810"/>
                    <a:pt x="78784" y="8959"/>
                    <a:pt x="78784" y="8959"/>
                  </a:cubicBezTo>
                  <a:lnTo>
                    <a:pt x="72852" y="3951"/>
                  </a:lnTo>
                  <a:lnTo>
                    <a:pt x="681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13"/>
            <p:cNvSpPr/>
            <p:nvPr/>
          </p:nvSpPr>
          <p:spPr>
            <a:xfrm rot="2046432">
              <a:off x="6376545" y="3765665"/>
              <a:ext cx="84073" cy="84073"/>
            </a:xfrm>
            <a:custGeom>
              <a:avLst/>
              <a:gdLst/>
              <a:ahLst/>
              <a:cxnLst/>
              <a:rect l="l" t="t" r="r" b="b"/>
              <a:pathLst>
                <a:path w="1109" h="1109" extrusionOk="0">
                  <a:moveTo>
                    <a:pt x="554" y="1"/>
                  </a:moveTo>
                  <a:cubicBezTo>
                    <a:pt x="248" y="1"/>
                    <a:pt x="0" y="249"/>
                    <a:pt x="0" y="555"/>
                  </a:cubicBezTo>
                  <a:cubicBezTo>
                    <a:pt x="0" y="861"/>
                    <a:pt x="248" y="1109"/>
                    <a:pt x="554" y="1109"/>
                  </a:cubicBezTo>
                  <a:cubicBezTo>
                    <a:pt x="860" y="1109"/>
                    <a:pt x="1108" y="861"/>
                    <a:pt x="1108" y="555"/>
                  </a:cubicBezTo>
                  <a:cubicBezTo>
                    <a:pt x="1108" y="249"/>
                    <a:pt x="86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13"/>
            <p:cNvSpPr/>
            <p:nvPr/>
          </p:nvSpPr>
          <p:spPr>
            <a:xfrm rot="2046432">
              <a:off x="6767407" y="4039991"/>
              <a:ext cx="337961" cy="337961"/>
            </a:xfrm>
            <a:custGeom>
              <a:avLst/>
              <a:gdLst/>
              <a:ahLst/>
              <a:cxnLst/>
              <a:rect l="l" t="t" r="r" b="b"/>
              <a:pathLst>
                <a:path w="4458" h="4458" extrusionOk="0">
                  <a:moveTo>
                    <a:pt x="2231" y="1"/>
                  </a:moveTo>
                  <a:cubicBezTo>
                    <a:pt x="1000" y="1"/>
                    <a:pt x="1" y="1000"/>
                    <a:pt x="1" y="2231"/>
                  </a:cubicBezTo>
                  <a:cubicBezTo>
                    <a:pt x="1" y="3462"/>
                    <a:pt x="1000" y="4457"/>
                    <a:pt x="2231" y="4457"/>
                  </a:cubicBezTo>
                  <a:cubicBezTo>
                    <a:pt x="3461" y="4457"/>
                    <a:pt x="4457" y="3462"/>
                    <a:pt x="4457" y="2231"/>
                  </a:cubicBezTo>
                  <a:cubicBezTo>
                    <a:pt x="4457" y="1000"/>
                    <a:pt x="3461" y="1"/>
                    <a:pt x="2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" name="Google Shape;112;p13"/>
            <p:cNvSpPr/>
            <p:nvPr/>
          </p:nvSpPr>
          <p:spPr>
            <a:xfrm rot="2046432">
              <a:off x="4576657" y="268727"/>
              <a:ext cx="430753" cy="430450"/>
            </a:xfrm>
            <a:custGeom>
              <a:avLst/>
              <a:gdLst/>
              <a:ahLst/>
              <a:cxnLst/>
              <a:rect l="l" t="t" r="r" b="b"/>
              <a:pathLst>
                <a:path w="5682" h="5678" extrusionOk="0">
                  <a:moveTo>
                    <a:pt x="2843" y="0"/>
                  </a:moveTo>
                  <a:cubicBezTo>
                    <a:pt x="1272" y="0"/>
                    <a:pt x="0" y="1272"/>
                    <a:pt x="0" y="2839"/>
                  </a:cubicBezTo>
                  <a:cubicBezTo>
                    <a:pt x="0" y="4407"/>
                    <a:pt x="1272" y="5678"/>
                    <a:pt x="2843" y="5678"/>
                  </a:cubicBezTo>
                  <a:cubicBezTo>
                    <a:pt x="4410" y="5678"/>
                    <a:pt x="5682" y="4407"/>
                    <a:pt x="5682" y="2839"/>
                  </a:cubicBezTo>
                  <a:cubicBezTo>
                    <a:pt x="5682" y="1272"/>
                    <a:pt x="4410" y="0"/>
                    <a:pt x="2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" name="Google Shape;113;p13"/>
            <p:cNvSpPr/>
            <p:nvPr/>
          </p:nvSpPr>
          <p:spPr>
            <a:xfrm rot="2046432">
              <a:off x="4080448" y="471002"/>
              <a:ext cx="141310" cy="141386"/>
            </a:xfrm>
            <a:custGeom>
              <a:avLst/>
              <a:gdLst/>
              <a:ahLst/>
              <a:cxnLst/>
              <a:rect l="l" t="t" r="r" b="b"/>
              <a:pathLst>
                <a:path w="1864" h="1865" extrusionOk="0">
                  <a:moveTo>
                    <a:pt x="931" y="1"/>
                  </a:moveTo>
                  <a:cubicBezTo>
                    <a:pt x="415" y="1"/>
                    <a:pt x="0" y="416"/>
                    <a:pt x="0" y="933"/>
                  </a:cubicBezTo>
                  <a:cubicBezTo>
                    <a:pt x="0" y="1446"/>
                    <a:pt x="415" y="1864"/>
                    <a:pt x="931" y="1864"/>
                  </a:cubicBezTo>
                  <a:cubicBezTo>
                    <a:pt x="1445" y="1864"/>
                    <a:pt x="1863" y="1446"/>
                    <a:pt x="1863" y="933"/>
                  </a:cubicBezTo>
                  <a:cubicBezTo>
                    <a:pt x="1863" y="416"/>
                    <a:pt x="1445" y="1"/>
                    <a:pt x="9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4" name="Google Shape;114;p13"/>
          <p:cNvSpPr txBox="1">
            <a:spLocks noGrp="1"/>
          </p:cNvSpPr>
          <p:nvPr>
            <p:ph type="ctrTitle"/>
          </p:nvPr>
        </p:nvSpPr>
        <p:spPr>
          <a:xfrm>
            <a:off x="717725" y="2544533"/>
            <a:ext cx="1656900" cy="9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5" name="Google Shape;115;p13"/>
          <p:cNvSpPr txBox="1">
            <a:spLocks noGrp="1"/>
          </p:cNvSpPr>
          <p:nvPr>
            <p:ph type="subTitle" idx="1"/>
          </p:nvPr>
        </p:nvSpPr>
        <p:spPr>
          <a:xfrm>
            <a:off x="568326" y="3324733"/>
            <a:ext cx="1955700" cy="7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6" name="Google Shape;116;p13"/>
          <p:cNvSpPr txBox="1">
            <a:spLocks noGrp="1"/>
          </p:cNvSpPr>
          <p:nvPr>
            <p:ph type="title" idx="2" hasCustomPrompt="1"/>
          </p:nvPr>
        </p:nvSpPr>
        <p:spPr>
          <a:xfrm>
            <a:off x="855876" y="2079867"/>
            <a:ext cx="1380600" cy="56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7" name="Google Shape;117;p13"/>
          <p:cNvSpPr txBox="1">
            <a:spLocks noGrp="1"/>
          </p:cNvSpPr>
          <p:nvPr>
            <p:ph type="ctrTitle" idx="3"/>
          </p:nvPr>
        </p:nvSpPr>
        <p:spPr>
          <a:xfrm>
            <a:off x="2851300" y="2544533"/>
            <a:ext cx="1656900" cy="9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8" name="Google Shape;118;p13"/>
          <p:cNvSpPr txBox="1">
            <a:spLocks noGrp="1"/>
          </p:cNvSpPr>
          <p:nvPr>
            <p:ph type="subTitle" idx="4"/>
          </p:nvPr>
        </p:nvSpPr>
        <p:spPr>
          <a:xfrm>
            <a:off x="2701901" y="3324733"/>
            <a:ext cx="1955700" cy="7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9" name="Google Shape;119;p13"/>
          <p:cNvSpPr txBox="1">
            <a:spLocks noGrp="1"/>
          </p:cNvSpPr>
          <p:nvPr>
            <p:ph type="title" idx="5" hasCustomPrompt="1"/>
          </p:nvPr>
        </p:nvSpPr>
        <p:spPr>
          <a:xfrm>
            <a:off x="2989451" y="2098900"/>
            <a:ext cx="1380600" cy="56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ctrTitle" idx="6"/>
          </p:nvPr>
        </p:nvSpPr>
        <p:spPr>
          <a:xfrm>
            <a:off x="717725" y="4824500"/>
            <a:ext cx="1656900" cy="9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7"/>
          </p:nvPr>
        </p:nvSpPr>
        <p:spPr>
          <a:xfrm>
            <a:off x="568326" y="5603267"/>
            <a:ext cx="1955700" cy="7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2" name="Google Shape;122;p13"/>
          <p:cNvSpPr txBox="1">
            <a:spLocks noGrp="1"/>
          </p:cNvSpPr>
          <p:nvPr>
            <p:ph type="title" idx="8" hasCustomPrompt="1"/>
          </p:nvPr>
        </p:nvSpPr>
        <p:spPr>
          <a:xfrm>
            <a:off x="855876" y="4371600"/>
            <a:ext cx="1380600" cy="56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3" name="Google Shape;123;p13"/>
          <p:cNvSpPr txBox="1">
            <a:spLocks noGrp="1"/>
          </p:cNvSpPr>
          <p:nvPr>
            <p:ph type="ctrTitle" idx="9"/>
          </p:nvPr>
        </p:nvSpPr>
        <p:spPr>
          <a:xfrm>
            <a:off x="2851300" y="4824500"/>
            <a:ext cx="1656900" cy="9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13"/>
          </p:nvPr>
        </p:nvSpPr>
        <p:spPr>
          <a:xfrm>
            <a:off x="2701901" y="5603267"/>
            <a:ext cx="1955700" cy="7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title" idx="14" hasCustomPrompt="1"/>
          </p:nvPr>
        </p:nvSpPr>
        <p:spPr>
          <a:xfrm>
            <a:off x="2989451" y="4371600"/>
            <a:ext cx="1380600" cy="56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1245102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918479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13"/>
          <p:cNvSpPr txBox="1">
            <a:spLocks noGrp="1"/>
          </p:cNvSpPr>
          <p:nvPr>
            <p:ph type="title"/>
          </p:nvPr>
        </p:nvSpPr>
        <p:spPr>
          <a:xfrm>
            <a:off x="4036325" y="1933336"/>
            <a:ext cx="17046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0" name="Google Shape;300;p13"/>
          <p:cNvSpPr txBox="1">
            <a:spLocks noGrp="1"/>
          </p:cNvSpPr>
          <p:nvPr>
            <p:ph type="title" idx="2" hasCustomPrompt="1"/>
          </p:nvPr>
        </p:nvSpPr>
        <p:spPr>
          <a:xfrm>
            <a:off x="4423475" y="920236"/>
            <a:ext cx="930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1" name="Google Shape;301;p13"/>
          <p:cNvSpPr txBox="1">
            <a:spLocks noGrp="1"/>
          </p:cNvSpPr>
          <p:nvPr>
            <p:ph type="subTitle" idx="1"/>
          </p:nvPr>
        </p:nvSpPr>
        <p:spPr>
          <a:xfrm>
            <a:off x="3793175" y="2471900"/>
            <a:ext cx="2190900" cy="9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3"/>
          <p:cNvSpPr txBox="1">
            <a:spLocks noGrp="1"/>
          </p:cNvSpPr>
          <p:nvPr>
            <p:ph type="title" idx="3"/>
          </p:nvPr>
        </p:nvSpPr>
        <p:spPr>
          <a:xfrm>
            <a:off x="6381650" y="1933336"/>
            <a:ext cx="17046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3" name="Google Shape;303;p13"/>
          <p:cNvSpPr txBox="1">
            <a:spLocks noGrp="1"/>
          </p:cNvSpPr>
          <p:nvPr>
            <p:ph type="title" idx="4" hasCustomPrompt="1"/>
          </p:nvPr>
        </p:nvSpPr>
        <p:spPr>
          <a:xfrm>
            <a:off x="6768800" y="1021836"/>
            <a:ext cx="930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4" name="Google Shape;304;p13"/>
          <p:cNvSpPr txBox="1">
            <a:spLocks noGrp="1"/>
          </p:cNvSpPr>
          <p:nvPr>
            <p:ph type="subTitle" idx="5"/>
          </p:nvPr>
        </p:nvSpPr>
        <p:spPr>
          <a:xfrm>
            <a:off x="6136700" y="2471884"/>
            <a:ext cx="2194500" cy="9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" name="Google Shape;305;p13"/>
          <p:cNvSpPr txBox="1">
            <a:spLocks noGrp="1"/>
          </p:cNvSpPr>
          <p:nvPr>
            <p:ph type="title" idx="6"/>
          </p:nvPr>
        </p:nvSpPr>
        <p:spPr>
          <a:xfrm>
            <a:off x="4036325" y="4701088"/>
            <a:ext cx="17046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6" name="Google Shape;306;p13"/>
          <p:cNvSpPr txBox="1">
            <a:spLocks noGrp="1"/>
          </p:cNvSpPr>
          <p:nvPr>
            <p:ph type="title" idx="7" hasCustomPrompt="1"/>
          </p:nvPr>
        </p:nvSpPr>
        <p:spPr>
          <a:xfrm>
            <a:off x="4423475" y="3647473"/>
            <a:ext cx="930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7" name="Google Shape;307;p13"/>
          <p:cNvSpPr txBox="1">
            <a:spLocks noGrp="1"/>
          </p:cNvSpPr>
          <p:nvPr>
            <p:ph type="subTitle" idx="8"/>
          </p:nvPr>
        </p:nvSpPr>
        <p:spPr>
          <a:xfrm>
            <a:off x="3791375" y="5238000"/>
            <a:ext cx="2194500" cy="9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title" idx="9"/>
          </p:nvPr>
        </p:nvSpPr>
        <p:spPr>
          <a:xfrm>
            <a:off x="6381650" y="4701088"/>
            <a:ext cx="17046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768800" y="3647473"/>
            <a:ext cx="930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14"/>
          </p:nvPr>
        </p:nvSpPr>
        <p:spPr>
          <a:xfrm>
            <a:off x="6136700" y="5238984"/>
            <a:ext cx="2194500" cy="9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15"/>
          </p:nvPr>
        </p:nvSpPr>
        <p:spPr>
          <a:xfrm>
            <a:off x="922336" y="2177900"/>
            <a:ext cx="2190900" cy="1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2" name="Google Shape;312;p13"/>
          <p:cNvGrpSpPr/>
          <p:nvPr/>
        </p:nvGrpSpPr>
        <p:grpSpPr>
          <a:xfrm>
            <a:off x="2085609" y="4356586"/>
            <a:ext cx="1401294" cy="2589073"/>
            <a:chOff x="1002412" y="3043930"/>
            <a:chExt cx="1598009" cy="2214397"/>
          </a:xfrm>
        </p:grpSpPr>
        <p:sp>
          <p:nvSpPr>
            <p:cNvPr id="313" name="Google Shape;313;p13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5" name="Google Shape;315;p13"/>
          <p:cNvGrpSpPr/>
          <p:nvPr/>
        </p:nvGrpSpPr>
        <p:grpSpPr>
          <a:xfrm>
            <a:off x="941813" y="4151050"/>
            <a:ext cx="970053" cy="2691756"/>
            <a:chOff x="464166" y="3124811"/>
            <a:chExt cx="1174114" cy="2443497"/>
          </a:xfrm>
        </p:grpSpPr>
        <p:sp>
          <p:nvSpPr>
            <p:cNvPr id="316" name="Google Shape;316;p13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" name="Google Shape;317;p13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8" name="Google Shape;318;p13"/>
          <p:cNvSpPr/>
          <p:nvPr/>
        </p:nvSpPr>
        <p:spPr>
          <a:xfrm>
            <a:off x="8086251" y="300781"/>
            <a:ext cx="1317304" cy="837088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" name="Google Shape;319;p13"/>
          <p:cNvSpPr/>
          <p:nvPr/>
        </p:nvSpPr>
        <p:spPr>
          <a:xfrm>
            <a:off x="-301191" y="878282"/>
            <a:ext cx="1453312" cy="837052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" name="Google Shape;320;p13"/>
          <p:cNvSpPr/>
          <p:nvPr/>
        </p:nvSpPr>
        <p:spPr>
          <a:xfrm>
            <a:off x="19063" y="51237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0935833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14"/>
          <p:cNvGrpSpPr/>
          <p:nvPr/>
        </p:nvGrpSpPr>
        <p:grpSpPr>
          <a:xfrm>
            <a:off x="17934" y="2134453"/>
            <a:ext cx="1401294" cy="2589073"/>
            <a:chOff x="1002412" y="3043930"/>
            <a:chExt cx="1598009" cy="2214397"/>
          </a:xfrm>
        </p:grpSpPr>
        <p:sp>
          <p:nvSpPr>
            <p:cNvPr id="323" name="Google Shape;323;p14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" name="Google Shape;324;p14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25" name="Google Shape;325;p14"/>
          <p:cNvSpPr/>
          <p:nvPr/>
        </p:nvSpPr>
        <p:spPr>
          <a:xfrm>
            <a:off x="7905276" y="356448"/>
            <a:ext cx="1317304" cy="837088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" name="Google Shape;326;p14"/>
          <p:cNvSpPr/>
          <p:nvPr/>
        </p:nvSpPr>
        <p:spPr>
          <a:xfrm>
            <a:off x="2337234" y="-137718"/>
            <a:ext cx="1453312" cy="837052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7" name="Google Shape;327;p14"/>
          <p:cNvGrpSpPr/>
          <p:nvPr/>
        </p:nvGrpSpPr>
        <p:grpSpPr>
          <a:xfrm>
            <a:off x="-685799" y="4646134"/>
            <a:ext cx="10505943" cy="2191891"/>
            <a:chOff x="-1204233" y="3679133"/>
            <a:chExt cx="11612626" cy="1817086"/>
          </a:xfrm>
        </p:grpSpPr>
        <p:sp>
          <p:nvSpPr>
            <p:cNvPr id="328" name="Google Shape;328;p14"/>
            <p:cNvSpPr/>
            <p:nvPr/>
          </p:nvSpPr>
          <p:spPr>
            <a:xfrm>
              <a:off x="-1204233" y="4152100"/>
              <a:ext cx="11612626" cy="1344120"/>
            </a:xfrm>
            <a:custGeom>
              <a:avLst/>
              <a:gdLst/>
              <a:ahLst/>
              <a:cxnLst/>
              <a:rect l="l" t="t" r="r" b="b"/>
              <a:pathLst>
                <a:path w="238538" h="28155" extrusionOk="0">
                  <a:moveTo>
                    <a:pt x="14311" y="1"/>
                  </a:moveTo>
                  <a:cubicBezTo>
                    <a:pt x="12876" y="1"/>
                    <a:pt x="8473" y="4137"/>
                    <a:pt x="8473" y="5271"/>
                  </a:cubicBezTo>
                  <a:lnTo>
                    <a:pt x="1235" y="21883"/>
                  </a:lnTo>
                  <a:cubicBezTo>
                    <a:pt x="668" y="23217"/>
                    <a:pt x="0" y="28154"/>
                    <a:pt x="3837" y="28154"/>
                  </a:cubicBezTo>
                  <a:lnTo>
                    <a:pt x="235035" y="28154"/>
                  </a:lnTo>
                  <a:cubicBezTo>
                    <a:pt x="238538" y="28154"/>
                    <a:pt x="238404" y="23184"/>
                    <a:pt x="237671" y="21983"/>
                  </a:cubicBezTo>
                  <a:lnTo>
                    <a:pt x="228898" y="2302"/>
                  </a:lnTo>
                  <a:cubicBezTo>
                    <a:pt x="228898" y="1135"/>
                    <a:pt x="225996" y="1"/>
                    <a:pt x="2245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" name="Google Shape;329;p14"/>
            <p:cNvSpPr/>
            <p:nvPr/>
          </p:nvSpPr>
          <p:spPr>
            <a:xfrm>
              <a:off x="-1144157" y="3679133"/>
              <a:ext cx="11510344" cy="1618004"/>
            </a:xfrm>
            <a:custGeom>
              <a:avLst/>
              <a:gdLst/>
              <a:ahLst/>
              <a:cxnLst/>
              <a:rect l="l" t="t" r="r" b="b"/>
              <a:pathLst>
                <a:path w="236437" h="33892" extrusionOk="0">
                  <a:moveTo>
                    <a:pt x="13110" y="1"/>
                  </a:moveTo>
                  <a:cubicBezTo>
                    <a:pt x="11676" y="5738"/>
                    <a:pt x="10475" y="6672"/>
                    <a:pt x="10475" y="7840"/>
                  </a:cubicBezTo>
                  <a:lnTo>
                    <a:pt x="1" y="31823"/>
                  </a:lnTo>
                  <a:cubicBezTo>
                    <a:pt x="1" y="32958"/>
                    <a:pt x="1168" y="33892"/>
                    <a:pt x="2603" y="33892"/>
                  </a:cubicBezTo>
                  <a:lnTo>
                    <a:pt x="233801" y="33892"/>
                  </a:lnTo>
                  <a:cubicBezTo>
                    <a:pt x="235236" y="33892"/>
                    <a:pt x="236437" y="32958"/>
                    <a:pt x="236437" y="31823"/>
                  </a:cubicBezTo>
                  <a:lnTo>
                    <a:pt x="225929" y="7840"/>
                  </a:lnTo>
                  <a:cubicBezTo>
                    <a:pt x="225929" y="6672"/>
                    <a:pt x="224762" y="5738"/>
                    <a:pt x="2233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0" name="Google Shape;330;p14"/>
          <p:cNvGrpSpPr/>
          <p:nvPr/>
        </p:nvGrpSpPr>
        <p:grpSpPr>
          <a:xfrm>
            <a:off x="517656" y="468569"/>
            <a:ext cx="8337288" cy="5660033"/>
            <a:chOff x="702250" y="237125"/>
            <a:chExt cx="8337288" cy="4245025"/>
          </a:xfrm>
        </p:grpSpPr>
        <p:sp>
          <p:nvSpPr>
            <p:cNvPr id="331" name="Google Shape;331;p14"/>
            <p:cNvSpPr/>
            <p:nvPr/>
          </p:nvSpPr>
          <p:spPr>
            <a:xfrm>
              <a:off x="1098475" y="680400"/>
              <a:ext cx="6821592" cy="3492300"/>
            </a:xfrm>
            <a:custGeom>
              <a:avLst/>
              <a:gdLst/>
              <a:ahLst/>
              <a:cxnLst/>
              <a:rect l="l" t="t" r="r" b="b"/>
              <a:pathLst>
                <a:path w="146339" h="80859" extrusionOk="0">
                  <a:moveTo>
                    <a:pt x="0" y="1"/>
                  </a:moveTo>
                  <a:lnTo>
                    <a:pt x="0" y="80859"/>
                  </a:lnTo>
                  <a:lnTo>
                    <a:pt x="146338" y="80859"/>
                  </a:lnTo>
                  <a:lnTo>
                    <a:pt x="1463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3514550" y="4084725"/>
              <a:ext cx="4358488" cy="82200"/>
            </a:xfrm>
            <a:custGeom>
              <a:avLst/>
              <a:gdLst/>
              <a:ahLst/>
              <a:cxnLst/>
              <a:rect l="l" t="t" r="r" b="b"/>
              <a:pathLst>
                <a:path w="89231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89231" y="1902"/>
                  </a:lnTo>
                  <a:lnTo>
                    <a:pt x="89231" y="1"/>
                  </a:lnTo>
                  <a:close/>
                </a:path>
              </a:pathLst>
            </a:custGeom>
            <a:solidFill>
              <a:srgbClr val="3B3B3B">
                <a:alpha val="66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1122971" y="3978136"/>
              <a:ext cx="2348370" cy="188783"/>
            </a:xfrm>
            <a:custGeom>
              <a:avLst/>
              <a:gdLst/>
              <a:ahLst/>
              <a:cxnLst/>
              <a:rect l="l" t="t" r="r" b="b"/>
              <a:pathLst>
                <a:path w="54373" h="4371" extrusionOk="0">
                  <a:moveTo>
                    <a:pt x="0" y="0"/>
                  </a:moveTo>
                  <a:lnTo>
                    <a:pt x="0" y="4370"/>
                  </a:lnTo>
                  <a:lnTo>
                    <a:pt x="54372" y="4370"/>
                  </a:lnTo>
                  <a:lnTo>
                    <a:pt x="54372" y="0"/>
                  </a:lnTo>
                  <a:close/>
                </a:path>
              </a:pathLst>
            </a:custGeom>
            <a:solidFill>
              <a:srgbClr val="3B3B3B">
                <a:alpha val="66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14"/>
            <p:cNvSpPr/>
            <p:nvPr/>
          </p:nvSpPr>
          <p:spPr>
            <a:xfrm>
              <a:off x="1122971" y="3757765"/>
              <a:ext cx="2348370" cy="51914"/>
            </a:xfrm>
            <a:custGeom>
              <a:avLst/>
              <a:gdLst/>
              <a:ahLst/>
              <a:cxnLst/>
              <a:rect l="l" t="t" r="r" b="b"/>
              <a:pathLst>
                <a:path w="54373" h="1202" extrusionOk="0">
                  <a:moveTo>
                    <a:pt x="0" y="1"/>
                  </a:moveTo>
                  <a:lnTo>
                    <a:pt x="0" y="1202"/>
                  </a:lnTo>
                  <a:lnTo>
                    <a:pt x="54372" y="1202"/>
                  </a:lnTo>
                  <a:lnTo>
                    <a:pt x="543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14"/>
            <p:cNvSpPr/>
            <p:nvPr/>
          </p:nvSpPr>
          <p:spPr>
            <a:xfrm>
              <a:off x="1122971" y="959935"/>
              <a:ext cx="2348370" cy="51914"/>
            </a:xfrm>
            <a:custGeom>
              <a:avLst/>
              <a:gdLst/>
              <a:ahLst/>
              <a:cxnLst/>
              <a:rect l="l" t="t" r="r" b="b"/>
              <a:pathLst>
                <a:path w="54373" h="1202" extrusionOk="0">
                  <a:moveTo>
                    <a:pt x="0" y="0"/>
                  </a:moveTo>
                  <a:lnTo>
                    <a:pt x="0" y="1201"/>
                  </a:lnTo>
                  <a:lnTo>
                    <a:pt x="54372" y="1201"/>
                  </a:lnTo>
                  <a:lnTo>
                    <a:pt x="54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1264350" y="892547"/>
              <a:ext cx="2070289" cy="2978182"/>
            </a:xfrm>
            <a:custGeom>
              <a:avLst/>
              <a:gdLst/>
              <a:ahLst/>
              <a:cxnLst/>
              <a:rect l="l" t="t" r="r" b="b"/>
              <a:pathLst>
                <a:path w="49369" h="71019" extrusionOk="0">
                  <a:moveTo>
                    <a:pt x="0" y="1"/>
                  </a:moveTo>
                  <a:lnTo>
                    <a:pt x="0" y="71018"/>
                  </a:lnTo>
                  <a:lnTo>
                    <a:pt x="49369" y="71018"/>
                  </a:lnTo>
                  <a:lnTo>
                    <a:pt x="493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1423790" y="1054838"/>
              <a:ext cx="1751415" cy="2655031"/>
            </a:xfrm>
            <a:custGeom>
              <a:avLst/>
              <a:gdLst/>
              <a:ahLst/>
              <a:cxnLst/>
              <a:rect l="l" t="t" r="r" b="b"/>
              <a:pathLst>
                <a:path w="41765" h="63313" extrusionOk="0">
                  <a:moveTo>
                    <a:pt x="1" y="0"/>
                  </a:moveTo>
                  <a:lnTo>
                    <a:pt x="1" y="63312"/>
                  </a:lnTo>
                  <a:lnTo>
                    <a:pt x="41764" y="63312"/>
                  </a:lnTo>
                  <a:lnTo>
                    <a:pt x="417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1030760" y="696258"/>
              <a:ext cx="135444" cy="3614787"/>
            </a:xfrm>
            <a:custGeom>
              <a:avLst/>
              <a:gdLst/>
              <a:ahLst/>
              <a:cxnLst/>
              <a:rect l="l" t="t" r="r" b="b"/>
              <a:pathLst>
                <a:path w="3136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7044286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0" y="0"/>
                  </a:moveTo>
                  <a:lnTo>
                    <a:pt x="0" y="4904"/>
                  </a:lnTo>
                  <a:lnTo>
                    <a:pt x="1902" y="4904"/>
                  </a:ln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6243234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1" y="0"/>
                  </a:moveTo>
                  <a:lnTo>
                    <a:pt x="1" y="4904"/>
                  </a:lnTo>
                  <a:lnTo>
                    <a:pt x="1902" y="4904"/>
                  </a:ln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5442225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0" y="0"/>
                  </a:moveTo>
                  <a:lnTo>
                    <a:pt x="0" y="4904"/>
                  </a:lnTo>
                  <a:lnTo>
                    <a:pt x="1901" y="4904"/>
                  </a:lnTo>
                  <a:lnTo>
                    <a:pt x="19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3422340" y="696258"/>
              <a:ext cx="135444" cy="3614787"/>
            </a:xfrm>
            <a:custGeom>
              <a:avLst/>
              <a:gdLst/>
              <a:ahLst/>
              <a:cxnLst/>
              <a:rect l="l" t="t" r="r" b="b"/>
              <a:pathLst>
                <a:path w="3136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7873025" y="696250"/>
              <a:ext cx="135471" cy="3614787"/>
            </a:xfrm>
            <a:custGeom>
              <a:avLst/>
              <a:gdLst/>
              <a:ahLst/>
              <a:cxnLst/>
              <a:rect l="l" t="t" r="r" b="b"/>
              <a:pathLst>
                <a:path w="3137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5267865" y="3611459"/>
              <a:ext cx="2001165" cy="256505"/>
            </a:xfrm>
            <a:custGeom>
              <a:avLst/>
              <a:gdLst/>
              <a:ahLst/>
              <a:cxnLst/>
              <a:rect l="l" t="t" r="r" b="b"/>
              <a:pathLst>
                <a:path w="46334" h="5939" extrusionOk="0">
                  <a:moveTo>
                    <a:pt x="2269" y="1"/>
                  </a:moveTo>
                  <a:cubicBezTo>
                    <a:pt x="1002" y="1"/>
                    <a:pt x="1" y="568"/>
                    <a:pt x="1" y="1302"/>
                  </a:cubicBezTo>
                  <a:lnTo>
                    <a:pt x="1" y="4637"/>
                  </a:lnTo>
                  <a:cubicBezTo>
                    <a:pt x="1" y="5371"/>
                    <a:pt x="1002" y="5938"/>
                    <a:pt x="2269" y="5938"/>
                  </a:cubicBezTo>
                  <a:lnTo>
                    <a:pt x="44099" y="5938"/>
                  </a:lnTo>
                  <a:cubicBezTo>
                    <a:pt x="45333" y="5938"/>
                    <a:pt x="46334" y="5371"/>
                    <a:pt x="46334" y="4637"/>
                  </a:cubicBezTo>
                  <a:lnTo>
                    <a:pt x="46334" y="1302"/>
                  </a:lnTo>
                  <a:cubicBezTo>
                    <a:pt x="46334" y="568"/>
                    <a:pt x="45333" y="1"/>
                    <a:pt x="44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5267865" y="3494759"/>
              <a:ext cx="2001165" cy="257931"/>
            </a:xfrm>
            <a:custGeom>
              <a:avLst/>
              <a:gdLst/>
              <a:ahLst/>
              <a:cxnLst/>
              <a:rect l="l" t="t" r="r" b="b"/>
              <a:pathLst>
                <a:path w="46334" h="5972" extrusionOk="0">
                  <a:moveTo>
                    <a:pt x="2269" y="1"/>
                  </a:moveTo>
                  <a:cubicBezTo>
                    <a:pt x="1002" y="1"/>
                    <a:pt x="1" y="601"/>
                    <a:pt x="1" y="1335"/>
                  </a:cubicBezTo>
                  <a:lnTo>
                    <a:pt x="1" y="4671"/>
                  </a:lnTo>
                  <a:cubicBezTo>
                    <a:pt x="1" y="5371"/>
                    <a:pt x="1002" y="5972"/>
                    <a:pt x="2269" y="5972"/>
                  </a:cubicBezTo>
                  <a:lnTo>
                    <a:pt x="44099" y="5972"/>
                  </a:lnTo>
                  <a:cubicBezTo>
                    <a:pt x="45333" y="5972"/>
                    <a:pt x="46334" y="5371"/>
                    <a:pt x="46334" y="4671"/>
                  </a:cubicBezTo>
                  <a:lnTo>
                    <a:pt x="46334" y="1335"/>
                  </a:lnTo>
                  <a:cubicBezTo>
                    <a:pt x="46334" y="601"/>
                    <a:pt x="45333" y="1"/>
                    <a:pt x="440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5325524" y="3671969"/>
              <a:ext cx="1887360" cy="30319"/>
            </a:xfrm>
            <a:custGeom>
              <a:avLst/>
              <a:gdLst/>
              <a:ahLst/>
              <a:cxnLst/>
              <a:rect l="l" t="t" r="r" b="b"/>
              <a:pathLst>
                <a:path w="43699" h="702" extrusionOk="0">
                  <a:moveTo>
                    <a:pt x="367" y="1"/>
                  </a:moveTo>
                  <a:cubicBezTo>
                    <a:pt x="167" y="1"/>
                    <a:pt x="0" y="67"/>
                    <a:pt x="0" y="167"/>
                  </a:cubicBezTo>
                  <a:lnTo>
                    <a:pt x="0" y="534"/>
                  </a:lnTo>
                  <a:cubicBezTo>
                    <a:pt x="0" y="601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01"/>
                    <a:pt x="43698" y="534"/>
                  </a:cubicBezTo>
                  <a:lnTo>
                    <a:pt x="43698" y="167"/>
                  </a:lnTo>
                  <a:cubicBezTo>
                    <a:pt x="43698" y="67"/>
                    <a:pt x="43531" y="1"/>
                    <a:pt x="43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5325524" y="3604246"/>
              <a:ext cx="1887360" cy="30319"/>
            </a:xfrm>
            <a:custGeom>
              <a:avLst/>
              <a:gdLst/>
              <a:ahLst/>
              <a:cxnLst/>
              <a:rect l="l" t="t" r="r" b="b"/>
              <a:pathLst>
                <a:path w="43699" h="702" extrusionOk="0">
                  <a:moveTo>
                    <a:pt x="367" y="1"/>
                  </a:moveTo>
                  <a:cubicBezTo>
                    <a:pt x="167" y="1"/>
                    <a:pt x="0" y="68"/>
                    <a:pt x="0" y="168"/>
                  </a:cubicBezTo>
                  <a:lnTo>
                    <a:pt x="0" y="535"/>
                  </a:lnTo>
                  <a:cubicBezTo>
                    <a:pt x="0" y="635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35"/>
                    <a:pt x="43698" y="535"/>
                  </a:cubicBezTo>
                  <a:lnTo>
                    <a:pt x="43698" y="168"/>
                  </a:lnTo>
                  <a:cubicBezTo>
                    <a:pt x="43698" y="68"/>
                    <a:pt x="43531" y="1"/>
                    <a:pt x="43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5325524" y="3536567"/>
              <a:ext cx="1887360" cy="30276"/>
            </a:xfrm>
            <a:custGeom>
              <a:avLst/>
              <a:gdLst/>
              <a:ahLst/>
              <a:cxnLst/>
              <a:rect l="l" t="t" r="r" b="b"/>
              <a:pathLst>
                <a:path w="43699" h="701" extrusionOk="0">
                  <a:moveTo>
                    <a:pt x="367" y="0"/>
                  </a:moveTo>
                  <a:cubicBezTo>
                    <a:pt x="167" y="0"/>
                    <a:pt x="0" y="67"/>
                    <a:pt x="0" y="167"/>
                  </a:cubicBezTo>
                  <a:lnTo>
                    <a:pt x="0" y="534"/>
                  </a:lnTo>
                  <a:cubicBezTo>
                    <a:pt x="0" y="634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34"/>
                    <a:pt x="43698" y="534"/>
                  </a:cubicBezTo>
                  <a:lnTo>
                    <a:pt x="43698" y="167"/>
                  </a:lnTo>
                  <a:cubicBezTo>
                    <a:pt x="43698" y="67"/>
                    <a:pt x="43531" y="0"/>
                    <a:pt x="43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3497224" y="3334875"/>
              <a:ext cx="4408113" cy="115274"/>
            </a:xfrm>
            <a:custGeom>
              <a:avLst/>
              <a:gdLst/>
              <a:ahLst/>
              <a:cxnLst/>
              <a:rect l="l" t="t" r="r" b="b"/>
              <a:pathLst>
                <a:path w="90800" h="2669" extrusionOk="0">
                  <a:moveTo>
                    <a:pt x="835" y="0"/>
                  </a:moveTo>
                  <a:cubicBezTo>
                    <a:pt x="368" y="0"/>
                    <a:pt x="1" y="600"/>
                    <a:pt x="1" y="1334"/>
                  </a:cubicBezTo>
                  <a:cubicBezTo>
                    <a:pt x="1" y="2068"/>
                    <a:pt x="368" y="2669"/>
                    <a:pt x="835" y="2669"/>
                  </a:cubicBezTo>
                  <a:lnTo>
                    <a:pt x="89932" y="2669"/>
                  </a:lnTo>
                  <a:cubicBezTo>
                    <a:pt x="90399" y="2669"/>
                    <a:pt x="90799" y="2068"/>
                    <a:pt x="90799" y="1334"/>
                  </a:cubicBezTo>
                  <a:cubicBezTo>
                    <a:pt x="90799" y="600"/>
                    <a:pt x="90399" y="0"/>
                    <a:pt x="899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837699" y="281371"/>
              <a:ext cx="6961494" cy="338566"/>
            </a:xfrm>
            <a:custGeom>
              <a:avLst/>
              <a:gdLst/>
              <a:ahLst/>
              <a:cxnLst/>
              <a:rect l="l" t="t" r="r" b="b"/>
              <a:pathLst>
                <a:path w="161183" h="7839" extrusionOk="0">
                  <a:moveTo>
                    <a:pt x="0" y="0"/>
                  </a:moveTo>
                  <a:lnTo>
                    <a:pt x="4470" y="7839"/>
                  </a:lnTo>
                  <a:lnTo>
                    <a:pt x="152376" y="7839"/>
                  </a:lnTo>
                  <a:lnTo>
                    <a:pt x="161182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977475" y="554075"/>
              <a:ext cx="7090239" cy="144125"/>
            </a:xfrm>
            <a:custGeom>
              <a:avLst/>
              <a:gdLst/>
              <a:ahLst/>
              <a:cxnLst/>
              <a:rect l="l" t="t" r="r" b="b"/>
              <a:pathLst>
                <a:path w="151809" h="3337" extrusionOk="0">
                  <a:moveTo>
                    <a:pt x="1067" y="0"/>
                  </a:moveTo>
                  <a:cubicBezTo>
                    <a:pt x="467" y="0"/>
                    <a:pt x="0" y="734"/>
                    <a:pt x="0" y="1668"/>
                  </a:cubicBezTo>
                  <a:cubicBezTo>
                    <a:pt x="0" y="2569"/>
                    <a:pt x="467" y="3336"/>
                    <a:pt x="1067" y="3336"/>
                  </a:cubicBezTo>
                  <a:lnTo>
                    <a:pt x="150741" y="3336"/>
                  </a:lnTo>
                  <a:cubicBezTo>
                    <a:pt x="151342" y="3336"/>
                    <a:pt x="151809" y="2569"/>
                    <a:pt x="151809" y="1668"/>
                  </a:cubicBezTo>
                  <a:cubicBezTo>
                    <a:pt x="151809" y="734"/>
                    <a:pt x="151342" y="0"/>
                    <a:pt x="150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41168" y="257282"/>
              <a:ext cx="357354" cy="367417"/>
            </a:xfrm>
            <a:custGeom>
              <a:avLst/>
              <a:gdLst/>
              <a:ahLst/>
              <a:cxnLst/>
              <a:rect l="l" t="t" r="r" b="b"/>
              <a:pathLst>
                <a:path w="8274" h="8507" extrusionOk="0">
                  <a:moveTo>
                    <a:pt x="0" y="1"/>
                  </a:moveTo>
                  <a:lnTo>
                    <a:pt x="6705" y="8507"/>
                  </a:lnTo>
                  <a:lnTo>
                    <a:pt x="8273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1923980" y="257282"/>
              <a:ext cx="233442" cy="367417"/>
            </a:xfrm>
            <a:custGeom>
              <a:avLst/>
              <a:gdLst/>
              <a:ahLst/>
              <a:cxnLst/>
              <a:rect l="l" t="t" r="r" b="b"/>
              <a:pathLst>
                <a:path w="5405" h="8507" extrusionOk="0">
                  <a:moveTo>
                    <a:pt x="1" y="1"/>
                  </a:moveTo>
                  <a:lnTo>
                    <a:pt x="3837" y="8507"/>
                  </a:lnTo>
                  <a:lnTo>
                    <a:pt x="5405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3105366" y="257282"/>
              <a:ext cx="110998" cy="367417"/>
            </a:xfrm>
            <a:custGeom>
              <a:avLst/>
              <a:gdLst/>
              <a:ahLst/>
              <a:cxnLst/>
              <a:rect l="l" t="t" r="r" b="b"/>
              <a:pathLst>
                <a:path w="2570" h="8507" extrusionOk="0">
                  <a:moveTo>
                    <a:pt x="1" y="1"/>
                  </a:moveTo>
                  <a:lnTo>
                    <a:pt x="1001" y="8507"/>
                  </a:lnTo>
                  <a:lnTo>
                    <a:pt x="2569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14"/>
            <p:cNvSpPr/>
            <p:nvPr/>
          </p:nvSpPr>
          <p:spPr>
            <a:xfrm>
              <a:off x="4207498" y="257282"/>
              <a:ext cx="155657" cy="367417"/>
            </a:xfrm>
            <a:custGeom>
              <a:avLst/>
              <a:gdLst/>
              <a:ahLst/>
              <a:cxnLst/>
              <a:rect l="l" t="t" r="r" b="b"/>
              <a:pathLst>
                <a:path w="3604" h="8507" extrusionOk="0">
                  <a:moveTo>
                    <a:pt x="1836" y="1"/>
                  </a:moveTo>
                  <a:lnTo>
                    <a:pt x="1" y="8507"/>
                  </a:lnTo>
                  <a:lnTo>
                    <a:pt x="1569" y="8507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14"/>
            <p:cNvSpPr/>
            <p:nvPr/>
          </p:nvSpPr>
          <p:spPr>
            <a:xfrm>
              <a:off x="5266440" y="257282"/>
              <a:ext cx="278100" cy="367417"/>
            </a:xfrm>
            <a:custGeom>
              <a:avLst/>
              <a:gdLst/>
              <a:ahLst/>
              <a:cxnLst/>
              <a:rect l="l" t="t" r="r" b="b"/>
              <a:pathLst>
                <a:path w="6439" h="8507" extrusionOk="0">
                  <a:moveTo>
                    <a:pt x="4704" y="1"/>
                  </a:moveTo>
                  <a:lnTo>
                    <a:pt x="0" y="8507"/>
                  </a:lnTo>
                  <a:lnTo>
                    <a:pt x="1568" y="8507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6477739" y="257282"/>
              <a:ext cx="402013" cy="367417"/>
            </a:xfrm>
            <a:custGeom>
              <a:avLst/>
              <a:gdLst/>
              <a:ahLst/>
              <a:cxnLst/>
              <a:rect l="l" t="t" r="r" b="b"/>
              <a:pathLst>
                <a:path w="9308" h="8507" extrusionOk="0">
                  <a:moveTo>
                    <a:pt x="7540" y="1"/>
                  </a:moveTo>
                  <a:lnTo>
                    <a:pt x="1" y="8507"/>
                  </a:lnTo>
                  <a:lnTo>
                    <a:pt x="1569" y="8507"/>
                  </a:lnTo>
                  <a:lnTo>
                    <a:pt x="9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7612880" y="257282"/>
              <a:ext cx="524456" cy="367417"/>
            </a:xfrm>
            <a:custGeom>
              <a:avLst/>
              <a:gdLst/>
              <a:ahLst/>
              <a:cxnLst/>
              <a:rect l="l" t="t" r="r" b="b"/>
              <a:pathLst>
                <a:path w="12143" h="8507" extrusionOk="0">
                  <a:moveTo>
                    <a:pt x="10408" y="1"/>
                  </a:moveTo>
                  <a:lnTo>
                    <a:pt x="1" y="8507"/>
                  </a:lnTo>
                  <a:lnTo>
                    <a:pt x="1568" y="8507"/>
                  </a:lnTo>
                  <a:lnTo>
                    <a:pt x="1214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702250" y="237125"/>
              <a:ext cx="7526705" cy="98024"/>
            </a:xfrm>
            <a:custGeom>
              <a:avLst/>
              <a:gdLst/>
              <a:ahLst/>
              <a:cxnLst/>
              <a:rect l="l" t="t" r="r" b="b"/>
              <a:pathLst>
                <a:path w="167288" h="2270" extrusionOk="0">
                  <a:moveTo>
                    <a:pt x="735" y="1"/>
                  </a:moveTo>
                  <a:cubicBezTo>
                    <a:pt x="334" y="1"/>
                    <a:pt x="1" y="501"/>
                    <a:pt x="1" y="1135"/>
                  </a:cubicBezTo>
                  <a:cubicBezTo>
                    <a:pt x="1" y="1769"/>
                    <a:pt x="334" y="2269"/>
                    <a:pt x="735" y="2269"/>
                  </a:cubicBezTo>
                  <a:lnTo>
                    <a:pt x="166553" y="2269"/>
                  </a:lnTo>
                  <a:cubicBezTo>
                    <a:pt x="166954" y="2269"/>
                    <a:pt x="167287" y="1769"/>
                    <a:pt x="167287" y="1135"/>
                  </a:cubicBezTo>
                  <a:cubicBezTo>
                    <a:pt x="167287" y="501"/>
                    <a:pt x="166920" y="1"/>
                    <a:pt x="166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0" name="Google Shape;360;p14"/>
            <p:cNvSpPr/>
            <p:nvPr/>
          </p:nvSpPr>
          <p:spPr>
            <a:xfrm>
              <a:off x="8630358" y="1301077"/>
              <a:ext cx="82147" cy="3181073"/>
            </a:xfrm>
            <a:custGeom>
              <a:avLst/>
              <a:gdLst/>
              <a:ahLst/>
              <a:cxnLst/>
              <a:rect l="l" t="t" r="r" b="b"/>
              <a:pathLst>
                <a:path w="1902" h="73653" extrusionOk="0">
                  <a:moveTo>
                    <a:pt x="1" y="0"/>
                  </a:moveTo>
                  <a:lnTo>
                    <a:pt x="1" y="73219"/>
                  </a:lnTo>
                  <a:cubicBezTo>
                    <a:pt x="1" y="73453"/>
                    <a:pt x="401" y="73653"/>
                    <a:pt x="935" y="73653"/>
                  </a:cubicBezTo>
                  <a:cubicBezTo>
                    <a:pt x="1468" y="73653"/>
                    <a:pt x="1902" y="73453"/>
                    <a:pt x="1902" y="73219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1" name="Google Shape;361;p14"/>
            <p:cNvSpPr/>
            <p:nvPr/>
          </p:nvSpPr>
          <p:spPr>
            <a:xfrm>
              <a:off x="8337916" y="989847"/>
              <a:ext cx="701622" cy="704558"/>
            </a:xfrm>
            <a:custGeom>
              <a:avLst/>
              <a:gdLst/>
              <a:ahLst/>
              <a:cxnLst/>
              <a:rect l="l" t="t" r="r" b="b"/>
              <a:pathLst>
                <a:path w="16245" h="16313" extrusionOk="0">
                  <a:moveTo>
                    <a:pt x="1101" y="1"/>
                  </a:moveTo>
                  <a:cubicBezTo>
                    <a:pt x="500" y="1"/>
                    <a:pt x="0" y="501"/>
                    <a:pt x="0" y="1135"/>
                  </a:cubicBezTo>
                  <a:lnTo>
                    <a:pt x="0" y="15178"/>
                  </a:lnTo>
                  <a:cubicBezTo>
                    <a:pt x="0" y="15812"/>
                    <a:pt x="500" y="16313"/>
                    <a:pt x="1101" y="16313"/>
                  </a:cubicBezTo>
                  <a:lnTo>
                    <a:pt x="15111" y="16313"/>
                  </a:lnTo>
                  <a:cubicBezTo>
                    <a:pt x="15745" y="16313"/>
                    <a:pt x="16245" y="15812"/>
                    <a:pt x="16245" y="15178"/>
                  </a:cubicBezTo>
                  <a:lnTo>
                    <a:pt x="16245" y="1135"/>
                  </a:lnTo>
                  <a:cubicBezTo>
                    <a:pt x="16245" y="501"/>
                    <a:pt x="15745" y="1"/>
                    <a:pt x="15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14"/>
            <p:cNvSpPr/>
            <p:nvPr/>
          </p:nvSpPr>
          <p:spPr>
            <a:xfrm>
              <a:off x="8371043" y="1023017"/>
              <a:ext cx="635368" cy="638262"/>
            </a:xfrm>
            <a:custGeom>
              <a:avLst/>
              <a:gdLst/>
              <a:ahLst/>
              <a:cxnLst/>
              <a:rect l="l" t="t" r="r" b="b"/>
              <a:pathLst>
                <a:path w="14711" h="14778" extrusionOk="0">
                  <a:moveTo>
                    <a:pt x="1001" y="0"/>
                  </a:moveTo>
                  <a:cubicBezTo>
                    <a:pt x="467" y="0"/>
                    <a:pt x="0" y="467"/>
                    <a:pt x="0" y="1034"/>
                  </a:cubicBezTo>
                  <a:lnTo>
                    <a:pt x="0" y="13743"/>
                  </a:lnTo>
                  <a:cubicBezTo>
                    <a:pt x="0" y="14310"/>
                    <a:pt x="467" y="14777"/>
                    <a:pt x="1001" y="14777"/>
                  </a:cubicBezTo>
                  <a:lnTo>
                    <a:pt x="13710" y="14777"/>
                  </a:lnTo>
                  <a:cubicBezTo>
                    <a:pt x="14244" y="14777"/>
                    <a:pt x="14711" y="14310"/>
                    <a:pt x="14711" y="13743"/>
                  </a:cubicBezTo>
                  <a:lnTo>
                    <a:pt x="14711" y="1034"/>
                  </a:lnTo>
                  <a:cubicBezTo>
                    <a:pt x="14711" y="467"/>
                    <a:pt x="14244" y="0"/>
                    <a:pt x="13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8494913" y="1093590"/>
              <a:ext cx="391949" cy="497074"/>
            </a:xfrm>
            <a:custGeom>
              <a:avLst/>
              <a:gdLst/>
              <a:ahLst/>
              <a:cxnLst/>
              <a:rect l="l" t="t" r="r" b="b"/>
              <a:pathLst>
                <a:path w="9075" h="11509" extrusionOk="0">
                  <a:moveTo>
                    <a:pt x="6039" y="768"/>
                  </a:moveTo>
                  <a:lnTo>
                    <a:pt x="6039" y="1535"/>
                  </a:lnTo>
                  <a:lnTo>
                    <a:pt x="2970" y="1535"/>
                  </a:lnTo>
                  <a:lnTo>
                    <a:pt x="2970" y="768"/>
                  </a:lnTo>
                  <a:close/>
                  <a:moveTo>
                    <a:pt x="8307" y="2302"/>
                  </a:moveTo>
                  <a:lnTo>
                    <a:pt x="8307" y="6906"/>
                  </a:lnTo>
                  <a:lnTo>
                    <a:pt x="668" y="6906"/>
                  </a:lnTo>
                  <a:lnTo>
                    <a:pt x="668" y="2302"/>
                  </a:lnTo>
                  <a:close/>
                  <a:moveTo>
                    <a:pt x="1402" y="7673"/>
                  </a:moveTo>
                  <a:cubicBezTo>
                    <a:pt x="1502" y="7673"/>
                    <a:pt x="1635" y="7673"/>
                    <a:pt x="1736" y="7740"/>
                  </a:cubicBezTo>
                  <a:cubicBezTo>
                    <a:pt x="1969" y="7806"/>
                    <a:pt x="2169" y="8006"/>
                    <a:pt x="2236" y="8240"/>
                  </a:cubicBezTo>
                  <a:lnTo>
                    <a:pt x="2236" y="8307"/>
                  </a:lnTo>
                  <a:cubicBezTo>
                    <a:pt x="2236" y="8407"/>
                    <a:pt x="2236" y="8507"/>
                    <a:pt x="2236" y="8607"/>
                  </a:cubicBezTo>
                  <a:lnTo>
                    <a:pt x="2203" y="8640"/>
                  </a:lnTo>
                  <a:cubicBezTo>
                    <a:pt x="2136" y="8874"/>
                    <a:pt x="2002" y="9040"/>
                    <a:pt x="1769" y="9141"/>
                  </a:cubicBezTo>
                  <a:cubicBezTo>
                    <a:pt x="1669" y="9174"/>
                    <a:pt x="1569" y="9191"/>
                    <a:pt x="1469" y="9191"/>
                  </a:cubicBezTo>
                  <a:cubicBezTo>
                    <a:pt x="1369" y="9191"/>
                    <a:pt x="1269" y="9174"/>
                    <a:pt x="1168" y="9141"/>
                  </a:cubicBezTo>
                  <a:cubicBezTo>
                    <a:pt x="935" y="9040"/>
                    <a:pt x="768" y="8874"/>
                    <a:pt x="701" y="8640"/>
                  </a:cubicBezTo>
                  <a:cubicBezTo>
                    <a:pt x="701" y="8607"/>
                    <a:pt x="701" y="8540"/>
                    <a:pt x="701" y="8507"/>
                  </a:cubicBezTo>
                  <a:cubicBezTo>
                    <a:pt x="668" y="8440"/>
                    <a:pt x="668" y="8373"/>
                    <a:pt x="701" y="8307"/>
                  </a:cubicBezTo>
                  <a:lnTo>
                    <a:pt x="701" y="8240"/>
                  </a:lnTo>
                  <a:cubicBezTo>
                    <a:pt x="735" y="8040"/>
                    <a:pt x="868" y="7873"/>
                    <a:pt x="1068" y="7773"/>
                  </a:cubicBezTo>
                  <a:cubicBezTo>
                    <a:pt x="1168" y="7706"/>
                    <a:pt x="1269" y="7673"/>
                    <a:pt x="1402" y="7673"/>
                  </a:cubicBezTo>
                  <a:close/>
                  <a:moveTo>
                    <a:pt x="7573" y="7673"/>
                  </a:moveTo>
                  <a:cubicBezTo>
                    <a:pt x="7673" y="7673"/>
                    <a:pt x="7773" y="7673"/>
                    <a:pt x="7873" y="7706"/>
                  </a:cubicBezTo>
                  <a:cubicBezTo>
                    <a:pt x="8107" y="7806"/>
                    <a:pt x="8274" y="8006"/>
                    <a:pt x="8340" y="8240"/>
                  </a:cubicBezTo>
                  <a:lnTo>
                    <a:pt x="8340" y="8307"/>
                  </a:lnTo>
                  <a:cubicBezTo>
                    <a:pt x="8340" y="8373"/>
                    <a:pt x="8340" y="8440"/>
                    <a:pt x="8340" y="8507"/>
                  </a:cubicBezTo>
                  <a:cubicBezTo>
                    <a:pt x="8307" y="8573"/>
                    <a:pt x="8307" y="8607"/>
                    <a:pt x="8307" y="8640"/>
                  </a:cubicBezTo>
                  <a:cubicBezTo>
                    <a:pt x="8240" y="8840"/>
                    <a:pt x="8107" y="9040"/>
                    <a:pt x="7907" y="9141"/>
                  </a:cubicBezTo>
                  <a:cubicBezTo>
                    <a:pt x="7809" y="9180"/>
                    <a:pt x="7700" y="9196"/>
                    <a:pt x="7586" y="9196"/>
                  </a:cubicBezTo>
                  <a:cubicBezTo>
                    <a:pt x="7505" y="9196"/>
                    <a:pt x="7422" y="9188"/>
                    <a:pt x="7340" y="9174"/>
                  </a:cubicBezTo>
                  <a:lnTo>
                    <a:pt x="7273" y="9141"/>
                  </a:lnTo>
                  <a:cubicBezTo>
                    <a:pt x="7139" y="9074"/>
                    <a:pt x="7039" y="9007"/>
                    <a:pt x="6973" y="8907"/>
                  </a:cubicBezTo>
                  <a:cubicBezTo>
                    <a:pt x="6906" y="8807"/>
                    <a:pt x="6839" y="8674"/>
                    <a:pt x="6806" y="8573"/>
                  </a:cubicBezTo>
                  <a:cubicBezTo>
                    <a:pt x="6806" y="8473"/>
                    <a:pt x="6806" y="8373"/>
                    <a:pt x="6806" y="8307"/>
                  </a:cubicBezTo>
                  <a:lnTo>
                    <a:pt x="6806" y="8240"/>
                  </a:lnTo>
                  <a:cubicBezTo>
                    <a:pt x="6873" y="8040"/>
                    <a:pt x="7006" y="7873"/>
                    <a:pt x="7173" y="7773"/>
                  </a:cubicBezTo>
                  <a:cubicBezTo>
                    <a:pt x="7306" y="7706"/>
                    <a:pt x="7440" y="7673"/>
                    <a:pt x="7573" y="7673"/>
                  </a:cubicBezTo>
                  <a:close/>
                  <a:moveTo>
                    <a:pt x="2203" y="1"/>
                  </a:moveTo>
                  <a:cubicBezTo>
                    <a:pt x="2002" y="1"/>
                    <a:pt x="1769" y="34"/>
                    <a:pt x="1569" y="101"/>
                  </a:cubicBezTo>
                  <a:lnTo>
                    <a:pt x="1602" y="101"/>
                  </a:lnTo>
                  <a:cubicBezTo>
                    <a:pt x="1535" y="134"/>
                    <a:pt x="1435" y="167"/>
                    <a:pt x="1335" y="201"/>
                  </a:cubicBezTo>
                  <a:cubicBezTo>
                    <a:pt x="1302" y="234"/>
                    <a:pt x="1235" y="268"/>
                    <a:pt x="1168" y="301"/>
                  </a:cubicBezTo>
                  <a:cubicBezTo>
                    <a:pt x="1102" y="368"/>
                    <a:pt x="1035" y="368"/>
                    <a:pt x="968" y="434"/>
                  </a:cubicBezTo>
                  <a:cubicBezTo>
                    <a:pt x="735" y="601"/>
                    <a:pt x="535" y="835"/>
                    <a:pt x="368" y="1068"/>
                  </a:cubicBezTo>
                  <a:cubicBezTo>
                    <a:pt x="301" y="1168"/>
                    <a:pt x="268" y="1268"/>
                    <a:pt x="201" y="1368"/>
                  </a:cubicBezTo>
                  <a:cubicBezTo>
                    <a:pt x="168" y="1435"/>
                    <a:pt x="168" y="1502"/>
                    <a:pt x="134" y="1568"/>
                  </a:cubicBezTo>
                  <a:cubicBezTo>
                    <a:pt x="68" y="1735"/>
                    <a:pt x="34" y="1935"/>
                    <a:pt x="1" y="2102"/>
                  </a:cubicBezTo>
                  <a:lnTo>
                    <a:pt x="1" y="3136"/>
                  </a:lnTo>
                  <a:lnTo>
                    <a:pt x="1" y="9174"/>
                  </a:lnTo>
                  <a:cubicBezTo>
                    <a:pt x="1" y="9241"/>
                    <a:pt x="1" y="9307"/>
                    <a:pt x="1" y="9374"/>
                  </a:cubicBezTo>
                  <a:lnTo>
                    <a:pt x="1" y="9441"/>
                  </a:lnTo>
                  <a:cubicBezTo>
                    <a:pt x="34" y="9507"/>
                    <a:pt x="68" y="9541"/>
                    <a:pt x="101" y="9608"/>
                  </a:cubicBezTo>
                  <a:cubicBezTo>
                    <a:pt x="168" y="9741"/>
                    <a:pt x="301" y="9841"/>
                    <a:pt x="435" y="9908"/>
                  </a:cubicBezTo>
                  <a:cubicBezTo>
                    <a:pt x="535" y="9941"/>
                    <a:pt x="635" y="9974"/>
                    <a:pt x="735" y="9974"/>
                  </a:cubicBezTo>
                  <a:lnTo>
                    <a:pt x="735" y="10775"/>
                  </a:lnTo>
                  <a:cubicBezTo>
                    <a:pt x="735" y="10808"/>
                    <a:pt x="735" y="10842"/>
                    <a:pt x="735" y="10875"/>
                  </a:cubicBezTo>
                  <a:lnTo>
                    <a:pt x="735" y="10942"/>
                  </a:lnTo>
                  <a:cubicBezTo>
                    <a:pt x="768" y="11009"/>
                    <a:pt x="802" y="11075"/>
                    <a:pt x="802" y="11142"/>
                  </a:cubicBezTo>
                  <a:cubicBezTo>
                    <a:pt x="935" y="11342"/>
                    <a:pt x="1168" y="11476"/>
                    <a:pt x="1402" y="11509"/>
                  </a:cubicBezTo>
                  <a:lnTo>
                    <a:pt x="2069" y="11509"/>
                  </a:lnTo>
                  <a:cubicBezTo>
                    <a:pt x="2236" y="11509"/>
                    <a:pt x="2403" y="11476"/>
                    <a:pt x="2536" y="11442"/>
                  </a:cubicBezTo>
                  <a:cubicBezTo>
                    <a:pt x="2636" y="11409"/>
                    <a:pt x="2703" y="11342"/>
                    <a:pt x="2770" y="11275"/>
                  </a:cubicBezTo>
                  <a:cubicBezTo>
                    <a:pt x="2870" y="11175"/>
                    <a:pt x="2936" y="11075"/>
                    <a:pt x="2970" y="10942"/>
                  </a:cubicBezTo>
                  <a:cubicBezTo>
                    <a:pt x="2970" y="10908"/>
                    <a:pt x="2970" y="10875"/>
                    <a:pt x="2970" y="10842"/>
                  </a:cubicBezTo>
                  <a:lnTo>
                    <a:pt x="2970" y="9974"/>
                  </a:lnTo>
                  <a:lnTo>
                    <a:pt x="6039" y="9974"/>
                  </a:lnTo>
                  <a:lnTo>
                    <a:pt x="6039" y="10708"/>
                  </a:lnTo>
                  <a:cubicBezTo>
                    <a:pt x="6039" y="10775"/>
                    <a:pt x="6072" y="10842"/>
                    <a:pt x="6072" y="10908"/>
                  </a:cubicBezTo>
                  <a:cubicBezTo>
                    <a:pt x="6072" y="10975"/>
                    <a:pt x="6105" y="11075"/>
                    <a:pt x="6139" y="11142"/>
                  </a:cubicBezTo>
                  <a:lnTo>
                    <a:pt x="6205" y="11175"/>
                  </a:lnTo>
                  <a:lnTo>
                    <a:pt x="6272" y="11275"/>
                  </a:lnTo>
                  <a:cubicBezTo>
                    <a:pt x="6372" y="11375"/>
                    <a:pt x="6539" y="11442"/>
                    <a:pt x="6672" y="11476"/>
                  </a:cubicBezTo>
                  <a:lnTo>
                    <a:pt x="7406" y="11476"/>
                  </a:lnTo>
                  <a:cubicBezTo>
                    <a:pt x="7451" y="11484"/>
                    <a:pt x="7496" y="11489"/>
                    <a:pt x="7540" y="11489"/>
                  </a:cubicBezTo>
                  <a:cubicBezTo>
                    <a:pt x="7662" y="11489"/>
                    <a:pt x="7785" y="11458"/>
                    <a:pt x="7907" y="11409"/>
                  </a:cubicBezTo>
                  <a:cubicBezTo>
                    <a:pt x="7973" y="11375"/>
                    <a:pt x="8040" y="11342"/>
                    <a:pt x="8073" y="11309"/>
                  </a:cubicBezTo>
                  <a:cubicBezTo>
                    <a:pt x="8240" y="11175"/>
                    <a:pt x="8307" y="10975"/>
                    <a:pt x="8340" y="10775"/>
                  </a:cubicBezTo>
                  <a:lnTo>
                    <a:pt x="8340" y="9941"/>
                  </a:lnTo>
                  <a:cubicBezTo>
                    <a:pt x="8607" y="9941"/>
                    <a:pt x="8841" y="9808"/>
                    <a:pt x="9007" y="9574"/>
                  </a:cubicBezTo>
                  <a:cubicBezTo>
                    <a:pt x="9041" y="9507"/>
                    <a:pt x="9041" y="9441"/>
                    <a:pt x="9074" y="9407"/>
                  </a:cubicBezTo>
                  <a:lnTo>
                    <a:pt x="9074" y="9341"/>
                  </a:lnTo>
                  <a:lnTo>
                    <a:pt x="9074" y="8607"/>
                  </a:lnTo>
                  <a:lnTo>
                    <a:pt x="9074" y="2302"/>
                  </a:lnTo>
                  <a:cubicBezTo>
                    <a:pt x="9074" y="2169"/>
                    <a:pt x="9074" y="2035"/>
                    <a:pt x="9041" y="1902"/>
                  </a:cubicBezTo>
                  <a:cubicBezTo>
                    <a:pt x="9007" y="1769"/>
                    <a:pt x="8974" y="1669"/>
                    <a:pt x="8941" y="1535"/>
                  </a:cubicBezTo>
                  <a:cubicBezTo>
                    <a:pt x="8907" y="1468"/>
                    <a:pt x="8907" y="1368"/>
                    <a:pt x="8841" y="1302"/>
                  </a:cubicBezTo>
                  <a:cubicBezTo>
                    <a:pt x="8807" y="1235"/>
                    <a:pt x="8774" y="1135"/>
                    <a:pt x="8707" y="1068"/>
                  </a:cubicBezTo>
                  <a:lnTo>
                    <a:pt x="8607" y="935"/>
                  </a:lnTo>
                  <a:cubicBezTo>
                    <a:pt x="8374" y="634"/>
                    <a:pt x="8073" y="401"/>
                    <a:pt x="7740" y="234"/>
                  </a:cubicBezTo>
                  <a:cubicBezTo>
                    <a:pt x="7640" y="167"/>
                    <a:pt x="7506" y="134"/>
                    <a:pt x="7406" y="101"/>
                  </a:cubicBezTo>
                  <a:cubicBezTo>
                    <a:pt x="7206" y="34"/>
                    <a:pt x="7006" y="1"/>
                    <a:pt x="6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8424340" y="1226142"/>
              <a:ext cx="33170" cy="99467"/>
            </a:xfrm>
            <a:custGeom>
              <a:avLst/>
              <a:gdLst/>
              <a:ahLst/>
              <a:cxnLst/>
              <a:rect l="l" t="t" r="r" b="b"/>
              <a:pathLst>
                <a:path w="768" h="2303" extrusionOk="0">
                  <a:moveTo>
                    <a:pt x="367" y="1"/>
                  </a:moveTo>
                  <a:cubicBezTo>
                    <a:pt x="167" y="1"/>
                    <a:pt x="34" y="134"/>
                    <a:pt x="0" y="334"/>
                  </a:cubicBezTo>
                  <a:lnTo>
                    <a:pt x="34" y="267"/>
                  </a:lnTo>
                  <a:lnTo>
                    <a:pt x="34" y="1935"/>
                  </a:lnTo>
                  <a:cubicBezTo>
                    <a:pt x="34" y="2135"/>
                    <a:pt x="167" y="2269"/>
                    <a:pt x="367" y="2302"/>
                  </a:cubicBezTo>
                  <a:lnTo>
                    <a:pt x="768" y="2302"/>
                  </a:lnTo>
                  <a:lnTo>
                    <a:pt x="7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" name="Google Shape;365;p14"/>
            <p:cNvSpPr/>
            <p:nvPr/>
          </p:nvSpPr>
          <p:spPr>
            <a:xfrm>
              <a:off x="8919949" y="1226142"/>
              <a:ext cx="33170" cy="99467"/>
            </a:xfrm>
            <a:custGeom>
              <a:avLst/>
              <a:gdLst/>
              <a:ahLst/>
              <a:cxnLst/>
              <a:rect l="l" t="t" r="r" b="b"/>
              <a:pathLst>
                <a:path w="768" h="2303" extrusionOk="0">
                  <a:moveTo>
                    <a:pt x="0" y="1"/>
                  </a:moveTo>
                  <a:cubicBezTo>
                    <a:pt x="0" y="768"/>
                    <a:pt x="0" y="1535"/>
                    <a:pt x="0" y="2302"/>
                  </a:cubicBezTo>
                  <a:lnTo>
                    <a:pt x="367" y="2302"/>
                  </a:lnTo>
                  <a:cubicBezTo>
                    <a:pt x="467" y="2302"/>
                    <a:pt x="567" y="2269"/>
                    <a:pt x="634" y="2202"/>
                  </a:cubicBezTo>
                  <a:cubicBezTo>
                    <a:pt x="701" y="2135"/>
                    <a:pt x="768" y="2035"/>
                    <a:pt x="768" y="1935"/>
                  </a:cubicBezTo>
                  <a:lnTo>
                    <a:pt x="768" y="367"/>
                  </a:lnTo>
                  <a:cubicBezTo>
                    <a:pt x="768" y="167"/>
                    <a:pt x="601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6" name="Google Shape;366;p14"/>
          <p:cNvSpPr txBox="1">
            <a:spLocks noGrp="1"/>
          </p:cNvSpPr>
          <p:nvPr>
            <p:ph type="title"/>
          </p:nvPr>
        </p:nvSpPr>
        <p:spPr>
          <a:xfrm>
            <a:off x="3787106" y="3651733"/>
            <a:ext cx="3439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67" name="Google Shape;367;p14"/>
          <p:cNvSpPr txBox="1">
            <a:spLocks noGrp="1"/>
          </p:cNvSpPr>
          <p:nvPr>
            <p:ph type="subTitle" idx="1"/>
          </p:nvPr>
        </p:nvSpPr>
        <p:spPr>
          <a:xfrm>
            <a:off x="3663806" y="1418933"/>
            <a:ext cx="3562500" cy="22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658284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15"/>
          <p:cNvSpPr txBox="1">
            <a:spLocks noGrp="1"/>
          </p:cNvSpPr>
          <p:nvPr>
            <p:ph type="title"/>
          </p:nvPr>
        </p:nvSpPr>
        <p:spPr>
          <a:xfrm>
            <a:off x="3563400" y="45223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0" name="Google Shape;370;p15"/>
          <p:cNvSpPr txBox="1">
            <a:spLocks noGrp="1"/>
          </p:cNvSpPr>
          <p:nvPr>
            <p:ph type="subTitle" idx="1"/>
          </p:nvPr>
        </p:nvSpPr>
        <p:spPr>
          <a:xfrm>
            <a:off x="3511050" y="5108000"/>
            <a:ext cx="2121900" cy="9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" name="Google Shape;371;p15"/>
          <p:cNvSpPr txBox="1">
            <a:spLocks noGrp="1"/>
          </p:cNvSpPr>
          <p:nvPr>
            <p:ph type="title" idx="2" hasCustomPrompt="1"/>
          </p:nvPr>
        </p:nvSpPr>
        <p:spPr>
          <a:xfrm>
            <a:off x="3938700" y="2478800"/>
            <a:ext cx="1266600" cy="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2" name="Google Shape;372;p15"/>
          <p:cNvSpPr txBox="1">
            <a:spLocks noGrp="1"/>
          </p:cNvSpPr>
          <p:nvPr>
            <p:ph type="title" idx="3"/>
          </p:nvPr>
        </p:nvSpPr>
        <p:spPr>
          <a:xfrm>
            <a:off x="1028200" y="45223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3" name="Google Shape;373;p15"/>
          <p:cNvSpPr txBox="1">
            <a:spLocks noGrp="1"/>
          </p:cNvSpPr>
          <p:nvPr>
            <p:ph type="subTitle" idx="4"/>
          </p:nvPr>
        </p:nvSpPr>
        <p:spPr>
          <a:xfrm>
            <a:off x="975850" y="5108000"/>
            <a:ext cx="2121900" cy="9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5"/>
          <p:cNvSpPr txBox="1">
            <a:spLocks noGrp="1"/>
          </p:cNvSpPr>
          <p:nvPr>
            <p:ph type="title" idx="5" hasCustomPrompt="1"/>
          </p:nvPr>
        </p:nvSpPr>
        <p:spPr>
          <a:xfrm>
            <a:off x="1403500" y="2478800"/>
            <a:ext cx="1266600" cy="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5" name="Google Shape;375;p15"/>
          <p:cNvSpPr txBox="1">
            <a:spLocks noGrp="1"/>
          </p:cNvSpPr>
          <p:nvPr>
            <p:ph type="title" idx="6"/>
          </p:nvPr>
        </p:nvSpPr>
        <p:spPr>
          <a:xfrm>
            <a:off x="6098600" y="45223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5"/>
          <p:cNvSpPr txBox="1">
            <a:spLocks noGrp="1"/>
          </p:cNvSpPr>
          <p:nvPr>
            <p:ph type="subTitle" idx="7"/>
          </p:nvPr>
        </p:nvSpPr>
        <p:spPr>
          <a:xfrm>
            <a:off x="6046250" y="5108000"/>
            <a:ext cx="2121900" cy="9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" name="Google Shape;377;p15"/>
          <p:cNvSpPr txBox="1">
            <a:spLocks noGrp="1"/>
          </p:cNvSpPr>
          <p:nvPr>
            <p:ph type="title" idx="8" hasCustomPrompt="1"/>
          </p:nvPr>
        </p:nvSpPr>
        <p:spPr>
          <a:xfrm>
            <a:off x="6473900" y="2478800"/>
            <a:ext cx="1266600" cy="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8" name="Google Shape;378;p15"/>
          <p:cNvSpPr txBox="1">
            <a:spLocks noGrp="1"/>
          </p:cNvSpPr>
          <p:nvPr>
            <p:ph type="title" idx="9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79" name="Google Shape;379;p15"/>
          <p:cNvGrpSpPr/>
          <p:nvPr/>
        </p:nvGrpSpPr>
        <p:grpSpPr>
          <a:xfrm>
            <a:off x="-376905" y="-591681"/>
            <a:ext cx="10637921" cy="2633004"/>
            <a:chOff x="-376905" y="-824761"/>
            <a:chExt cx="10637921" cy="1974753"/>
          </a:xfrm>
        </p:grpSpPr>
        <p:sp>
          <p:nvSpPr>
            <p:cNvPr id="380" name="Google Shape;380;p15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" name="Google Shape;381;p15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2" name="Google Shape;382;p15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" name="Google Shape;383;p15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52395623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" name="Google Shape;385;p16"/>
          <p:cNvGrpSpPr/>
          <p:nvPr/>
        </p:nvGrpSpPr>
        <p:grpSpPr>
          <a:xfrm>
            <a:off x="-951950" y="-591681"/>
            <a:ext cx="11212966" cy="7982201"/>
            <a:chOff x="-951950" y="-824761"/>
            <a:chExt cx="11212966" cy="5986651"/>
          </a:xfrm>
        </p:grpSpPr>
        <p:sp>
          <p:nvSpPr>
            <p:cNvPr id="386" name="Google Shape;386;p1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-9519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3836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01" name="Google Shape;401;p16"/>
          <p:cNvSpPr txBox="1">
            <a:spLocks noGrp="1"/>
          </p:cNvSpPr>
          <p:nvPr>
            <p:ph type="title" hasCustomPrompt="1"/>
          </p:nvPr>
        </p:nvSpPr>
        <p:spPr>
          <a:xfrm>
            <a:off x="2533050" y="923800"/>
            <a:ext cx="4077900" cy="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402" name="Google Shape;402;p16"/>
          <p:cNvSpPr txBox="1">
            <a:spLocks noGrp="1"/>
          </p:cNvSpPr>
          <p:nvPr>
            <p:ph type="subTitle" idx="1"/>
          </p:nvPr>
        </p:nvSpPr>
        <p:spPr>
          <a:xfrm>
            <a:off x="2857200" y="1813233"/>
            <a:ext cx="34296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16"/>
          <p:cNvSpPr txBox="1">
            <a:spLocks noGrp="1"/>
          </p:cNvSpPr>
          <p:nvPr>
            <p:ph type="title" idx="2" hasCustomPrompt="1"/>
          </p:nvPr>
        </p:nvSpPr>
        <p:spPr>
          <a:xfrm>
            <a:off x="2533050" y="3184233"/>
            <a:ext cx="4077900" cy="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404" name="Google Shape;404;p16"/>
          <p:cNvSpPr txBox="1">
            <a:spLocks noGrp="1"/>
          </p:cNvSpPr>
          <p:nvPr>
            <p:ph type="subTitle" idx="3"/>
          </p:nvPr>
        </p:nvSpPr>
        <p:spPr>
          <a:xfrm>
            <a:off x="2857200" y="4074500"/>
            <a:ext cx="3429600" cy="81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197214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17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07" name="Google Shape;407;p17"/>
          <p:cNvGrpSpPr/>
          <p:nvPr/>
        </p:nvGrpSpPr>
        <p:grpSpPr>
          <a:xfrm>
            <a:off x="-376905" y="328600"/>
            <a:ext cx="10342646" cy="1699240"/>
            <a:chOff x="-376905" y="246450"/>
            <a:chExt cx="10342646" cy="1274430"/>
          </a:xfrm>
        </p:grpSpPr>
        <p:sp>
          <p:nvSpPr>
            <p:cNvPr id="408" name="Google Shape;408;p17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9" name="Google Shape;409;p17"/>
            <p:cNvSpPr/>
            <p:nvPr/>
          </p:nvSpPr>
          <p:spPr>
            <a:xfrm>
              <a:off x="77404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0" name="Google Shape;410;p17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1" name="Google Shape;411;p17"/>
          <p:cNvGrpSpPr/>
          <p:nvPr/>
        </p:nvGrpSpPr>
        <p:grpSpPr>
          <a:xfrm>
            <a:off x="-179258" y="5937399"/>
            <a:ext cx="9944799" cy="956535"/>
            <a:chOff x="-179259" y="4453048"/>
            <a:chExt cx="9944799" cy="717401"/>
          </a:xfrm>
        </p:grpSpPr>
        <p:sp>
          <p:nvSpPr>
            <p:cNvPr id="412" name="Google Shape;412;p17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13" name="Google Shape;413;p17"/>
            <p:cNvGrpSpPr/>
            <p:nvPr/>
          </p:nvGrpSpPr>
          <p:grpSpPr>
            <a:xfrm>
              <a:off x="-179259" y="4453048"/>
              <a:ext cx="9944799" cy="717401"/>
              <a:chOff x="-179259" y="4453048"/>
              <a:chExt cx="9944799" cy="717401"/>
            </a:xfrm>
          </p:grpSpPr>
          <p:sp>
            <p:nvSpPr>
              <p:cNvPr id="414" name="Google Shape;414;p17"/>
              <p:cNvSpPr/>
              <p:nvPr/>
            </p:nvSpPr>
            <p:spPr>
              <a:xfrm>
                <a:off x="-179250" y="4453048"/>
                <a:ext cx="9944790" cy="717401"/>
              </a:xfrm>
              <a:custGeom>
                <a:avLst/>
                <a:gdLst/>
                <a:ahLst/>
                <a:cxnLst/>
                <a:rect l="l" t="t" r="r" b="b"/>
                <a:pathLst>
                  <a:path w="209001" h="11307" extrusionOk="0">
                    <a:moveTo>
                      <a:pt x="0" y="1"/>
                    </a:moveTo>
                    <a:lnTo>
                      <a:pt x="0" y="11307"/>
                    </a:lnTo>
                    <a:lnTo>
                      <a:pt x="209000" y="11307"/>
                    </a:lnTo>
                    <a:lnTo>
                      <a:pt x="2090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5" name="Google Shape;415;p17"/>
              <p:cNvSpPr/>
              <p:nvPr/>
            </p:nvSpPr>
            <p:spPr>
              <a:xfrm>
                <a:off x="-179259" y="4798245"/>
                <a:ext cx="994479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9001" h="1" fill="none" extrusionOk="0">
                    <a:moveTo>
                      <a:pt x="0" y="1"/>
                    </a:moveTo>
                    <a:lnTo>
                      <a:pt x="209000" y="1"/>
                    </a:lnTo>
                  </a:path>
                </a:pathLst>
              </a:custGeom>
              <a:noFill/>
              <a:ln w="43175" cap="rnd" cmpd="sng">
                <a:solidFill>
                  <a:srgbClr val="FFFFFF"/>
                </a:solidFill>
                <a:prstDash val="solid"/>
                <a:miter lim="3925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1602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18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8" name="Google Shape;418;p18"/>
          <p:cNvGrpSpPr/>
          <p:nvPr/>
        </p:nvGrpSpPr>
        <p:grpSpPr>
          <a:xfrm flipH="1">
            <a:off x="-529305" y="-1"/>
            <a:ext cx="10342646" cy="1392157"/>
            <a:chOff x="-376905" y="-1"/>
            <a:chExt cx="10342646" cy="1044118"/>
          </a:xfrm>
        </p:grpSpPr>
        <p:sp>
          <p:nvSpPr>
            <p:cNvPr id="419" name="Google Shape;419;p18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18"/>
            <p:cNvSpPr/>
            <p:nvPr/>
          </p:nvSpPr>
          <p:spPr>
            <a:xfrm>
              <a:off x="6997474" y="-1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18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214566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19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4" name="Google Shape;424;p19"/>
          <p:cNvGrpSpPr/>
          <p:nvPr/>
        </p:nvGrpSpPr>
        <p:grpSpPr>
          <a:xfrm flipH="1">
            <a:off x="-834105" y="328601"/>
            <a:ext cx="10342646" cy="1063556"/>
            <a:chOff x="-376905" y="246450"/>
            <a:chExt cx="10342646" cy="797667"/>
          </a:xfrm>
        </p:grpSpPr>
        <p:sp>
          <p:nvSpPr>
            <p:cNvPr id="425" name="Google Shape;425;p19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19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5990712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20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9" name="Google Shape;429;p20"/>
          <p:cNvGrpSpPr/>
          <p:nvPr/>
        </p:nvGrpSpPr>
        <p:grpSpPr>
          <a:xfrm flipH="1">
            <a:off x="-376905" y="328602"/>
            <a:ext cx="10342646" cy="2193719"/>
            <a:chOff x="-376905" y="246450"/>
            <a:chExt cx="10342646" cy="1645289"/>
          </a:xfrm>
        </p:grpSpPr>
        <p:sp>
          <p:nvSpPr>
            <p:cNvPr id="430" name="Google Shape;430;p20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20"/>
            <p:cNvSpPr/>
            <p:nvPr/>
          </p:nvSpPr>
          <p:spPr>
            <a:xfrm>
              <a:off x="7199335" y="1419224"/>
              <a:ext cx="1092690" cy="472515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20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852647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21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35" name="Google Shape;435;p21"/>
          <p:cNvGrpSpPr/>
          <p:nvPr/>
        </p:nvGrpSpPr>
        <p:grpSpPr>
          <a:xfrm flipH="1">
            <a:off x="-834105" y="328601"/>
            <a:ext cx="10342646" cy="1063556"/>
            <a:chOff x="-376905" y="246450"/>
            <a:chExt cx="10342646" cy="797667"/>
          </a:xfrm>
        </p:grpSpPr>
        <p:sp>
          <p:nvSpPr>
            <p:cNvPr id="436" name="Google Shape;436;p21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21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38" name="Google Shape;438;p21"/>
          <p:cNvGrpSpPr/>
          <p:nvPr/>
        </p:nvGrpSpPr>
        <p:grpSpPr>
          <a:xfrm>
            <a:off x="-485725" y="4121039"/>
            <a:ext cx="9733879" cy="3384925"/>
            <a:chOff x="-1945322" y="1131893"/>
            <a:chExt cx="12211615" cy="3184912"/>
          </a:xfrm>
        </p:grpSpPr>
        <p:sp>
          <p:nvSpPr>
            <p:cNvPr id="439" name="Google Shape;439;p21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21"/>
            <p:cNvSpPr/>
            <p:nvPr/>
          </p:nvSpPr>
          <p:spPr>
            <a:xfrm>
              <a:off x="-1945322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21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21"/>
            <p:cNvSpPr/>
            <p:nvPr/>
          </p:nvSpPr>
          <p:spPr>
            <a:xfrm>
              <a:off x="6887788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21"/>
            <p:cNvSpPr/>
            <p:nvPr/>
          </p:nvSpPr>
          <p:spPr>
            <a:xfrm>
              <a:off x="9349102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21"/>
            <p:cNvSpPr/>
            <p:nvPr/>
          </p:nvSpPr>
          <p:spPr>
            <a:xfrm>
              <a:off x="861313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21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21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21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0" name="Google Shape;450;p21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1" name="Google Shape;451;p21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" name="Google Shape;452;p21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21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21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997250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solidFill>
          <a:schemeClr val="accent4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5"/>
          <p:cNvSpPr txBox="1">
            <a:spLocks noGrp="1"/>
          </p:cNvSpPr>
          <p:nvPr>
            <p:ph type="subTitle" idx="1"/>
          </p:nvPr>
        </p:nvSpPr>
        <p:spPr>
          <a:xfrm>
            <a:off x="4188059" y="1749533"/>
            <a:ext cx="3287700" cy="13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0" name="Google Shape;140;p15"/>
          <p:cNvSpPr txBox="1">
            <a:spLocks noGrp="1"/>
          </p:cNvSpPr>
          <p:nvPr>
            <p:ph type="subTitle" idx="2"/>
          </p:nvPr>
        </p:nvSpPr>
        <p:spPr>
          <a:xfrm>
            <a:off x="4188059" y="3272751"/>
            <a:ext cx="3287700" cy="13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grpSp>
        <p:nvGrpSpPr>
          <p:cNvPr id="141" name="Google Shape;141;p15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142" name="Google Shape;142;p15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15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15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5" name="Google Shape;145;p15"/>
          <p:cNvSpPr txBox="1">
            <a:spLocks noGrp="1"/>
          </p:cNvSpPr>
          <p:nvPr>
            <p:ph type="subTitle" idx="3"/>
          </p:nvPr>
        </p:nvSpPr>
        <p:spPr>
          <a:xfrm>
            <a:off x="4204534" y="4800951"/>
            <a:ext cx="3287700" cy="13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6" name="Google Shape;146;p15"/>
          <p:cNvSpPr txBox="1">
            <a:spLocks noGrp="1"/>
          </p:cNvSpPr>
          <p:nvPr>
            <p:ph type="title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47" name="Google Shape;147;p15"/>
          <p:cNvSpPr txBox="1">
            <a:spLocks noGrp="1"/>
          </p:cNvSpPr>
          <p:nvPr>
            <p:ph type="subTitle" idx="4"/>
          </p:nvPr>
        </p:nvSpPr>
        <p:spPr>
          <a:xfrm>
            <a:off x="5550034" y="4649517"/>
            <a:ext cx="1942200" cy="5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148" name="Google Shape;148;p15"/>
          <p:cNvSpPr txBox="1">
            <a:spLocks noGrp="1"/>
          </p:cNvSpPr>
          <p:nvPr>
            <p:ph type="subTitle" idx="5"/>
          </p:nvPr>
        </p:nvSpPr>
        <p:spPr>
          <a:xfrm>
            <a:off x="5533559" y="3118451"/>
            <a:ext cx="1942200" cy="5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149" name="Google Shape;149;p15"/>
          <p:cNvSpPr txBox="1">
            <a:spLocks noGrp="1"/>
          </p:cNvSpPr>
          <p:nvPr>
            <p:ph type="subTitle" idx="6"/>
          </p:nvPr>
        </p:nvSpPr>
        <p:spPr>
          <a:xfrm>
            <a:off x="5533559" y="1587400"/>
            <a:ext cx="1942200" cy="5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925793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22"/>
          <p:cNvSpPr txBox="1">
            <a:spLocks noGrp="1"/>
          </p:cNvSpPr>
          <p:nvPr>
            <p:ph type="body" idx="1"/>
          </p:nvPr>
        </p:nvSpPr>
        <p:spPr>
          <a:xfrm>
            <a:off x="1065900" y="2127067"/>
            <a:ext cx="3926100" cy="33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42543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Char char="●"/>
              <a:defRPr sz="16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57" name="Google Shape;457;p22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8" name="Google Shape;458;p22"/>
          <p:cNvGrpSpPr/>
          <p:nvPr/>
        </p:nvGrpSpPr>
        <p:grpSpPr>
          <a:xfrm flipH="1">
            <a:off x="-547217" y="4432786"/>
            <a:ext cx="1401294" cy="2589073"/>
            <a:chOff x="1002412" y="3043930"/>
            <a:chExt cx="1598009" cy="2214397"/>
          </a:xfrm>
        </p:grpSpPr>
        <p:sp>
          <p:nvSpPr>
            <p:cNvPr id="459" name="Google Shape;459;p22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22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1" name="Google Shape;461;p22"/>
          <p:cNvGrpSpPr/>
          <p:nvPr/>
        </p:nvGrpSpPr>
        <p:grpSpPr>
          <a:xfrm flipH="1">
            <a:off x="7038097" y="4252650"/>
            <a:ext cx="970053" cy="2691756"/>
            <a:chOff x="464166" y="3124811"/>
            <a:chExt cx="1174114" cy="2443497"/>
          </a:xfrm>
        </p:grpSpPr>
        <p:sp>
          <p:nvSpPr>
            <p:cNvPr id="462" name="Google Shape;462;p22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22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4" name="Google Shape;464;p22"/>
          <p:cNvSpPr/>
          <p:nvPr/>
        </p:nvSpPr>
        <p:spPr>
          <a:xfrm flipH="1">
            <a:off x="-205942" y="878248"/>
            <a:ext cx="1317304" cy="837088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5" name="Google Shape;465;p22"/>
          <p:cNvSpPr/>
          <p:nvPr/>
        </p:nvSpPr>
        <p:spPr>
          <a:xfrm flipH="1">
            <a:off x="7763217" y="1170382"/>
            <a:ext cx="1453312" cy="837052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6" name="Google Shape;466;p22"/>
          <p:cNvSpPr/>
          <p:nvPr/>
        </p:nvSpPr>
        <p:spPr>
          <a:xfrm flipH="1">
            <a:off x="7744051" y="51872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9365848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23"/>
          <p:cNvSpPr txBox="1">
            <a:spLocks noGrp="1"/>
          </p:cNvSpPr>
          <p:nvPr>
            <p:ph type="title"/>
          </p:nvPr>
        </p:nvSpPr>
        <p:spPr>
          <a:xfrm>
            <a:off x="1094225" y="1434417"/>
            <a:ext cx="3287400" cy="23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23"/>
          <p:cNvSpPr txBox="1">
            <a:spLocks noGrp="1"/>
          </p:cNvSpPr>
          <p:nvPr>
            <p:ph type="subTitle" idx="1"/>
          </p:nvPr>
        </p:nvSpPr>
        <p:spPr>
          <a:xfrm>
            <a:off x="1675325" y="4184784"/>
            <a:ext cx="2706300" cy="12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470" name="Google Shape;470;p23"/>
          <p:cNvGrpSpPr/>
          <p:nvPr/>
        </p:nvGrpSpPr>
        <p:grpSpPr>
          <a:xfrm>
            <a:off x="356363" y="4252650"/>
            <a:ext cx="970053" cy="2691756"/>
            <a:chOff x="464166" y="3124811"/>
            <a:chExt cx="1174114" cy="2443497"/>
          </a:xfrm>
        </p:grpSpPr>
        <p:sp>
          <p:nvSpPr>
            <p:cNvPr id="471" name="Google Shape;471;p23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2" name="Google Shape;472;p23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3" name="Google Shape;473;p23"/>
          <p:cNvSpPr/>
          <p:nvPr/>
        </p:nvSpPr>
        <p:spPr>
          <a:xfrm>
            <a:off x="-185267" y="586182"/>
            <a:ext cx="1453312" cy="837052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" name="Google Shape;474;p23"/>
          <p:cNvSpPr/>
          <p:nvPr/>
        </p:nvSpPr>
        <p:spPr>
          <a:xfrm>
            <a:off x="-566387" y="51872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5072523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Google Shape;476;p24"/>
          <p:cNvGrpSpPr/>
          <p:nvPr/>
        </p:nvGrpSpPr>
        <p:grpSpPr>
          <a:xfrm>
            <a:off x="-200010" y="278961"/>
            <a:ext cx="9971987" cy="6602900"/>
            <a:chOff x="-376905" y="-120993"/>
            <a:chExt cx="10637921" cy="5282883"/>
          </a:xfrm>
        </p:grpSpPr>
        <p:sp>
          <p:nvSpPr>
            <p:cNvPr id="477" name="Google Shape;477;p24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24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24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24"/>
            <p:cNvSpPr/>
            <p:nvPr/>
          </p:nvSpPr>
          <p:spPr>
            <a:xfrm>
              <a:off x="4514840" y="-12099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24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24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24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24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24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24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24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24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24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24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91" name="Google Shape;491;p24"/>
          <p:cNvSpPr txBox="1">
            <a:spLocks noGrp="1"/>
          </p:cNvSpPr>
          <p:nvPr>
            <p:ph type="title"/>
          </p:nvPr>
        </p:nvSpPr>
        <p:spPr>
          <a:xfrm>
            <a:off x="5359798" y="4461300"/>
            <a:ext cx="2743500" cy="12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2" name="Google Shape;492;p24"/>
          <p:cNvSpPr txBox="1">
            <a:spLocks noGrp="1"/>
          </p:cNvSpPr>
          <p:nvPr>
            <p:ph type="subTitle" idx="1"/>
          </p:nvPr>
        </p:nvSpPr>
        <p:spPr>
          <a:xfrm>
            <a:off x="5372100" y="1999100"/>
            <a:ext cx="2657400" cy="14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88490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" name="Google Shape;494;p25"/>
          <p:cNvGrpSpPr/>
          <p:nvPr/>
        </p:nvGrpSpPr>
        <p:grpSpPr>
          <a:xfrm flipH="1">
            <a:off x="-581010" y="407029"/>
            <a:ext cx="9971987" cy="6474833"/>
            <a:chOff x="-376905" y="-18529"/>
            <a:chExt cx="10637921" cy="5180419"/>
          </a:xfrm>
        </p:grpSpPr>
        <p:sp>
          <p:nvSpPr>
            <p:cNvPr id="495" name="Google Shape;495;p25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" name="Google Shape;497;p25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25"/>
            <p:cNvSpPr/>
            <p:nvPr/>
          </p:nvSpPr>
          <p:spPr>
            <a:xfrm>
              <a:off x="2828101" y="-1852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4362603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8" name="Google Shape;508;p25"/>
          <p:cNvSpPr txBox="1">
            <a:spLocks noGrp="1"/>
          </p:cNvSpPr>
          <p:nvPr>
            <p:ph type="title"/>
          </p:nvPr>
        </p:nvSpPr>
        <p:spPr>
          <a:xfrm>
            <a:off x="1395317" y="1404000"/>
            <a:ext cx="3136200" cy="12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9" name="Google Shape;509;p25"/>
          <p:cNvSpPr txBox="1">
            <a:spLocks noGrp="1"/>
          </p:cNvSpPr>
          <p:nvPr>
            <p:ph type="subTitle" idx="1"/>
          </p:nvPr>
        </p:nvSpPr>
        <p:spPr>
          <a:xfrm>
            <a:off x="1726161" y="3625184"/>
            <a:ext cx="2445900" cy="14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834373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" name="Google Shape;511;p26"/>
          <p:cNvGrpSpPr/>
          <p:nvPr/>
        </p:nvGrpSpPr>
        <p:grpSpPr>
          <a:xfrm>
            <a:off x="-581010" y="464145"/>
            <a:ext cx="9971987" cy="6417716"/>
            <a:chOff x="-376905" y="27170"/>
            <a:chExt cx="10637921" cy="5134720"/>
          </a:xfrm>
        </p:grpSpPr>
        <p:sp>
          <p:nvSpPr>
            <p:cNvPr id="512" name="Google Shape;512;p2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2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26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2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26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" name="Google Shape;517;p26"/>
            <p:cNvSpPr/>
            <p:nvPr/>
          </p:nvSpPr>
          <p:spPr>
            <a:xfrm>
              <a:off x="3793582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" name="Google Shape;518;p2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2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26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26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2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2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24" name="Google Shape;524;p26"/>
          <p:cNvSpPr txBox="1">
            <a:spLocks noGrp="1"/>
          </p:cNvSpPr>
          <p:nvPr>
            <p:ph type="title"/>
          </p:nvPr>
        </p:nvSpPr>
        <p:spPr>
          <a:xfrm>
            <a:off x="3705867" y="1349767"/>
            <a:ext cx="2473500" cy="2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5" name="Google Shape;525;p26"/>
          <p:cNvSpPr txBox="1">
            <a:spLocks noGrp="1"/>
          </p:cNvSpPr>
          <p:nvPr>
            <p:ph type="subTitle" idx="1"/>
          </p:nvPr>
        </p:nvSpPr>
        <p:spPr>
          <a:xfrm>
            <a:off x="5155346" y="4141411"/>
            <a:ext cx="2473500" cy="14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073809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Google Shape;527;p27"/>
          <p:cNvGrpSpPr/>
          <p:nvPr/>
        </p:nvGrpSpPr>
        <p:grpSpPr>
          <a:xfrm>
            <a:off x="-1180492" y="-570993"/>
            <a:ext cx="10962165" cy="7453848"/>
            <a:chOff x="-1180550" y="-672368"/>
            <a:chExt cx="11441566" cy="5834258"/>
          </a:xfrm>
        </p:grpSpPr>
        <p:sp>
          <p:nvSpPr>
            <p:cNvPr id="528" name="Google Shape;528;p27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27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27"/>
            <p:cNvSpPr/>
            <p:nvPr/>
          </p:nvSpPr>
          <p:spPr>
            <a:xfrm>
              <a:off x="1881042" y="11020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27"/>
            <p:cNvSpPr/>
            <p:nvPr/>
          </p:nvSpPr>
          <p:spPr>
            <a:xfrm>
              <a:off x="8587302" y="-12482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27"/>
            <p:cNvSpPr/>
            <p:nvPr/>
          </p:nvSpPr>
          <p:spPr>
            <a:xfrm>
              <a:off x="4514840" y="-672368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27"/>
            <p:cNvSpPr/>
            <p:nvPr/>
          </p:nvSpPr>
          <p:spPr>
            <a:xfrm>
              <a:off x="3633147" y="3321100"/>
              <a:ext cx="1077839" cy="513728"/>
            </a:xfrm>
            <a:custGeom>
              <a:avLst/>
              <a:gdLst/>
              <a:ahLst/>
              <a:cxnLst/>
              <a:rect l="l" t="t" r="r" b="b"/>
              <a:pathLst>
                <a:path w="22652" h="10796" extrusionOk="0">
                  <a:moveTo>
                    <a:pt x="11935" y="0"/>
                  </a:moveTo>
                  <a:cubicBezTo>
                    <a:pt x="8166" y="0"/>
                    <a:pt x="5104" y="1846"/>
                    <a:pt x="5104" y="4122"/>
                  </a:cubicBezTo>
                  <a:lnTo>
                    <a:pt x="5104" y="4319"/>
                  </a:lnTo>
                  <a:cubicBezTo>
                    <a:pt x="2160" y="4711"/>
                    <a:pt x="1" y="5967"/>
                    <a:pt x="1" y="7420"/>
                  </a:cubicBezTo>
                  <a:cubicBezTo>
                    <a:pt x="1" y="9186"/>
                    <a:pt x="3259" y="10639"/>
                    <a:pt x="7224" y="10639"/>
                  </a:cubicBezTo>
                  <a:cubicBezTo>
                    <a:pt x="7324" y="10641"/>
                    <a:pt x="7424" y="10642"/>
                    <a:pt x="7524" y="10642"/>
                  </a:cubicBezTo>
                  <a:cubicBezTo>
                    <a:pt x="9225" y="10642"/>
                    <a:pt x="10888" y="10325"/>
                    <a:pt x="12445" y="9658"/>
                  </a:cubicBezTo>
                  <a:cubicBezTo>
                    <a:pt x="13427" y="10364"/>
                    <a:pt x="15154" y="10796"/>
                    <a:pt x="17077" y="10796"/>
                  </a:cubicBezTo>
                  <a:cubicBezTo>
                    <a:pt x="20139" y="10796"/>
                    <a:pt x="22652" y="9658"/>
                    <a:pt x="22652" y="8284"/>
                  </a:cubicBezTo>
                  <a:cubicBezTo>
                    <a:pt x="22652" y="7027"/>
                    <a:pt x="20728" y="6007"/>
                    <a:pt x="18216" y="5771"/>
                  </a:cubicBezTo>
                  <a:cubicBezTo>
                    <a:pt x="18569" y="5300"/>
                    <a:pt x="18765" y="4711"/>
                    <a:pt x="18765" y="4122"/>
                  </a:cubicBezTo>
                  <a:cubicBezTo>
                    <a:pt x="18765" y="1846"/>
                    <a:pt x="15703" y="0"/>
                    <a:pt x="11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27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27"/>
            <p:cNvSpPr/>
            <p:nvPr/>
          </p:nvSpPr>
          <p:spPr>
            <a:xfrm>
              <a:off x="-20521" y="3061439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27"/>
            <p:cNvSpPr/>
            <p:nvPr/>
          </p:nvSpPr>
          <p:spPr>
            <a:xfrm>
              <a:off x="-535969" y="-45285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27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27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27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27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27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27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27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4" name="Google Shape;544;p27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27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27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27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27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27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27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27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2" name="Google Shape;552;p27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27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27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55" name="Google Shape;555;p27"/>
          <p:cNvSpPr/>
          <p:nvPr/>
        </p:nvSpPr>
        <p:spPr>
          <a:xfrm>
            <a:off x="881100" y="579400"/>
            <a:ext cx="7381800" cy="5699200"/>
          </a:xfrm>
          <a:prstGeom prst="roundRect">
            <a:avLst>
              <a:gd name="adj" fmla="val 7687"/>
            </a:avLst>
          </a:prstGeom>
          <a:solidFill>
            <a:srgbClr val="FFFFFF"/>
          </a:solidFill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6" name="Google Shape;556;p27"/>
          <p:cNvSpPr txBox="1">
            <a:spLocks noGrp="1"/>
          </p:cNvSpPr>
          <p:nvPr>
            <p:ph type="title"/>
          </p:nvPr>
        </p:nvSpPr>
        <p:spPr>
          <a:xfrm>
            <a:off x="1453425" y="1151133"/>
            <a:ext cx="5599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7" name="Google Shape;557;p27"/>
          <p:cNvSpPr txBox="1">
            <a:spLocks noGrp="1"/>
          </p:cNvSpPr>
          <p:nvPr>
            <p:ph type="subTitle" idx="1"/>
          </p:nvPr>
        </p:nvSpPr>
        <p:spPr>
          <a:xfrm>
            <a:off x="1453425" y="2916051"/>
            <a:ext cx="43602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use Memoirs"/>
              <a:buNone/>
              <a:defRPr sz="35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27"/>
          <p:cNvSpPr txBox="1">
            <a:spLocks noGrp="1"/>
          </p:cNvSpPr>
          <p:nvPr>
            <p:ph type="subTitle" idx="2"/>
          </p:nvPr>
        </p:nvSpPr>
        <p:spPr>
          <a:xfrm>
            <a:off x="1453425" y="2255657"/>
            <a:ext cx="4360200" cy="5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  <p:sp>
        <p:nvSpPr>
          <p:cNvPr id="559" name="Google Shape;559;p27"/>
          <p:cNvSpPr txBox="1">
            <a:spLocks noGrp="1"/>
          </p:cNvSpPr>
          <p:nvPr>
            <p:ph type="subTitle" idx="3"/>
          </p:nvPr>
        </p:nvSpPr>
        <p:spPr>
          <a:xfrm>
            <a:off x="1453425" y="5265567"/>
            <a:ext cx="2152800" cy="5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  <p:sp>
        <p:nvSpPr>
          <p:cNvPr id="560" name="Google Shape;560;p27"/>
          <p:cNvSpPr txBox="1">
            <a:spLocks noGrp="1"/>
          </p:cNvSpPr>
          <p:nvPr>
            <p:ph type="subTitle" idx="4"/>
          </p:nvPr>
        </p:nvSpPr>
        <p:spPr>
          <a:xfrm>
            <a:off x="1453425" y="3855869"/>
            <a:ext cx="4360200" cy="8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663944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8"/>
          <p:cNvSpPr txBox="1">
            <a:spLocks noGrp="1"/>
          </p:cNvSpPr>
          <p:nvPr>
            <p:ph type="body" idx="1"/>
          </p:nvPr>
        </p:nvSpPr>
        <p:spPr>
          <a:xfrm>
            <a:off x="713225" y="1966133"/>
            <a:ext cx="3747000" cy="50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8099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3" name="Google Shape;563;p28"/>
          <p:cNvSpPr txBox="1">
            <a:spLocks noGrp="1"/>
          </p:cNvSpPr>
          <p:nvPr>
            <p:ph type="body" idx="2"/>
          </p:nvPr>
        </p:nvSpPr>
        <p:spPr>
          <a:xfrm>
            <a:off x="4836125" y="1961435"/>
            <a:ext cx="3576000" cy="41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4289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4" name="Google Shape;564;p28"/>
          <p:cNvSpPr txBox="1">
            <a:spLocks noGrp="1"/>
          </p:cNvSpPr>
          <p:nvPr>
            <p:ph type="subTitle" idx="3"/>
          </p:nvPr>
        </p:nvSpPr>
        <p:spPr>
          <a:xfrm>
            <a:off x="703775" y="1518133"/>
            <a:ext cx="77178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28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66" name="Google Shape;566;p28"/>
          <p:cNvGrpSpPr/>
          <p:nvPr/>
        </p:nvGrpSpPr>
        <p:grpSpPr>
          <a:xfrm flipH="1">
            <a:off x="-529305" y="-1"/>
            <a:ext cx="10342646" cy="1392157"/>
            <a:chOff x="-376905" y="-1"/>
            <a:chExt cx="10342646" cy="1044118"/>
          </a:xfrm>
        </p:grpSpPr>
        <p:sp>
          <p:nvSpPr>
            <p:cNvPr id="567" name="Google Shape;567;p28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6997474" y="-1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70" name="Google Shape;570;p28"/>
          <p:cNvGrpSpPr/>
          <p:nvPr/>
        </p:nvGrpSpPr>
        <p:grpSpPr>
          <a:xfrm>
            <a:off x="7912834" y="4449586"/>
            <a:ext cx="1401294" cy="2589073"/>
            <a:chOff x="1002412" y="3043930"/>
            <a:chExt cx="1598009" cy="2214397"/>
          </a:xfrm>
        </p:grpSpPr>
        <p:sp>
          <p:nvSpPr>
            <p:cNvPr id="571" name="Google Shape;571;p28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73" name="Google Shape;573;p28"/>
          <p:cNvSpPr/>
          <p:nvPr/>
        </p:nvSpPr>
        <p:spPr>
          <a:xfrm>
            <a:off x="7591438" y="53015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08158334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29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29"/>
          <p:cNvSpPr txBox="1">
            <a:spLocks noGrp="1"/>
          </p:cNvSpPr>
          <p:nvPr>
            <p:ph type="title" idx="2"/>
          </p:nvPr>
        </p:nvSpPr>
        <p:spPr>
          <a:xfrm>
            <a:off x="1193426" y="40746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E1556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77" name="Google Shape;577;p29"/>
          <p:cNvSpPr txBox="1">
            <a:spLocks noGrp="1"/>
          </p:cNvSpPr>
          <p:nvPr>
            <p:ph type="subTitle" idx="1"/>
          </p:nvPr>
        </p:nvSpPr>
        <p:spPr>
          <a:xfrm>
            <a:off x="1193426" y="46206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78" name="Google Shape;578;p29"/>
          <p:cNvSpPr txBox="1">
            <a:spLocks noGrp="1"/>
          </p:cNvSpPr>
          <p:nvPr>
            <p:ph type="title" idx="3"/>
          </p:nvPr>
        </p:nvSpPr>
        <p:spPr>
          <a:xfrm>
            <a:off x="3547350" y="40746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5587A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79" name="Google Shape;579;p29"/>
          <p:cNvSpPr txBox="1">
            <a:spLocks noGrp="1"/>
          </p:cNvSpPr>
          <p:nvPr>
            <p:ph type="subTitle" idx="4"/>
          </p:nvPr>
        </p:nvSpPr>
        <p:spPr>
          <a:xfrm>
            <a:off x="3547350" y="46206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80" name="Google Shape;580;p29"/>
          <p:cNvSpPr txBox="1">
            <a:spLocks noGrp="1"/>
          </p:cNvSpPr>
          <p:nvPr>
            <p:ph type="title" idx="5"/>
          </p:nvPr>
        </p:nvSpPr>
        <p:spPr>
          <a:xfrm>
            <a:off x="5901274" y="40746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D4852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81" name="Google Shape;581;p29"/>
          <p:cNvSpPr txBox="1">
            <a:spLocks noGrp="1"/>
          </p:cNvSpPr>
          <p:nvPr>
            <p:ph type="subTitle" idx="6"/>
          </p:nvPr>
        </p:nvSpPr>
        <p:spPr>
          <a:xfrm>
            <a:off x="5901274" y="46206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582" name="Google Shape;582;p29"/>
          <p:cNvGrpSpPr/>
          <p:nvPr/>
        </p:nvGrpSpPr>
        <p:grpSpPr>
          <a:xfrm>
            <a:off x="-179258" y="5937399"/>
            <a:ext cx="9944799" cy="956535"/>
            <a:chOff x="-179259" y="4453048"/>
            <a:chExt cx="9944799" cy="717401"/>
          </a:xfrm>
        </p:grpSpPr>
        <p:sp>
          <p:nvSpPr>
            <p:cNvPr id="583" name="Google Shape;583;p29"/>
            <p:cNvSpPr/>
            <p:nvPr/>
          </p:nvSpPr>
          <p:spPr>
            <a:xfrm>
              <a:off x="-179250" y="4453048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85" name="Google Shape;585;p29"/>
          <p:cNvGrpSpPr/>
          <p:nvPr/>
        </p:nvGrpSpPr>
        <p:grpSpPr>
          <a:xfrm>
            <a:off x="-376905" y="328600"/>
            <a:ext cx="10342646" cy="1699240"/>
            <a:chOff x="-376905" y="246450"/>
            <a:chExt cx="10342646" cy="1274430"/>
          </a:xfrm>
        </p:grpSpPr>
        <p:sp>
          <p:nvSpPr>
            <p:cNvPr id="586" name="Google Shape;586;p29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65088208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30"/>
          <p:cNvSpPr txBox="1">
            <a:spLocks noGrp="1"/>
          </p:cNvSpPr>
          <p:nvPr>
            <p:ph type="subTitle" idx="1"/>
          </p:nvPr>
        </p:nvSpPr>
        <p:spPr>
          <a:xfrm>
            <a:off x="1058850" y="4021384"/>
            <a:ext cx="2113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lt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1" name="Google Shape;591;p30"/>
          <p:cNvSpPr txBox="1">
            <a:spLocks noGrp="1"/>
          </p:cNvSpPr>
          <p:nvPr>
            <p:ph type="subTitle" idx="2"/>
          </p:nvPr>
        </p:nvSpPr>
        <p:spPr>
          <a:xfrm>
            <a:off x="1058850" y="4647784"/>
            <a:ext cx="21132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" name="Google Shape;592;p30"/>
          <p:cNvSpPr txBox="1">
            <a:spLocks noGrp="1"/>
          </p:cNvSpPr>
          <p:nvPr>
            <p:ph type="subTitle" idx="3"/>
          </p:nvPr>
        </p:nvSpPr>
        <p:spPr>
          <a:xfrm>
            <a:off x="3515400" y="4021384"/>
            <a:ext cx="2113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3" name="Google Shape;593;p30"/>
          <p:cNvSpPr txBox="1">
            <a:spLocks noGrp="1"/>
          </p:cNvSpPr>
          <p:nvPr>
            <p:ph type="subTitle" idx="4"/>
          </p:nvPr>
        </p:nvSpPr>
        <p:spPr>
          <a:xfrm>
            <a:off x="3515400" y="4647784"/>
            <a:ext cx="21132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30"/>
          <p:cNvSpPr txBox="1">
            <a:spLocks noGrp="1"/>
          </p:cNvSpPr>
          <p:nvPr>
            <p:ph type="subTitle" idx="5"/>
          </p:nvPr>
        </p:nvSpPr>
        <p:spPr>
          <a:xfrm>
            <a:off x="5971950" y="4021384"/>
            <a:ext cx="2113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accent3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5" name="Google Shape;595;p30"/>
          <p:cNvSpPr txBox="1">
            <a:spLocks noGrp="1"/>
          </p:cNvSpPr>
          <p:nvPr>
            <p:ph type="subTitle" idx="6"/>
          </p:nvPr>
        </p:nvSpPr>
        <p:spPr>
          <a:xfrm>
            <a:off x="5971950" y="4647784"/>
            <a:ext cx="21132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" name="Google Shape;596;p30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7" name="Google Shape;597;p30"/>
          <p:cNvGrpSpPr/>
          <p:nvPr/>
        </p:nvGrpSpPr>
        <p:grpSpPr>
          <a:xfrm flipH="1">
            <a:off x="-757905" y="-286881"/>
            <a:ext cx="10637921" cy="2633004"/>
            <a:chOff x="-376905" y="-824761"/>
            <a:chExt cx="10637921" cy="1974753"/>
          </a:xfrm>
        </p:grpSpPr>
        <p:sp>
          <p:nvSpPr>
            <p:cNvPr id="598" name="Google Shape;598;p30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30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30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30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78565994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" name="Google Shape;603;p31"/>
          <p:cNvGrpSpPr/>
          <p:nvPr/>
        </p:nvGrpSpPr>
        <p:grpSpPr>
          <a:xfrm>
            <a:off x="-67309" y="4034064"/>
            <a:ext cx="9144057" cy="3179816"/>
            <a:chOff x="-1945322" y="1131893"/>
            <a:chExt cx="12211615" cy="3184912"/>
          </a:xfrm>
        </p:grpSpPr>
        <p:sp>
          <p:nvSpPr>
            <p:cNvPr id="604" name="Google Shape;604;p31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-1945322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6887788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9349102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31"/>
            <p:cNvSpPr/>
            <p:nvPr/>
          </p:nvSpPr>
          <p:spPr>
            <a:xfrm>
              <a:off x="861313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31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31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31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31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31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31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31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20" name="Google Shape;620;p31"/>
          <p:cNvGrpSpPr/>
          <p:nvPr/>
        </p:nvGrpSpPr>
        <p:grpSpPr>
          <a:xfrm flipH="1">
            <a:off x="-757905" y="-490081"/>
            <a:ext cx="10637921" cy="2633004"/>
            <a:chOff x="-376905" y="-824761"/>
            <a:chExt cx="10637921" cy="1974753"/>
          </a:xfrm>
        </p:grpSpPr>
        <p:sp>
          <p:nvSpPr>
            <p:cNvPr id="621" name="Google Shape;621;p31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25" name="Google Shape;625;p31"/>
          <p:cNvSpPr txBox="1">
            <a:spLocks noGrp="1"/>
          </p:cNvSpPr>
          <p:nvPr>
            <p:ph type="title"/>
          </p:nvPr>
        </p:nvSpPr>
        <p:spPr>
          <a:xfrm>
            <a:off x="1070850" y="40746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26" name="Google Shape;626;p31"/>
          <p:cNvSpPr txBox="1">
            <a:spLocks noGrp="1"/>
          </p:cNvSpPr>
          <p:nvPr>
            <p:ph type="subTitle" idx="1"/>
          </p:nvPr>
        </p:nvSpPr>
        <p:spPr>
          <a:xfrm>
            <a:off x="1070850" y="47222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31"/>
          <p:cNvSpPr txBox="1">
            <a:spLocks noGrp="1"/>
          </p:cNvSpPr>
          <p:nvPr>
            <p:ph type="title" idx="2"/>
          </p:nvPr>
        </p:nvSpPr>
        <p:spPr>
          <a:xfrm>
            <a:off x="3547350" y="36555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28" name="Google Shape;628;p31"/>
          <p:cNvSpPr txBox="1">
            <a:spLocks noGrp="1"/>
          </p:cNvSpPr>
          <p:nvPr>
            <p:ph type="subTitle" idx="3"/>
          </p:nvPr>
        </p:nvSpPr>
        <p:spPr>
          <a:xfrm>
            <a:off x="3547350" y="43031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" name="Google Shape;629;p31"/>
          <p:cNvSpPr txBox="1">
            <a:spLocks noGrp="1"/>
          </p:cNvSpPr>
          <p:nvPr>
            <p:ph type="title" idx="4"/>
          </p:nvPr>
        </p:nvSpPr>
        <p:spPr>
          <a:xfrm>
            <a:off x="6002687" y="4074600"/>
            <a:ext cx="20493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31"/>
          <p:cNvSpPr txBox="1">
            <a:spLocks noGrp="1"/>
          </p:cNvSpPr>
          <p:nvPr>
            <p:ph type="subTitle" idx="5"/>
          </p:nvPr>
        </p:nvSpPr>
        <p:spPr>
          <a:xfrm>
            <a:off x="6002687" y="4722233"/>
            <a:ext cx="2049300" cy="10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" name="Google Shape;631;p31"/>
          <p:cNvSpPr txBox="1">
            <a:spLocks noGrp="1"/>
          </p:cNvSpPr>
          <p:nvPr>
            <p:ph type="title" idx="6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82392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bg>
      <p:bgPr>
        <a:solidFill>
          <a:schemeClr val="accent4"/>
        </a:solid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17"/>
          <p:cNvSpPr txBox="1">
            <a:spLocks noGrp="1"/>
          </p:cNvSpPr>
          <p:nvPr>
            <p:ph type="ctrTitle"/>
          </p:nvPr>
        </p:nvSpPr>
        <p:spPr>
          <a:xfrm>
            <a:off x="864023" y="4131767"/>
            <a:ext cx="212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1"/>
          </p:nvPr>
        </p:nvSpPr>
        <p:spPr>
          <a:xfrm>
            <a:off x="864025" y="4496549"/>
            <a:ext cx="21228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ctrTitle" idx="2"/>
          </p:nvPr>
        </p:nvSpPr>
        <p:spPr>
          <a:xfrm>
            <a:off x="864000" y="2762516"/>
            <a:ext cx="212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3"/>
          </p:nvPr>
        </p:nvSpPr>
        <p:spPr>
          <a:xfrm>
            <a:off x="863998" y="2029733"/>
            <a:ext cx="2122800" cy="7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ctrTitle" idx="4"/>
          </p:nvPr>
        </p:nvSpPr>
        <p:spPr>
          <a:xfrm>
            <a:off x="6157048" y="4131767"/>
            <a:ext cx="212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5"/>
          </p:nvPr>
        </p:nvSpPr>
        <p:spPr>
          <a:xfrm>
            <a:off x="6157050" y="4496549"/>
            <a:ext cx="21228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grpSp>
        <p:nvGrpSpPr>
          <p:cNvPr id="172" name="Google Shape;172;p17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173" name="Google Shape;173;p17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17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17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6" name="Google Shape;176;p17"/>
          <p:cNvSpPr txBox="1">
            <a:spLocks noGrp="1"/>
          </p:cNvSpPr>
          <p:nvPr>
            <p:ph type="ctrTitle" idx="6"/>
          </p:nvPr>
        </p:nvSpPr>
        <p:spPr>
          <a:xfrm>
            <a:off x="6157025" y="2762516"/>
            <a:ext cx="212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7"/>
          </p:nvPr>
        </p:nvSpPr>
        <p:spPr>
          <a:xfrm>
            <a:off x="6157048" y="2029733"/>
            <a:ext cx="2122800" cy="7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8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234839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32"/>
          <p:cNvSpPr txBox="1">
            <a:spLocks noGrp="1"/>
          </p:cNvSpPr>
          <p:nvPr>
            <p:ph type="subTitle" idx="1"/>
          </p:nvPr>
        </p:nvSpPr>
        <p:spPr>
          <a:xfrm>
            <a:off x="2288583" y="4275404"/>
            <a:ext cx="2155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lt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4" name="Google Shape;634;p32"/>
          <p:cNvSpPr txBox="1">
            <a:spLocks noGrp="1"/>
          </p:cNvSpPr>
          <p:nvPr>
            <p:ph type="subTitle" idx="2"/>
          </p:nvPr>
        </p:nvSpPr>
        <p:spPr>
          <a:xfrm>
            <a:off x="2288585" y="4901800"/>
            <a:ext cx="21552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32"/>
          <p:cNvSpPr txBox="1">
            <a:spLocks noGrp="1"/>
          </p:cNvSpPr>
          <p:nvPr>
            <p:ph type="subTitle" idx="3"/>
          </p:nvPr>
        </p:nvSpPr>
        <p:spPr>
          <a:xfrm>
            <a:off x="6036308" y="4275407"/>
            <a:ext cx="2155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dk2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6" name="Google Shape;636;p32"/>
          <p:cNvSpPr txBox="1">
            <a:spLocks noGrp="1"/>
          </p:cNvSpPr>
          <p:nvPr>
            <p:ph type="subTitle" idx="4"/>
          </p:nvPr>
        </p:nvSpPr>
        <p:spPr>
          <a:xfrm>
            <a:off x="6036310" y="4901804"/>
            <a:ext cx="21552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" name="Google Shape;637;p32"/>
          <p:cNvSpPr txBox="1">
            <a:spLocks noGrp="1"/>
          </p:cNvSpPr>
          <p:nvPr>
            <p:ph type="subTitle" idx="5"/>
          </p:nvPr>
        </p:nvSpPr>
        <p:spPr>
          <a:xfrm>
            <a:off x="2288583" y="2033400"/>
            <a:ext cx="2155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8" name="Google Shape;638;p32"/>
          <p:cNvSpPr txBox="1">
            <a:spLocks noGrp="1"/>
          </p:cNvSpPr>
          <p:nvPr>
            <p:ph type="subTitle" idx="6"/>
          </p:nvPr>
        </p:nvSpPr>
        <p:spPr>
          <a:xfrm>
            <a:off x="2288585" y="2659796"/>
            <a:ext cx="21552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" name="Google Shape;639;p32"/>
          <p:cNvSpPr txBox="1">
            <a:spLocks noGrp="1"/>
          </p:cNvSpPr>
          <p:nvPr>
            <p:ph type="subTitle" idx="7"/>
          </p:nvPr>
        </p:nvSpPr>
        <p:spPr>
          <a:xfrm>
            <a:off x="6036308" y="2033400"/>
            <a:ext cx="2155200" cy="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accent3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40" name="Google Shape;640;p32"/>
          <p:cNvSpPr txBox="1">
            <a:spLocks noGrp="1"/>
          </p:cNvSpPr>
          <p:nvPr>
            <p:ph type="subTitle" idx="8"/>
          </p:nvPr>
        </p:nvSpPr>
        <p:spPr>
          <a:xfrm>
            <a:off x="6036310" y="2659797"/>
            <a:ext cx="21552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32"/>
          <p:cNvSpPr txBox="1">
            <a:spLocks noGrp="1"/>
          </p:cNvSpPr>
          <p:nvPr>
            <p:ph type="title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42" name="Google Shape;642;p32"/>
          <p:cNvGrpSpPr/>
          <p:nvPr/>
        </p:nvGrpSpPr>
        <p:grpSpPr>
          <a:xfrm>
            <a:off x="340459" y="4284486"/>
            <a:ext cx="1401294" cy="2589073"/>
            <a:chOff x="1002412" y="3043930"/>
            <a:chExt cx="1598009" cy="2214397"/>
          </a:xfrm>
        </p:grpSpPr>
        <p:sp>
          <p:nvSpPr>
            <p:cNvPr id="643" name="Google Shape;643;p32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45" name="Google Shape;645;p32"/>
          <p:cNvSpPr/>
          <p:nvPr/>
        </p:nvSpPr>
        <p:spPr>
          <a:xfrm>
            <a:off x="19063" y="51364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46" name="Google Shape;646;p32"/>
          <p:cNvGrpSpPr/>
          <p:nvPr/>
        </p:nvGrpSpPr>
        <p:grpSpPr>
          <a:xfrm flipH="1">
            <a:off x="-757905" y="-490081"/>
            <a:ext cx="10637921" cy="2633004"/>
            <a:chOff x="-376905" y="-824761"/>
            <a:chExt cx="10637921" cy="1974753"/>
          </a:xfrm>
        </p:grpSpPr>
        <p:sp>
          <p:nvSpPr>
            <p:cNvPr id="647" name="Google Shape;647;p32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495175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p33"/>
          <p:cNvSpPr txBox="1">
            <a:spLocks noGrp="1"/>
          </p:cNvSpPr>
          <p:nvPr>
            <p:ph type="title"/>
          </p:nvPr>
        </p:nvSpPr>
        <p:spPr>
          <a:xfrm>
            <a:off x="766094" y="23006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3" name="Google Shape;653;p33"/>
          <p:cNvSpPr txBox="1">
            <a:spLocks noGrp="1"/>
          </p:cNvSpPr>
          <p:nvPr>
            <p:ph type="subTitle" idx="1"/>
          </p:nvPr>
        </p:nvSpPr>
        <p:spPr>
          <a:xfrm>
            <a:off x="713744" y="2873600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" name="Google Shape;654;p33"/>
          <p:cNvSpPr txBox="1">
            <a:spLocks noGrp="1"/>
          </p:cNvSpPr>
          <p:nvPr>
            <p:ph type="title" idx="2"/>
          </p:nvPr>
        </p:nvSpPr>
        <p:spPr>
          <a:xfrm>
            <a:off x="3563400" y="23006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5" name="Google Shape;655;p33"/>
          <p:cNvSpPr txBox="1">
            <a:spLocks noGrp="1"/>
          </p:cNvSpPr>
          <p:nvPr>
            <p:ph type="subTitle" idx="3"/>
          </p:nvPr>
        </p:nvSpPr>
        <p:spPr>
          <a:xfrm>
            <a:off x="3511050" y="2873600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" name="Google Shape;656;p33"/>
          <p:cNvSpPr txBox="1">
            <a:spLocks noGrp="1"/>
          </p:cNvSpPr>
          <p:nvPr>
            <p:ph type="title" idx="4"/>
          </p:nvPr>
        </p:nvSpPr>
        <p:spPr>
          <a:xfrm>
            <a:off x="6360719" y="2300617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7" name="Google Shape;657;p33"/>
          <p:cNvSpPr txBox="1">
            <a:spLocks noGrp="1"/>
          </p:cNvSpPr>
          <p:nvPr>
            <p:ph type="subTitle" idx="5"/>
          </p:nvPr>
        </p:nvSpPr>
        <p:spPr>
          <a:xfrm>
            <a:off x="6308369" y="2873600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33"/>
          <p:cNvSpPr txBox="1">
            <a:spLocks noGrp="1"/>
          </p:cNvSpPr>
          <p:nvPr>
            <p:ph type="title" idx="6"/>
          </p:nvPr>
        </p:nvSpPr>
        <p:spPr>
          <a:xfrm>
            <a:off x="766094" y="4522451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9" name="Google Shape;659;p33"/>
          <p:cNvSpPr txBox="1">
            <a:spLocks noGrp="1"/>
          </p:cNvSpPr>
          <p:nvPr>
            <p:ph type="subTitle" idx="7"/>
          </p:nvPr>
        </p:nvSpPr>
        <p:spPr>
          <a:xfrm>
            <a:off x="713744" y="5095433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" name="Google Shape;660;p33"/>
          <p:cNvSpPr txBox="1">
            <a:spLocks noGrp="1"/>
          </p:cNvSpPr>
          <p:nvPr>
            <p:ph type="title" idx="8"/>
          </p:nvPr>
        </p:nvSpPr>
        <p:spPr>
          <a:xfrm>
            <a:off x="3563400" y="4522451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61" name="Google Shape;661;p33"/>
          <p:cNvSpPr txBox="1">
            <a:spLocks noGrp="1"/>
          </p:cNvSpPr>
          <p:nvPr>
            <p:ph type="subTitle" idx="9"/>
          </p:nvPr>
        </p:nvSpPr>
        <p:spPr>
          <a:xfrm>
            <a:off x="3511050" y="5095433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33"/>
          <p:cNvSpPr txBox="1">
            <a:spLocks noGrp="1"/>
          </p:cNvSpPr>
          <p:nvPr>
            <p:ph type="title" idx="13"/>
          </p:nvPr>
        </p:nvSpPr>
        <p:spPr>
          <a:xfrm>
            <a:off x="6360719" y="4522451"/>
            <a:ext cx="201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63" name="Google Shape;663;p33"/>
          <p:cNvSpPr txBox="1">
            <a:spLocks noGrp="1"/>
          </p:cNvSpPr>
          <p:nvPr>
            <p:ph type="subTitle" idx="14"/>
          </p:nvPr>
        </p:nvSpPr>
        <p:spPr>
          <a:xfrm>
            <a:off x="6308369" y="5095433"/>
            <a:ext cx="2121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33"/>
          <p:cNvSpPr txBox="1">
            <a:spLocks noGrp="1"/>
          </p:cNvSpPr>
          <p:nvPr>
            <p:ph type="title" idx="15"/>
          </p:nvPr>
        </p:nvSpPr>
        <p:spPr>
          <a:xfrm>
            <a:off x="713225" y="440967"/>
            <a:ext cx="7717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5" name="Google Shape;665;p33"/>
          <p:cNvSpPr/>
          <p:nvPr/>
        </p:nvSpPr>
        <p:spPr>
          <a:xfrm>
            <a:off x="-179259" y="6087291"/>
            <a:ext cx="9944790" cy="1100927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66" name="Google Shape;666;p33"/>
          <p:cNvGrpSpPr/>
          <p:nvPr/>
        </p:nvGrpSpPr>
        <p:grpSpPr>
          <a:xfrm>
            <a:off x="198951" y="326034"/>
            <a:ext cx="9579840" cy="6012087"/>
            <a:chOff x="-4046588" y="-2315520"/>
            <a:chExt cx="12952732" cy="6096626"/>
          </a:xfrm>
        </p:grpSpPr>
        <p:sp>
          <p:nvSpPr>
            <p:cNvPr id="667" name="Google Shape;667;p33"/>
            <p:cNvSpPr/>
            <p:nvPr/>
          </p:nvSpPr>
          <p:spPr>
            <a:xfrm>
              <a:off x="-4046588" y="-231552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33"/>
            <p:cNvSpPr/>
            <p:nvPr/>
          </p:nvSpPr>
          <p:spPr>
            <a:xfrm>
              <a:off x="6344935" y="-1765791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33"/>
            <p:cNvSpPr/>
            <p:nvPr/>
          </p:nvSpPr>
          <p:spPr>
            <a:xfrm>
              <a:off x="7828364" y="3063715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33"/>
            <p:cNvSpPr/>
            <p:nvPr/>
          </p:nvSpPr>
          <p:spPr>
            <a:xfrm>
              <a:off x="6954167" y="1072501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71" name="Google Shape;671;p33"/>
          <p:cNvSpPr/>
          <p:nvPr/>
        </p:nvSpPr>
        <p:spPr>
          <a:xfrm>
            <a:off x="-833928" y="4162697"/>
            <a:ext cx="1470950" cy="2180309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2" name="Google Shape;672;p33"/>
          <p:cNvSpPr/>
          <p:nvPr/>
        </p:nvSpPr>
        <p:spPr>
          <a:xfrm>
            <a:off x="-179250" y="6604007"/>
            <a:ext cx="9944790" cy="685809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3632004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34"/>
          <p:cNvSpPr/>
          <p:nvPr/>
        </p:nvSpPr>
        <p:spPr>
          <a:xfrm>
            <a:off x="-796750" y="5207236"/>
            <a:ext cx="9938755" cy="1762667"/>
          </a:xfrm>
          <a:custGeom>
            <a:avLst/>
            <a:gdLst/>
            <a:ahLst/>
            <a:cxnLst/>
            <a:rect l="l" t="t" r="r" b="b"/>
            <a:pathLst>
              <a:path w="208962" h="27795" extrusionOk="0">
                <a:moveTo>
                  <a:pt x="1" y="1"/>
                </a:moveTo>
                <a:lnTo>
                  <a:pt x="1" y="27794"/>
                </a:lnTo>
                <a:lnTo>
                  <a:pt x="208962" y="27794"/>
                </a:lnTo>
                <a:lnTo>
                  <a:pt x="208962" y="1"/>
                </a:lnTo>
                <a:close/>
              </a:path>
            </a:pathLst>
          </a:custGeom>
          <a:solidFill>
            <a:srgbClr val="7BA1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5" name="Google Shape;675;p34"/>
          <p:cNvSpPr/>
          <p:nvPr/>
        </p:nvSpPr>
        <p:spPr>
          <a:xfrm>
            <a:off x="3954950" y="719336"/>
            <a:ext cx="1096725" cy="696880"/>
          </a:xfrm>
          <a:custGeom>
            <a:avLst/>
            <a:gdLst/>
            <a:ahLst/>
            <a:cxnLst/>
            <a:rect l="l" t="t" r="r" b="b"/>
            <a:pathLst>
              <a:path w="35174" h="16764" extrusionOk="0">
                <a:moveTo>
                  <a:pt x="16645" y="1"/>
                </a:moveTo>
                <a:cubicBezTo>
                  <a:pt x="10796" y="1"/>
                  <a:pt x="6046" y="2866"/>
                  <a:pt x="6046" y="6399"/>
                </a:cubicBezTo>
                <a:cubicBezTo>
                  <a:pt x="6046" y="7302"/>
                  <a:pt x="6360" y="8205"/>
                  <a:pt x="6910" y="8951"/>
                </a:cubicBezTo>
                <a:cubicBezTo>
                  <a:pt x="2945" y="9304"/>
                  <a:pt x="0" y="10914"/>
                  <a:pt x="0" y="12837"/>
                </a:cubicBezTo>
                <a:cubicBezTo>
                  <a:pt x="0" y="14997"/>
                  <a:pt x="3887" y="16763"/>
                  <a:pt x="8637" y="16763"/>
                </a:cubicBezTo>
                <a:cubicBezTo>
                  <a:pt x="11660" y="16763"/>
                  <a:pt x="14329" y="16056"/>
                  <a:pt x="15860" y="14997"/>
                </a:cubicBezTo>
                <a:cubicBezTo>
                  <a:pt x="18320" y="16019"/>
                  <a:pt x="20964" y="16530"/>
                  <a:pt x="23648" y="16530"/>
                </a:cubicBezTo>
                <a:cubicBezTo>
                  <a:pt x="23748" y="16530"/>
                  <a:pt x="23847" y="16529"/>
                  <a:pt x="23947" y="16528"/>
                </a:cubicBezTo>
                <a:cubicBezTo>
                  <a:pt x="30149" y="16528"/>
                  <a:pt x="35174" y="14251"/>
                  <a:pt x="35174" y="11503"/>
                </a:cubicBezTo>
                <a:cubicBezTo>
                  <a:pt x="35174" y="9226"/>
                  <a:pt x="31837" y="7342"/>
                  <a:pt x="27244" y="6674"/>
                </a:cubicBezTo>
                <a:lnTo>
                  <a:pt x="27244" y="6399"/>
                </a:lnTo>
                <a:cubicBezTo>
                  <a:pt x="27244" y="2866"/>
                  <a:pt x="22494" y="1"/>
                  <a:pt x="166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6" name="Google Shape;676;p34"/>
          <p:cNvSpPr/>
          <p:nvPr/>
        </p:nvSpPr>
        <p:spPr>
          <a:xfrm>
            <a:off x="7491687" y="3694172"/>
            <a:ext cx="1576456" cy="1004091"/>
          </a:xfrm>
          <a:custGeom>
            <a:avLst/>
            <a:gdLst/>
            <a:ahLst/>
            <a:cxnLst/>
            <a:rect l="l" t="t" r="r" b="b"/>
            <a:pathLst>
              <a:path w="35175" h="16803" extrusionOk="0">
                <a:moveTo>
                  <a:pt x="16645" y="0"/>
                </a:moveTo>
                <a:cubicBezTo>
                  <a:pt x="10796" y="0"/>
                  <a:pt x="6046" y="2905"/>
                  <a:pt x="6046" y="6439"/>
                </a:cubicBezTo>
                <a:cubicBezTo>
                  <a:pt x="6046" y="7341"/>
                  <a:pt x="6360" y="8244"/>
                  <a:pt x="6910" y="8951"/>
                </a:cubicBezTo>
                <a:cubicBezTo>
                  <a:pt x="2945" y="9343"/>
                  <a:pt x="1" y="10914"/>
                  <a:pt x="1" y="12877"/>
                </a:cubicBezTo>
                <a:cubicBezTo>
                  <a:pt x="1" y="14996"/>
                  <a:pt x="3887" y="16802"/>
                  <a:pt x="8637" y="16802"/>
                </a:cubicBezTo>
                <a:cubicBezTo>
                  <a:pt x="11660" y="16802"/>
                  <a:pt x="14329" y="16096"/>
                  <a:pt x="15860" y="14996"/>
                </a:cubicBezTo>
                <a:cubicBezTo>
                  <a:pt x="18251" y="15990"/>
                  <a:pt x="20815" y="16535"/>
                  <a:pt x="23422" y="16535"/>
                </a:cubicBezTo>
                <a:cubicBezTo>
                  <a:pt x="23597" y="16535"/>
                  <a:pt x="23772" y="16532"/>
                  <a:pt x="23947" y="16527"/>
                </a:cubicBezTo>
                <a:cubicBezTo>
                  <a:pt x="30150" y="16527"/>
                  <a:pt x="35174" y="14290"/>
                  <a:pt x="35174" y="11503"/>
                </a:cubicBezTo>
                <a:cubicBezTo>
                  <a:pt x="35174" y="9265"/>
                  <a:pt x="31838" y="7341"/>
                  <a:pt x="27245" y="6713"/>
                </a:cubicBezTo>
                <a:lnTo>
                  <a:pt x="27245" y="6439"/>
                </a:lnTo>
                <a:cubicBezTo>
                  <a:pt x="27245" y="2905"/>
                  <a:pt x="22495" y="0"/>
                  <a:pt x="166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7" name="Google Shape;677;p34"/>
          <p:cNvSpPr/>
          <p:nvPr/>
        </p:nvSpPr>
        <p:spPr>
          <a:xfrm>
            <a:off x="8843501" y="1623889"/>
            <a:ext cx="1578203" cy="1001761"/>
          </a:xfrm>
          <a:custGeom>
            <a:avLst/>
            <a:gdLst/>
            <a:ahLst/>
            <a:cxnLst/>
            <a:rect l="l" t="t" r="r" b="b"/>
            <a:pathLst>
              <a:path w="35214" h="16764" extrusionOk="0">
                <a:moveTo>
                  <a:pt x="18530" y="1"/>
                </a:moveTo>
                <a:cubicBezTo>
                  <a:pt x="12680" y="1"/>
                  <a:pt x="7930" y="2866"/>
                  <a:pt x="7930" y="6400"/>
                </a:cubicBezTo>
                <a:lnTo>
                  <a:pt x="7930" y="6714"/>
                </a:lnTo>
                <a:cubicBezTo>
                  <a:pt x="3337" y="7342"/>
                  <a:pt x="1" y="9226"/>
                  <a:pt x="1" y="11503"/>
                </a:cubicBezTo>
                <a:cubicBezTo>
                  <a:pt x="1" y="14290"/>
                  <a:pt x="5065" y="16528"/>
                  <a:pt x="11267" y="16528"/>
                </a:cubicBezTo>
                <a:cubicBezTo>
                  <a:pt x="11365" y="16529"/>
                  <a:pt x="11463" y="16530"/>
                  <a:pt x="11562" y="16530"/>
                </a:cubicBezTo>
                <a:cubicBezTo>
                  <a:pt x="14211" y="16530"/>
                  <a:pt x="16854" y="16019"/>
                  <a:pt x="19315" y="14997"/>
                </a:cubicBezTo>
                <a:cubicBezTo>
                  <a:pt x="20885" y="16057"/>
                  <a:pt x="23515" y="16763"/>
                  <a:pt x="26538" y="16763"/>
                </a:cubicBezTo>
                <a:cubicBezTo>
                  <a:pt x="31327" y="16763"/>
                  <a:pt x="35174" y="14997"/>
                  <a:pt x="35174" y="12838"/>
                </a:cubicBezTo>
                <a:cubicBezTo>
                  <a:pt x="35213" y="10914"/>
                  <a:pt x="32230" y="9305"/>
                  <a:pt x="28304" y="8951"/>
                </a:cubicBezTo>
                <a:cubicBezTo>
                  <a:pt x="28854" y="8205"/>
                  <a:pt x="29129" y="7342"/>
                  <a:pt x="29168" y="6400"/>
                </a:cubicBezTo>
                <a:cubicBezTo>
                  <a:pt x="29168" y="2866"/>
                  <a:pt x="24418" y="1"/>
                  <a:pt x="1853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8" name="Google Shape;678;p34"/>
          <p:cNvSpPr/>
          <p:nvPr/>
        </p:nvSpPr>
        <p:spPr>
          <a:xfrm>
            <a:off x="-472986" y="921882"/>
            <a:ext cx="1208728" cy="696883"/>
          </a:xfrm>
          <a:custGeom>
            <a:avLst/>
            <a:gdLst/>
            <a:ahLst/>
            <a:cxnLst/>
            <a:rect l="l" t="t" r="r" b="b"/>
            <a:pathLst>
              <a:path w="26970" h="11662" extrusionOk="0">
                <a:moveTo>
                  <a:pt x="16331" y="0"/>
                </a:moveTo>
                <a:cubicBezTo>
                  <a:pt x="13544" y="0"/>
                  <a:pt x="11306" y="1060"/>
                  <a:pt x="10914" y="2434"/>
                </a:cubicBezTo>
                <a:cubicBezTo>
                  <a:pt x="10560" y="2395"/>
                  <a:pt x="10207" y="2395"/>
                  <a:pt x="9815" y="2395"/>
                </a:cubicBezTo>
                <a:cubicBezTo>
                  <a:pt x="6713" y="2395"/>
                  <a:pt x="4201" y="3455"/>
                  <a:pt x="4201" y="4789"/>
                </a:cubicBezTo>
                <a:cubicBezTo>
                  <a:pt x="4201" y="4907"/>
                  <a:pt x="4201" y="4986"/>
                  <a:pt x="4240" y="5103"/>
                </a:cubicBezTo>
                <a:cubicBezTo>
                  <a:pt x="1728" y="5653"/>
                  <a:pt x="1" y="6831"/>
                  <a:pt x="1" y="8205"/>
                </a:cubicBezTo>
                <a:cubicBezTo>
                  <a:pt x="1" y="10089"/>
                  <a:pt x="3455" y="11659"/>
                  <a:pt x="7734" y="11659"/>
                </a:cubicBezTo>
                <a:cubicBezTo>
                  <a:pt x="10403" y="11659"/>
                  <a:pt x="12759" y="11031"/>
                  <a:pt x="14172" y="10089"/>
                </a:cubicBezTo>
                <a:cubicBezTo>
                  <a:pt x="15766" y="11113"/>
                  <a:pt x="17616" y="11661"/>
                  <a:pt x="19511" y="11661"/>
                </a:cubicBezTo>
                <a:cubicBezTo>
                  <a:pt x="19576" y="11661"/>
                  <a:pt x="19642" y="11661"/>
                  <a:pt x="19707" y="11659"/>
                </a:cubicBezTo>
                <a:cubicBezTo>
                  <a:pt x="23711" y="11659"/>
                  <a:pt x="26970" y="9696"/>
                  <a:pt x="26970" y="7223"/>
                </a:cubicBezTo>
                <a:cubicBezTo>
                  <a:pt x="26970" y="5221"/>
                  <a:pt x="24771" y="3533"/>
                  <a:pt x="21748" y="3023"/>
                </a:cubicBezTo>
                <a:cubicBezTo>
                  <a:pt x="21748" y="2944"/>
                  <a:pt x="21748" y="2866"/>
                  <a:pt x="21748" y="2827"/>
                </a:cubicBezTo>
                <a:cubicBezTo>
                  <a:pt x="21748" y="1256"/>
                  <a:pt x="19315" y="0"/>
                  <a:pt x="163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9" name="Google Shape;679;p34"/>
          <p:cNvSpPr/>
          <p:nvPr/>
        </p:nvSpPr>
        <p:spPr>
          <a:xfrm>
            <a:off x="4991613" y="3996783"/>
            <a:ext cx="1240414" cy="713615"/>
          </a:xfrm>
          <a:custGeom>
            <a:avLst/>
            <a:gdLst/>
            <a:ahLst/>
            <a:cxnLst/>
            <a:rect l="l" t="t" r="r" b="b"/>
            <a:pathLst>
              <a:path w="27677" h="11942" extrusionOk="0">
                <a:moveTo>
                  <a:pt x="16763" y="1"/>
                </a:moveTo>
                <a:cubicBezTo>
                  <a:pt x="13937" y="1"/>
                  <a:pt x="11581" y="1100"/>
                  <a:pt x="11228" y="2513"/>
                </a:cubicBezTo>
                <a:cubicBezTo>
                  <a:pt x="10835" y="2474"/>
                  <a:pt x="10482" y="2474"/>
                  <a:pt x="10090" y="2474"/>
                </a:cubicBezTo>
                <a:cubicBezTo>
                  <a:pt x="6910" y="2474"/>
                  <a:pt x="4319" y="3573"/>
                  <a:pt x="4319" y="4908"/>
                </a:cubicBezTo>
                <a:cubicBezTo>
                  <a:pt x="4319" y="5025"/>
                  <a:pt x="4358" y="5143"/>
                  <a:pt x="4397" y="5222"/>
                </a:cubicBezTo>
                <a:cubicBezTo>
                  <a:pt x="1807" y="5810"/>
                  <a:pt x="1" y="7027"/>
                  <a:pt x="40" y="8401"/>
                </a:cubicBezTo>
                <a:cubicBezTo>
                  <a:pt x="40" y="10364"/>
                  <a:pt x="3573" y="11934"/>
                  <a:pt x="7930" y="11934"/>
                </a:cubicBezTo>
                <a:cubicBezTo>
                  <a:pt x="10678" y="11934"/>
                  <a:pt x="13112" y="11306"/>
                  <a:pt x="14526" y="10364"/>
                </a:cubicBezTo>
                <a:cubicBezTo>
                  <a:pt x="16108" y="11394"/>
                  <a:pt x="17966" y="11942"/>
                  <a:pt x="19841" y="11942"/>
                </a:cubicBezTo>
                <a:cubicBezTo>
                  <a:pt x="19966" y="11942"/>
                  <a:pt x="20092" y="11939"/>
                  <a:pt x="20218" y="11934"/>
                </a:cubicBezTo>
                <a:cubicBezTo>
                  <a:pt x="24340" y="11934"/>
                  <a:pt x="27676" y="9932"/>
                  <a:pt x="27676" y="7420"/>
                </a:cubicBezTo>
                <a:cubicBezTo>
                  <a:pt x="27676" y="5379"/>
                  <a:pt x="25399" y="3651"/>
                  <a:pt x="22338" y="3102"/>
                </a:cubicBezTo>
                <a:cubicBezTo>
                  <a:pt x="22338" y="3023"/>
                  <a:pt x="22338" y="2984"/>
                  <a:pt x="22338" y="2906"/>
                </a:cubicBezTo>
                <a:cubicBezTo>
                  <a:pt x="22338" y="1296"/>
                  <a:pt x="19825" y="1"/>
                  <a:pt x="1676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0" name="Google Shape;680;p34"/>
          <p:cNvSpPr/>
          <p:nvPr/>
        </p:nvSpPr>
        <p:spPr>
          <a:xfrm>
            <a:off x="7157336" y="133494"/>
            <a:ext cx="1368861" cy="788369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2013" y="1"/>
                </a:moveTo>
                <a:cubicBezTo>
                  <a:pt x="8637" y="1"/>
                  <a:pt x="5889" y="1414"/>
                  <a:pt x="5889" y="3220"/>
                </a:cubicBezTo>
                <a:cubicBezTo>
                  <a:pt x="5850" y="3259"/>
                  <a:pt x="5850" y="3337"/>
                  <a:pt x="5889" y="3416"/>
                </a:cubicBezTo>
                <a:cubicBezTo>
                  <a:pt x="2435" y="4005"/>
                  <a:pt x="1" y="5928"/>
                  <a:pt x="1" y="8205"/>
                </a:cubicBezTo>
                <a:cubicBezTo>
                  <a:pt x="1" y="10953"/>
                  <a:pt x="3691" y="13191"/>
                  <a:pt x="8245" y="13191"/>
                </a:cubicBezTo>
                <a:cubicBezTo>
                  <a:pt x="8313" y="13192"/>
                  <a:pt x="8382" y="13193"/>
                  <a:pt x="8451" y="13193"/>
                </a:cubicBezTo>
                <a:cubicBezTo>
                  <a:pt x="10580" y="13193"/>
                  <a:pt x="12699" y="12603"/>
                  <a:pt x="14486" y="11424"/>
                </a:cubicBezTo>
                <a:cubicBezTo>
                  <a:pt x="16057" y="12484"/>
                  <a:pt x="18726" y="13191"/>
                  <a:pt x="21788" y="13191"/>
                </a:cubicBezTo>
                <a:cubicBezTo>
                  <a:pt x="26617" y="13191"/>
                  <a:pt x="30503" y="11424"/>
                  <a:pt x="30503" y="9265"/>
                </a:cubicBezTo>
                <a:cubicBezTo>
                  <a:pt x="30542" y="7734"/>
                  <a:pt x="28579" y="6399"/>
                  <a:pt x="25714" y="5771"/>
                </a:cubicBezTo>
                <a:cubicBezTo>
                  <a:pt x="25753" y="5653"/>
                  <a:pt x="25753" y="5536"/>
                  <a:pt x="25753" y="5418"/>
                </a:cubicBezTo>
                <a:cubicBezTo>
                  <a:pt x="25753" y="3926"/>
                  <a:pt x="22926" y="2709"/>
                  <a:pt x="19393" y="2709"/>
                </a:cubicBezTo>
                <a:cubicBezTo>
                  <a:pt x="18962" y="2709"/>
                  <a:pt x="18530" y="2709"/>
                  <a:pt x="18137" y="2749"/>
                </a:cubicBezTo>
                <a:cubicBezTo>
                  <a:pt x="17705" y="1178"/>
                  <a:pt x="15154" y="1"/>
                  <a:pt x="1201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1" name="Google Shape;681;p34"/>
          <p:cNvSpPr/>
          <p:nvPr/>
        </p:nvSpPr>
        <p:spPr>
          <a:xfrm>
            <a:off x="504691" y="5207236"/>
            <a:ext cx="8639205" cy="1762667"/>
          </a:xfrm>
          <a:custGeom>
            <a:avLst/>
            <a:gdLst/>
            <a:ahLst/>
            <a:cxnLst/>
            <a:rect l="l" t="t" r="r" b="b"/>
            <a:pathLst>
              <a:path w="181639" h="27795" extrusionOk="0">
                <a:moveTo>
                  <a:pt x="37726" y="1"/>
                </a:moveTo>
                <a:cubicBezTo>
                  <a:pt x="37726" y="1"/>
                  <a:pt x="0" y="3377"/>
                  <a:pt x="0" y="27794"/>
                </a:cubicBezTo>
                <a:lnTo>
                  <a:pt x="181639" y="27794"/>
                </a:lnTo>
                <a:cubicBezTo>
                  <a:pt x="181639" y="27794"/>
                  <a:pt x="58845" y="17705"/>
                  <a:pt x="45106" y="10914"/>
                </a:cubicBezTo>
                <a:cubicBezTo>
                  <a:pt x="30777" y="3809"/>
                  <a:pt x="50248" y="1"/>
                  <a:pt x="50248" y="1"/>
                </a:cubicBezTo>
                <a:close/>
              </a:path>
            </a:pathLst>
          </a:custGeom>
          <a:solidFill>
            <a:srgbClr val="A8A8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2" name="Google Shape;682;p34"/>
          <p:cNvSpPr/>
          <p:nvPr/>
        </p:nvSpPr>
        <p:spPr>
          <a:xfrm>
            <a:off x="2132638" y="5268234"/>
            <a:ext cx="100346" cy="42308"/>
          </a:xfrm>
          <a:custGeom>
            <a:avLst/>
            <a:gdLst/>
            <a:ahLst/>
            <a:cxnLst/>
            <a:rect l="l" t="t" r="r" b="b"/>
            <a:pathLst>
              <a:path w="2239" h="708" fill="none" extrusionOk="0">
                <a:moveTo>
                  <a:pt x="0" y="707"/>
                </a:moveTo>
                <a:cubicBezTo>
                  <a:pt x="786" y="432"/>
                  <a:pt x="1531" y="236"/>
                  <a:pt x="2238" y="0"/>
                </a:cubicBezTo>
              </a:path>
            </a:pathLst>
          </a:custGeom>
          <a:noFill/>
          <a:ln w="176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3" name="Google Shape;683;p34"/>
          <p:cNvSpPr/>
          <p:nvPr/>
        </p:nvSpPr>
        <p:spPr>
          <a:xfrm>
            <a:off x="1884570" y="5366774"/>
            <a:ext cx="131988" cy="77444"/>
          </a:xfrm>
          <a:custGeom>
            <a:avLst/>
            <a:gdLst/>
            <a:ahLst/>
            <a:cxnLst/>
            <a:rect l="l" t="t" r="r" b="b"/>
            <a:pathLst>
              <a:path w="2945" h="1296" fill="none" extrusionOk="0">
                <a:moveTo>
                  <a:pt x="0" y="1296"/>
                </a:moveTo>
                <a:cubicBezTo>
                  <a:pt x="982" y="825"/>
                  <a:pt x="1963" y="393"/>
                  <a:pt x="2945" y="0"/>
                </a:cubicBezTo>
              </a:path>
            </a:pathLst>
          </a:custGeom>
          <a:noFill/>
          <a:ln w="265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4" name="Google Shape;684;p34"/>
          <p:cNvSpPr/>
          <p:nvPr/>
        </p:nvSpPr>
        <p:spPr>
          <a:xfrm>
            <a:off x="1534454" y="5584947"/>
            <a:ext cx="168917" cy="211180"/>
          </a:xfrm>
          <a:custGeom>
            <a:avLst/>
            <a:gdLst/>
            <a:ahLst/>
            <a:cxnLst/>
            <a:rect l="l" t="t" r="r" b="b"/>
            <a:pathLst>
              <a:path w="3769" h="3534" fill="none" extrusionOk="0">
                <a:moveTo>
                  <a:pt x="0" y="3533"/>
                </a:moveTo>
                <a:cubicBezTo>
                  <a:pt x="275" y="3141"/>
                  <a:pt x="589" y="2787"/>
                  <a:pt x="943" y="2434"/>
                </a:cubicBezTo>
                <a:cubicBezTo>
                  <a:pt x="1806" y="1531"/>
                  <a:pt x="2748" y="707"/>
                  <a:pt x="3769" y="0"/>
                </a:cubicBezTo>
              </a:path>
            </a:pathLst>
          </a:custGeom>
          <a:noFill/>
          <a:ln w="3435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5" name="Google Shape;685;p34"/>
          <p:cNvSpPr/>
          <p:nvPr/>
        </p:nvSpPr>
        <p:spPr>
          <a:xfrm>
            <a:off x="1442981" y="6136205"/>
            <a:ext cx="193567" cy="387104"/>
          </a:xfrm>
          <a:custGeom>
            <a:avLst/>
            <a:gdLst/>
            <a:ahLst/>
            <a:cxnLst/>
            <a:rect l="l" t="t" r="r" b="b"/>
            <a:pathLst>
              <a:path w="4319" h="6478" fill="none" extrusionOk="0">
                <a:moveTo>
                  <a:pt x="4318" y="6478"/>
                </a:moveTo>
                <a:cubicBezTo>
                  <a:pt x="4004" y="6281"/>
                  <a:pt x="3729" y="6085"/>
                  <a:pt x="3455" y="5889"/>
                </a:cubicBezTo>
                <a:cubicBezTo>
                  <a:pt x="1335" y="4318"/>
                  <a:pt x="0" y="2395"/>
                  <a:pt x="0" y="0"/>
                </a:cubicBez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6" name="Google Shape;686;p34"/>
          <p:cNvSpPr/>
          <p:nvPr/>
        </p:nvSpPr>
        <p:spPr>
          <a:xfrm>
            <a:off x="2071058" y="6743757"/>
            <a:ext cx="731959" cy="124413"/>
          </a:xfrm>
          <a:custGeom>
            <a:avLst/>
            <a:gdLst/>
            <a:ahLst/>
            <a:cxnLst/>
            <a:rect l="l" t="t" r="r" b="b"/>
            <a:pathLst>
              <a:path w="16332" h="2082" fill="none" extrusionOk="0">
                <a:moveTo>
                  <a:pt x="16331" y="2081"/>
                </a:moveTo>
                <a:cubicBezTo>
                  <a:pt x="10835" y="1885"/>
                  <a:pt x="5379" y="1178"/>
                  <a:pt x="0" y="1"/>
                </a:cubicBez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7" name="Google Shape;687;p34"/>
          <p:cNvSpPr/>
          <p:nvPr/>
        </p:nvSpPr>
        <p:spPr>
          <a:xfrm>
            <a:off x="8204157" y="5441769"/>
            <a:ext cx="760105" cy="1128445"/>
          </a:xfrm>
          <a:custGeom>
            <a:avLst/>
            <a:gdLst/>
            <a:ahLst/>
            <a:cxnLst/>
            <a:rect l="l" t="t" r="r" b="b"/>
            <a:pathLst>
              <a:path w="16960" h="18884" extrusionOk="0">
                <a:moveTo>
                  <a:pt x="9139" y="0"/>
                </a:moveTo>
                <a:cubicBezTo>
                  <a:pt x="6895" y="0"/>
                  <a:pt x="6423" y="1605"/>
                  <a:pt x="6440" y="1649"/>
                </a:cubicBezTo>
                <a:lnTo>
                  <a:pt x="6440" y="1649"/>
                </a:lnTo>
                <a:cubicBezTo>
                  <a:pt x="6008" y="1245"/>
                  <a:pt x="4986" y="879"/>
                  <a:pt x="4247" y="879"/>
                </a:cubicBezTo>
                <a:cubicBezTo>
                  <a:pt x="3910" y="879"/>
                  <a:pt x="3632" y="955"/>
                  <a:pt x="3496" y="1140"/>
                </a:cubicBezTo>
                <a:cubicBezTo>
                  <a:pt x="3029" y="1725"/>
                  <a:pt x="4303" y="2890"/>
                  <a:pt x="4321" y="2906"/>
                </a:cubicBezTo>
                <a:lnTo>
                  <a:pt x="4321" y="2906"/>
                </a:lnTo>
                <a:cubicBezTo>
                  <a:pt x="4308" y="2895"/>
                  <a:pt x="3634" y="2285"/>
                  <a:pt x="2855" y="2285"/>
                </a:cubicBezTo>
                <a:cubicBezTo>
                  <a:pt x="2524" y="2285"/>
                  <a:pt x="2174" y="2396"/>
                  <a:pt x="1848" y="2710"/>
                </a:cubicBezTo>
                <a:cubicBezTo>
                  <a:pt x="788" y="3770"/>
                  <a:pt x="3339" y="4908"/>
                  <a:pt x="3339" y="4908"/>
                </a:cubicBezTo>
                <a:cubicBezTo>
                  <a:pt x="3339" y="4908"/>
                  <a:pt x="2586" y="4609"/>
                  <a:pt x="1808" y="4609"/>
                </a:cubicBezTo>
                <a:cubicBezTo>
                  <a:pt x="1016" y="4609"/>
                  <a:pt x="199" y="4918"/>
                  <a:pt x="120" y="6165"/>
                </a:cubicBezTo>
                <a:cubicBezTo>
                  <a:pt x="0" y="8028"/>
                  <a:pt x="1904" y="8856"/>
                  <a:pt x="2804" y="9142"/>
                </a:cubicBezTo>
                <a:lnTo>
                  <a:pt x="2804" y="9142"/>
                </a:lnTo>
                <a:cubicBezTo>
                  <a:pt x="2781" y="9140"/>
                  <a:pt x="2757" y="9139"/>
                  <a:pt x="2734" y="9139"/>
                </a:cubicBezTo>
                <a:cubicBezTo>
                  <a:pt x="2370" y="9139"/>
                  <a:pt x="1948" y="9351"/>
                  <a:pt x="1926" y="10326"/>
                </a:cubicBezTo>
                <a:cubicBezTo>
                  <a:pt x="1869" y="11588"/>
                  <a:pt x="3173" y="12326"/>
                  <a:pt x="4141" y="12326"/>
                </a:cubicBezTo>
                <a:cubicBezTo>
                  <a:pt x="4497" y="12326"/>
                  <a:pt x="4808" y="12225"/>
                  <a:pt x="4988" y="12014"/>
                </a:cubicBezTo>
                <a:cubicBezTo>
                  <a:pt x="5178" y="11689"/>
                  <a:pt x="5517" y="11513"/>
                  <a:pt x="5864" y="11513"/>
                </a:cubicBezTo>
                <a:cubicBezTo>
                  <a:pt x="6020" y="11513"/>
                  <a:pt x="6177" y="11548"/>
                  <a:pt x="6323" y="11621"/>
                </a:cubicBezTo>
                <a:cubicBezTo>
                  <a:pt x="8403" y="12917"/>
                  <a:pt x="7108" y="18884"/>
                  <a:pt x="7108" y="18884"/>
                </a:cubicBezTo>
                <a:lnTo>
                  <a:pt x="8717" y="18884"/>
                </a:lnTo>
                <a:cubicBezTo>
                  <a:pt x="7814" y="13702"/>
                  <a:pt x="9267" y="11935"/>
                  <a:pt x="9267" y="11935"/>
                </a:cubicBezTo>
                <a:cubicBezTo>
                  <a:pt x="9393" y="11847"/>
                  <a:pt x="9521" y="11812"/>
                  <a:pt x="9653" y="11812"/>
                </a:cubicBezTo>
                <a:cubicBezTo>
                  <a:pt x="10222" y="11812"/>
                  <a:pt x="10853" y="12475"/>
                  <a:pt x="11572" y="12475"/>
                </a:cubicBezTo>
                <a:cubicBezTo>
                  <a:pt x="11728" y="12475"/>
                  <a:pt x="11889" y="12444"/>
                  <a:pt x="12054" y="12367"/>
                </a:cubicBezTo>
                <a:cubicBezTo>
                  <a:pt x="13153" y="11857"/>
                  <a:pt x="12173" y="10641"/>
                  <a:pt x="12172" y="10640"/>
                </a:cubicBezTo>
                <a:lnTo>
                  <a:pt x="12172" y="10640"/>
                </a:lnTo>
                <a:cubicBezTo>
                  <a:pt x="12697" y="11250"/>
                  <a:pt x="13273" y="11445"/>
                  <a:pt x="13795" y="11445"/>
                </a:cubicBezTo>
                <a:cubicBezTo>
                  <a:pt x="14717" y="11445"/>
                  <a:pt x="15469" y="10836"/>
                  <a:pt x="15469" y="10836"/>
                </a:cubicBezTo>
                <a:cubicBezTo>
                  <a:pt x="16959" y="8826"/>
                  <a:pt x="14167" y="7642"/>
                  <a:pt x="13492" y="7392"/>
                </a:cubicBezTo>
                <a:lnTo>
                  <a:pt x="13492" y="7392"/>
                </a:lnTo>
                <a:cubicBezTo>
                  <a:pt x="13739" y="7474"/>
                  <a:pt x="14274" y="7627"/>
                  <a:pt x="14801" y="7627"/>
                </a:cubicBezTo>
                <a:cubicBezTo>
                  <a:pt x="15495" y="7627"/>
                  <a:pt x="16176" y="7362"/>
                  <a:pt x="16176" y="6322"/>
                </a:cubicBezTo>
                <a:cubicBezTo>
                  <a:pt x="16176" y="4202"/>
                  <a:pt x="12957" y="3849"/>
                  <a:pt x="12957" y="3849"/>
                </a:cubicBezTo>
                <a:cubicBezTo>
                  <a:pt x="15038" y="3613"/>
                  <a:pt x="14292" y="1415"/>
                  <a:pt x="11426" y="433"/>
                </a:cubicBezTo>
                <a:cubicBezTo>
                  <a:pt x="10511" y="123"/>
                  <a:pt x="9757" y="0"/>
                  <a:pt x="9139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8" name="Google Shape;688;p34"/>
          <p:cNvSpPr/>
          <p:nvPr/>
        </p:nvSpPr>
        <p:spPr>
          <a:xfrm>
            <a:off x="-1096400" y="6096528"/>
            <a:ext cx="761808" cy="1128205"/>
          </a:xfrm>
          <a:custGeom>
            <a:avLst/>
            <a:gdLst/>
            <a:ahLst/>
            <a:cxnLst/>
            <a:rect l="l" t="t" r="r" b="b"/>
            <a:pathLst>
              <a:path w="16998" h="18880" extrusionOk="0">
                <a:moveTo>
                  <a:pt x="9163" y="0"/>
                </a:moveTo>
                <a:cubicBezTo>
                  <a:pt x="6926" y="0"/>
                  <a:pt x="6409" y="1585"/>
                  <a:pt x="6411" y="1644"/>
                </a:cubicBezTo>
                <a:lnTo>
                  <a:pt x="6411" y="1644"/>
                </a:lnTo>
                <a:cubicBezTo>
                  <a:pt x="6007" y="1269"/>
                  <a:pt x="4981" y="912"/>
                  <a:pt x="4235" y="912"/>
                </a:cubicBezTo>
                <a:cubicBezTo>
                  <a:pt x="3890" y="912"/>
                  <a:pt x="3604" y="989"/>
                  <a:pt x="3468" y="1175"/>
                </a:cubicBezTo>
                <a:cubicBezTo>
                  <a:pt x="3039" y="1759"/>
                  <a:pt x="4274" y="2885"/>
                  <a:pt x="4292" y="2902"/>
                </a:cubicBezTo>
                <a:lnTo>
                  <a:pt x="4292" y="2902"/>
                </a:lnTo>
                <a:cubicBezTo>
                  <a:pt x="4279" y="2890"/>
                  <a:pt x="3637" y="2311"/>
                  <a:pt x="2880" y="2311"/>
                </a:cubicBezTo>
                <a:cubicBezTo>
                  <a:pt x="2547" y="2311"/>
                  <a:pt x="2192" y="2423"/>
                  <a:pt x="1858" y="2745"/>
                </a:cubicBezTo>
                <a:cubicBezTo>
                  <a:pt x="759" y="3805"/>
                  <a:pt x="3311" y="4943"/>
                  <a:pt x="3311" y="4943"/>
                </a:cubicBezTo>
                <a:cubicBezTo>
                  <a:pt x="3311" y="4943"/>
                  <a:pt x="2545" y="4639"/>
                  <a:pt x="1760" y="4639"/>
                </a:cubicBezTo>
                <a:cubicBezTo>
                  <a:pt x="975" y="4639"/>
                  <a:pt x="170" y="4943"/>
                  <a:pt x="92" y="6160"/>
                </a:cubicBezTo>
                <a:cubicBezTo>
                  <a:pt x="1" y="8071"/>
                  <a:pt x="1924" y="8880"/>
                  <a:pt x="2804" y="9150"/>
                </a:cubicBezTo>
                <a:lnTo>
                  <a:pt x="2804" y="9150"/>
                </a:lnTo>
                <a:cubicBezTo>
                  <a:pt x="2782" y="9148"/>
                  <a:pt x="2759" y="9147"/>
                  <a:pt x="2735" y="9147"/>
                </a:cubicBezTo>
                <a:cubicBezTo>
                  <a:pt x="2375" y="9147"/>
                  <a:pt x="1943" y="9354"/>
                  <a:pt x="1898" y="10321"/>
                </a:cubicBezTo>
                <a:cubicBezTo>
                  <a:pt x="1840" y="11580"/>
                  <a:pt x="3138" y="12338"/>
                  <a:pt x="4105" y="12338"/>
                </a:cubicBezTo>
                <a:cubicBezTo>
                  <a:pt x="4464" y="12338"/>
                  <a:pt x="4779" y="12233"/>
                  <a:pt x="4960" y="12009"/>
                </a:cubicBezTo>
                <a:cubicBezTo>
                  <a:pt x="5149" y="11684"/>
                  <a:pt x="5489" y="11509"/>
                  <a:pt x="5849" y="11509"/>
                </a:cubicBezTo>
                <a:cubicBezTo>
                  <a:pt x="6010" y="11509"/>
                  <a:pt x="6176" y="11544"/>
                  <a:pt x="6334" y="11617"/>
                </a:cubicBezTo>
                <a:cubicBezTo>
                  <a:pt x="8414" y="12912"/>
                  <a:pt x="7079" y="18879"/>
                  <a:pt x="7079" y="18879"/>
                </a:cubicBezTo>
                <a:lnTo>
                  <a:pt x="8689" y="18879"/>
                </a:lnTo>
                <a:cubicBezTo>
                  <a:pt x="7786" y="13697"/>
                  <a:pt x="9278" y="11931"/>
                  <a:pt x="9278" y="11931"/>
                </a:cubicBezTo>
                <a:cubicBezTo>
                  <a:pt x="9390" y="11854"/>
                  <a:pt x="9506" y="11823"/>
                  <a:pt x="9626" y="11823"/>
                </a:cubicBezTo>
                <a:cubicBezTo>
                  <a:pt x="10188" y="11823"/>
                  <a:pt x="10841" y="12510"/>
                  <a:pt x="11557" y="12510"/>
                </a:cubicBezTo>
                <a:cubicBezTo>
                  <a:pt x="11711" y="12510"/>
                  <a:pt x="11867" y="12478"/>
                  <a:pt x="12026" y="12402"/>
                </a:cubicBezTo>
                <a:cubicBezTo>
                  <a:pt x="13125" y="11892"/>
                  <a:pt x="12144" y="10636"/>
                  <a:pt x="12144" y="10635"/>
                </a:cubicBezTo>
                <a:lnTo>
                  <a:pt x="12144" y="10635"/>
                </a:lnTo>
                <a:cubicBezTo>
                  <a:pt x="12692" y="11256"/>
                  <a:pt x="13282" y="11452"/>
                  <a:pt x="13810" y="11452"/>
                </a:cubicBezTo>
                <a:cubicBezTo>
                  <a:pt x="14719" y="11452"/>
                  <a:pt x="15441" y="10871"/>
                  <a:pt x="15441" y="10871"/>
                </a:cubicBezTo>
                <a:cubicBezTo>
                  <a:pt x="16997" y="8819"/>
                  <a:pt x="14028" y="7596"/>
                  <a:pt x="13425" y="7375"/>
                </a:cubicBezTo>
                <a:lnTo>
                  <a:pt x="13425" y="7375"/>
                </a:lnTo>
                <a:cubicBezTo>
                  <a:pt x="13654" y="7451"/>
                  <a:pt x="14228" y="7623"/>
                  <a:pt x="14793" y="7623"/>
                </a:cubicBezTo>
                <a:cubicBezTo>
                  <a:pt x="15496" y="7623"/>
                  <a:pt x="16187" y="7358"/>
                  <a:pt x="16187" y="6317"/>
                </a:cubicBezTo>
                <a:cubicBezTo>
                  <a:pt x="16187" y="4197"/>
                  <a:pt x="12968" y="3844"/>
                  <a:pt x="12968" y="3844"/>
                </a:cubicBezTo>
                <a:cubicBezTo>
                  <a:pt x="15009" y="3608"/>
                  <a:pt x="14263" y="1410"/>
                  <a:pt x="11437" y="429"/>
                </a:cubicBezTo>
                <a:cubicBezTo>
                  <a:pt x="10531" y="121"/>
                  <a:pt x="9781" y="0"/>
                  <a:pt x="9163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9" name="Google Shape;689;p34"/>
          <p:cNvSpPr/>
          <p:nvPr/>
        </p:nvSpPr>
        <p:spPr>
          <a:xfrm>
            <a:off x="209637" y="5186128"/>
            <a:ext cx="63372" cy="298007"/>
          </a:xfrm>
          <a:custGeom>
            <a:avLst/>
            <a:gdLst/>
            <a:ahLst/>
            <a:cxnLst/>
            <a:rect l="l" t="t" r="r" b="b"/>
            <a:pathLst>
              <a:path w="1414" h="4987" extrusionOk="0">
                <a:moveTo>
                  <a:pt x="0" y="0"/>
                </a:moveTo>
                <a:lnTo>
                  <a:pt x="0" y="4986"/>
                </a:lnTo>
                <a:lnTo>
                  <a:pt x="1414" y="4986"/>
                </a:lnTo>
                <a:lnTo>
                  <a:pt x="1414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0" name="Google Shape;690;p34"/>
          <p:cNvSpPr/>
          <p:nvPr/>
        </p:nvSpPr>
        <p:spPr>
          <a:xfrm>
            <a:off x="-63079" y="4355683"/>
            <a:ext cx="610549" cy="946068"/>
          </a:xfrm>
          <a:custGeom>
            <a:avLst/>
            <a:gdLst/>
            <a:ahLst/>
            <a:cxnLst/>
            <a:rect l="l" t="t" r="r" b="b"/>
            <a:pathLst>
              <a:path w="13623" h="15832" extrusionOk="0">
                <a:moveTo>
                  <a:pt x="6910" y="1"/>
                </a:moveTo>
                <a:lnTo>
                  <a:pt x="6910" y="40"/>
                </a:lnTo>
                <a:cubicBezTo>
                  <a:pt x="6910" y="4869"/>
                  <a:pt x="3063" y="7734"/>
                  <a:pt x="1610" y="7734"/>
                </a:cubicBezTo>
                <a:cubicBezTo>
                  <a:pt x="1910" y="7822"/>
                  <a:pt x="2218" y="7865"/>
                  <a:pt x="2525" y="7865"/>
                </a:cubicBezTo>
                <a:cubicBezTo>
                  <a:pt x="3182" y="7865"/>
                  <a:pt x="3835" y="7665"/>
                  <a:pt x="4397" y="7263"/>
                </a:cubicBezTo>
                <a:lnTo>
                  <a:pt x="4397" y="7263"/>
                </a:lnTo>
                <a:cubicBezTo>
                  <a:pt x="3612" y="8127"/>
                  <a:pt x="2552" y="8716"/>
                  <a:pt x="1414" y="8912"/>
                </a:cubicBezTo>
                <a:cubicBezTo>
                  <a:pt x="1414" y="8912"/>
                  <a:pt x="1850" y="9156"/>
                  <a:pt x="2641" y="9156"/>
                </a:cubicBezTo>
                <a:cubicBezTo>
                  <a:pt x="3037" y="9156"/>
                  <a:pt x="3521" y="9095"/>
                  <a:pt x="4083" y="8912"/>
                </a:cubicBezTo>
                <a:lnTo>
                  <a:pt x="4083" y="8912"/>
                </a:lnTo>
                <a:cubicBezTo>
                  <a:pt x="3220" y="10050"/>
                  <a:pt x="2121" y="11032"/>
                  <a:pt x="825" y="11660"/>
                </a:cubicBezTo>
                <a:cubicBezTo>
                  <a:pt x="825" y="11730"/>
                  <a:pt x="924" y="11759"/>
                  <a:pt x="1086" y="11759"/>
                </a:cubicBezTo>
                <a:cubicBezTo>
                  <a:pt x="1655" y="11759"/>
                  <a:pt x="3002" y="11403"/>
                  <a:pt x="3612" y="11189"/>
                </a:cubicBezTo>
                <a:lnTo>
                  <a:pt x="3612" y="11189"/>
                </a:lnTo>
                <a:cubicBezTo>
                  <a:pt x="3141" y="12170"/>
                  <a:pt x="1807" y="14015"/>
                  <a:pt x="1" y="14251"/>
                </a:cubicBezTo>
                <a:cubicBezTo>
                  <a:pt x="1" y="14251"/>
                  <a:pt x="595" y="14424"/>
                  <a:pt x="1415" y="14424"/>
                </a:cubicBezTo>
                <a:cubicBezTo>
                  <a:pt x="2158" y="14424"/>
                  <a:pt x="3087" y="14282"/>
                  <a:pt x="3926" y="13740"/>
                </a:cubicBezTo>
                <a:lnTo>
                  <a:pt x="3926" y="13740"/>
                </a:lnTo>
                <a:cubicBezTo>
                  <a:pt x="3926" y="14526"/>
                  <a:pt x="1571" y="15821"/>
                  <a:pt x="1571" y="15821"/>
                </a:cubicBezTo>
                <a:cubicBezTo>
                  <a:pt x="1789" y="15828"/>
                  <a:pt x="1999" y="15831"/>
                  <a:pt x="2200" y="15831"/>
                </a:cubicBezTo>
                <a:cubicBezTo>
                  <a:pt x="6619" y="15831"/>
                  <a:pt x="6871" y="14251"/>
                  <a:pt x="6871" y="14251"/>
                </a:cubicBezTo>
                <a:cubicBezTo>
                  <a:pt x="6871" y="14251"/>
                  <a:pt x="7277" y="15810"/>
                  <a:pt x="11210" y="15810"/>
                </a:cubicBezTo>
                <a:cubicBezTo>
                  <a:pt x="11509" y="15810"/>
                  <a:pt x="11829" y="15801"/>
                  <a:pt x="12170" y="15782"/>
                </a:cubicBezTo>
                <a:cubicBezTo>
                  <a:pt x="11110" y="15468"/>
                  <a:pt x="10011" y="13897"/>
                  <a:pt x="9933" y="13623"/>
                </a:cubicBezTo>
                <a:lnTo>
                  <a:pt x="9933" y="13623"/>
                </a:lnTo>
                <a:cubicBezTo>
                  <a:pt x="10718" y="14055"/>
                  <a:pt x="11640" y="14162"/>
                  <a:pt x="12366" y="14162"/>
                </a:cubicBezTo>
                <a:cubicBezTo>
                  <a:pt x="13093" y="14162"/>
                  <a:pt x="13623" y="14055"/>
                  <a:pt x="13623" y="14055"/>
                </a:cubicBezTo>
                <a:cubicBezTo>
                  <a:pt x="11778" y="13819"/>
                  <a:pt x="10678" y="12092"/>
                  <a:pt x="10168" y="11110"/>
                </a:cubicBezTo>
                <a:lnTo>
                  <a:pt x="10168" y="11110"/>
                </a:lnTo>
                <a:cubicBezTo>
                  <a:pt x="11071" y="11385"/>
                  <a:pt x="12013" y="11542"/>
                  <a:pt x="12955" y="11581"/>
                </a:cubicBezTo>
                <a:cubicBezTo>
                  <a:pt x="11699" y="10993"/>
                  <a:pt x="10639" y="10090"/>
                  <a:pt x="9854" y="8951"/>
                </a:cubicBezTo>
                <a:lnTo>
                  <a:pt x="9854" y="8951"/>
                </a:lnTo>
                <a:cubicBezTo>
                  <a:pt x="10309" y="9080"/>
                  <a:pt x="10709" y="9125"/>
                  <a:pt x="11046" y="9125"/>
                </a:cubicBezTo>
                <a:cubicBezTo>
                  <a:pt x="11842" y="9125"/>
                  <a:pt x="12288" y="8873"/>
                  <a:pt x="12288" y="8873"/>
                </a:cubicBezTo>
                <a:cubicBezTo>
                  <a:pt x="10992" y="8637"/>
                  <a:pt x="9776" y="7931"/>
                  <a:pt x="8990" y="6871"/>
                </a:cubicBezTo>
                <a:lnTo>
                  <a:pt x="8990" y="6871"/>
                </a:lnTo>
                <a:cubicBezTo>
                  <a:pt x="8991" y="6871"/>
                  <a:pt x="10199" y="7798"/>
                  <a:pt x="11498" y="7798"/>
                </a:cubicBezTo>
                <a:cubicBezTo>
                  <a:pt x="11735" y="7798"/>
                  <a:pt x="11974" y="7767"/>
                  <a:pt x="12209" y="7695"/>
                </a:cubicBezTo>
                <a:cubicBezTo>
                  <a:pt x="9972" y="7302"/>
                  <a:pt x="6910" y="4829"/>
                  <a:pt x="6910" y="1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1" name="Google Shape;691;p34"/>
          <p:cNvSpPr/>
          <p:nvPr/>
        </p:nvSpPr>
        <p:spPr>
          <a:xfrm>
            <a:off x="-765061" y="5401970"/>
            <a:ext cx="65165" cy="302668"/>
          </a:xfrm>
          <a:custGeom>
            <a:avLst/>
            <a:gdLst/>
            <a:ahLst/>
            <a:cxnLst/>
            <a:rect l="l" t="t" r="r" b="b"/>
            <a:pathLst>
              <a:path w="1454" h="5065" extrusionOk="0">
                <a:moveTo>
                  <a:pt x="1" y="0"/>
                </a:moveTo>
                <a:lnTo>
                  <a:pt x="1" y="5064"/>
                </a:lnTo>
                <a:lnTo>
                  <a:pt x="1453" y="5064"/>
                </a:lnTo>
                <a:lnTo>
                  <a:pt x="1453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2" name="Google Shape;692;p34"/>
          <p:cNvSpPr/>
          <p:nvPr/>
        </p:nvSpPr>
        <p:spPr>
          <a:xfrm>
            <a:off x="-1043021" y="4559814"/>
            <a:ext cx="621081" cy="960051"/>
          </a:xfrm>
          <a:custGeom>
            <a:avLst/>
            <a:gdLst/>
            <a:ahLst/>
            <a:cxnLst/>
            <a:rect l="l" t="t" r="r" b="b"/>
            <a:pathLst>
              <a:path w="13858" h="16066" extrusionOk="0">
                <a:moveTo>
                  <a:pt x="6988" y="0"/>
                </a:moveTo>
                <a:lnTo>
                  <a:pt x="6988" y="39"/>
                </a:lnTo>
                <a:cubicBezTo>
                  <a:pt x="6988" y="4946"/>
                  <a:pt x="3101" y="7851"/>
                  <a:pt x="1649" y="7851"/>
                </a:cubicBezTo>
                <a:cubicBezTo>
                  <a:pt x="1934" y="7935"/>
                  <a:pt x="2231" y="7975"/>
                  <a:pt x="2527" y="7975"/>
                </a:cubicBezTo>
                <a:cubicBezTo>
                  <a:pt x="3208" y="7975"/>
                  <a:pt x="3889" y="7763"/>
                  <a:pt x="4436" y="7380"/>
                </a:cubicBezTo>
                <a:lnTo>
                  <a:pt x="4436" y="7380"/>
                </a:lnTo>
                <a:cubicBezTo>
                  <a:pt x="3651" y="8244"/>
                  <a:pt x="2591" y="8793"/>
                  <a:pt x="1413" y="8990"/>
                </a:cubicBezTo>
                <a:cubicBezTo>
                  <a:pt x="1413" y="8990"/>
                  <a:pt x="1867" y="9251"/>
                  <a:pt x="2669" y="9251"/>
                </a:cubicBezTo>
                <a:cubicBezTo>
                  <a:pt x="3071" y="9251"/>
                  <a:pt x="3559" y="9186"/>
                  <a:pt x="4122" y="8990"/>
                </a:cubicBezTo>
                <a:lnTo>
                  <a:pt x="4122" y="8990"/>
                </a:lnTo>
                <a:cubicBezTo>
                  <a:pt x="3298" y="10207"/>
                  <a:pt x="2159" y="11149"/>
                  <a:pt x="864" y="11777"/>
                </a:cubicBezTo>
                <a:cubicBezTo>
                  <a:pt x="864" y="11862"/>
                  <a:pt x="981" y="11897"/>
                  <a:pt x="1169" y="11897"/>
                </a:cubicBezTo>
                <a:cubicBezTo>
                  <a:pt x="1761" y="11897"/>
                  <a:pt x="3056" y="11553"/>
                  <a:pt x="3651" y="11345"/>
                </a:cubicBezTo>
                <a:lnTo>
                  <a:pt x="3651" y="11345"/>
                </a:lnTo>
                <a:cubicBezTo>
                  <a:pt x="3180" y="12327"/>
                  <a:pt x="1845" y="14172"/>
                  <a:pt x="0" y="14407"/>
                </a:cubicBezTo>
                <a:cubicBezTo>
                  <a:pt x="0" y="14407"/>
                  <a:pt x="640" y="14601"/>
                  <a:pt x="1520" y="14601"/>
                </a:cubicBezTo>
                <a:cubicBezTo>
                  <a:pt x="2270" y="14601"/>
                  <a:pt x="3194" y="14460"/>
                  <a:pt x="4043" y="13936"/>
                </a:cubicBezTo>
                <a:lnTo>
                  <a:pt x="4043" y="13936"/>
                </a:lnTo>
                <a:cubicBezTo>
                  <a:pt x="4043" y="14721"/>
                  <a:pt x="1649" y="16056"/>
                  <a:pt x="1649" y="16056"/>
                </a:cubicBezTo>
                <a:cubicBezTo>
                  <a:pt x="1864" y="16063"/>
                  <a:pt x="2071" y="16066"/>
                  <a:pt x="2270" y="16066"/>
                </a:cubicBezTo>
                <a:cubicBezTo>
                  <a:pt x="6739" y="16066"/>
                  <a:pt x="7027" y="14446"/>
                  <a:pt x="7027" y="14446"/>
                </a:cubicBezTo>
                <a:cubicBezTo>
                  <a:pt x="7027" y="14446"/>
                  <a:pt x="7442" y="16038"/>
                  <a:pt x="11520" y="16038"/>
                </a:cubicBezTo>
                <a:cubicBezTo>
                  <a:pt x="11786" y="16038"/>
                  <a:pt x="12068" y="16031"/>
                  <a:pt x="12366" y="16017"/>
                </a:cubicBezTo>
                <a:cubicBezTo>
                  <a:pt x="11306" y="15663"/>
                  <a:pt x="10207" y="14093"/>
                  <a:pt x="10128" y="13818"/>
                </a:cubicBezTo>
                <a:lnTo>
                  <a:pt x="10128" y="13818"/>
                </a:lnTo>
                <a:cubicBezTo>
                  <a:pt x="10933" y="14250"/>
                  <a:pt x="11865" y="14358"/>
                  <a:pt x="12596" y="14358"/>
                </a:cubicBezTo>
                <a:cubicBezTo>
                  <a:pt x="13328" y="14358"/>
                  <a:pt x="13857" y="14250"/>
                  <a:pt x="13857" y="14250"/>
                </a:cubicBezTo>
                <a:cubicBezTo>
                  <a:pt x="12012" y="14015"/>
                  <a:pt x="10835" y="12327"/>
                  <a:pt x="10364" y="11306"/>
                </a:cubicBezTo>
                <a:lnTo>
                  <a:pt x="10364" y="11306"/>
                </a:lnTo>
                <a:cubicBezTo>
                  <a:pt x="11267" y="11581"/>
                  <a:pt x="12209" y="11738"/>
                  <a:pt x="13190" y="11777"/>
                </a:cubicBezTo>
                <a:cubicBezTo>
                  <a:pt x="11895" y="11149"/>
                  <a:pt x="10796" y="10246"/>
                  <a:pt x="10010" y="9068"/>
                </a:cubicBezTo>
                <a:lnTo>
                  <a:pt x="10010" y="9068"/>
                </a:lnTo>
                <a:cubicBezTo>
                  <a:pt x="10481" y="9210"/>
                  <a:pt x="10892" y="9259"/>
                  <a:pt x="11237" y="9259"/>
                </a:cubicBezTo>
                <a:cubicBezTo>
                  <a:pt x="12041" y="9259"/>
                  <a:pt x="12484" y="8990"/>
                  <a:pt x="12484" y="8990"/>
                </a:cubicBezTo>
                <a:cubicBezTo>
                  <a:pt x="11149" y="8754"/>
                  <a:pt x="9932" y="8048"/>
                  <a:pt x="9107" y="6988"/>
                </a:cubicBezTo>
                <a:lnTo>
                  <a:pt x="9107" y="6988"/>
                </a:lnTo>
                <a:cubicBezTo>
                  <a:pt x="9108" y="6988"/>
                  <a:pt x="10344" y="7915"/>
                  <a:pt x="11652" y="7915"/>
                </a:cubicBezTo>
                <a:cubicBezTo>
                  <a:pt x="11890" y="7915"/>
                  <a:pt x="12130" y="7885"/>
                  <a:pt x="12366" y="7812"/>
                </a:cubicBezTo>
                <a:cubicBezTo>
                  <a:pt x="10128" y="7380"/>
                  <a:pt x="6988" y="4907"/>
                  <a:pt x="6988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3" name="Google Shape;693;p34"/>
          <p:cNvSpPr/>
          <p:nvPr/>
        </p:nvSpPr>
        <p:spPr>
          <a:xfrm>
            <a:off x="-233746" y="6065814"/>
            <a:ext cx="59876" cy="401207"/>
          </a:xfrm>
          <a:custGeom>
            <a:avLst/>
            <a:gdLst/>
            <a:ahLst/>
            <a:cxnLst/>
            <a:rect l="l" t="t" r="r" b="b"/>
            <a:pathLst>
              <a:path w="1336" h="6714" extrusionOk="0">
                <a:moveTo>
                  <a:pt x="1" y="1"/>
                </a:moveTo>
                <a:lnTo>
                  <a:pt x="1" y="6713"/>
                </a:lnTo>
                <a:lnTo>
                  <a:pt x="1336" y="6713"/>
                </a:lnTo>
                <a:lnTo>
                  <a:pt x="1336" y="1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4" name="Google Shape;694;p34"/>
          <p:cNvSpPr/>
          <p:nvPr/>
        </p:nvSpPr>
        <p:spPr>
          <a:xfrm>
            <a:off x="-472984" y="5160314"/>
            <a:ext cx="538393" cy="948457"/>
          </a:xfrm>
          <a:custGeom>
            <a:avLst/>
            <a:gdLst/>
            <a:ahLst/>
            <a:cxnLst/>
            <a:rect l="l" t="t" r="r" b="b"/>
            <a:pathLst>
              <a:path w="12013" h="15872" extrusionOk="0">
                <a:moveTo>
                  <a:pt x="6006" y="1"/>
                </a:moveTo>
                <a:cubicBezTo>
                  <a:pt x="3847" y="1"/>
                  <a:pt x="2120" y="1100"/>
                  <a:pt x="2120" y="2474"/>
                </a:cubicBezTo>
                <a:cubicBezTo>
                  <a:pt x="2120" y="2631"/>
                  <a:pt x="2159" y="2749"/>
                  <a:pt x="2198" y="2906"/>
                </a:cubicBezTo>
                <a:cubicBezTo>
                  <a:pt x="1531" y="3141"/>
                  <a:pt x="1060" y="3730"/>
                  <a:pt x="981" y="4437"/>
                </a:cubicBezTo>
                <a:cubicBezTo>
                  <a:pt x="1021" y="4947"/>
                  <a:pt x="1296" y="5418"/>
                  <a:pt x="1727" y="5732"/>
                </a:cubicBezTo>
                <a:cubicBezTo>
                  <a:pt x="1060" y="5968"/>
                  <a:pt x="589" y="6556"/>
                  <a:pt x="510" y="7263"/>
                </a:cubicBezTo>
                <a:cubicBezTo>
                  <a:pt x="589" y="7891"/>
                  <a:pt x="942" y="8441"/>
                  <a:pt x="1492" y="8676"/>
                </a:cubicBezTo>
                <a:cubicBezTo>
                  <a:pt x="903" y="8951"/>
                  <a:pt x="510" y="9540"/>
                  <a:pt x="471" y="10168"/>
                </a:cubicBezTo>
                <a:cubicBezTo>
                  <a:pt x="510" y="10678"/>
                  <a:pt x="785" y="11149"/>
                  <a:pt x="1217" y="11424"/>
                </a:cubicBezTo>
                <a:cubicBezTo>
                  <a:pt x="550" y="11699"/>
                  <a:pt x="79" y="12288"/>
                  <a:pt x="0" y="12994"/>
                </a:cubicBezTo>
                <a:cubicBezTo>
                  <a:pt x="0" y="14094"/>
                  <a:pt x="1374" y="14957"/>
                  <a:pt x="3023" y="14957"/>
                </a:cubicBezTo>
                <a:lnTo>
                  <a:pt x="3337" y="14957"/>
                </a:lnTo>
                <a:cubicBezTo>
                  <a:pt x="4014" y="15527"/>
                  <a:pt x="4852" y="15871"/>
                  <a:pt x="5735" y="15871"/>
                </a:cubicBezTo>
                <a:cubicBezTo>
                  <a:pt x="5825" y="15871"/>
                  <a:pt x="5916" y="15867"/>
                  <a:pt x="6006" y="15860"/>
                </a:cubicBezTo>
                <a:cubicBezTo>
                  <a:pt x="6097" y="15867"/>
                  <a:pt x="6187" y="15871"/>
                  <a:pt x="6277" y="15871"/>
                </a:cubicBezTo>
                <a:cubicBezTo>
                  <a:pt x="7160" y="15871"/>
                  <a:pt x="7999" y="15527"/>
                  <a:pt x="8676" y="14957"/>
                </a:cubicBezTo>
                <a:lnTo>
                  <a:pt x="8990" y="14957"/>
                </a:lnTo>
                <a:cubicBezTo>
                  <a:pt x="10638" y="14957"/>
                  <a:pt x="12012" y="14054"/>
                  <a:pt x="12012" y="12994"/>
                </a:cubicBezTo>
                <a:cubicBezTo>
                  <a:pt x="11934" y="12288"/>
                  <a:pt x="11463" y="11660"/>
                  <a:pt x="10796" y="11424"/>
                </a:cubicBezTo>
                <a:cubicBezTo>
                  <a:pt x="11227" y="11149"/>
                  <a:pt x="11502" y="10678"/>
                  <a:pt x="11541" y="10168"/>
                </a:cubicBezTo>
                <a:cubicBezTo>
                  <a:pt x="11463" y="9540"/>
                  <a:pt x="11070" y="8951"/>
                  <a:pt x="10481" y="8676"/>
                </a:cubicBezTo>
                <a:cubicBezTo>
                  <a:pt x="11031" y="8441"/>
                  <a:pt x="11424" y="7891"/>
                  <a:pt x="11463" y="7263"/>
                </a:cubicBezTo>
                <a:cubicBezTo>
                  <a:pt x="11384" y="6556"/>
                  <a:pt x="10913" y="5968"/>
                  <a:pt x="10285" y="5732"/>
                </a:cubicBezTo>
                <a:cubicBezTo>
                  <a:pt x="10717" y="5418"/>
                  <a:pt x="10992" y="4947"/>
                  <a:pt x="10992" y="4437"/>
                </a:cubicBezTo>
                <a:cubicBezTo>
                  <a:pt x="10953" y="3730"/>
                  <a:pt x="10481" y="3141"/>
                  <a:pt x="9814" y="2906"/>
                </a:cubicBezTo>
                <a:cubicBezTo>
                  <a:pt x="9853" y="2749"/>
                  <a:pt x="9853" y="2631"/>
                  <a:pt x="9853" y="2474"/>
                </a:cubicBezTo>
                <a:cubicBezTo>
                  <a:pt x="9853" y="1100"/>
                  <a:pt x="8126" y="1"/>
                  <a:pt x="6006" y="1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5" name="Google Shape;695;p34"/>
          <p:cNvSpPr/>
          <p:nvPr/>
        </p:nvSpPr>
        <p:spPr>
          <a:xfrm>
            <a:off x="7750331" y="4456554"/>
            <a:ext cx="457497" cy="805879"/>
          </a:xfrm>
          <a:custGeom>
            <a:avLst/>
            <a:gdLst/>
            <a:ahLst/>
            <a:cxnLst/>
            <a:rect l="l" t="t" r="r" b="b"/>
            <a:pathLst>
              <a:path w="10208" h="13486" extrusionOk="0">
                <a:moveTo>
                  <a:pt x="5104" y="1"/>
                </a:moveTo>
                <a:cubicBezTo>
                  <a:pt x="3298" y="1"/>
                  <a:pt x="1806" y="982"/>
                  <a:pt x="1806" y="2121"/>
                </a:cubicBezTo>
                <a:cubicBezTo>
                  <a:pt x="1806" y="2238"/>
                  <a:pt x="1845" y="2356"/>
                  <a:pt x="1845" y="2474"/>
                </a:cubicBezTo>
                <a:cubicBezTo>
                  <a:pt x="1296" y="2670"/>
                  <a:pt x="903" y="3181"/>
                  <a:pt x="864" y="3809"/>
                </a:cubicBezTo>
                <a:cubicBezTo>
                  <a:pt x="864" y="4240"/>
                  <a:pt x="1100" y="4633"/>
                  <a:pt x="1492" y="4869"/>
                </a:cubicBezTo>
                <a:cubicBezTo>
                  <a:pt x="903" y="5065"/>
                  <a:pt x="511" y="5575"/>
                  <a:pt x="471" y="6203"/>
                </a:cubicBezTo>
                <a:cubicBezTo>
                  <a:pt x="511" y="6714"/>
                  <a:pt x="825" y="7185"/>
                  <a:pt x="1296" y="7420"/>
                </a:cubicBezTo>
                <a:cubicBezTo>
                  <a:pt x="786" y="7617"/>
                  <a:pt x="432" y="8088"/>
                  <a:pt x="393" y="8637"/>
                </a:cubicBezTo>
                <a:cubicBezTo>
                  <a:pt x="432" y="9108"/>
                  <a:pt x="668" y="9501"/>
                  <a:pt x="1021" y="9736"/>
                </a:cubicBezTo>
                <a:cubicBezTo>
                  <a:pt x="471" y="9933"/>
                  <a:pt x="79" y="10443"/>
                  <a:pt x="0" y="11071"/>
                </a:cubicBezTo>
                <a:cubicBezTo>
                  <a:pt x="0" y="11974"/>
                  <a:pt x="1178" y="12720"/>
                  <a:pt x="2591" y="12720"/>
                </a:cubicBezTo>
                <a:lnTo>
                  <a:pt x="2827" y="12720"/>
                </a:lnTo>
                <a:cubicBezTo>
                  <a:pt x="3494" y="13230"/>
                  <a:pt x="4299" y="13485"/>
                  <a:pt x="5104" y="13485"/>
                </a:cubicBezTo>
                <a:cubicBezTo>
                  <a:pt x="5908" y="13485"/>
                  <a:pt x="6713" y="13230"/>
                  <a:pt x="7381" y="12720"/>
                </a:cubicBezTo>
                <a:lnTo>
                  <a:pt x="7616" y="12720"/>
                </a:lnTo>
                <a:cubicBezTo>
                  <a:pt x="9069" y="12720"/>
                  <a:pt x="10207" y="11974"/>
                  <a:pt x="10207" y="11071"/>
                </a:cubicBezTo>
                <a:cubicBezTo>
                  <a:pt x="10129" y="10443"/>
                  <a:pt x="9736" y="9933"/>
                  <a:pt x="9186" y="9736"/>
                </a:cubicBezTo>
                <a:cubicBezTo>
                  <a:pt x="9540" y="9501"/>
                  <a:pt x="9775" y="9108"/>
                  <a:pt x="9814" y="8637"/>
                </a:cubicBezTo>
                <a:cubicBezTo>
                  <a:pt x="9775" y="8088"/>
                  <a:pt x="9422" y="7617"/>
                  <a:pt x="8951" y="7420"/>
                </a:cubicBezTo>
                <a:cubicBezTo>
                  <a:pt x="9383" y="7185"/>
                  <a:pt x="9697" y="6714"/>
                  <a:pt x="9736" y="6203"/>
                </a:cubicBezTo>
                <a:cubicBezTo>
                  <a:pt x="9697" y="5575"/>
                  <a:pt x="9304" y="5065"/>
                  <a:pt x="8715" y="4869"/>
                </a:cubicBezTo>
                <a:cubicBezTo>
                  <a:pt x="9108" y="4633"/>
                  <a:pt x="9343" y="4240"/>
                  <a:pt x="9343" y="3809"/>
                </a:cubicBezTo>
                <a:cubicBezTo>
                  <a:pt x="9304" y="3181"/>
                  <a:pt x="8912" y="2670"/>
                  <a:pt x="8362" y="2474"/>
                </a:cubicBezTo>
                <a:cubicBezTo>
                  <a:pt x="8362" y="2356"/>
                  <a:pt x="8401" y="2238"/>
                  <a:pt x="8401" y="2121"/>
                </a:cubicBezTo>
                <a:cubicBezTo>
                  <a:pt x="8401" y="982"/>
                  <a:pt x="6910" y="1"/>
                  <a:pt x="5104" y="1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6" name="Google Shape;696;p34"/>
          <p:cNvSpPr/>
          <p:nvPr/>
        </p:nvSpPr>
        <p:spPr>
          <a:xfrm>
            <a:off x="7954432" y="5225987"/>
            <a:ext cx="49299" cy="342585"/>
          </a:xfrm>
          <a:custGeom>
            <a:avLst/>
            <a:gdLst/>
            <a:ahLst/>
            <a:cxnLst/>
            <a:rect l="l" t="t" r="r" b="b"/>
            <a:pathLst>
              <a:path w="1100" h="5733" extrusionOk="0">
                <a:moveTo>
                  <a:pt x="0" y="1"/>
                </a:moveTo>
                <a:lnTo>
                  <a:pt x="0" y="5732"/>
                </a:lnTo>
                <a:lnTo>
                  <a:pt x="1099" y="5732"/>
                </a:lnTo>
                <a:lnTo>
                  <a:pt x="1099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7" name="Google Shape;697;p34"/>
          <p:cNvSpPr/>
          <p:nvPr/>
        </p:nvSpPr>
        <p:spPr>
          <a:xfrm>
            <a:off x="4689002" y="4184480"/>
            <a:ext cx="517284" cy="904955"/>
          </a:xfrm>
          <a:custGeom>
            <a:avLst/>
            <a:gdLst/>
            <a:ahLst/>
            <a:cxnLst/>
            <a:rect l="l" t="t" r="r" b="b"/>
            <a:pathLst>
              <a:path w="11542" h="15144" extrusionOk="0">
                <a:moveTo>
                  <a:pt x="5771" y="0"/>
                </a:moveTo>
                <a:cubicBezTo>
                  <a:pt x="3730" y="0"/>
                  <a:pt x="2081" y="1060"/>
                  <a:pt x="2081" y="2395"/>
                </a:cubicBezTo>
                <a:cubicBezTo>
                  <a:pt x="2081" y="2512"/>
                  <a:pt x="2081" y="2669"/>
                  <a:pt x="2121" y="2787"/>
                </a:cubicBezTo>
                <a:cubicBezTo>
                  <a:pt x="1492" y="3023"/>
                  <a:pt x="1061" y="3572"/>
                  <a:pt x="982" y="4240"/>
                </a:cubicBezTo>
                <a:cubicBezTo>
                  <a:pt x="1021" y="4750"/>
                  <a:pt x="1257" y="5182"/>
                  <a:pt x="1689" y="5457"/>
                </a:cubicBezTo>
                <a:cubicBezTo>
                  <a:pt x="1061" y="5692"/>
                  <a:pt x="629" y="6281"/>
                  <a:pt x="550" y="6948"/>
                </a:cubicBezTo>
                <a:cubicBezTo>
                  <a:pt x="590" y="7537"/>
                  <a:pt x="943" y="8048"/>
                  <a:pt x="1453" y="8322"/>
                </a:cubicBezTo>
                <a:cubicBezTo>
                  <a:pt x="904" y="8558"/>
                  <a:pt x="511" y="9108"/>
                  <a:pt x="472" y="9736"/>
                </a:cubicBezTo>
                <a:cubicBezTo>
                  <a:pt x="511" y="10207"/>
                  <a:pt x="747" y="10678"/>
                  <a:pt x="1178" y="10953"/>
                </a:cubicBezTo>
                <a:cubicBezTo>
                  <a:pt x="550" y="11188"/>
                  <a:pt x="79" y="11738"/>
                  <a:pt x="1" y="12405"/>
                </a:cubicBezTo>
                <a:cubicBezTo>
                  <a:pt x="1" y="13465"/>
                  <a:pt x="1335" y="14289"/>
                  <a:pt x="2906" y="14289"/>
                </a:cubicBezTo>
                <a:lnTo>
                  <a:pt x="3220" y="14289"/>
                </a:lnTo>
                <a:cubicBezTo>
                  <a:pt x="3966" y="14859"/>
                  <a:pt x="4868" y="15143"/>
                  <a:pt x="5771" y="15143"/>
                </a:cubicBezTo>
                <a:cubicBezTo>
                  <a:pt x="6674" y="15143"/>
                  <a:pt x="7577" y="14859"/>
                  <a:pt x="8323" y="14289"/>
                </a:cubicBezTo>
                <a:lnTo>
                  <a:pt x="8637" y="14289"/>
                </a:lnTo>
                <a:cubicBezTo>
                  <a:pt x="10247" y="14289"/>
                  <a:pt x="11542" y="13465"/>
                  <a:pt x="11542" y="12405"/>
                </a:cubicBezTo>
                <a:cubicBezTo>
                  <a:pt x="11463" y="11738"/>
                  <a:pt x="10992" y="11188"/>
                  <a:pt x="10364" y="10953"/>
                </a:cubicBezTo>
                <a:cubicBezTo>
                  <a:pt x="10796" y="10678"/>
                  <a:pt x="11071" y="10207"/>
                  <a:pt x="11071" y="9736"/>
                </a:cubicBezTo>
                <a:cubicBezTo>
                  <a:pt x="11032" y="9108"/>
                  <a:pt x="10678" y="8558"/>
                  <a:pt x="10090" y="8322"/>
                </a:cubicBezTo>
                <a:cubicBezTo>
                  <a:pt x="10639" y="8048"/>
                  <a:pt x="10992" y="7537"/>
                  <a:pt x="11032" y="6948"/>
                </a:cubicBezTo>
                <a:cubicBezTo>
                  <a:pt x="10953" y="6281"/>
                  <a:pt x="10521" y="5692"/>
                  <a:pt x="9893" y="5457"/>
                </a:cubicBezTo>
                <a:cubicBezTo>
                  <a:pt x="10286" y="5182"/>
                  <a:pt x="10561" y="4750"/>
                  <a:pt x="10600" y="4240"/>
                </a:cubicBezTo>
                <a:cubicBezTo>
                  <a:pt x="10521" y="3572"/>
                  <a:pt x="10090" y="3023"/>
                  <a:pt x="9461" y="2787"/>
                </a:cubicBezTo>
                <a:cubicBezTo>
                  <a:pt x="9461" y="2669"/>
                  <a:pt x="9501" y="2512"/>
                  <a:pt x="9501" y="2395"/>
                </a:cubicBezTo>
                <a:cubicBezTo>
                  <a:pt x="9501" y="1060"/>
                  <a:pt x="7852" y="0"/>
                  <a:pt x="5771" y="0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8" name="Google Shape;698;p34"/>
          <p:cNvSpPr/>
          <p:nvPr/>
        </p:nvSpPr>
        <p:spPr>
          <a:xfrm>
            <a:off x="4921248" y="5050061"/>
            <a:ext cx="54588" cy="384773"/>
          </a:xfrm>
          <a:custGeom>
            <a:avLst/>
            <a:gdLst/>
            <a:ahLst/>
            <a:cxnLst/>
            <a:rect l="l" t="t" r="r" b="b"/>
            <a:pathLst>
              <a:path w="1218" h="6439" extrusionOk="0">
                <a:moveTo>
                  <a:pt x="0" y="1"/>
                </a:moveTo>
                <a:lnTo>
                  <a:pt x="0" y="6439"/>
                </a:lnTo>
                <a:lnTo>
                  <a:pt x="1217" y="6439"/>
                </a:lnTo>
                <a:lnTo>
                  <a:pt x="1217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9" name="Google Shape;699;p34"/>
          <p:cNvSpPr/>
          <p:nvPr/>
        </p:nvSpPr>
        <p:spPr>
          <a:xfrm>
            <a:off x="4499019" y="5943848"/>
            <a:ext cx="80940" cy="375392"/>
          </a:xfrm>
          <a:custGeom>
            <a:avLst/>
            <a:gdLst/>
            <a:ahLst/>
            <a:cxnLst/>
            <a:rect l="l" t="t" r="r" b="b"/>
            <a:pathLst>
              <a:path w="1806" h="6282" extrusionOk="0">
                <a:moveTo>
                  <a:pt x="0" y="0"/>
                </a:moveTo>
                <a:lnTo>
                  <a:pt x="0" y="6281"/>
                </a:lnTo>
                <a:lnTo>
                  <a:pt x="1806" y="6281"/>
                </a:lnTo>
                <a:lnTo>
                  <a:pt x="1806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0" name="Google Shape;700;p34"/>
          <p:cNvSpPr/>
          <p:nvPr/>
        </p:nvSpPr>
        <p:spPr>
          <a:xfrm>
            <a:off x="4154147" y="4921046"/>
            <a:ext cx="770637" cy="1165375"/>
          </a:xfrm>
          <a:custGeom>
            <a:avLst/>
            <a:gdLst/>
            <a:ahLst/>
            <a:cxnLst/>
            <a:rect l="l" t="t" r="r" b="b"/>
            <a:pathLst>
              <a:path w="17195" h="19502" extrusionOk="0">
                <a:moveTo>
                  <a:pt x="8716" y="1"/>
                </a:moveTo>
                <a:lnTo>
                  <a:pt x="8716" y="40"/>
                </a:lnTo>
                <a:cubicBezTo>
                  <a:pt x="8716" y="6125"/>
                  <a:pt x="3848" y="9304"/>
                  <a:pt x="2042" y="9304"/>
                </a:cubicBezTo>
                <a:cubicBezTo>
                  <a:pt x="2425" y="9419"/>
                  <a:pt x="2821" y="9476"/>
                  <a:pt x="3215" y="9476"/>
                </a:cubicBezTo>
                <a:cubicBezTo>
                  <a:pt x="4033" y="9476"/>
                  <a:pt x="4847" y="9231"/>
                  <a:pt x="5536" y="8755"/>
                </a:cubicBezTo>
                <a:lnTo>
                  <a:pt x="5536" y="8755"/>
                </a:lnTo>
                <a:cubicBezTo>
                  <a:pt x="4515" y="9815"/>
                  <a:pt x="3220" y="10521"/>
                  <a:pt x="1767" y="10796"/>
                </a:cubicBezTo>
                <a:cubicBezTo>
                  <a:pt x="1767" y="10796"/>
                  <a:pt x="2308" y="11110"/>
                  <a:pt x="3308" y="11110"/>
                </a:cubicBezTo>
                <a:cubicBezTo>
                  <a:pt x="3809" y="11110"/>
                  <a:pt x="4424" y="11032"/>
                  <a:pt x="5143" y="10796"/>
                </a:cubicBezTo>
                <a:lnTo>
                  <a:pt x="5143" y="10796"/>
                </a:lnTo>
                <a:cubicBezTo>
                  <a:pt x="4083" y="12248"/>
                  <a:pt x="2670" y="13465"/>
                  <a:pt x="1061" y="14251"/>
                </a:cubicBezTo>
                <a:cubicBezTo>
                  <a:pt x="1061" y="14339"/>
                  <a:pt x="1187" y="14375"/>
                  <a:pt x="1394" y="14375"/>
                </a:cubicBezTo>
                <a:cubicBezTo>
                  <a:pt x="2110" y="14375"/>
                  <a:pt x="3793" y="13936"/>
                  <a:pt x="4555" y="13662"/>
                </a:cubicBezTo>
                <a:lnTo>
                  <a:pt x="4555" y="13662"/>
                </a:lnTo>
                <a:cubicBezTo>
                  <a:pt x="3926" y="14918"/>
                  <a:pt x="2317" y="17234"/>
                  <a:pt x="1" y="17509"/>
                </a:cubicBezTo>
                <a:cubicBezTo>
                  <a:pt x="1" y="17509"/>
                  <a:pt x="742" y="17721"/>
                  <a:pt x="1774" y="17721"/>
                </a:cubicBezTo>
                <a:cubicBezTo>
                  <a:pt x="2729" y="17721"/>
                  <a:pt x="3932" y="17539"/>
                  <a:pt x="5026" y="16841"/>
                </a:cubicBezTo>
                <a:lnTo>
                  <a:pt x="5026" y="16841"/>
                </a:lnTo>
                <a:cubicBezTo>
                  <a:pt x="5026" y="17823"/>
                  <a:pt x="2042" y="19472"/>
                  <a:pt x="2042" y="19472"/>
                </a:cubicBezTo>
                <a:cubicBezTo>
                  <a:pt x="2315" y="19480"/>
                  <a:pt x="2577" y="19484"/>
                  <a:pt x="2828" y="19484"/>
                </a:cubicBezTo>
                <a:cubicBezTo>
                  <a:pt x="8357" y="19484"/>
                  <a:pt x="8716" y="17509"/>
                  <a:pt x="8716" y="17509"/>
                </a:cubicBezTo>
                <a:cubicBezTo>
                  <a:pt x="8716" y="17509"/>
                  <a:pt x="9231" y="19501"/>
                  <a:pt x="14247" y="19501"/>
                </a:cubicBezTo>
                <a:cubicBezTo>
                  <a:pt x="14593" y="19501"/>
                  <a:pt x="14960" y="19492"/>
                  <a:pt x="15350" y="19472"/>
                </a:cubicBezTo>
                <a:cubicBezTo>
                  <a:pt x="14015" y="19040"/>
                  <a:pt x="12681" y="17077"/>
                  <a:pt x="12563" y="16724"/>
                </a:cubicBezTo>
                <a:lnTo>
                  <a:pt x="12563" y="16724"/>
                </a:lnTo>
                <a:cubicBezTo>
                  <a:pt x="13601" y="17294"/>
                  <a:pt x="14808" y="17431"/>
                  <a:pt x="15729" y="17431"/>
                </a:cubicBezTo>
                <a:cubicBezTo>
                  <a:pt x="16585" y="17431"/>
                  <a:pt x="17195" y="17313"/>
                  <a:pt x="17195" y="17313"/>
                </a:cubicBezTo>
                <a:cubicBezTo>
                  <a:pt x="14879" y="16998"/>
                  <a:pt x="13466" y="14879"/>
                  <a:pt x="12838" y="13622"/>
                </a:cubicBezTo>
                <a:lnTo>
                  <a:pt x="12838" y="13622"/>
                </a:lnTo>
                <a:cubicBezTo>
                  <a:pt x="13687" y="13894"/>
                  <a:pt x="15623" y="14195"/>
                  <a:pt x="16180" y="14195"/>
                </a:cubicBezTo>
                <a:cubicBezTo>
                  <a:pt x="16267" y="14195"/>
                  <a:pt x="16321" y="14188"/>
                  <a:pt x="16331" y="14172"/>
                </a:cubicBezTo>
                <a:cubicBezTo>
                  <a:pt x="14761" y="13426"/>
                  <a:pt x="13426" y="12288"/>
                  <a:pt x="12406" y="10835"/>
                </a:cubicBezTo>
                <a:lnTo>
                  <a:pt x="12406" y="10835"/>
                </a:lnTo>
                <a:cubicBezTo>
                  <a:pt x="13007" y="11016"/>
                  <a:pt x="13530" y="11078"/>
                  <a:pt x="13968" y="11078"/>
                </a:cubicBezTo>
                <a:cubicBezTo>
                  <a:pt x="14959" y="11078"/>
                  <a:pt x="15507" y="10757"/>
                  <a:pt x="15507" y="10757"/>
                </a:cubicBezTo>
                <a:cubicBezTo>
                  <a:pt x="13819" y="10482"/>
                  <a:pt x="12327" y="9579"/>
                  <a:pt x="11346" y="8244"/>
                </a:cubicBezTo>
                <a:lnTo>
                  <a:pt x="11346" y="8244"/>
                </a:lnTo>
                <a:cubicBezTo>
                  <a:pt x="11346" y="8245"/>
                  <a:pt x="12833" y="9395"/>
                  <a:pt x="14455" y="9395"/>
                </a:cubicBezTo>
                <a:cubicBezTo>
                  <a:pt x="14751" y="9395"/>
                  <a:pt x="15053" y="9356"/>
                  <a:pt x="15350" y="9265"/>
                </a:cubicBezTo>
                <a:cubicBezTo>
                  <a:pt x="12602" y="8755"/>
                  <a:pt x="8716" y="6085"/>
                  <a:pt x="8716" y="1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1" name="Google Shape;701;p34"/>
          <p:cNvSpPr/>
          <p:nvPr/>
        </p:nvSpPr>
        <p:spPr>
          <a:xfrm>
            <a:off x="6344575" y="5134499"/>
            <a:ext cx="77445" cy="366009"/>
          </a:xfrm>
          <a:custGeom>
            <a:avLst/>
            <a:gdLst/>
            <a:ahLst/>
            <a:cxnLst/>
            <a:rect l="l" t="t" r="r" b="b"/>
            <a:pathLst>
              <a:path w="1728" h="6125" extrusionOk="0">
                <a:moveTo>
                  <a:pt x="1" y="1"/>
                </a:moveTo>
                <a:lnTo>
                  <a:pt x="1" y="6125"/>
                </a:lnTo>
                <a:lnTo>
                  <a:pt x="1728" y="6125"/>
                </a:lnTo>
                <a:lnTo>
                  <a:pt x="1728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2" name="Google Shape;702;p34"/>
          <p:cNvSpPr/>
          <p:nvPr/>
        </p:nvSpPr>
        <p:spPr>
          <a:xfrm>
            <a:off x="6010322" y="4118747"/>
            <a:ext cx="747735" cy="1157367"/>
          </a:xfrm>
          <a:custGeom>
            <a:avLst/>
            <a:gdLst/>
            <a:ahLst/>
            <a:cxnLst/>
            <a:rect l="l" t="t" r="r" b="b"/>
            <a:pathLst>
              <a:path w="16684" h="19368" extrusionOk="0">
                <a:moveTo>
                  <a:pt x="8440" y="1"/>
                </a:moveTo>
                <a:lnTo>
                  <a:pt x="8440" y="40"/>
                </a:lnTo>
                <a:cubicBezTo>
                  <a:pt x="8440" y="5929"/>
                  <a:pt x="3729" y="9422"/>
                  <a:pt x="1963" y="9422"/>
                </a:cubicBezTo>
                <a:cubicBezTo>
                  <a:pt x="2333" y="9537"/>
                  <a:pt x="2716" y="9594"/>
                  <a:pt x="3097" y="9594"/>
                </a:cubicBezTo>
                <a:cubicBezTo>
                  <a:pt x="3889" y="9594"/>
                  <a:pt x="4677" y="9350"/>
                  <a:pt x="5339" y="8873"/>
                </a:cubicBezTo>
                <a:lnTo>
                  <a:pt x="5339" y="8873"/>
                </a:lnTo>
                <a:cubicBezTo>
                  <a:pt x="4397" y="9933"/>
                  <a:pt x="3101" y="10600"/>
                  <a:pt x="1688" y="10836"/>
                </a:cubicBezTo>
                <a:cubicBezTo>
                  <a:pt x="1688" y="10836"/>
                  <a:pt x="2229" y="11150"/>
                  <a:pt x="3206" y="11150"/>
                </a:cubicBezTo>
                <a:cubicBezTo>
                  <a:pt x="3695" y="11150"/>
                  <a:pt x="4292" y="11071"/>
                  <a:pt x="4986" y="10836"/>
                </a:cubicBezTo>
                <a:lnTo>
                  <a:pt x="4986" y="10836"/>
                </a:lnTo>
                <a:cubicBezTo>
                  <a:pt x="3965" y="12288"/>
                  <a:pt x="2591" y="13427"/>
                  <a:pt x="1021" y="14212"/>
                </a:cubicBezTo>
                <a:cubicBezTo>
                  <a:pt x="1021" y="14312"/>
                  <a:pt x="1150" y="14353"/>
                  <a:pt x="1360" y="14353"/>
                </a:cubicBezTo>
                <a:cubicBezTo>
                  <a:pt x="2056" y="14353"/>
                  <a:pt x="3643" y="13903"/>
                  <a:pt x="4397" y="13662"/>
                </a:cubicBezTo>
                <a:lnTo>
                  <a:pt x="4397" y="13662"/>
                </a:lnTo>
                <a:cubicBezTo>
                  <a:pt x="3808" y="14879"/>
                  <a:pt x="2198" y="17117"/>
                  <a:pt x="0" y="17391"/>
                </a:cubicBezTo>
                <a:cubicBezTo>
                  <a:pt x="0" y="17391"/>
                  <a:pt x="748" y="17615"/>
                  <a:pt x="1786" y="17615"/>
                </a:cubicBezTo>
                <a:cubicBezTo>
                  <a:pt x="2694" y="17615"/>
                  <a:pt x="3824" y="17444"/>
                  <a:pt x="4868" y="16803"/>
                </a:cubicBezTo>
                <a:lnTo>
                  <a:pt x="4868" y="16803"/>
                </a:lnTo>
                <a:cubicBezTo>
                  <a:pt x="4868" y="17784"/>
                  <a:pt x="1963" y="19354"/>
                  <a:pt x="1963" y="19354"/>
                </a:cubicBezTo>
                <a:cubicBezTo>
                  <a:pt x="2234" y="19363"/>
                  <a:pt x="2494" y="19367"/>
                  <a:pt x="2742" y="19367"/>
                </a:cubicBezTo>
                <a:cubicBezTo>
                  <a:pt x="8117" y="19367"/>
                  <a:pt x="8440" y="17431"/>
                  <a:pt x="8440" y="17431"/>
                </a:cubicBezTo>
                <a:cubicBezTo>
                  <a:pt x="8440" y="17431"/>
                  <a:pt x="8953" y="19346"/>
                  <a:pt x="13809" y="19346"/>
                </a:cubicBezTo>
                <a:cubicBezTo>
                  <a:pt x="14156" y="19346"/>
                  <a:pt x="14525" y="19336"/>
                  <a:pt x="14917" y="19315"/>
                </a:cubicBezTo>
                <a:cubicBezTo>
                  <a:pt x="13622" y="18922"/>
                  <a:pt x="12287" y="17038"/>
                  <a:pt x="12169" y="16685"/>
                </a:cubicBezTo>
                <a:lnTo>
                  <a:pt x="12169" y="16685"/>
                </a:lnTo>
                <a:cubicBezTo>
                  <a:pt x="13169" y="17225"/>
                  <a:pt x="14322" y="17357"/>
                  <a:pt x="15212" y="17357"/>
                </a:cubicBezTo>
                <a:cubicBezTo>
                  <a:pt x="16070" y="17357"/>
                  <a:pt x="16684" y="17234"/>
                  <a:pt x="16684" y="17234"/>
                </a:cubicBezTo>
                <a:cubicBezTo>
                  <a:pt x="14446" y="16920"/>
                  <a:pt x="13033" y="14840"/>
                  <a:pt x="12444" y="13623"/>
                </a:cubicBezTo>
                <a:lnTo>
                  <a:pt x="12444" y="13623"/>
                </a:lnTo>
                <a:cubicBezTo>
                  <a:pt x="13288" y="13939"/>
                  <a:pt x="15263" y="14224"/>
                  <a:pt x="15753" y="14224"/>
                </a:cubicBezTo>
                <a:cubicBezTo>
                  <a:pt x="15810" y="14224"/>
                  <a:pt x="15847" y="14220"/>
                  <a:pt x="15860" y="14212"/>
                </a:cubicBezTo>
                <a:cubicBezTo>
                  <a:pt x="14329" y="13466"/>
                  <a:pt x="12994" y="12367"/>
                  <a:pt x="12052" y="10953"/>
                </a:cubicBezTo>
                <a:lnTo>
                  <a:pt x="12052" y="10953"/>
                </a:lnTo>
                <a:cubicBezTo>
                  <a:pt x="12625" y="11121"/>
                  <a:pt x="13126" y="11179"/>
                  <a:pt x="13545" y="11179"/>
                </a:cubicBezTo>
                <a:cubicBezTo>
                  <a:pt x="14503" y="11179"/>
                  <a:pt x="15035" y="10875"/>
                  <a:pt x="15035" y="10875"/>
                </a:cubicBezTo>
                <a:cubicBezTo>
                  <a:pt x="13426" y="10600"/>
                  <a:pt x="11973" y="9736"/>
                  <a:pt x="10992" y="8441"/>
                </a:cubicBezTo>
                <a:lnTo>
                  <a:pt x="10992" y="8441"/>
                </a:lnTo>
                <a:cubicBezTo>
                  <a:pt x="10992" y="8441"/>
                  <a:pt x="12459" y="9541"/>
                  <a:pt x="14054" y="9541"/>
                </a:cubicBezTo>
                <a:cubicBezTo>
                  <a:pt x="14340" y="9541"/>
                  <a:pt x="14631" y="9506"/>
                  <a:pt x="14917" y="9422"/>
                </a:cubicBezTo>
                <a:cubicBezTo>
                  <a:pt x="12209" y="8912"/>
                  <a:pt x="8440" y="5889"/>
                  <a:pt x="8440" y="1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3" name="Google Shape;703;p34"/>
          <p:cNvSpPr/>
          <p:nvPr/>
        </p:nvSpPr>
        <p:spPr>
          <a:xfrm>
            <a:off x="6733683" y="4783066"/>
            <a:ext cx="961604" cy="1423523"/>
          </a:xfrm>
          <a:custGeom>
            <a:avLst/>
            <a:gdLst/>
            <a:ahLst/>
            <a:cxnLst/>
            <a:rect l="l" t="t" r="r" b="b"/>
            <a:pathLst>
              <a:path w="21456" h="23822" extrusionOk="0">
                <a:moveTo>
                  <a:pt x="11591" y="0"/>
                </a:moveTo>
                <a:cubicBezTo>
                  <a:pt x="8713" y="0"/>
                  <a:pt x="8090" y="2114"/>
                  <a:pt x="8081" y="2114"/>
                </a:cubicBezTo>
                <a:cubicBezTo>
                  <a:pt x="8081" y="2114"/>
                  <a:pt x="8081" y="2113"/>
                  <a:pt x="8081" y="2113"/>
                </a:cubicBezTo>
                <a:cubicBezTo>
                  <a:pt x="7565" y="1597"/>
                  <a:pt x="6259" y="1137"/>
                  <a:pt x="5322" y="1137"/>
                </a:cubicBezTo>
                <a:cubicBezTo>
                  <a:pt x="4904" y="1137"/>
                  <a:pt x="4560" y="1228"/>
                  <a:pt x="4391" y="1446"/>
                </a:cubicBezTo>
                <a:cubicBezTo>
                  <a:pt x="3841" y="2192"/>
                  <a:pt x="5451" y="3683"/>
                  <a:pt x="5451" y="3683"/>
                </a:cubicBezTo>
                <a:cubicBezTo>
                  <a:pt x="5451" y="3683"/>
                  <a:pt x="4600" y="2910"/>
                  <a:pt x="3618" y="2910"/>
                </a:cubicBezTo>
                <a:cubicBezTo>
                  <a:pt x="3201" y="2910"/>
                  <a:pt x="2760" y="3050"/>
                  <a:pt x="2350" y="3448"/>
                </a:cubicBezTo>
                <a:cubicBezTo>
                  <a:pt x="976" y="4783"/>
                  <a:pt x="4195" y="6196"/>
                  <a:pt x="4195" y="6196"/>
                </a:cubicBezTo>
                <a:cubicBezTo>
                  <a:pt x="4195" y="6196"/>
                  <a:pt x="3245" y="5818"/>
                  <a:pt x="2266" y="5818"/>
                </a:cubicBezTo>
                <a:cubicBezTo>
                  <a:pt x="1273" y="5818"/>
                  <a:pt x="250" y="6206"/>
                  <a:pt x="151" y="7766"/>
                </a:cubicBezTo>
                <a:cubicBezTo>
                  <a:pt x="1" y="10147"/>
                  <a:pt x="2419" y="11186"/>
                  <a:pt x="3550" y="11540"/>
                </a:cubicBezTo>
                <a:lnTo>
                  <a:pt x="3550" y="11540"/>
                </a:lnTo>
                <a:cubicBezTo>
                  <a:pt x="3521" y="11538"/>
                  <a:pt x="3492" y="11537"/>
                  <a:pt x="3463" y="11537"/>
                </a:cubicBezTo>
                <a:cubicBezTo>
                  <a:pt x="3002" y="11537"/>
                  <a:pt x="2456" y="11802"/>
                  <a:pt x="2389" y="13026"/>
                </a:cubicBezTo>
                <a:cubicBezTo>
                  <a:pt x="2332" y="14603"/>
                  <a:pt x="3990" y="15551"/>
                  <a:pt x="5211" y="15551"/>
                </a:cubicBezTo>
                <a:cubicBezTo>
                  <a:pt x="5662" y="15551"/>
                  <a:pt x="6053" y="15422"/>
                  <a:pt x="6275" y="15146"/>
                </a:cubicBezTo>
                <a:cubicBezTo>
                  <a:pt x="6688" y="14636"/>
                  <a:pt x="7110" y="14508"/>
                  <a:pt x="7428" y="14508"/>
                </a:cubicBezTo>
                <a:cubicBezTo>
                  <a:pt x="7747" y="14508"/>
                  <a:pt x="7963" y="14636"/>
                  <a:pt x="7963" y="14636"/>
                </a:cubicBezTo>
                <a:cubicBezTo>
                  <a:pt x="10594" y="16285"/>
                  <a:pt x="8945" y="23822"/>
                  <a:pt x="8945" y="23822"/>
                </a:cubicBezTo>
                <a:lnTo>
                  <a:pt x="10986" y="23822"/>
                </a:lnTo>
                <a:cubicBezTo>
                  <a:pt x="9887" y="17266"/>
                  <a:pt x="11732" y="15029"/>
                  <a:pt x="11732" y="15029"/>
                </a:cubicBezTo>
                <a:cubicBezTo>
                  <a:pt x="11877" y="14925"/>
                  <a:pt x="12029" y="14883"/>
                  <a:pt x="12185" y="14883"/>
                </a:cubicBezTo>
                <a:cubicBezTo>
                  <a:pt x="12894" y="14883"/>
                  <a:pt x="13715" y="15748"/>
                  <a:pt x="14634" y="15748"/>
                </a:cubicBezTo>
                <a:cubicBezTo>
                  <a:pt x="14827" y="15748"/>
                  <a:pt x="15024" y="15710"/>
                  <a:pt x="15226" y="15617"/>
                </a:cubicBezTo>
                <a:cubicBezTo>
                  <a:pt x="16599" y="14950"/>
                  <a:pt x="15383" y="13381"/>
                  <a:pt x="15383" y="13380"/>
                </a:cubicBezTo>
                <a:lnTo>
                  <a:pt x="15383" y="13380"/>
                </a:lnTo>
                <a:cubicBezTo>
                  <a:pt x="16056" y="14153"/>
                  <a:pt x="16787" y="14399"/>
                  <a:pt x="17443" y="14399"/>
                </a:cubicBezTo>
                <a:cubicBezTo>
                  <a:pt x="18586" y="14399"/>
                  <a:pt x="19505" y="13655"/>
                  <a:pt x="19505" y="13655"/>
                </a:cubicBezTo>
                <a:cubicBezTo>
                  <a:pt x="21455" y="11101"/>
                  <a:pt x="17703" y="9573"/>
                  <a:pt x="16960" y="9302"/>
                </a:cubicBezTo>
                <a:lnTo>
                  <a:pt x="16960" y="9302"/>
                </a:lnTo>
                <a:cubicBezTo>
                  <a:pt x="17243" y="9396"/>
                  <a:pt x="17966" y="9611"/>
                  <a:pt x="18680" y="9611"/>
                </a:cubicBezTo>
                <a:cubicBezTo>
                  <a:pt x="19570" y="9611"/>
                  <a:pt x="20447" y="9278"/>
                  <a:pt x="20447" y="7962"/>
                </a:cubicBezTo>
                <a:cubicBezTo>
                  <a:pt x="20447" y="5293"/>
                  <a:pt x="16364" y="4822"/>
                  <a:pt x="16364" y="4822"/>
                </a:cubicBezTo>
                <a:cubicBezTo>
                  <a:pt x="18955" y="4547"/>
                  <a:pt x="18052" y="1760"/>
                  <a:pt x="14441" y="543"/>
                </a:cubicBezTo>
                <a:cubicBezTo>
                  <a:pt x="13306" y="154"/>
                  <a:pt x="12367" y="0"/>
                  <a:pt x="11591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4" name="Google Shape;704;p34"/>
          <p:cNvSpPr/>
          <p:nvPr/>
        </p:nvSpPr>
        <p:spPr>
          <a:xfrm>
            <a:off x="5269617" y="4707592"/>
            <a:ext cx="638694" cy="1123664"/>
          </a:xfrm>
          <a:custGeom>
            <a:avLst/>
            <a:gdLst/>
            <a:ahLst/>
            <a:cxnLst/>
            <a:rect l="l" t="t" r="r" b="b"/>
            <a:pathLst>
              <a:path w="14251" h="18804" extrusionOk="0">
                <a:moveTo>
                  <a:pt x="7106" y="0"/>
                </a:moveTo>
                <a:cubicBezTo>
                  <a:pt x="4593" y="0"/>
                  <a:pt x="2513" y="1335"/>
                  <a:pt x="2513" y="2944"/>
                </a:cubicBezTo>
                <a:cubicBezTo>
                  <a:pt x="2513" y="3141"/>
                  <a:pt x="2552" y="3298"/>
                  <a:pt x="2591" y="3455"/>
                </a:cubicBezTo>
                <a:cubicBezTo>
                  <a:pt x="1727" y="3887"/>
                  <a:pt x="1178" y="4554"/>
                  <a:pt x="1178" y="5300"/>
                </a:cubicBezTo>
                <a:cubicBezTo>
                  <a:pt x="1217" y="5889"/>
                  <a:pt x="1531" y="6477"/>
                  <a:pt x="2042" y="6792"/>
                </a:cubicBezTo>
                <a:cubicBezTo>
                  <a:pt x="1178" y="7223"/>
                  <a:pt x="628" y="7891"/>
                  <a:pt x="628" y="8637"/>
                </a:cubicBezTo>
                <a:cubicBezTo>
                  <a:pt x="668" y="9382"/>
                  <a:pt x="1099" y="10011"/>
                  <a:pt x="1767" y="10325"/>
                </a:cubicBezTo>
                <a:cubicBezTo>
                  <a:pt x="1060" y="10639"/>
                  <a:pt x="589" y="11306"/>
                  <a:pt x="550" y="12091"/>
                </a:cubicBezTo>
                <a:cubicBezTo>
                  <a:pt x="550" y="12680"/>
                  <a:pt x="903" y="13230"/>
                  <a:pt x="1413" y="13583"/>
                </a:cubicBezTo>
                <a:cubicBezTo>
                  <a:pt x="550" y="14015"/>
                  <a:pt x="0" y="14682"/>
                  <a:pt x="0" y="15428"/>
                </a:cubicBezTo>
                <a:cubicBezTo>
                  <a:pt x="0" y="16684"/>
                  <a:pt x="1610" y="17744"/>
                  <a:pt x="3573" y="17744"/>
                </a:cubicBezTo>
                <a:lnTo>
                  <a:pt x="3926" y="17744"/>
                </a:lnTo>
                <a:cubicBezTo>
                  <a:pt x="4515" y="18372"/>
                  <a:pt x="5732" y="18804"/>
                  <a:pt x="7106" y="18804"/>
                </a:cubicBezTo>
                <a:cubicBezTo>
                  <a:pt x="8519" y="18804"/>
                  <a:pt x="9696" y="18372"/>
                  <a:pt x="10285" y="17744"/>
                </a:cubicBezTo>
                <a:lnTo>
                  <a:pt x="10639" y="17744"/>
                </a:lnTo>
                <a:cubicBezTo>
                  <a:pt x="12641" y="17744"/>
                  <a:pt x="14250" y="16723"/>
                  <a:pt x="14250" y="15428"/>
                </a:cubicBezTo>
                <a:cubicBezTo>
                  <a:pt x="14250" y="14682"/>
                  <a:pt x="13701" y="14015"/>
                  <a:pt x="12798" y="13583"/>
                </a:cubicBezTo>
                <a:cubicBezTo>
                  <a:pt x="13347" y="13230"/>
                  <a:pt x="13661" y="12680"/>
                  <a:pt x="13701" y="12091"/>
                </a:cubicBezTo>
                <a:cubicBezTo>
                  <a:pt x="13622" y="11306"/>
                  <a:pt x="13151" y="10639"/>
                  <a:pt x="12444" y="10325"/>
                </a:cubicBezTo>
                <a:cubicBezTo>
                  <a:pt x="13112" y="10011"/>
                  <a:pt x="13544" y="9382"/>
                  <a:pt x="13583" y="8637"/>
                </a:cubicBezTo>
                <a:cubicBezTo>
                  <a:pt x="13583" y="7891"/>
                  <a:pt x="13033" y="7223"/>
                  <a:pt x="12170" y="6792"/>
                </a:cubicBezTo>
                <a:cubicBezTo>
                  <a:pt x="12680" y="6477"/>
                  <a:pt x="12994" y="5889"/>
                  <a:pt x="13033" y="5300"/>
                </a:cubicBezTo>
                <a:cubicBezTo>
                  <a:pt x="13033" y="4554"/>
                  <a:pt x="12484" y="3887"/>
                  <a:pt x="11620" y="3455"/>
                </a:cubicBezTo>
                <a:cubicBezTo>
                  <a:pt x="11659" y="3298"/>
                  <a:pt x="11699" y="3141"/>
                  <a:pt x="11699" y="2944"/>
                </a:cubicBezTo>
                <a:cubicBezTo>
                  <a:pt x="11699" y="1335"/>
                  <a:pt x="9657" y="0"/>
                  <a:pt x="7106" y="0"/>
                </a:cubicBezTo>
                <a:close/>
              </a:path>
            </a:pathLst>
          </a:custGeom>
          <a:solidFill>
            <a:srgbClr val="A0CC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5" name="Google Shape;705;p34"/>
          <p:cNvSpPr/>
          <p:nvPr/>
        </p:nvSpPr>
        <p:spPr>
          <a:xfrm>
            <a:off x="5552867" y="5781966"/>
            <a:ext cx="70408" cy="476260"/>
          </a:xfrm>
          <a:custGeom>
            <a:avLst/>
            <a:gdLst/>
            <a:ahLst/>
            <a:cxnLst/>
            <a:rect l="l" t="t" r="r" b="b"/>
            <a:pathLst>
              <a:path w="1571" h="7970" extrusionOk="0">
                <a:moveTo>
                  <a:pt x="0" y="1"/>
                </a:moveTo>
                <a:lnTo>
                  <a:pt x="0" y="7970"/>
                </a:lnTo>
                <a:lnTo>
                  <a:pt x="1571" y="7970"/>
                </a:lnTo>
                <a:lnTo>
                  <a:pt x="1571" y="1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6" name="Google Shape;706;p34"/>
          <p:cNvSpPr/>
          <p:nvPr/>
        </p:nvSpPr>
        <p:spPr>
          <a:xfrm>
            <a:off x="423732" y="4921166"/>
            <a:ext cx="603064" cy="893721"/>
          </a:xfrm>
          <a:custGeom>
            <a:avLst/>
            <a:gdLst/>
            <a:ahLst/>
            <a:cxnLst/>
            <a:rect l="l" t="t" r="r" b="b"/>
            <a:pathLst>
              <a:path w="13456" h="14956" extrusionOk="0">
                <a:moveTo>
                  <a:pt x="7233" y="0"/>
                </a:moveTo>
                <a:cubicBezTo>
                  <a:pt x="5438" y="0"/>
                  <a:pt x="5068" y="1333"/>
                  <a:pt x="5037" y="1333"/>
                </a:cubicBezTo>
                <a:cubicBezTo>
                  <a:pt x="4743" y="1012"/>
                  <a:pt x="3940" y="728"/>
                  <a:pt x="3345" y="728"/>
                </a:cubicBezTo>
                <a:cubicBezTo>
                  <a:pt x="3067" y="728"/>
                  <a:pt x="2834" y="790"/>
                  <a:pt x="2721" y="941"/>
                </a:cubicBezTo>
                <a:cubicBezTo>
                  <a:pt x="2407" y="1372"/>
                  <a:pt x="3389" y="2315"/>
                  <a:pt x="3389" y="2315"/>
                </a:cubicBezTo>
                <a:cubicBezTo>
                  <a:pt x="3389" y="2315"/>
                  <a:pt x="2863" y="1828"/>
                  <a:pt x="2251" y="1828"/>
                </a:cubicBezTo>
                <a:cubicBezTo>
                  <a:pt x="1993" y="1828"/>
                  <a:pt x="1721" y="1914"/>
                  <a:pt x="1465" y="2158"/>
                </a:cubicBezTo>
                <a:cubicBezTo>
                  <a:pt x="602" y="3021"/>
                  <a:pt x="2643" y="3885"/>
                  <a:pt x="2643" y="3885"/>
                </a:cubicBezTo>
                <a:cubicBezTo>
                  <a:pt x="2643" y="3885"/>
                  <a:pt x="2047" y="3654"/>
                  <a:pt x="1430" y="3654"/>
                </a:cubicBezTo>
                <a:cubicBezTo>
                  <a:pt x="801" y="3654"/>
                  <a:pt x="151" y="3895"/>
                  <a:pt x="91" y="4866"/>
                </a:cubicBezTo>
                <a:cubicBezTo>
                  <a:pt x="1" y="6376"/>
                  <a:pt x="1512" y="7026"/>
                  <a:pt x="2215" y="7246"/>
                </a:cubicBezTo>
                <a:lnTo>
                  <a:pt x="2215" y="7246"/>
                </a:lnTo>
                <a:cubicBezTo>
                  <a:pt x="2194" y="7245"/>
                  <a:pt x="2173" y="7244"/>
                  <a:pt x="2152" y="7244"/>
                </a:cubicBezTo>
                <a:cubicBezTo>
                  <a:pt x="1864" y="7244"/>
                  <a:pt x="1527" y="7407"/>
                  <a:pt x="1504" y="8164"/>
                </a:cubicBezTo>
                <a:cubicBezTo>
                  <a:pt x="1447" y="9165"/>
                  <a:pt x="2495" y="9750"/>
                  <a:pt x="3266" y="9750"/>
                </a:cubicBezTo>
                <a:cubicBezTo>
                  <a:pt x="3552" y="9750"/>
                  <a:pt x="3800" y="9669"/>
                  <a:pt x="3938" y="9499"/>
                </a:cubicBezTo>
                <a:cubicBezTo>
                  <a:pt x="4076" y="9250"/>
                  <a:pt x="4350" y="9099"/>
                  <a:pt x="4636" y="9099"/>
                </a:cubicBezTo>
                <a:cubicBezTo>
                  <a:pt x="4758" y="9099"/>
                  <a:pt x="4881" y="9126"/>
                  <a:pt x="4998" y="9184"/>
                </a:cubicBezTo>
                <a:cubicBezTo>
                  <a:pt x="6647" y="10205"/>
                  <a:pt x="5626" y="14955"/>
                  <a:pt x="5626" y="14955"/>
                </a:cubicBezTo>
                <a:lnTo>
                  <a:pt x="6883" y="14955"/>
                </a:lnTo>
                <a:cubicBezTo>
                  <a:pt x="6176" y="10833"/>
                  <a:pt x="7354" y="9420"/>
                  <a:pt x="7354" y="9420"/>
                </a:cubicBezTo>
                <a:cubicBezTo>
                  <a:pt x="7440" y="9362"/>
                  <a:pt x="7529" y="9339"/>
                  <a:pt x="7621" y="9339"/>
                </a:cubicBezTo>
                <a:cubicBezTo>
                  <a:pt x="8055" y="9339"/>
                  <a:pt x="8551" y="9870"/>
                  <a:pt x="9135" y="9870"/>
                </a:cubicBezTo>
                <a:cubicBezTo>
                  <a:pt x="9269" y="9870"/>
                  <a:pt x="9408" y="9842"/>
                  <a:pt x="9552" y="9773"/>
                </a:cubicBezTo>
                <a:cubicBezTo>
                  <a:pt x="10415" y="9381"/>
                  <a:pt x="9631" y="8400"/>
                  <a:pt x="9630" y="8399"/>
                </a:cubicBezTo>
                <a:lnTo>
                  <a:pt x="9630" y="8399"/>
                </a:lnTo>
                <a:cubicBezTo>
                  <a:pt x="10051" y="8893"/>
                  <a:pt x="10515" y="9048"/>
                  <a:pt x="10932" y="9048"/>
                </a:cubicBezTo>
                <a:cubicBezTo>
                  <a:pt x="11644" y="9048"/>
                  <a:pt x="12221" y="8596"/>
                  <a:pt x="12221" y="8596"/>
                </a:cubicBezTo>
                <a:cubicBezTo>
                  <a:pt x="13455" y="6974"/>
                  <a:pt x="11111" y="6017"/>
                  <a:pt x="10621" y="5839"/>
                </a:cubicBezTo>
                <a:lnTo>
                  <a:pt x="10621" y="5839"/>
                </a:lnTo>
                <a:cubicBezTo>
                  <a:pt x="10804" y="5899"/>
                  <a:pt x="11250" y="6029"/>
                  <a:pt x="11691" y="6029"/>
                </a:cubicBezTo>
                <a:cubicBezTo>
                  <a:pt x="12254" y="6029"/>
                  <a:pt x="12810" y="5818"/>
                  <a:pt x="12810" y="4984"/>
                </a:cubicBezTo>
                <a:cubicBezTo>
                  <a:pt x="12810" y="3335"/>
                  <a:pt x="10259" y="3021"/>
                  <a:pt x="10259" y="3021"/>
                </a:cubicBezTo>
                <a:cubicBezTo>
                  <a:pt x="11868" y="2864"/>
                  <a:pt x="11318" y="1098"/>
                  <a:pt x="9042" y="352"/>
                </a:cubicBezTo>
                <a:cubicBezTo>
                  <a:pt x="8318" y="99"/>
                  <a:pt x="7723" y="0"/>
                  <a:pt x="7233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7" name="Google Shape;707;p34"/>
          <p:cNvSpPr txBox="1"/>
          <p:nvPr/>
        </p:nvSpPr>
        <p:spPr>
          <a:xfrm>
            <a:off x="788300" y="1476084"/>
            <a:ext cx="3170100" cy="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CREDITS: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This presentation template was created by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, 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including icons from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,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infographics &amp; images by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</a:t>
            </a:r>
            <a:endParaRPr sz="1200" b="1">
              <a:solidFill>
                <a:srgbClr val="3B3B3B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  <p:grpSp>
        <p:nvGrpSpPr>
          <p:cNvPr id="708" name="Google Shape;708;p34"/>
          <p:cNvGrpSpPr/>
          <p:nvPr/>
        </p:nvGrpSpPr>
        <p:grpSpPr>
          <a:xfrm>
            <a:off x="894471" y="2728921"/>
            <a:ext cx="2941877" cy="2506635"/>
            <a:chOff x="603720" y="1681555"/>
            <a:chExt cx="3513528" cy="2245015"/>
          </a:xfrm>
        </p:grpSpPr>
        <p:sp>
          <p:nvSpPr>
            <p:cNvPr id="709" name="Google Shape;709;p34"/>
            <p:cNvSpPr/>
            <p:nvPr/>
          </p:nvSpPr>
          <p:spPr>
            <a:xfrm>
              <a:off x="1267025" y="2584141"/>
              <a:ext cx="1915993" cy="826928"/>
            </a:xfrm>
            <a:custGeom>
              <a:avLst/>
              <a:gdLst/>
              <a:ahLst/>
              <a:cxnLst/>
              <a:rect l="l" t="t" r="r" b="b"/>
              <a:pathLst>
                <a:path w="42751" h="18451" extrusionOk="0">
                  <a:moveTo>
                    <a:pt x="25870" y="0"/>
                  </a:moveTo>
                  <a:cubicBezTo>
                    <a:pt x="21513" y="0"/>
                    <a:pt x="17901" y="1688"/>
                    <a:pt x="17352" y="3887"/>
                  </a:cubicBezTo>
                  <a:cubicBezTo>
                    <a:pt x="16763" y="3808"/>
                    <a:pt x="16174" y="3808"/>
                    <a:pt x="15585" y="3808"/>
                  </a:cubicBezTo>
                  <a:cubicBezTo>
                    <a:pt x="10678" y="3808"/>
                    <a:pt x="6674" y="5496"/>
                    <a:pt x="6674" y="7616"/>
                  </a:cubicBezTo>
                  <a:cubicBezTo>
                    <a:pt x="6674" y="7773"/>
                    <a:pt x="6713" y="7930"/>
                    <a:pt x="6752" y="8087"/>
                  </a:cubicBezTo>
                  <a:cubicBezTo>
                    <a:pt x="2748" y="8990"/>
                    <a:pt x="0" y="10835"/>
                    <a:pt x="0" y="12955"/>
                  </a:cubicBezTo>
                  <a:cubicBezTo>
                    <a:pt x="0" y="15978"/>
                    <a:pt x="5496" y="18451"/>
                    <a:pt x="12248" y="18451"/>
                  </a:cubicBezTo>
                  <a:cubicBezTo>
                    <a:pt x="16527" y="18451"/>
                    <a:pt x="20257" y="17469"/>
                    <a:pt x="22455" y="15978"/>
                  </a:cubicBezTo>
                  <a:cubicBezTo>
                    <a:pt x="24575" y="17509"/>
                    <a:pt x="27715" y="18451"/>
                    <a:pt x="31209" y="18451"/>
                  </a:cubicBezTo>
                  <a:cubicBezTo>
                    <a:pt x="37608" y="18451"/>
                    <a:pt x="42750" y="15310"/>
                    <a:pt x="42750" y="11463"/>
                  </a:cubicBezTo>
                  <a:cubicBezTo>
                    <a:pt x="42750" y="8283"/>
                    <a:pt x="39257" y="5614"/>
                    <a:pt x="34507" y="4790"/>
                  </a:cubicBezTo>
                  <a:cubicBezTo>
                    <a:pt x="34507" y="4672"/>
                    <a:pt x="34507" y="4593"/>
                    <a:pt x="34507" y="4476"/>
                  </a:cubicBezTo>
                  <a:cubicBezTo>
                    <a:pt x="34507" y="2002"/>
                    <a:pt x="30620" y="0"/>
                    <a:pt x="25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2324412" y="3905416"/>
              <a:ext cx="98554" cy="21154"/>
            </a:xfrm>
            <a:custGeom>
              <a:avLst/>
              <a:gdLst/>
              <a:ahLst/>
              <a:cxnLst/>
              <a:rect l="l" t="t" r="r" b="b"/>
              <a:pathLst>
                <a:path w="2199" h="472" fill="none" extrusionOk="0">
                  <a:moveTo>
                    <a:pt x="0" y="472"/>
                  </a:moveTo>
                  <a:cubicBezTo>
                    <a:pt x="1335" y="158"/>
                    <a:pt x="2199" y="1"/>
                    <a:pt x="2199" y="1"/>
                  </a:cubicBezTo>
                </a:path>
              </a:pathLst>
            </a:custGeom>
            <a:noFill/>
            <a:ln w="88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2213578" y="1792434"/>
              <a:ext cx="82733" cy="40470"/>
            </a:xfrm>
            <a:custGeom>
              <a:avLst/>
              <a:gdLst/>
              <a:ahLst/>
              <a:cxnLst/>
              <a:rect l="l" t="t" r="r" b="b"/>
              <a:pathLst>
                <a:path w="1846" h="903" extrusionOk="0">
                  <a:moveTo>
                    <a:pt x="471" y="0"/>
                  </a:moveTo>
                  <a:lnTo>
                    <a:pt x="0" y="314"/>
                  </a:lnTo>
                  <a:lnTo>
                    <a:pt x="393" y="471"/>
                  </a:lnTo>
                  <a:cubicBezTo>
                    <a:pt x="825" y="667"/>
                    <a:pt x="1335" y="824"/>
                    <a:pt x="1845" y="903"/>
                  </a:cubicBezTo>
                  <a:lnTo>
                    <a:pt x="1845" y="196"/>
                  </a:lnTo>
                  <a:cubicBezTo>
                    <a:pt x="1374" y="196"/>
                    <a:pt x="903" y="118"/>
                    <a:pt x="471" y="0"/>
                  </a:cubicBezTo>
                  <a:close/>
                </a:path>
              </a:pathLst>
            </a:custGeom>
            <a:solidFill>
              <a:srgbClr val="FE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2051696" y="1690384"/>
              <a:ext cx="309689" cy="205892"/>
            </a:xfrm>
            <a:custGeom>
              <a:avLst/>
              <a:gdLst/>
              <a:ahLst/>
              <a:cxnLst/>
              <a:rect l="l" t="t" r="r" b="b"/>
              <a:pathLst>
                <a:path w="6910" h="4594" extrusionOk="0">
                  <a:moveTo>
                    <a:pt x="1453" y="0"/>
                  </a:moveTo>
                  <a:cubicBezTo>
                    <a:pt x="943" y="0"/>
                    <a:pt x="393" y="157"/>
                    <a:pt x="1" y="510"/>
                  </a:cubicBezTo>
                  <a:cubicBezTo>
                    <a:pt x="707" y="550"/>
                    <a:pt x="1375" y="1099"/>
                    <a:pt x="2081" y="1845"/>
                  </a:cubicBezTo>
                  <a:cubicBezTo>
                    <a:pt x="1218" y="2434"/>
                    <a:pt x="511" y="3180"/>
                    <a:pt x="1" y="4083"/>
                  </a:cubicBezTo>
                  <a:cubicBezTo>
                    <a:pt x="393" y="3729"/>
                    <a:pt x="943" y="3572"/>
                    <a:pt x="1453" y="3572"/>
                  </a:cubicBezTo>
                  <a:cubicBezTo>
                    <a:pt x="2788" y="3572"/>
                    <a:pt x="4123" y="4593"/>
                    <a:pt x="5457" y="4593"/>
                  </a:cubicBezTo>
                  <a:cubicBezTo>
                    <a:pt x="5968" y="4593"/>
                    <a:pt x="6517" y="4436"/>
                    <a:pt x="6910" y="4083"/>
                  </a:cubicBezTo>
                  <a:lnTo>
                    <a:pt x="6910" y="510"/>
                  </a:lnTo>
                  <a:cubicBezTo>
                    <a:pt x="6517" y="864"/>
                    <a:pt x="5968" y="1021"/>
                    <a:pt x="5457" y="1021"/>
                  </a:cubicBezTo>
                  <a:cubicBezTo>
                    <a:pt x="4123" y="1021"/>
                    <a:pt x="2788" y="0"/>
                    <a:pt x="1453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2361342" y="1713241"/>
              <a:ext cx="45" cy="360691"/>
            </a:xfrm>
            <a:custGeom>
              <a:avLst/>
              <a:gdLst/>
              <a:ahLst/>
              <a:cxnLst/>
              <a:rect l="l" t="t" r="r" b="b"/>
              <a:pathLst>
                <a:path w="1" h="8048" fill="none" extrusionOk="0">
                  <a:moveTo>
                    <a:pt x="1" y="0"/>
                  </a:moveTo>
                  <a:lnTo>
                    <a:pt x="1" y="8048"/>
                  </a:lnTo>
                </a:path>
              </a:pathLst>
            </a:custGeom>
            <a:noFill/>
            <a:ln w="9825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2341981" y="1681555"/>
              <a:ext cx="37019" cy="37019"/>
            </a:xfrm>
            <a:custGeom>
              <a:avLst/>
              <a:gdLst/>
              <a:ahLst/>
              <a:cxnLst/>
              <a:rect l="l" t="t" r="r" b="b"/>
              <a:pathLst>
                <a:path w="826" h="826" extrusionOk="0">
                  <a:moveTo>
                    <a:pt x="433" y="1"/>
                  </a:moveTo>
                  <a:cubicBezTo>
                    <a:pt x="197" y="1"/>
                    <a:pt x="1" y="197"/>
                    <a:pt x="1" y="433"/>
                  </a:cubicBezTo>
                  <a:cubicBezTo>
                    <a:pt x="1" y="629"/>
                    <a:pt x="197" y="825"/>
                    <a:pt x="433" y="825"/>
                  </a:cubicBezTo>
                  <a:cubicBezTo>
                    <a:pt x="668" y="825"/>
                    <a:pt x="825" y="629"/>
                    <a:pt x="825" y="433"/>
                  </a:cubicBezTo>
                  <a:cubicBezTo>
                    <a:pt x="825" y="197"/>
                    <a:pt x="668" y="1"/>
                    <a:pt x="433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603720" y="2596466"/>
              <a:ext cx="1509588" cy="418775"/>
            </a:xfrm>
            <a:custGeom>
              <a:avLst/>
              <a:gdLst/>
              <a:ahLst/>
              <a:cxnLst/>
              <a:rect l="l" t="t" r="r" b="b"/>
              <a:pathLst>
                <a:path w="33683" h="9344" extrusionOk="0">
                  <a:moveTo>
                    <a:pt x="3220" y="0"/>
                  </a:moveTo>
                  <a:lnTo>
                    <a:pt x="1" y="9343"/>
                  </a:lnTo>
                  <a:lnTo>
                    <a:pt x="30267" y="9343"/>
                  </a:lnTo>
                  <a:lnTo>
                    <a:pt x="33683" y="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2607661" y="2596466"/>
              <a:ext cx="1509588" cy="418775"/>
            </a:xfrm>
            <a:custGeom>
              <a:avLst/>
              <a:gdLst/>
              <a:ahLst/>
              <a:cxnLst/>
              <a:rect l="l" t="t" r="r" b="b"/>
              <a:pathLst>
                <a:path w="33683" h="9344" extrusionOk="0">
                  <a:moveTo>
                    <a:pt x="1" y="0"/>
                  </a:moveTo>
                  <a:lnTo>
                    <a:pt x="3416" y="9343"/>
                  </a:lnTo>
                  <a:lnTo>
                    <a:pt x="33682" y="9343"/>
                  </a:lnTo>
                  <a:lnTo>
                    <a:pt x="30463" y="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1852884" y="2830460"/>
              <a:ext cx="100346" cy="184783"/>
            </a:xfrm>
            <a:custGeom>
              <a:avLst/>
              <a:gdLst/>
              <a:ahLst/>
              <a:cxnLst/>
              <a:rect l="l" t="t" r="r" b="b"/>
              <a:pathLst>
                <a:path w="2239" h="4123" extrusionOk="0">
                  <a:moveTo>
                    <a:pt x="2238" y="0"/>
                  </a:moveTo>
                  <a:lnTo>
                    <a:pt x="2238" y="4122"/>
                  </a:lnTo>
                  <a:lnTo>
                    <a:pt x="1" y="4122"/>
                  </a:lnTo>
                  <a:lnTo>
                    <a:pt x="1" y="55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2760714" y="2830460"/>
              <a:ext cx="98599" cy="184783"/>
            </a:xfrm>
            <a:custGeom>
              <a:avLst/>
              <a:gdLst/>
              <a:ahLst/>
              <a:cxnLst/>
              <a:rect l="l" t="t" r="r" b="b"/>
              <a:pathLst>
                <a:path w="2200" h="4123" extrusionOk="0">
                  <a:moveTo>
                    <a:pt x="1" y="0"/>
                  </a:moveTo>
                  <a:lnTo>
                    <a:pt x="1" y="4122"/>
                  </a:lnTo>
                  <a:lnTo>
                    <a:pt x="2199" y="4122"/>
                  </a:lnTo>
                  <a:lnTo>
                    <a:pt x="2199" y="55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769098" y="3076779"/>
              <a:ext cx="1122544" cy="767096"/>
            </a:xfrm>
            <a:custGeom>
              <a:avLst/>
              <a:gdLst/>
              <a:ahLst/>
              <a:cxnLst/>
              <a:rect l="l" t="t" r="r" b="b"/>
              <a:pathLst>
                <a:path w="25047" h="17116" extrusionOk="0">
                  <a:moveTo>
                    <a:pt x="1" y="0"/>
                  </a:moveTo>
                  <a:lnTo>
                    <a:pt x="1" y="17116"/>
                  </a:lnTo>
                  <a:lnTo>
                    <a:pt x="25046" y="17116"/>
                  </a:lnTo>
                  <a:lnTo>
                    <a:pt x="25046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709311" y="3015199"/>
              <a:ext cx="1243910" cy="890255"/>
            </a:xfrm>
            <a:custGeom>
              <a:avLst/>
              <a:gdLst/>
              <a:ahLst/>
              <a:cxnLst/>
              <a:rect l="l" t="t" r="r" b="b"/>
              <a:pathLst>
                <a:path w="27755" h="19864" extrusionOk="0">
                  <a:moveTo>
                    <a:pt x="25006" y="2748"/>
                  </a:moveTo>
                  <a:lnTo>
                    <a:pt x="25006" y="17116"/>
                  </a:lnTo>
                  <a:lnTo>
                    <a:pt x="2709" y="17116"/>
                  </a:lnTo>
                  <a:lnTo>
                    <a:pt x="2709" y="2748"/>
                  </a:lnTo>
                  <a:close/>
                  <a:moveTo>
                    <a:pt x="0" y="0"/>
                  </a:moveTo>
                  <a:lnTo>
                    <a:pt x="0" y="19864"/>
                  </a:lnTo>
                  <a:lnTo>
                    <a:pt x="27754" y="19864"/>
                  </a:lnTo>
                  <a:lnTo>
                    <a:pt x="27754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1562598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1585457" y="3125771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1643543" y="3125771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1527416" y="3118997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1527416" y="3300196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1212481" y="3143602"/>
              <a:ext cx="235785" cy="156637"/>
            </a:xfrm>
            <a:custGeom>
              <a:avLst/>
              <a:gdLst/>
              <a:ahLst/>
              <a:cxnLst/>
              <a:rect l="l" t="t" r="r" b="b"/>
              <a:pathLst>
                <a:path w="5261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61" y="3495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1237126" y="3125771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1293419" y="3125771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1179047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1179047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864112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887002" y="3125771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981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943295" y="3125771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828930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828930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1562598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1585457" y="3358012"/>
              <a:ext cx="153141" cy="197333"/>
            </a:xfrm>
            <a:custGeom>
              <a:avLst/>
              <a:gdLst/>
              <a:ahLst/>
              <a:cxnLst/>
              <a:rect l="l" t="t" r="r" b="b"/>
              <a:pathLst>
                <a:path w="3417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82" y="4751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1643543" y="3358012"/>
              <a:ext cx="119663" cy="197333"/>
            </a:xfrm>
            <a:custGeom>
              <a:avLst/>
              <a:gdLst/>
              <a:ahLst/>
              <a:cxnLst/>
              <a:rect l="l" t="t" r="r" b="b"/>
              <a:pathLst>
                <a:path w="2670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1527416" y="3351243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0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1527416" y="3534190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1212481" y="3375848"/>
              <a:ext cx="235785" cy="158385"/>
            </a:xfrm>
            <a:custGeom>
              <a:avLst/>
              <a:gdLst/>
              <a:ahLst/>
              <a:cxnLst/>
              <a:rect l="l" t="t" r="r" b="b"/>
              <a:pathLst>
                <a:path w="5261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61" y="3534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1237126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942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1293419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1179047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1179047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FF9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864112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1" y="1"/>
                  </a:moveTo>
                  <a:lnTo>
                    <a:pt x="1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887002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981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943295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828930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828930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FF9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1562598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1585457" y="3591998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1643543" y="3591998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1527416" y="3585237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0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1527416" y="3766436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1212481" y="3609842"/>
              <a:ext cx="235785" cy="156637"/>
            </a:xfrm>
            <a:custGeom>
              <a:avLst/>
              <a:gdLst/>
              <a:ahLst/>
              <a:cxnLst/>
              <a:rect l="l" t="t" r="r" b="b"/>
              <a:pathLst>
                <a:path w="5261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61" y="3495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1237126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1293419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1179047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1179047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864112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887002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981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943295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828930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828930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2829330" y="3076779"/>
              <a:ext cx="1122544" cy="767096"/>
            </a:xfrm>
            <a:custGeom>
              <a:avLst/>
              <a:gdLst/>
              <a:ahLst/>
              <a:cxnLst/>
              <a:rect l="l" t="t" r="r" b="b"/>
              <a:pathLst>
                <a:path w="25047" h="17116" extrusionOk="0">
                  <a:moveTo>
                    <a:pt x="1" y="0"/>
                  </a:moveTo>
                  <a:lnTo>
                    <a:pt x="1" y="17116"/>
                  </a:lnTo>
                  <a:lnTo>
                    <a:pt x="25046" y="17116"/>
                  </a:lnTo>
                  <a:lnTo>
                    <a:pt x="25046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2767750" y="3015199"/>
              <a:ext cx="1243955" cy="890255"/>
            </a:xfrm>
            <a:custGeom>
              <a:avLst/>
              <a:gdLst/>
              <a:ahLst/>
              <a:cxnLst/>
              <a:rect l="l" t="t" r="r" b="b"/>
              <a:pathLst>
                <a:path w="27756" h="19864" extrusionOk="0">
                  <a:moveTo>
                    <a:pt x="25046" y="2748"/>
                  </a:moveTo>
                  <a:lnTo>
                    <a:pt x="25046" y="17116"/>
                  </a:lnTo>
                  <a:lnTo>
                    <a:pt x="2749" y="17116"/>
                  </a:lnTo>
                  <a:lnTo>
                    <a:pt x="2749" y="2748"/>
                  </a:lnTo>
                  <a:close/>
                  <a:moveTo>
                    <a:pt x="1" y="0"/>
                  </a:moveTo>
                  <a:lnTo>
                    <a:pt x="1" y="19864"/>
                  </a:lnTo>
                  <a:lnTo>
                    <a:pt x="27755" y="19864"/>
                  </a:lnTo>
                  <a:lnTo>
                    <a:pt x="27755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622830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645693" y="3125772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43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701985" y="3125772"/>
              <a:ext cx="121455" cy="197324"/>
            </a:xfrm>
            <a:custGeom>
              <a:avLst/>
              <a:gdLst/>
              <a:ahLst/>
              <a:cxnLst/>
              <a:rect l="l" t="t" r="r" b="b"/>
              <a:pathLst>
                <a:path w="2710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237" y="4790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587648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587648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72713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95569" y="3125772"/>
              <a:ext cx="154889" cy="197324"/>
            </a:xfrm>
            <a:custGeom>
              <a:avLst/>
              <a:gdLst/>
              <a:ahLst/>
              <a:cxnLst/>
              <a:rect l="l" t="t" r="r" b="b"/>
              <a:pathLst>
                <a:path w="3456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353654" y="3125772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39279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239279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2924344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2947237" y="3125771"/>
              <a:ext cx="153105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003532" y="3125771"/>
              <a:ext cx="121417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9162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2889162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622830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645692" y="3358012"/>
              <a:ext cx="153141" cy="197333"/>
            </a:xfrm>
            <a:custGeom>
              <a:avLst/>
              <a:gdLst/>
              <a:ahLst/>
              <a:cxnLst/>
              <a:rect l="l" t="t" r="r" b="b"/>
              <a:pathLst>
                <a:path w="3417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43" y="4751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701985" y="3358012"/>
              <a:ext cx="121455" cy="197333"/>
            </a:xfrm>
            <a:custGeom>
              <a:avLst/>
              <a:gdLst/>
              <a:ahLst/>
              <a:cxnLst/>
              <a:rect l="l" t="t" r="r" b="b"/>
              <a:pathLst>
                <a:path w="2710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237" y="4751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587648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0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587648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72713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295568" y="3358012"/>
              <a:ext cx="154889" cy="197333"/>
            </a:xfrm>
            <a:custGeom>
              <a:avLst/>
              <a:gdLst/>
              <a:ahLst/>
              <a:cxnLst/>
              <a:rect l="l" t="t" r="r" b="b"/>
              <a:pathLst>
                <a:path w="3456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82" y="4751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53654" y="3358012"/>
              <a:ext cx="119663" cy="197333"/>
            </a:xfrm>
            <a:custGeom>
              <a:avLst/>
              <a:gdLst/>
              <a:ahLst/>
              <a:cxnLst/>
              <a:rect l="l" t="t" r="r" b="b"/>
              <a:pathLst>
                <a:path w="2670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239279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239279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2924344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1" y="1"/>
                  </a:moveTo>
                  <a:lnTo>
                    <a:pt x="1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2947237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942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003530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2889162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889162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622830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645692" y="3591998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43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701985" y="3591998"/>
              <a:ext cx="121455" cy="197324"/>
            </a:xfrm>
            <a:custGeom>
              <a:avLst/>
              <a:gdLst/>
              <a:ahLst/>
              <a:cxnLst/>
              <a:rect l="l" t="t" r="r" b="b"/>
              <a:pathLst>
                <a:path w="2710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237" y="4790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587648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0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587648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272713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295568" y="3591998"/>
              <a:ext cx="154889" cy="197324"/>
            </a:xfrm>
            <a:custGeom>
              <a:avLst/>
              <a:gdLst/>
              <a:ahLst/>
              <a:cxnLst/>
              <a:rect l="l" t="t" r="r" b="b"/>
              <a:pathLst>
                <a:path w="3456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353654" y="3591998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239279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239279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2924344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2947237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003530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2889162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2889162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2016514" y="2204086"/>
              <a:ext cx="686201" cy="1636287"/>
            </a:xfrm>
            <a:custGeom>
              <a:avLst/>
              <a:gdLst/>
              <a:ahLst/>
              <a:cxnLst/>
              <a:rect l="l" t="t" r="r" b="b"/>
              <a:pathLst>
                <a:path w="15311" h="36510" extrusionOk="0">
                  <a:moveTo>
                    <a:pt x="7656" y="1"/>
                  </a:moveTo>
                  <a:lnTo>
                    <a:pt x="1" y="13230"/>
                  </a:lnTo>
                  <a:lnTo>
                    <a:pt x="1" y="36509"/>
                  </a:lnTo>
                  <a:lnTo>
                    <a:pt x="15310" y="36509"/>
                  </a:lnTo>
                  <a:lnTo>
                    <a:pt x="15310" y="13230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1953186" y="2073935"/>
              <a:ext cx="814603" cy="1829764"/>
            </a:xfrm>
            <a:custGeom>
              <a:avLst/>
              <a:gdLst/>
              <a:ahLst/>
              <a:cxnLst/>
              <a:rect l="l" t="t" r="r" b="b"/>
              <a:pathLst>
                <a:path w="18176" h="40827" extrusionOk="0">
                  <a:moveTo>
                    <a:pt x="9069" y="5771"/>
                  </a:moveTo>
                  <a:lnTo>
                    <a:pt x="11149" y="9304"/>
                  </a:lnTo>
                  <a:lnTo>
                    <a:pt x="15310" y="16527"/>
                  </a:lnTo>
                  <a:lnTo>
                    <a:pt x="15310" y="37961"/>
                  </a:lnTo>
                  <a:lnTo>
                    <a:pt x="2866" y="37961"/>
                  </a:lnTo>
                  <a:lnTo>
                    <a:pt x="2866" y="16527"/>
                  </a:lnTo>
                  <a:lnTo>
                    <a:pt x="7027" y="9304"/>
                  </a:lnTo>
                  <a:lnTo>
                    <a:pt x="9069" y="5771"/>
                  </a:lnTo>
                  <a:close/>
                  <a:moveTo>
                    <a:pt x="9069" y="0"/>
                  </a:moveTo>
                  <a:lnTo>
                    <a:pt x="4554" y="7851"/>
                  </a:lnTo>
                  <a:lnTo>
                    <a:pt x="0" y="15703"/>
                  </a:lnTo>
                  <a:lnTo>
                    <a:pt x="0" y="40827"/>
                  </a:lnTo>
                  <a:lnTo>
                    <a:pt x="18176" y="40827"/>
                  </a:lnTo>
                  <a:lnTo>
                    <a:pt x="18176" y="15742"/>
                  </a:lnTo>
                  <a:lnTo>
                    <a:pt x="13622" y="7891"/>
                  </a:lnTo>
                  <a:lnTo>
                    <a:pt x="9069" y="39"/>
                  </a:lnTo>
                  <a:lnTo>
                    <a:pt x="9069" y="0"/>
                  </a:lnTo>
                  <a:close/>
                </a:path>
              </a:pathLst>
            </a:custGeom>
            <a:solidFill>
              <a:srgbClr val="E15561"/>
            </a:solidFill>
            <a:ln w="9525" cap="flat" cmpd="sng">
              <a:solidFill>
                <a:srgbClr val="E1556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1898643" y="2073935"/>
              <a:ext cx="923689" cy="800530"/>
            </a:xfrm>
            <a:custGeom>
              <a:avLst/>
              <a:gdLst/>
              <a:ahLst/>
              <a:cxnLst/>
              <a:rect l="l" t="t" r="r" b="b"/>
              <a:pathLst>
                <a:path w="20610" h="17862" fill="none" extrusionOk="0">
                  <a:moveTo>
                    <a:pt x="20610" y="17862"/>
                  </a:moveTo>
                  <a:lnTo>
                    <a:pt x="10286" y="0"/>
                  </a:lnTo>
                  <a:lnTo>
                    <a:pt x="0" y="17862"/>
                  </a:lnTo>
                </a:path>
              </a:pathLst>
            </a:custGeom>
            <a:noFill/>
            <a:ln w="25525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1852884" y="3015199"/>
              <a:ext cx="100346" cy="888507"/>
            </a:xfrm>
            <a:custGeom>
              <a:avLst/>
              <a:gdLst/>
              <a:ahLst/>
              <a:cxnLst/>
              <a:rect l="l" t="t" r="r" b="b"/>
              <a:pathLst>
                <a:path w="2239" h="19825" extrusionOk="0">
                  <a:moveTo>
                    <a:pt x="1" y="19825"/>
                  </a:moveTo>
                  <a:lnTo>
                    <a:pt x="1" y="0"/>
                  </a:lnTo>
                  <a:lnTo>
                    <a:pt x="2238" y="0"/>
                  </a:lnTo>
                  <a:lnTo>
                    <a:pt x="2238" y="19825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2767750" y="3015199"/>
              <a:ext cx="98599" cy="888507"/>
            </a:xfrm>
            <a:custGeom>
              <a:avLst/>
              <a:gdLst/>
              <a:ahLst/>
              <a:cxnLst/>
              <a:rect l="l" t="t" r="r" b="b"/>
              <a:pathLst>
                <a:path w="2200" h="19825" extrusionOk="0">
                  <a:moveTo>
                    <a:pt x="2199" y="19825"/>
                  </a:moveTo>
                  <a:lnTo>
                    <a:pt x="2199" y="0"/>
                  </a:lnTo>
                  <a:lnTo>
                    <a:pt x="1" y="0"/>
                  </a:lnTo>
                  <a:lnTo>
                    <a:pt x="1" y="19825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2248760" y="2522562"/>
              <a:ext cx="221712" cy="221712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74" y="0"/>
                  </a:moveTo>
                  <a:cubicBezTo>
                    <a:pt x="1139" y="0"/>
                    <a:pt x="0" y="1100"/>
                    <a:pt x="0" y="2474"/>
                  </a:cubicBezTo>
                  <a:cubicBezTo>
                    <a:pt x="0" y="3847"/>
                    <a:pt x="1139" y="4947"/>
                    <a:pt x="2474" y="4947"/>
                  </a:cubicBezTo>
                  <a:cubicBezTo>
                    <a:pt x="3847" y="4947"/>
                    <a:pt x="4947" y="3847"/>
                    <a:pt x="4947" y="2474"/>
                  </a:cubicBezTo>
                  <a:cubicBezTo>
                    <a:pt x="4947" y="1100"/>
                    <a:pt x="3847" y="0"/>
                    <a:pt x="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2201253" y="2513777"/>
              <a:ext cx="295616" cy="239729"/>
            </a:xfrm>
            <a:custGeom>
              <a:avLst/>
              <a:gdLst/>
              <a:ahLst/>
              <a:cxnLst/>
              <a:rect l="l" t="t" r="r" b="b"/>
              <a:pathLst>
                <a:path w="6596" h="5349" extrusionOk="0">
                  <a:moveTo>
                    <a:pt x="3534" y="393"/>
                  </a:moveTo>
                  <a:cubicBezTo>
                    <a:pt x="5575" y="393"/>
                    <a:pt x="6595" y="2827"/>
                    <a:pt x="5143" y="4279"/>
                  </a:cubicBezTo>
                  <a:cubicBezTo>
                    <a:pt x="4685" y="4737"/>
                    <a:pt x="4119" y="4944"/>
                    <a:pt x="3563" y="4944"/>
                  </a:cubicBezTo>
                  <a:cubicBezTo>
                    <a:pt x="2407" y="4944"/>
                    <a:pt x="1296" y="4049"/>
                    <a:pt x="1296" y="2670"/>
                  </a:cubicBezTo>
                  <a:cubicBezTo>
                    <a:pt x="1296" y="1413"/>
                    <a:pt x="2277" y="393"/>
                    <a:pt x="3534" y="393"/>
                  </a:cubicBezTo>
                  <a:close/>
                  <a:moveTo>
                    <a:pt x="3534" y="0"/>
                  </a:moveTo>
                  <a:cubicBezTo>
                    <a:pt x="1178" y="0"/>
                    <a:pt x="0" y="2866"/>
                    <a:pt x="1649" y="4554"/>
                  </a:cubicBezTo>
                  <a:cubicBezTo>
                    <a:pt x="2198" y="5102"/>
                    <a:pt x="2870" y="5348"/>
                    <a:pt x="3529" y="5348"/>
                  </a:cubicBezTo>
                  <a:cubicBezTo>
                    <a:pt x="4897" y="5348"/>
                    <a:pt x="6203" y="4286"/>
                    <a:pt x="6203" y="2670"/>
                  </a:cubicBezTo>
                  <a:cubicBezTo>
                    <a:pt x="6203" y="1217"/>
                    <a:pt x="5025" y="0"/>
                    <a:pt x="353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2359594" y="2545419"/>
              <a:ext cx="45" cy="17658"/>
            </a:xfrm>
            <a:custGeom>
              <a:avLst/>
              <a:gdLst/>
              <a:ahLst/>
              <a:cxnLst/>
              <a:rect l="l" t="t" r="r" b="b"/>
              <a:pathLst>
                <a:path w="1" h="394" fill="none" extrusionOk="0">
                  <a:moveTo>
                    <a:pt x="1" y="1"/>
                  </a:moveTo>
                  <a:lnTo>
                    <a:pt x="1" y="393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2359594" y="2703760"/>
              <a:ext cx="45" cy="17658"/>
            </a:xfrm>
            <a:custGeom>
              <a:avLst/>
              <a:gdLst/>
              <a:ahLst/>
              <a:cxnLst/>
              <a:rect l="l" t="t" r="r" b="b"/>
              <a:pathLst>
                <a:path w="1" h="394" fill="none" extrusionOk="0">
                  <a:moveTo>
                    <a:pt x="1" y="393"/>
                  </a:moveTo>
                  <a:lnTo>
                    <a:pt x="1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2271617" y="2633396"/>
              <a:ext cx="17658" cy="45"/>
            </a:xfrm>
            <a:custGeom>
              <a:avLst/>
              <a:gdLst/>
              <a:ahLst/>
              <a:cxnLst/>
              <a:rect l="l" t="t" r="r" b="b"/>
              <a:pathLst>
                <a:path w="394" h="1" fill="none" extrusionOk="0">
                  <a:moveTo>
                    <a:pt x="1" y="1"/>
                  </a:moveTo>
                  <a:lnTo>
                    <a:pt x="393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2431751" y="2633396"/>
              <a:ext cx="17613" cy="45"/>
            </a:xfrm>
            <a:custGeom>
              <a:avLst/>
              <a:gdLst/>
              <a:ahLst/>
              <a:cxnLst/>
              <a:rect l="l" t="t" r="r" b="b"/>
              <a:pathLst>
                <a:path w="393" h="1" fill="none" extrusionOk="0">
                  <a:moveTo>
                    <a:pt x="393" y="1"/>
                  </a:moveTo>
                  <a:lnTo>
                    <a:pt x="0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2347269" y="2619323"/>
              <a:ext cx="26442" cy="28190"/>
            </a:xfrm>
            <a:custGeom>
              <a:avLst/>
              <a:gdLst/>
              <a:ahLst/>
              <a:cxnLst/>
              <a:rect l="l" t="t" r="r" b="b"/>
              <a:pathLst>
                <a:path w="590" h="629" extrusionOk="0">
                  <a:moveTo>
                    <a:pt x="276" y="0"/>
                  </a:moveTo>
                  <a:cubicBezTo>
                    <a:pt x="118" y="0"/>
                    <a:pt x="1" y="157"/>
                    <a:pt x="1" y="315"/>
                  </a:cubicBezTo>
                  <a:cubicBezTo>
                    <a:pt x="1" y="472"/>
                    <a:pt x="118" y="629"/>
                    <a:pt x="276" y="629"/>
                  </a:cubicBezTo>
                  <a:cubicBezTo>
                    <a:pt x="472" y="629"/>
                    <a:pt x="590" y="472"/>
                    <a:pt x="590" y="315"/>
                  </a:cubicBezTo>
                  <a:cubicBezTo>
                    <a:pt x="590" y="157"/>
                    <a:pt x="472" y="0"/>
                    <a:pt x="27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2317376" y="2566528"/>
              <a:ext cx="38722" cy="63372"/>
            </a:xfrm>
            <a:custGeom>
              <a:avLst/>
              <a:gdLst/>
              <a:ahLst/>
              <a:cxnLst/>
              <a:rect l="l" t="t" r="r" b="b"/>
              <a:pathLst>
                <a:path w="864" h="1414" fill="none" extrusionOk="0">
                  <a:moveTo>
                    <a:pt x="864" y="1414"/>
                  </a:moveTo>
                  <a:lnTo>
                    <a:pt x="0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2336737" y="2635144"/>
              <a:ext cx="19361" cy="35227"/>
            </a:xfrm>
            <a:custGeom>
              <a:avLst/>
              <a:gdLst/>
              <a:ahLst/>
              <a:cxnLst/>
              <a:rect l="l" t="t" r="r" b="b"/>
              <a:pathLst>
                <a:path w="432" h="786" fill="none" extrusionOk="0">
                  <a:moveTo>
                    <a:pt x="432" y="1"/>
                  </a:moveTo>
                  <a:lnTo>
                    <a:pt x="0" y="786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2102743" y="3294907"/>
              <a:ext cx="515536" cy="580656"/>
            </a:xfrm>
            <a:custGeom>
              <a:avLst/>
              <a:gdLst/>
              <a:ahLst/>
              <a:cxnLst/>
              <a:rect l="l" t="t" r="r" b="b"/>
              <a:pathLst>
                <a:path w="11503" h="12956" fill="none" extrusionOk="0">
                  <a:moveTo>
                    <a:pt x="11502" y="12916"/>
                  </a:moveTo>
                  <a:lnTo>
                    <a:pt x="11502" y="5772"/>
                  </a:lnTo>
                  <a:cubicBezTo>
                    <a:pt x="11502" y="2592"/>
                    <a:pt x="8911" y="1"/>
                    <a:pt x="5732" y="1"/>
                  </a:cubicBezTo>
                  <a:lnTo>
                    <a:pt x="5732" y="1"/>
                  </a:lnTo>
                  <a:cubicBezTo>
                    <a:pt x="2552" y="1"/>
                    <a:pt x="0" y="2592"/>
                    <a:pt x="0" y="5772"/>
                  </a:cubicBezTo>
                  <a:lnTo>
                    <a:pt x="0" y="12955"/>
                  </a:lnTo>
                </a:path>
              </a:pathLst>
            </a:custGeom>
            <a:noFill/>
            <a:ln w="18650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653020" y="3864913"/>
              <a:ext cx="3414959" cy="45759"/>
            </a:xfrm>
            <a:custGeom>
              <a:avLst/>
              <a:gdLst/>
              <a:ahLst/>
              <a:cxnLst/>
              <a:rect l="l" t="t" r="r" b="b"/>
              <a:pathLst>
                <a:path w="76197" h="1021" extrusionOk="0">
                  <a:moveTo>
                    <a:pt x="314" y="0"/>
                  </a:moveTo>
                  <a:cubicBezTo>
                    <a:pt x="118" y="0"/>
                    <a:pt x="0" y="157"/>
                    <a:pt x="0" y="314"/>
                  </a:cubicBezTo>
                  <a:lnTo>
                    <a:pt x="0" y="707"/>
                  </a:lnTo>
                  <a:cubicBezTo>
                    <a:pt x="0" y="864"/>
                    <a:pt x="118" y="1021"/>
                    <a:pt x="314" y="1021"/>
                  </a:cubicBezTo>
                  <a:lnTo>
                    <a:pt x="75882" y="1021"/>
                  </a:lnTo>
                  <a:cubicBezTo>
                    <a:pt x="76078" y="1021"/>
                    <a:pt x="76196" y="864"/>
                    <a:pt x="76196" y="707"/>
                  </a:cubicBezTo>
                  <a:lnTo>
                    <a:pt x="76196" y="314"/>
                  </a:lnTo>
                  <a:cubicBezTo>
                    <a:pt x="76196" y="157"/>
                    <a:pt x="76078" y="0"/>
                    <a:pt x="75882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2359594" y="3312521"/>
              <a:ext cx="45" cy="547222"/>
            </a:xfrm>
            <a:custGeom>
              <a:avLst/>
              <a:gdLst/>
              <a:ahLst/>
              <a:cxnLst/>
              <a:rect l="l" t="t" r="r" b="b"/>
              <a:pathLst>
                <a:path w="1" h="12210" fill="none" extrusionOk="0">
                  <a:moveTo>
                    <a:pt x="1" y="0"/>
                  </a:moveTo>
                  <a:lnTo>
                    <a:pt x="1" y="12209"/>
                  </a:lnTo>
                </a:path>
              </a:pathLst>
            </a:custGeom>
            <a:noFill/>
            <a:ln w="12750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2312087" y="3738290"/>
              <a:ext cx="21154" cy="21154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6" y="0"/>
                  </a:moveTo>
                  <a:cubicBezTo>
                    <a:pt x="118" y="0"/>
                    <a:pt x="1" y="118"/>
                    <a:pt x="1" y="236"/>
                  </a:cubicBezTo>
                  <a:cubicBezTo>
                    <a:pt x="1" y="393"/>
                    <a:pt x="118" y="472"/>
                    <a:pt x="236" y="472"/>
                  </a:cubicBezTo>
                  <a:cubicBezTo>
                    <a:pt x="393" y="472"/>
                    <a:pt x="472" y="393"/>
                    <a:pt x="472" y="236"/>
                  </a:cubicBezTo>
                  <a:cubicBezTo>
                    <a:pt x="472" y="118"/>
                    <a:pt x="393" y="0"/>
                    <a:pt x="23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2387740" y="3738290"/>
              <a:ext cx="21154" cy="21154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6" y="0"/>
                  </a:moveTo>
                  <a:cubicBezTo>
                    <a:pt x="118" y="0"/>
                    <a:pt x="1" y="118"/>
                    <a:pt x="1" y="236"/>
                  </a:cubicBezTo>
                  <a:cubicBezTo>
                    <a:pt x="1" y="393"/>
                    <a:pt x="118" y="472"/>
                    <a:pt x="236" y="472"/>
                  </a:cubicBezTo>
                  <a:cubicBezTo>
                    <a:pt x="354" y="472"/>
                    <a:pt x="472" y="393"/>
                    <a:pt x="472" y="236"/>
                  </a:cubicBezTo>
                  <a:cubicBezTo>
                    <a:pt x="472" y="118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32" name="Google Shape;832;p34"/>
          <p:cNvGrpSpPr/>
          <p:nvPr/>
        </p:nvGrpSpPr>
        <p:grpSpPr>
          <a:xfrm>
            <a:off x="1103859" y="5089428"/>
            <a:ext cx="866405" cy="1423287"/>
            <a:chOff x="9273975" y="704300"/>
            <a:chExt cx="3136875" cy="3864825"/>
          </a:xfrm>
        </p:grpSpPr>
        <p:sp>
          <p:nvSpPr>
            <p:cNvPr id="833" name="Google Shape;833;p34"/>
            <p:cNvSpPr/>
            <p:nvPr/>
          </p:nvSpPr>
          <p:spPr>
            <a:xfrm>
              <a:off x="9658475" y="3894325"/>
              <a:ext cx="530450" cy="674800"/>
            </a:xfrm>
            <a:custGeom>
              <a:avLst/>
              <a:gdLst/>
              <a:ahLst/>
              <a:cxnLst/>
              <a:rect l="l" t="t" r="r" b="b"/>
              <a:pathLst>
                <a:path w="21218" h="26992" extrusionOk="0">
                  <a:moveTo>
                    <a:pt x="2828" y="0"/>
                  </a:moveTo>
                  <a:cubicBezTo>
                    <a:pt x="1277" y="31"/>
                    <a:pt x="31" y="1277"/>
                    <a:pt x="1" y="2827"/>
                  </a:cubicBezTo>
                  <a:lnTo>
                    <a:pt x="1" y="16505"/>
                  </a:lnTo>
                  <a:cubicBezTo>
                    <a:pt x="31" y="22311"/>
                    <a:pt x="4712" y="26961"/>
                    <a:pt x="10487" y="26992"/>
                  </a:cubicBezTo>
                  <a:cubicBezTo>
                    <a:pt x="16414" y="26961"/>
                    <a:pt x="21187" y="22189"/>
                    <a:pt x="21217" y="16262"/>
                  </a:cubicBezTo>
                  <a:lnTo>
                    <a:pt x="21217" y="2827"/>
                  </a:lnTo>
                  <a:cubicBezTo>
                    <a:pt x="21217" y="1277"/>
                    <a:pt x="19940" y="31"/>
                    <a:pt x="18390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11473100" y="3894325"/>
              <a:ext cx="529675" cy="674800"/>
            </a:xfrm>
            <a:custGeom>
              <a:avLst/>
              <a:gdLst/>
              <a:ahLst/>
              <a:cxnLst/>
              <a:rect l="l" t="t" r="r" b="b"/>
              <a:pathLst>
                <a:path w="21187" h="26992" extrusionOk="0">
                  <a:moveTo>
                    <a:pt x="2828" y="0"/>
                  </a:moveTo>
                  <a:cubicBezTo>
                    <a:pt x="1277" y="31"/>
                    <a:pt x="1" y="1277"/>
                    <a:pt x="1" y="2827"/>
                  </a:cubicBezTo>
                  <a:lnTo>
                    <a:pt x="1" y="16505"/>
                  </a:lnTo>
                  <a:cubicBezTo>
                    <a:pt x="1" y="22311"/>
                    <a:pt x="4682" y="26961"/>
                    <a:pt x="10457" y="26992"/>
                  </a:cubicBezTo>
                  <a:cubicBezTo>
                    <a:pt x="16384" y="26961"/>
                    <a:pt x="21187" y="22189"/>
                    <a:pt x="21187" y="16262"/>
                  </a:cubicBezTo>
                  <a:lnTo>
                    <a:pt x="21187" y="2827"/>
                  </a:lnTo>
                  <a:cubicBezTo>
                    <a:pt x="21187" y="1277"/>
                    <a:pt x="19940" y="31"/>
                    <a:pt x="18360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9273975" y="3747675"/>
              <a:ext cx="3136875" cy="319925"/>
            </a:xfrm>
            <a:custGeom>
              <a:avLst/>
              <a:gdLst/>
              <a:ahLst/>
              <a:cxnLst/>
              <a:rect l="l" t="t" r="r" b="b"/>
              <a:pathLst>
                <a:path w="125475" h="12797" extrusionOk="0">
                  <a:moveTo>
                    <a:pt x="2797" y="0"/>
                  </a:moveTo>
                  <a:cubicBezTo>
                    <a:pt x="1247" y="0"/>
                    <a:pt x="1" y="1246"/>
                    <a:pt x="1" y="2796"/>
                  </a:cubicBezTo>
                  <a:lnTo>
                    <a:pt x="1" y="10000"/>
                  </a:lnTo>
                  <a:cubicBezTo>
                    <a:pt x="1" y="11550"/>
                    <a:pt x="1247" y="12797"/>
                    <a:pt x="2797" y="12797"/>
                  </a:cubicBezTo>
                  <a:lnTo>
                    <a:pt x="122678" y="12797"/>
                  </a:lnTo>
                  <a:cubicBezTo>
                    <a:pt x="124228" y="12797"/>
                    <a:pt x="125474" y="11550"/>
                    <a:pt x="125474" y="10000"/>
                  </a:cubicBezTo>
                  <a:lnTo>
                    <a:pt x="125474" y="2796"/>
                  </a:lnTo>
                  <a:cubicBezTo>
                    <a:pt x="125474" y="1246"/>
                    <a:pt x="124228" y="0"/>
                    <a:pt x="12267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9292225" y="704300"/>
              <a:ext cx="3100375" cy="3043400"/>
            </a:xfrm>
            <a:custGeom>
              <a:avLst/>
              <a:gdLst/>
              <a:ahLst/>
              <a:cxnLst/>
              <a:rect l="l" t="t" r="r" b="b"/>
              <a:pathLst>
                <a:path w="124015" h="121736" extrusionOk="0">
                  <a:moveTo>
                    <a:pt x="61977" y="1"/>
                  </a:moveTo>
                  <a:lnTo>
                    <a:pt x="61217" y="31"/>
                  </a:lnTo>
                  <a:cubicBezTo>
                    <a:pt x="50822" y="457"/>
                    <a:pt x="40518" y="2159"/>
                    <a:pt x="30396" y="4408"/>
                  </a:cubicBezTo>
                  <a:cubicBezTo>
                    <a:pt x="21946" y="6293"/>
                    <a:pt x="12371" y="7873"/>
                    <a:pt x="6748" y="15138"/>
                  </a:cubicBezTo>
                  <a:cubicBezTo>
                    <a:pt x="2401" y="20700"/>
                    <a:pt x="1641" y="28147"/>
                    <a:pt x="1429" y="34925"/>
                  </a:cubicBezTo>
                  <a:cubicBezTo>
                    <a:pt x="517" y="60792"/>
                    <a:pt x="0" y="86567"/>
                    <a:pt x="851" y="112404"/>
                  </a:cubicBezTo>
                  <a:cubicBezTo>
                    <a:pt x="882" y="113285"/>
                    <a:pt x="730" y="121583"/>
                    <a:pt x="1246" y="121735"/>
                  </a:cubicBezTo>
                  <a:lnTo>
                    <a:pt x="122768" y="121735"/>
                  </a:lnTo>
                  <a:cubicBezTo>
                    <a:pt x="123285" y="121613"/>
                    <a:pt x="123133" y="113285"/>
                    <a:pt x="123163" y="112373"/>
                  </a:cubicBezTo>
                  <a:cubicBezTo>
                    <a:pt x="124015" y="86537"/>
                    <a:pt x="123498" y="60762"/>
                    <a:pt x="122616" y="34925"/>
                  </a:cubicBezTo>
                  <a:cubicBezTo>
                    <a:pt x="122373" y="28117"/>
                    <a:pt x="121583" y="20700"/>
                    <a:pt x="117297" y="15138"/>
                  </a:cubicBezTo>
                  <a:cubicBezTo>
                    <a:pt x="111644" y="7873"/>
                    <a:pt x="102099" y="6293"/>
                    <a:pt x="93649" y="4408"/>
                  </a:cubicBezTo>
                  <a:cubicBezTo>
                    <a:pt x="83467" y="2159"/>
                    <a:pt x="73163" y="457"/>
                    <a:pt x="62737" y="31"/>
                  </a:cubicBezTo>
                  <a:lnTo>
                    <a:pt x="61977" y="1"/>
                  </a:ln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9856825" y="1497625"/>
              <a:ext cx="1972700" cy="844275"/>
            </a:xfrm>
            <a:custGeom>
              <a:avLst/>
              <a:gdLst/>
              <a:ahLst/>
              <a:cxnLst/>
              <a:rect l="l" t="t" r="r" b="b"/>
              <a:pathLst>
                <a:path w="78908" h="33771" fill="none" extrusionOk="0">
                  <a:moveTo>
                    <a:pt x="0" y="1"/>
                  </a:moveTo>
                  <a:lnTo>
                    <a:pt x="78907" y="1"/>
                  </a:lnTo>
                  <a:lnTo>
                    <a:pt x="78907" y="33770"/>
                  </a:lnTo>
                  <a:lnTo>
                    <a:pt x="0" y="33770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9458625" y="1544750"/>
              <a:ext cx="301700" cy="710525"/>
            </a:xfrm>
            <a:custGeom>
              <a:avLst/>
              <a:gdLst/>
              <a:ahLst/>
              <a:cxnLst/>
              <a:rect l="l" t="t" r="r" b="b"/>
              <a:pathLst>
                <a:path w="12068" h="28421" extrusionOk="0">
                  <a:moveTo>
                    <a:pt x="6049" y="0"/>
                  </a:moveTo>
                  <a:cubicBezTo>
                    <a:pt x="2706" y="31"/>
                    <a:pt x="1" y="2706"/>
                    <a:pt x="1" y="6049"/>
                  </a:cubicBezTo>
                  <a:lnTo>
                    <a:pt x="1" y="22371"/>
                  </a:lnTo>
                  <a:cubicBezTo>
                    <a:pt x="1" y="25715"/>
                    <a:pt x="2706" y="28420"/>
                    <a:pt x="6049" y="28420"/>
                  </a:cubicBezTo>
                  <a:cubicBezTo>
                    <a:pt x="9363" y="28420"/>
                    <a:pt x="12068" y="25715"/>
                    <a:pt x="12068" y="22371"/>
                  </a:cubicBezTo>
                  <a:lnTo>
                    <a:pt x="12068" y="6049"/>
                  </a:lnTo>
                  <a:cubicBezTo>
                    <a:pt x="12068" y="2706"/>
                    <a:pt x="9363" y="31"/>
                    <a:pt x="604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9415325" y="2392775"/>
              <a:ext cx="2841250" cy="1113275"/>
            </a:xfrm>
            <a:custGeom>
              <a:avLst/>
              <a:gdLst/>
              <a:ahLst/>
              <a:cxnLst/>
              <a:rect l="l" t="t" r="r" b="b"/>
              <a:pathLst>
                <a:path w="113650" h="44531" fill="none" extrusionOk="0">
                  <a:moveTo>
                    <a:pt x="0" y="1"/>
                  </a:moveTo>
                  <a:lnTo>
                    <a:pt x="113650" y="1"/>
                  </a:lnTo>
                  <a:lnTo>
                    <a:pt x="113650" y="44530"/>
                  </a:lnTo>
                  <a:lnTo>
                    <a:pt x="0" y="44530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9458625" y="2469525"/>
              <a:ext cx="231050" cy="231800"/>
            </a:xfrm>
            <a:custGeom>
              <a:avLst/>
              <a:gdLst/>
              <a:ahLst/>
              <a:cxnLst/>
              <a:rect l="l" t="t" r="r" b="b"/>
              <a:pathLst>
                <a:path w="9242" h="9272" extrusionOk="0">
                  <a:moveTo>
                    <a:pt x="4621" y="1"/>
                  </a:moveTo>
                  <a:cubicBezTo>
                    <a:pt x="2068" y="1"/>
                    <a:pt x="1" y="2068"/>
                    <a:pt x="1" y="4651"/>
                  </a:cubicBezTo>
                  <a:cubicBezTo>
                    <a:pt x="1" y="7204"/>
                    <a:pt x="2068" y="9271"/>
                    <a:pt x="4621" y="9271"/>
                  </a:cubicBezTo>
                  <a:cubicBezTo>
                    <a:pt x="7174" y="9271"/>
                    <a:pt x="9241" y="7204"/>
                    <a:pt x="9241" y="4651"/>
                  </a:cubicBezTo>
                  <a:cubicBezTo>
                    <a:pt x="9241" y="2068"/>
                    <a:pt x="7174" y="1"/>
                    <a:pt x="462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9634925" y="2469525"/>
              <a:ext cx="231800" cy="231800"/>
            </a:xfrm>
            <a:custGeom>
              <a:avLst/>
              <a:gdLst/>
              <a:ahLst/>
              <a:cxnLst/>
              <a:rect l="l" t="t" r="r" b="b"/>
              <a:pathLst>
                <a:path w="9272" h="9272" extrusionOk="0">
                  <a:moveTo>
                    <a:pt x="4621" y="1"/>
                  </a:moveTo>
                  <a:cubicBezTo>
                    <a:pt x="2067" y="1"/>
                    <a:pt x="1" y="2068"/>
                    <a:pt x="1" y="4651"/>
                  </a:cubicBezTo>
                  <a:cubicBezTo>
                    <a:pt x="1" y="7204"/>
                    <a:pt x="2067" y="9271"/>
                    <a:pt x="462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9789175" y="1040175"/>
              <a:ext cx="231800" cy="231025"/>
            </a:xfrm>
            <a:custGeom>
              <a:avLst/>
              <a:gdLst/>
              <a:ahLst/>
              <a:cxnLst/>
              <a:rect l="l" t="t" r="r" b="b"/>
              <a:pathLst>
                <a:path w="9272" h="9241" extrusionOk="0">
                  <a:moveTo>
                    <a:pt x="4621" y="1"/>
                  </a:moveTo>
                  <a:cubicBezTo>
                    <a:pt x="2068" y="1"/>
                    <a:pt x="1" y="2068"/>
                    <a:pt x="1" y="4621"/>
                  </a:cubicBezTo>
                  <a:cubicBezTo>
                    <a:pt x="1" y="7174"/>
                    <a:pt x="2068" y="9241"/>
                    <a:pt x="4621" y="9241"/>
                  </a:cubicBezTo>
                  <a:cubicBezTo>
                    <a:pt x="7205" y="9241"/>
                    <a:pt x="9272" y="7174"/>
                    <a:pt x="9272" y="4621"/>
                  </a:cubicBezTo>
                  <a:cubicBezTo>
                    <a:pt x="9272" y="2068"/>
                    <a:pt x="7205" y="1"/>
                    <a:pt x="462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9519425" y="1040175"/>
              <a:ext cx="231025" cy="231025"/>
            </a:xfrm>
            <a:custGeom>
              <a:avLst/>
              <a:gdLst/>
              <a:ahLst/>
              <a:cxnLst/>
              <a:rect l="l" t="t" r="r" b="b"/>
              <a:pathLst>
                <a:path w="9241" h="9241" extrusionOk="0">
                  <a:moveTo>
                    <a:pt x="4621" y="1"/>
                  </a:moveTo>
                  <a:cubicBezTo>
                    <a:pt x="2067" y="1"/>
                    <a:pt x="0" y="2068"/>
                    <a:pt x="0" y="4621"/>
                  </a:cubicBezTo>
                  <a:cubicBezTo>
                    <a:pt x="0" y="7174"/>
                    <a:pt x="2067" y="9241"/>
                    <a:pt x="4621" y="9241"/>
                  </a:cubicBezTo>
                  <a:cubicBezTo>
                    <a:pt x="7174" y="9241"/>
                    <a:pt x="9241" y="7174"/>
                    <a:pt x="9241" y="4621"/>
                  </a:cubicBezTo>
                  <a:cubicBezTo>
                    <a:pt x="9241" y="2068"/>
                    <a:pt x="717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9580225" y="3267425"/>
              <a:ext cx="406550" cy="192275"/>
            </a:xfrm>
            <a:custGeom>
              <a:avLst/>
              <a:gdLst/>
              <a:ahLst/>
              <a:cxnLst/>
              <a:rect l="l" t="t" r="r" b="b"/>
              <a:pathLst>
                <a:path w="16262" h="7691" extrusionOk="0">
                  <a:moveTo>
                    <a:pt x="1489" y="0"/>
                  </a:moveTo>
                  <a:cubicBezTo>
                    <a:pt x="669" y="0"/>
                    <a:pt x="0" y="669"/>
                    <a:pt x="0" y="1459"/>
                  </a:cubicBezTo>
                  <a:lnTo>
                    <a:pt x="0" y="6839"/>
                  </a:lnTo>
                  <a:cubicBezTo>
                    <a:pt x="0" y="7295"/>
                    <a:pt x="395" y="7690"/>
                    <a:pt x="851" y="7690"/>
                  </a:cubicBezTo>
                  <a:lnTo>
                    <a:pt x="15441" y="7690"/>
                  </a:lnTo>
                  <a:cubicBezTo>
                    <a:pt x="15897" y="7690"/>
                    <a:pt x="16262" y="7325"/>
                    <a:pt x="16262" y="6869"/>
                  </a:cubicBezTo>
                  <a:lnTo>
                    <a:pt x="16262" y="1429"/>
                  </a:lnTo>
                  <a:cubicBezTo>
                    <a:pt x="16262" y="638"/>
                    <a:pt x="15623" y="0"/>
                    <a:pt x="148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9712425" y="3085050"/>
              <a:ext cx="142900" cy="142875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78" y="0"/>
                    <a:pt x="1" y="1277"/>
                    <a:pt x="1" y="2857"/>
                  </a:cubicBezTo>
                  <a:cubicBezTo>
                    <a:pt x="1" y="4438"/>
                    <a:pt x="1278" y="5714"/>
                    <a:pt x="2858" y="5714"/>
                  </a:cubicBezTo>
                  <a:cubicBezTo>
                    <a:pt x="4439" y="5714"/>
                    <a:pt x="5715" y="4438"/>
                    <a:pt x="5715" y="2857"/>
                  </a:cubicBezTo>
                  <a:cubicBezTo>
                    <a:pt x="5715" y="1277"/>
                    <a:pt x="4439" y="0"/>
                    <a:pt x="285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9502700" y="2995375"/>
              <a:ext cx="142900" cy="142125"/>
            </a:xfrm>
            <a:custGeom>
              <a:avLst/>
              <a:gdLst/>
              <a:ahLst/>
              <a:cxnLst/>
              <a:rect l="l" t="t" r="r" b="b"/>
              <a:pathLst>
                <a:path w="5716" h="5685" extrusionOk="0">
                  <a:moveTo>
                    <a:pt x="2858" y="0"/>
                  </a:moveTo>
                  <a:cubicBezTo>
                    <a:pt x="1277" y="0"/>
                    <a:pt x="1" y="1277"/>
                    <a:pt x="1" y="2827"/>
                  </a:cubicBezTo>
                  <a:cubicBezTo>
                    <a:pt x="1" y="4408"/>
                    <a:pt x="1277" y="5684"/>
                    <a:pt x="2858" y="5684"/>
                  </a:cubicBezTo>
                  <a:cubicBezTo>
                    <a:pt x="4438" y="5684"/>
                    <a:pt x="5715" y="4408"/>
                    <a:pt x="5715" y="2827"/>
                  </a:cubicBezTo>
                  <a:cubicBezTo>
                    <a:pt x="5715" y="1277"/>
                    <a:pt x="4438" y="0"/>
                    <a:pt x="2858" y="0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12039225" y="2995375"/>
              <a:ext cx="142875" cy="142125"/>
            </a:xfrm>
            <a:custGeom>
              <a:avLst/>
              <a:gdLst/>
              <a:ahLst/>
              <a:cxnLst/>
              <a:rect l="l" t="t" r="r" b="b"/>
              <a:pathLst>
                <a:path w="5715" h="5685" extrusionOk="0">
                  <a:moveTo>
                    <a:pt x="2858" y="0"/>
                  </a:moveTo>
                  <a:cubicBezTo>
                    <a:pt x="1277" y="0"/>
                    <a:pt x="1" y="1277"/>
                    <a:pt x="1" y="2827"/>
                  </a:cubicBezTo>
                  <a:cubicBezTo>
                    <a:pt x="1" y="4408"/>
                    <a:pt x="1277" y="5684"/>
                    <a:pt x="2858" y="5684"/>
                  </a:cubicBezTo>
                  <a:cubicBezTo>
                    <a:pt x="4408" y="5684"/>
                    <a:pt x="5715" y="4408"/>
                    <a:pt x="5715" y="2827"/>
                  </a:cubicBezTo>
                  <a:cubicBezTo>
                    <a:pt x="5715" y="1277"/>
                    <a:pt x="4408" y="0"/>
                    <a:pt x="2858" y="0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11818100" y="3085050"/>
              <a:ext cx="142875" cy="142875"/>
            </a:xfrm>
            <a:custGeom>
              <a:avLst/>
              <a:gdLst/>
              <a:ahLst/>
              <a:cxnLst/>
              <a:rect l="l" t="t" r="r" b="b"/>
              <a:pathLst>
                <a:path w="5715" h="5715" extrusionOk="0">
                  <a:moveTo>
                    <a:pt x="2858" y="0"/>
                  </a:moveTo>
                  <a:cubicBezTo>
                    <a:pt x="1277" y="0"/>
                    <a:pt x="0" y="1277"/>
                    <a:pt x="0" y="2857"/>
                  </a:cubicBezTo>
                  <a:cubicBezTo>
                    <a:pt x="0" y="4438"/>
                    <a:pt x="1277" y="5714"/>
                    <a:pt x="2858" y="5714"/>
                  </a:cubicBezTo>
                  <a:cubicBezTo>
                    <a:pt x="4438" y="5714"/>
                    <a:pt x="5715" y="4438"/>
                    <a:pt x="5715" y="2857"/>
                  </a:cubicBezTo>
                  <a:cubicBezTo>
                    <a:pt x="5715" y="1277"/>
                    <a:pt x="4438" y="0"/>
                    <a:pt x="285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9401650" y="1321350"/>
              <a:ext cx="2879250" cy="137550"/>
            </a:xfrm>
            <a:custGeom>
              <a:avLst/>
              <a:gdLst/>
              <a:ahLst/>
              <a:cxnLst/>
              <a:rect l="l" t="t" r="r" b="b"/>
              <a:pathLst>
                <a:path w="115170" h="5502" fill="none" extrusionOk="0">
                  <a:moveTo>
                    <a:pt x="0" y="0"/>
                  </a:moveTo>
                  <a:lnTo>
                    <a:pt x="115169" y="0"/>
                  </a:lnTo>
                  <a:lnTo>
                    <a:pt x="115169" y="5502"/>
                  </a:lnTo>
                  <a:lnTo>
                    <a:pt x="0" y="5502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9356050" y="3835800"/>
              <a:ext cx="2983350" cy="59300"/>
            </a:xfrm>
            <a:custGeom>
              <a:avLst/>
              <a:gdLst/>
              <a:ahLst/>
              <a:cxnLst/>
              <a:rect l="l" t="t" r="r" b="b"/>
              <a:pathLst>
                <a:path w="119334" h="2372" extrusionOk="0">
                  <a:moveTo>
                    <a:pt x="0" y="1"/>
                  </a:moveTo>
                  <a:lnTo>
                    <a:pt x="0" y="2372"/>
                  </a:lnTo>
                  <a:lnTo>
                    <a:pt x="119334" y="2372"/>
                  </a:lnTo>
                  <a:lnTo>
                    <a:pt x="119334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9946475" y="1574375"/>
              <a:ext cx="1791100" cy="651250"/>
            </a:xfrm>
            <a:custGeom>
              <a:avLst/>
              <a:gdLst/>
              <a:ahLst/>
              <a:cxnLst/>
              <a:rect l="l" t="t" r="r" b="b"/>
              <a:pathLst>
                <a:path w="71644" h="26050" extrusionOk="0">
                  <a:moveTo>
                    <a:pt x="5563" y="1"/>
                  </a:moveTo>
                  <a:cubicBezTo>
                    <a:pt x="2493" y="31"/>
                    <a:pt x="1" y="2493"/>
                    <a:pt x="1" y="5563"/>
                  </a:cubicBezTo>
                  <a:lnTo>
                    <a:pt x="1" y="23193"/>
                  </a:lnTo>
                  <a:cubicBezTo>
                    <a:pt x="1" y="24773"/>
                    <a:pt x="1277" y="26050"/>
                    <a:pt x="2858" y="26050"/>
                  </a:cubicBezTo>
                  <a:lnTo>
                    <a:pt x="68786" y="26050"/>
                  </a:lnTo>
                  <a:cubicBezTo>
                    <a:pt x="70367" y="26050"/>
                    <a:pt x="71643" y="24773"/>
                    <a:pt x="71643" y="23193"/>
                  </a:cubicBezTo>
                  <a:lnTo>
                    <a:pt x="71643" y="5563"/>
                  </a:lnTo>
                  <a:cubicBezTo>
                    <a:pt x="71643" y="2493"/>
                    <a:pt x="69181" y="31"/>
                    <a:pt x="66111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11923725" y="1544750"/>
              <a:ext cx="302450" cy="710525"/>
            </a:xfrm>
            <a:custGeom>
              <a:avLst/>
              <a:gdLst/>
              <a:ahLst/>
              <a:cxnLst/>
              <a:rect l="l" t="t" r="r" b="b"/>
              <a:pathLst>
                <a:path w="12098" h="28421" extrusionOk="0">
                  <a:moveTo>
                    <a:pt x="6049" y="0"/>
                  </a:moveTo>
                  <a:cubicBezTo>
                    <a:pt x="2706" y="31"/>
                    <a:pt x="31" y="2706"/>
                    <a:pt x="0" y="6049"/>
                  </a:cubicBezTo>
                  <a:lnTo>
                    <a:pt x="0" y="22371"/>
                  </a:lnTo>
                  <a:cubicBezTo>
                    <a:pt x="31" y="25715"/>
                    <a:pt x="2706" y="28420"/>
                    <a:pt x="6049" y="28420"/>
                  </a:cubicBezTo>
                  <a:cubicBezTo>
                    <a:pt x="9393" y="28420"/>
                    <a:pt x="12067" y="25715"/>
                    <a:pt x="12098" y="22371"/>
                  </a:cubicBezTo>
                  <a:lnTo>
                    <a:pt x="12098" y="6049"/>
                  </a:lnTo>
                  <a:cubicBezTo>
                    <a:pt x="12067" y="2706"/>
                    <a:pt x="9393" y="31"/>
                    <a:pt x="604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11994400" y="2469525"/>
              <a:ext cx="231775" cy="231800"/>
            </a:xfrm>
            <a:custGeom>
              <a:avLst/>
              <a:gdLst/>
              <a:ahLst/>
              <a:cxnLst/>
              <a:rect l="l" t="t" r="r" b="b"/>
              <a:pathLst>
                <a:path w="9271" h="9272" extrusionOk="0">
                  <a:moveTo>
                    <a:pt x="4651" y="1"/>
                  </a:moveTo>
                  <a:cubicBezTo>
                    <a:pt x="2067" y="1"/>
                    <a:pt x="0" y="2068"/>
                    <a:pt x="0" y="4651"/>
                  </a:cubicBezTo>
                  <a:cubicBezTo>
                    <a:pt x="0" y="7204"/>
                    <a:pt x="2067" y="9271"/>
                    <a:pt x="465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5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11818100" y="2469525"/>
              <a:ext cx="231800" cy="231800"/>
            </a:xfrm>
            <a:custGeom>
              <a:avLst/>
              <a:gdLst/>
              <a:ahLst/>
              <a:cxnLst/>
              <a:rect l="l" t="t" r="r" b="b"/>
              <a:pathLst>
                <a:path w="9272" h="9272" extrusionOk="0">
                  <a:moveTo>
                    <a:pt x="4621" y="1"/>
                  </a:moveTo>
                  <a:cubicBezTo>
                    <a:pt x="2067" y="1"/>
                    <a:pt x="0" y="2068"/>
                    <a:pt x="0" y="4651"/>
                  </a:cubicBezTo>
                  <a:cubicBezTo>
                    <a:pt x="0" y="7204"/>
                    <a:pt x="2067" y="9271"/>
                    <a:pt x="462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11663850" y="1040175"/>
              <a:ext cx="231775" cy="231025"/>
            </a:xfrm>
            <a:custGeom>
              <a:avLst/>
              <a:gdLst/>
              <a:ahLst/>
              <a:cxnLst/>
              <a:rect l="l" t="t" r="r" b="b"/>
              <a:pathLst>
                <a:path w="9271" h="9241" extrusionOk="0">
                  <a:moveTo>
                    <a:pt x="4620" y="1"/>
                  </a:moveTo>
                  <a:cubicBezTo>
                    <a:pt x="2067" y="1"/>
                    <a:pt x="0" y="2068"/>
                    <a:pt x="0" y="4621"/>
                  </a:cubicBezTo>
                  <a:cubicBezTo>
                    <a:pt x="0" y="7174"/>
                    <a:pt x="2067" y="9241"/>
                    <a:pt x="4620" y="9241"/>
                  </a:cubicBezTo>
                  <a:cubicBezTo>
                    <a:pt x="7173" y="9241"/>
                    <a:pt x="9271" y="7174"/>
                    <a:pt x="9271" y="4621"/>
                  </a:cubicBezTo>
                  <a:cubicBezTo>
                    <a:pt x="9271" y="2068"/>
                    <a:pt x="7173" y="1"/>
                    <a:pt x="4620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11933600" y="1040175"/>
              <a:ext cx="231800" cy="231025"/>
            </a:xfrm>
            <a:custGeom>
              <a:avLst/>
              <a:gdLst/>
              <a:ahLst/>
              <a:cxnLst/>
              <a:rect l="l" t="t" r="r" b="b"/>
              <a:pathLst>
                <a:path w="9272" h="9241" extrusionOk="0">
                  <a:moveTo>
                    <a:pt x="4651" y="1"/>
                  </a:moveTo>
                  <a:cubicBezTo>
                    <a:pt x="2098" y="1"/>
                    <a:pt x="1" y="2068"/>
                    <a:pt x="1" y="4621"/>
                  </a:cubicBezTo>
                  <a:cubicBezTo>
                    <a:pt x="1" y="7174"/>
                    <a:pt x="2098" y="9241"/>
                    <a:pt x="4651" y="9241"/>
                  </a:cubicBezTo>
                  <a:cubicBezTo>
                    <a:pt x="7204" y="9241"/>
                    <a:pt x="9271" y="7174"/>
                    <a:pt x="9271" y="4621"/>
                  </a:cubicBezTo>
                  <a:cubicBezTo>
                    <a:pt x="9271" y="2068"/>
                    <a:pt x="7204" y="1"/>
                    <a:pt x="465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10985250" y="1574375"/>
              <a:ext cx="500800" cy="651250"/>
            </a:xfrm>
            <a:custGeom>
              <a:avLst/>
              <a:gdLst/>
              <a:ahLst/>
              <a:cxnLst/>
              <a:rect l="l" t="t" r="r" b="b"/>
              <a:pathLst>
                <a:path w="20032" h="26050" extrusionOk="0">
                  <a:moveTo>
                    <a:pt x="16110" y="1"/>
                  </a:moveTo>
                  <a:lnTo>
                    <a:pt x="1" y="26050"/>
                  </a:lnTo>
                  <a:lnTo>
                    <a:pt x="4499" y="26050"/>
                  </a:lnTo>
                  <a:lnTo>
                    <a:pt x="20031" y="1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10359100" y="1574375"/>
              <a:ext cx="830600" cy="651250"/>
            </a:xfrm>
            <a:custGeom>
              <a:avLst/>
              <a:gdLst/>
              <a:ahLst/>
              <a:cxnLst/>
              <a:rect l="l" t="t" r="r" b="b"/>
              <a:pathLst>
                <a:path w="33224" h="26050" extrusionOk="0">
                  <a:moveTo>
                    <a:pt x="16627" y="1"/>
                  </a:moveTo>
                  <a:lnTo>
                    <a:pt x="1" y="26050"/>
                  </a:lnTo>
                  <a:lnTo>
                    <a:pt x="17691" y="26050"/>
                  </a:lnTo>
                  <a:lnTo>
                    <a:pt x="33223" y="1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11923725" y="1675450"/>
              <a:ext cx="300950" cy="446075"/>
            </a:xfrm>
            <a:custGeom>
              <a:avLst/>
              <a:gdLst/>
              <a:ahLst/>
              <a:cxnLst/>
              <a:rect l="l" t="t" r="r" b="b"/>
              <a:pathLst>
                <a:path w="12038" h="17843" extrusionOk="0">
                  <a:moveTo>
                    <a:pt x="12037" y="0"/>
                  </a:moveTo>
                  <a:lnTo>
                    <a:pt x="0" y="13162"/>
                  </a:lnTo>
                  <a:lnTo>
                    <a:pt x="61" y="17843"/>
                  </a:lnTo>
                  <a:lnTo>
                    <a:pt x="12037" y="5259"/>
                  </a:lnTo>
                  <a:lnTo>
                    <a:pt x="12037" y="0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9459400" y="1675450"/>
              <a:ext cx="300175" cy="446075"/>
            </a:xfrm>
            <a:custGeom>
              <a:avLst/>
              <a:gdLst/>
              <a:ahLst/>
              <a:cxnLst/>
              <a:rect l="l" t="t" r="r" b="b"/>
              <a:pathLst>
                <a:path w="12007" h="17843" extrusionOk="0">
                  <a:moveTo>
                    <a:pt x="12006" y="0"/>
                  </a:moveTo>
                  <a:lnTo>
                    <a:pt x="0" y="13162"/>
                  </a:lnTo>
                  <a:lnTo>
                    <a:pt x="31" y="17843"/>
                  </a:lnTo>
                  <a:lnTo>
                    <a:pt x="12006" y="5259"/>
                  </a:lnTo>
                  <a:lnTo>
                    <a:pt x="12006" y="0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61" name="Google Shape;861;p34"/>
          <p:cNvSpPr/>
          <p:nvPr/>
        </p:nvSpPr>
        <p:spPr>
          <a:xfrm>
            <a:off x="3774001" y="4219557"/>
            <a:ext cx="761360" cy="1126115"/>
          </a:xfrm>
          <a:custGeom>
            <a:avLst/>
            <a:gdLst/>
            <a:ahLst/>
            <a:cxnLst/>
            <a:rect l="l" t="t" r="r" b="b"/>
            <a:pathLst>
              <a:path w="16988" h="18845" extrusionOk="0">
                <a:moveTo>
                  <a:pt x="9137" y="1"/>
                </a:moveTo>
                <a:cubicBezTo>
                  <a:pt x="6928" y="1"/>
                  <a:pt x="6437" y="1552"/>
                  <a:pt x="6440" y="1610"/>
                </a:cubicBezTo>
                <a:lnTo>
                  <a:pt x="6440" y="1610"/>
                </a:lnTo>
                <a:cubicBezTo>
                  <a:pt x="6010" y="1235"/>
                  <a:pt x="4994" y="878"/>
                  <a:pt x="4256" y="878"/>
                </a:cubicBezTo>
                <a:cubicBezTo>
                  <a:pt x="3915" y="878"/>
                  <a:pt x="3634" y="954"/>
                  <a:pt x="3497" y="1140"/>
                </a:cubicBezTo>
                <a:cubicBezTo>
                  <a:pt x="3029" y="1725"/>
                  <a:pt x="4304" y="2891"/>
                  <a:pt x="4321" y="2907"/>
                </a:cubicBezTo>
                <a:lnTo>
                  <a:pt x="4321" y="2907"/>
                </a:lnTo>
                <a:cubicBezTo>
                  <a:pt x="4309" y="2895"/>
                  <a:pt x="3635" y="2286"/>
                  <a:pt x="2856" y="2286"/>
                </a:cubicBezTo>
                <a:cubicBezTo>
                  <a:pt x="2525" y="2286"/>
                  <a:pt x="2175" y="2396"/>
                  <a:pt x="1849" y="2711"/>
                </a:cubicBezTo>
                <a:cubicBezTo>
                  <a:pt x="789" y="3771"/>
                  <a:pt x="3340" y="4909"/>
                  <a:pt x="3340" y="4909"/>
                </a:cubicBezTo>
                <a:cubicBezTo>
                  <a:pt x="3340" y="4909"/>
                  <a:pt x="2575" y="4605"/>
                  <a:pt x="1790" y="4605"/>
                </a:cubicBezTo>
                <a:cubicBezTo>
                  <a:pt x="1005" y="4605"/>
                  <a:pt x="200" y="4909"/>
                  <a:pt x="121" y="6126"/>
                </a:cubicBezTo>
                <a:cubicBezTo>
                  <a:pt x="1" y="8021"/>
                  <a:pt x="1908" y="8855"/>
                  <a:pt x="2807" y="9142"/>
                </a:cubicBezTo>
                <a:lnTo>
                  <a:pt x="2807" y="9142"/>
                </a:lnTo>
                <a:cubicBezTo>
                  <a:pt x="2783" y="9141"/>
                  <a:pt x="2759" y="9140"/>
                  <a:pt x="2735" y="9140"/>
                </a:cubicBezTo>
                <a:cubicBezTo>
                  <a:pt x="2371" y="9140"/>
                  <a:pt x="1949" y="9352"/>
                  <a:pt x="1927" y="10326"/>
                </a:cubicBezTo>
                <a:cubicBezTo>
                  <a:pt x="1870" y="11555"/>
                  <a:pt x="3164" y="12305"/>
                  <a:pt x="4130" y="12305"/>
                </a:cubicBezTo>
                <a:cubicBezTo>
                  <a:pt x="4491" y="12305"/>
                  <a:pt x="4807" y="12200"/>
                  <a:pt x="4989" y="11975"/>
                </a:cubicBezTo>
                <a:cubicBezTo>
                  <a:pt x="5184" y="11669"/>
                  <a:pt x="5535" y="11482"/>
                  <a:pt x="5891" y="11482"/>
                </a:cubicBezTo>
                <a:cubicBezTo>
                  <a:pt x="6038" y="11482"/>
                  <a:pt x="6186" y="11514"/>
                  <a:pt x="6324" y="11583"/>
                </a:cubicBezTo>
                <a:cubicBezTo>
                  <a:pt x="8404" y="12878"/>
                  <a:pt x="7109" y="18845"/>
                  <a:pt x="7109" y="18845"/>
                </a:cubicBezTo>
                <a:lnTo>
                  <a:pt x="8718" y="18845"/>
                </a:lnTo>
                <a:cubicBezTo>
                  <a:pt x="7815" y="13663"/>
                  <a:pt x="9268" y="11897"/>
                  <a:pt x="9268" y="11897"/>
                </a:cubicBezTo>
                <a:cubicBezTo>
                  <a:pt x="9386" y="11820"/>
                  <a:pt x="9506" y="11789"/>
                  <a:pt x="9629" y="11789"/>
                </a:cubicBezTo>
                <a:cubicBezTo>
                  <a:pt x="10205" y="11789"/>
                  <a:pt x="10844" y="12476"/>
                  <a:pt x="11574" y="12476"/>
                </a:cubicBezTo>
                <a:cubicBezTo>
                  <a:pt x="11730" y="12476"/>
                  <a:pt x="11890" y="12444"/>
                  <a:pt x="12055" y="12368"/>
                </a:cubicBezTo>
                <a:cubicBezTo>
                  <a:pt x="13154" y="11857"/>
                  <a:pt x="12173" y="10602"/>
                  <a:pt x="12173" y="10601"/>
                </a:cubicBezTo>
                <a:lnTo>
                  <a:pt x="12173" y="10601"/>
                </a:lnTo>
                <a:cubicBezTo>
                  <a:pt x="12707" y="11221"/>
                  <a:pt x="13294" y="11418"/>
                  <a:pt x="13822" y="11418"/>
                </a:cubicBezTo>
                <a:cubicBezTo>
                  <a:pt x="14732" y="11418"/>
                  <a:pt x="15470" y="10837"/>
                  <a:pt x="15470" y="10837"/>
                </a:cubicBezTo>
                <a:cubicBezTo>
                  <a:pt x="16988" y="8790"/>
                  <a:pt x="14063" y="7568"/>
                  <a:pt x="13457" y="7342"/>
                </a:cubicBezTo>
                <a:lnTo>
                  <a:pt x="13457" y="7342"/>
                </a:lnTo>
                <a:cubicBezTo>
                  <a:pt x="13686" y="7419"/>
                  <a:pt x="14248" y="7588"/>
                  <a:pt x="14802" y="7588"/>
                </a:cubicBezTo>
                <a:cubicBezTo>
                  <a:pt x="15496" y="7588"/>
                  <a:pt x="16177" y="7324"/>
                  <a:pt x="16177" y="6283"/>
                </a:cubicBezTo>
                <a:cubicBezTo>
                  <a:pt x="16177" y="4163"/>
                  <a:pt x="12958" y="3810"/>
                  <a:pt x="12958" y="3810"/>
                </a:cubicBezTo>
                <a:cubicBezTo>
                  <a:pt x="15039" y="3613"/>
                  <a:pt x="14293" y="1415"/>
                  <a:pt x="11427" y="434"/>
                </a:cubicBezTo>
                <a:cubicBezTo>
                  <a:pt x="10510" y="123"/>
                  <a:pt x="9756" y="1"/>
                  <a:pt x="9137" y="1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2" name="Google Shape;862;p34"/>
          <p:cNvSpPr txBox="1">
            <a:spLocks noGrp="1"/>
          </p:cNvSpPr>
          <p:nvPr>
            <p:ph type="ctrTitle"/>
          </p:nvPr>
        </p:nvSpPr>
        <p:spPr>
          <a:xfrm rot="349">
            <a:off x="5027384" y="1524367"/>
            <a:ext cx="2952600" cy="150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rgbClr val="FFFFFF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63" name="Google Shape;863;p34"/>
          <p:cNvSpPr txBox="1">
            <a:spLocks noGrp="1"/>
          </p:cNvSpPr>
          <p:nvPr>
            <p:ph type="subTitle" idx="1"/>
          </p:nvPr>
        </p:nvSpPr>
        <p:spPr>
          <a:xfrm>
            <a:off x="4977734" y="2958133"/>
            <a:ext cx="3051900" cy="15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564260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" name="Google Shape;865;p35"/>
          <p:cNvGrpSpPr/>
          <p:nvPr/>
        </p:nvGrpSpPr>
        <p:grpSpPr>
          <a:xfrm flipH="1">
            <a:off x="7380358" y="4284486"/>
            <a:ext cx="1401294" cy="2589073"/>
            <a:chOff x="1002412" y="3043930"/>
            <a:chExt cx="1598009" cy="2214397"/>
          </a:xfrm>
        </p:grpSpPr>
        <p:sp>
          <p:nvSpPr>
            <p:cNvPr id="866" name="Google Shape;866;p35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68" name="Google Shape;868;p35"/>
          <p:cNvSpPr/>
          <p:nvPr/>
        </p:nvSpPr>
        <p:spPr>
          <a:xfrm flipH="1">
            <a:off x="7916200" y="51364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69" name="Google Shape;869;p35"/>
          <p:cNvGrpSpPr/>
          <p:nvPr/>
        </p:nvGrpSpPr>
        <p:grpSpPr>
          <a:xfrm>
            <a:off x="-757905" y="-490081"/>
            <a:ext cx="10637921" cy="2633004"/>
            <a:chOff x="-376905" y="-824761"/>
            <a:chExt cx="10637921" cy="1974753"/>
          </a:xfrm>
        </p:grpSpPr>
        <p:sp>
          <p:nvSpPr>
            <p:cNvPr id="870" name="Google Shape;870;p35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4" name="Google Shape;874;p35"/>
          <p:cNvGrpSpPr/>
          <p:nvPr/>
        </p:nvGrpSpPr>
        <p:grpSpPr>
          <a:xfrm>
            <a:off x="356363" y="4252650"/>
            <a:ext cx="970053" cy="2691756"/>
            <a:chOff x="464166" y="3124811"/>
            <a:chExt cx="1174114" cy="2443497"/>
          </a:xfrm>
        </p:grpSpPr>
        <p:sp>
          <p:nvSpPr>
            <p:cNvPr id="875" name="Google Shape;875;p35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77" name="Google Shape;877;p35"/>
          <p:cNvSpPr/>
          <p:nvPr/>
        </p:nvSpPr>
        <p:spPr>
          <a:xfrm>
            <a:off x="-566387" y="5187206"/>
            <a:ext cx="1186850" cy="1759243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79748886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" name="Google Shape;879;p36"/>
          <p:cNvGrpSpPr/>
          <p:nvPr/>
        </p:nvGrpSpPr>
        <p:grpSpPr>
          <a:xfrm flipH="1">
            <a:off x="-581010" y="407029"/>
            <a:ext cx="9971987" cy="6474833"/>
            <a:chOff x="-376905" y="-18529"/>
            <a:chExt cx="10637921" cy="5180419"/>
          </a:xfrm>
        </p:grpSpPr>
        <p:sp>
          <p:nvSpPr>
            <p:cNvPr id="880" name="Google Shape;880;p3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1" name="Google Shape;881;p3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2" name="Google Shape;882;p36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36"/>
            <p:cNvSpPr/>
            <p:nvPr/>
          </p:nvSpPr>
          <p:spPr>
            <a:xfrm>
              <a:off x="2828101" y="-1852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4" name="Google Shape;884;p3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5" name="Google Shape;885;p36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6" name="Google Shape;886;p36"/>
            <p:cNvSpPr/>
            <p:nvPr/>
          </p:nvSpPr>
          <p:spPr>
            <a:xfrm>
              <a:off x="4362603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7" name="Google Shape;887;p3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8" name="Google Shape;888;p3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9" name="Google Shape;889;p36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36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3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3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93" name="Google Shape;893;p36"/>
          <p:cNvGrpSpPr/>
          <p:nvPr/>
        </p:nvGrpSpPr>
        <p:grpSpPr>
          <a:xfrm flipH="1">
            <a:off x="6202552" y="4470285"/>
            <a:ext cx="2751530" cy="1827857"/>
            <a:chOff x="404850" y="2182975"/>
            <a:chExt cx="2230850" cy="1111475"/>
          </a:xfrm>
        </p:grpSpPr>
        <p:sp>
          <p:nvSpPr>
            <p:cNvPr id="894" name="Google Shape;894;p36"/>
            <p:cNvSpPr/>
            <p:nvPr/>
          </p:nvSpPr>
          <p:spPr>
            <a:xfrm>
              <a:off x="433900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36"/>
            <p:cNvSpPr/>
            <p:nvPr/>
          </p:nvSpPr>
          <p:spPr>
            <a:xfrm>
              <a:off x="709675" y="2182975"/>
              <a:ext cx="70050" cy="69675"/>
            </a:xfrm>
            <a:custGeom>
              <a:avLst/>
              <a:gdLst/>
              <a:ahLst/>
              <a:cxnLst/>
              <a:rect l="l" t="t" r="r" b="b"/>
              <a:pathLst>
                <a:path w="2802" h="2787" extrusionOk="0">
                  <a:moveTo>
                    <a:pt x="1401" y="1"/>
                  </a:moveTo>
                  <a:cubicBezTo>
                    <a:pt x="637" y="1"/>
                    <a:pt x="0" y="622"/>
                    <a:pt x="0" y="1386"/>
                  </a:cubicBezTo>
                  <a:cubicBezTo>
                    <a:pt x="0" y="2166"/>
                    <a:pt x="637" y="2787"/>
                    <a:pt x="1401" y="2787"/>
                  </a:cubicBezTo>
                  <a:cubicBezTo>
                    <a:pt x="2181" y="2787"/>
                    <a:pt x="2802" y="2166"/>
                    <a:pt x="2802" y="1386"/>
                  </a:cubicBezTo>
                  <a:cubicBezTo>
                    <a:pt x="2802" y="622"/>
                    <a:pt x="2181" y="1"/>
                    <a:pt x="140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36"/>
            <p:cNvSpPr/>
            <p:nvPr/>
          </p:nvSpPr>
          <p:spPr>
            <a:xfrm>
              <a:off x="480450" y="2217600"/>
              <a:ext cx="1753325" cy="854800"/>
            </a:xfrm>
            <a:custGeom>
              <a:avLst/>
              <a:gdLst/>
              <a:ahLst/>
              <a:cxnLst/>
              <a:rect l="l" t="t" r="r" b="b"/>
              <a:pathLst>
                <a:path w="70133" h="34192" extrusionOk="0">
                  <a:moveTo>
                    <a:pt x="7148" y="1"/>
                  </a:moveTo>
                  <a:cubicBezTo>
                    <a:pt x="3200" y="1"/>
                    <a:pt x="1" y="3200"/>
                    <a:pt x="1" y="7148"/>
                  </a:cubicBezTo>
                  <a:lnTo>
                    <a:pt x="1" y="27044"/>
                  </a:lnTo>
                  <a:cubicBezTo>
                    <a:pt x="1" y="30992"/>
                    <a:pt x="3200" y="34191"/>
                    <a:pt x="7148" y="34191"/>
                  </a:cubicBezTo>
                  <a:lnTo>
                    <a:pt x="62986" y="34191"/>
                  </a:lnTo>
                  <a:cubicBezTo>
                    <a:pt x="66934" y="34191"/>
                    <a:pt x="70133" y="30992"/>
                    <a:pt x="70133" y="30658"/>
                  </a:cubicBezTo>
                  <a:lnTo>
                    <a:pt x="70133" y="10761"/>
                  </a:lnTo>
                  <a:cubicBezTo>
                    <a:pt x="70133" y="3200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8B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36"/>
            <p:cNvSpPr/>
            <p:nvPr/>
          </p:nvSpPr>
          <p:spPr>
            <a:xfrm>
              <a:off x="480450" y="2218000"/>
              <a:ext cx="2102325" cy="854400"/>
            </a:xfrm>
            <a:custGeom>
              <a:avLst/>
              <a:gdLst/>
              <a:ahLst/>
              <a:cxnLst/>
              <a:rect l="l" t="t" r="r" b="b"/>
              <a:pathLst>
                <a:path w="84093" h="34176" extrusionOk="0">
                  <a:moveTo>
                    <a:pt x="7148" y="1"/>
                  </a:moveTo>
                  <a:cubicBezTo>
                    <a:pt x="3200" y="1"/>
                    <a:pt x="1" y="3184"/>
                    <a:pt x="1" y="7132"/>
                  </a:cubicBezTo>
                  <a:lnTo>
                    <a:pt x="1" y="27028"/>
                  </a:lnTo>
                  <a:cubicBezTo>
                    <a:pt x="1" y="30976"/>
                    <a:pt x="3200" y="34175"/>
                    <a:pt x="7148" y="34175"/>
                  </a:cubicBezTo>
                  <a:lnTo>
                    <a:pt x="79254" y="34175"/>
                  </a:lnTo>
                  <a:cubicBezTo>
                    <a:pt x="81928" y="34175"/>
                    <a:pt x="84093" y="32011"/>
                    <a:pt x="84093" y="29337"/>
                  </a:cubicBezTo>
                  <a:lnTo>
                    <a:pt x="84093" y="21776"/>
                  </a:lnTo>
                  <a:cubicBezTo>
                    <a:pt x="84093" y="19102"/>
                    <a:pt x="81928" y="16937"/>
                    <a:pt x="79254" y="16937"/>
                  </a:cubicBezTo>
                  <a:lnTo>
                    <a:pt x="70133" y="16937"/>
                  </a:lnTo>
                  <a:lnTo>
                    <a:pt x="70133" y="7132"/>
                  </a:lnTo>
                  <a:cubicBezTo>
                    <a:pt x="70133" y="3184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36"/>
            <p:cNvSpPr/>
            <p:nvPr/>
          </p:nvSpPr>
          <p:spPr>
            <a:xfrm>
              <a:off x="404850" y="2860275"/>
              <a:ext cx="296075" cy="212125"/>
            </a:xfrm>
            <a:custGeom>
              <a:avLst/>
              <a:gdLst/>
              <a:ahLst/>
              <a:cxnLst/>
              <a:rect l="l" t="t" r="r" b="b"/>
              <a:pathLst>
                <a:path w="11843" h="8485" extrusionOk="0">
                  <a:moveTo>
                    <a:pt x="4234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4" y="8484"/>
                  </a:cubicBezTo>
                  <a:lnTo>
                    <a:pt x="7593" y="8484"/>
                  </a:lnTo>
                  <a:cubicBezTo>
                    <a:pt x="9933" y="8484"/>
                    <a:pt x="11843" y="6574"/>
                    <a:pt x="11843" y="4234"/>
                  </a:cubicBezTo>
                  <a:cubicBezTo>
                    <a:pt x="11843" y="1895"/>
                    <a:pt x="9933" y="0"/>
                    <a:pt x="759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36"/>
            <p:cNvSpPr/>
            <p:nvPr/>
          </p:nvSpPr>
          <p:spPr>
            <a:xfrm>
              <a:off x="2356725" y="2860275"/>
              <a:ext cx="278975" cy="212125"/>
            </a:xfrm>
            <a:custGeom>
              <a:avLst/>
              <a:gdLst/>
              <a:ahLst/>
              <a:cxnLst/>
              <a:rect l="l" t="t" r="r" b="b"/>
              <a:pathLst>
                <a:path w="11159" h="8485" extrusionOk="0">
                  <a:moveTo>
                    <a:pt x="4235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5" y="8484"/>
                  </a:cubicBezTo>
                  <a:lnTo>
                    <a:pt x="6925" y="8484"/>
                  </a:lnTo>
                  <a:cubicBezTo>
                    <a:pt x="9264" y="8484"/>
                    <a:pt x="11159" y="6574"/>
                    <a:pt x="11159" y="4234"/>
                  </a:cubicBezTo>
                  <a:cubicBezTo>
                    <a:pt x="11159" y="1895"/>
                    <a:pt x="9264" y="0"/>
                    <a:pt x="6925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36"/>
            <p:cNvSpPr/>
            <p:nvPr/>
          </p:nvSpPr>
          <p:spPr>
            <a:xfrm>
              <a:off x="70130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51" y="11763"/>
                  </a:lnTo>
                  <a:cubicBezTo>
                    <a:pt x="22651" y="11620"/>
                    <a:pt x="22651" y="11477"/>
                    <a:pt x="22651" y="11318"/>
                  </a:cubicBezTo>
                  <a:cubicBezTo>
                    <a:pt x="22651" y="5062"/>
                    <a:pt x="17590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751450" y="2828050"/>
              <a:ext cx="466400" cy="466400"/>
            </a:xfrm>
            <a:custGeom>
              <a:avLst/>
              <a:gdLst/>
              <a:ahLst/>
              <a:cxnLst/>
              <a:rect l="l" t="t" r="r" b="b"/>
              <a:pathLst>
                <a:path w="18656" h="18656" extrusionOk="0">
                  <a:moveTo>
                    <a:pt x="9328" y="0"/>
                  </a:moveTo>
                  <a:cubicBezTo>
                    <a:pt x="4171" y="0"/>
                    <a:pt x="1" y="4186"/>
                    <a:pt x="1" y="9328"/>
                  </a:cubicBezTo>
                  <a:cubicBezTo>
                    <a:pt x="1" y="14485"/>
                    <a:pt x="4171" y="18655"/>
                    <a:pt x="9328" y="18655"/>
                  </a:cubicBezTo>
                  <a:cubicBezTo>
                    <a:pt x="14485" y="18655"/>
                    <a:pt x="18656" y="14485"/>
                    <a:pt x="18656" y="9328"/>
                  </a:cubicBezTo>
                  <a:cubicBezTo>
                    <a:pt x="18656" y="4186"/>
                    <a:pt x="14485" y="0"/>
                    <a:pt x="932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2" name="Google Shape;902;p36"/>
            <p:cNvSpPr/>
            <p:nvPr/>
          </p:nvSpPr>
          <p:spPr>
            <a:xfrm>
              <a:off x="845750" y="2922350"/>
              <a:ext cx="277800" cy="278175"/>
            </a:xfrm>
            <a:custGeom>
              <a:avLst/>
              <a:gdLst/>
              <a:ahLst/>
              <a:cxnLst/>
              <a:rect l="l" t="t" r="r" b="b"/>
              <a:pathLst>
                <a:path w="11112" h="11127" extrusionOk="0">
                  <a:moveTo>
                    <a:pt x="5556" y="1"/>
                  </a:moveTo>
                  <a:cubicBezTo>
                    <a:pt x="2484" y="1"/>
                    <a:pt x="1" y="2484"/>
                    <a:pt x="1" y="5556"/>
                  </a:cubicBezTo>
                  <a:cubicBezTo>
                    <a:pt x="1" y="8628"/>
                    <a:pt x="2484" y="11127"/>
                    <a:pt x="5556" y="11127"/>
                  </a:cubicBezTo>
                  <a:cubicBezTo>
                    <a:pt x="8628" y="11127"/>
                    <a:pt x="11111" y="8628"/>
                    <a:pt x="11111" y="5556"/>
                  </a:cubicBezTo>
                  <a:cubicBezTo>
                    <a:pt x="11111" y="2484"/>
                    <a:pt x="8628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1934525" y="2321875"/>
              <a:ext cx="312400" cy="253500"/>
            </a:xfrm>
            <a:custGeom>
              <a:avLst/>
              <a:gdLst/>
              <a:ahLst/>
              <a:cxnLst/>
              <a:rect l="l" t="t" r="r" b="b"/>
              <a:pathLst>
                <a:path w="12496" h="10140" extrusionOk="0">
                  <a:moveTo>
                    <a:pt x="3184" y="0"/>
                  </a:moveTo>
                  <a:cubicBezTo>
                    <a:pt x="1417" y="0"/>
                    <a:pt x="0" y="1417"/>
                    <a:pt x="0" y="3184"/>
                  </a:cubicBezTo>
                  <a:lnTo>
                    <a:pt x="0" y="6956"/>
                  </a:lnTo>
                  <a:cubicBezTo>
                    <a:pt x="0" y="8707"/>
                    <a:pt x="1417" y="10140"/>
                    <a:pt x="3184" y="10140"/>
                  </a:cubicBezTo>
                  <a:lnTo>
                    <a:pt x="12288" y="10140"/>
                  </a:lnTo>
                  <a:cubicBezTo>
                    <a:pt x="12352" y="10108"/>
                    <a:pt x="12416" y="10108"/>
                    <a:pt x="12495" y="10108"/>
                  </a:cubicBezTo>
                  <a:lnTo>
                    <a:pt x="12495" y="2977"/>
                  </a:lnTo>
                  <a:cubicBezTo>
                    <a:pt x="12495" y="1958"/>
                    <a:pt x="12272" y="939"/>
                    <a:pt x="1184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1960775" y="2348125"/>
              <a:ext cx="286550" cy="200600"/>
            </a:xfrm>
            <a:custGeom>
              <a:avLst/>
              <a:gdLst/>
              <a:ahLst/>
              <a:cxnLst/>
              <a:rect l="l" t="t" r="r" b="b"/>
              <a:pathLst>
                <a:path w="11462" h="8024" extrusionOk="0">
                  <a:moveTo>
                    <a:pt x="2134" y="1"/>
                  </a:moveTo>
                  <a:cubicBezTo>
                    <a:pt x="956" y="1"/>
                    <a:pt x="1" y="940"/>
                    <a:pt x="1" y="2118"/>
                  </a:cubicBezTo>
                  <a:lnTo>
                    <a:pt x="1" y="5890"/>
                  </a:lnTo>
                  <a:cubicBezTo>
                    <a:pt x="1" y="7068"/>
                    <a:pt x="956" y="8023"/>
                    <a:pt x="2134" y="8023"/>
                  </a:cubicBezTo>
                  <a:lnTo>
                    <a:pt x="11445" y="8023"/>
                  </a:lnTo>
                  <a:lnTo>
                    <a:pt x="11445" y="1927"/>
                  </a:lnTo>
                  <a:cubicBezTo>
                    <a:pt x="11461" y="1274"/>
                    <a:pt x="11366" y="621"/>
                    <a:pt x="11175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5" name="Google Shape;905;p36"/>
            <p:cNvSpPr/>
            <p:nvPr/>
          </p:nvSpPr>
          <p:spPr>
            <a:xfrm>
              <a:off x="1971525" y="2349725"/>
              <a:ext cx="276200" cy="199000"/>
            </a:xfrm>
            <a:custGeom>
              <a:avLst/>
              <a:gdLst/>
              <a:ahLst/>
              <a:cxnLst/>
              <a:rect l="l" t="t" r="r" b="b"/>
              <a:pathLst>
                <a:path w="11048" h="7960" extrusionOk="0">
                  <a:moveTo>
                    <a:pt x="10761" y="0"/>
                  </a:moveTo>
                  <a:lnTo>
                    <a:pt x="0" y="7100"/>
                  </a:lnTo>
                  <a:cubicBezTo>
                    <a:pt x="398" y="7641"/>
                    <a:pt x="1035" y="7959"/>
                    <a:pt x="1704" y="7959"/>
                  </a:cubicBezTo>
                  <a:lnTo>
                    <a:pt x="11015" y="7959"/>
                  </a:lnTo>
                  <a:lnTo>
                    <a:pt x="11047" y="1895"/>
                  </a:lnTo>
                  <a:cubicBezTo>
                    <a:pt x="11047" y="1242"/>
                    <a:pt x="10952" y="605"/>
                    <a:pt x="10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6" name="Google Shape;906;p36"/>
            <p:cNvSpPr/>
            <p:nvPr/>
          </p:nvSpPr>
          <p:spPr>
            <a:xfrm>
              <a:off x="1362275" y="2289225"/>
              <a:ext cx="443325" cy="728250"/>
            </a:xfrm>
            <a:custGeom>
              <a:avLst/>
              <a:gdLst/>
              <a:ahLst/>
              <a:cxnLst/>
              <a:rect l="l" t="t" r="r" b="b"/>
              <a:pathLst>
                <a:path w="17733" h="29130" fill="none" extrusionOk="0">
                  <a:moveTo>
                    <a:pt x="17733" y="25135"/>
                  </a:moveTo>
                  <a:cubicBezTo>
                    <a:pt x="17733" y="27347"/>
                    <a:pt x="16109" y="29130"/>
                    <a:pt x="14088" y="29130"/>
                  </a:cubicBezTo>
                  <a:lnTo>
                    <a:pt x="3646" y="29130"/>
                  </a:lnTo>
                  <a:cubicBezTo>
                    <a:pt x="1640" y="29130"/>
                    <a:pt x="1" y="27347"/>
                    <a:pt x="1" y="25135"/>
                  </a:cubicBezTo>
                  <a:lnTo>
                    <a:pt x="1" y="3996"/>
                  </a:lnTo>
                  <a:cubicBezTo>
                    <a:pt x="1" y="1784"/>
                    <a:pt x="1640" y="1"/>
                    <a:pt x="3646" y="1"/>
                  </a:cubicBezTo>
                  <a:lnTo>
                    <a:pt x="14088" y="1"/>
                  </a:lnTo>
                  <a:cubicBezTo>
                    <a:pt x="16109" y="1"/>
                    <a:pt x="17733" y="1784"/>
                    <a:pt x="17733" y="3996"/>
                  </a:cubicBezTo>
                  <a:close/>
                </a:path>
              </a:pathLst>
            </a:custGeom>
            <a:noFill/>
            <a:ln w="5175" cap="flat" cmpd="sng">
              <a:solidFill>
                <a:srgbClr val="273E4A"/>
              </a:solidFill>
              <a:prstDash val="solid"/>
              <a:miter lim="1591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179045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36" y="11763"/>
                  </a:lnTo>
                  <a:cubicBezTo>
                    <a:pt x="22636" y="11620"/>
                    <a:pt x="22651" y="11477"/>
                    <a:pt x="22651" y="11318"/>
                  </a:cubicBezTo>
                  <a:cubicBezTo>
                    <a:pt x="22651" y="5062"/>
                    <a:pt x="17574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1840200" y="2828050"/>
              <a:ext cx="466800" cy="466400"/>
            </a:xfrm>
            <a:custGeom>
              <a:avLst/>
              <a:gdLst/>
              <a:ahLst/>
              <a:cxnLst/>
              <a:rect l="l" t="t" r="r" b="b"/>
              <a:pathLst>
                <a:path w="18672" h="18656" extrusionOk="0">
                  <a:moveTo>
                    <a:pt x="9344" y="0"/>
                  </a:moveTo>
                  <a:cubicBezTo>
                    <a:pt x="4187" y="0"/>
                    <a:pt x="1" y="4186"/>
                    <a:pt x="1" y="9328"/>
                  </a:cubicBezTo>
                  <a:cubicBezTo>
                    <a:pt x="1" y="14485"/>
                    <a:pt x="4187" y="18655"/>
                    <a:pt x="9344" y="18655"/>
                  </a:cubicBezTo>
                  <a:cubicBezTo>
                    <a:pt x="14486" y="18655"/>
                    <a:pt x="18672" y="14485"/>
                    <a:pt x="18672" y="9328"/>
                  </a:cubicBezTo>
                  <a:cubicBezTo>
                    <a:pt x="18672" y="4186"/>
                    <a:pt x="14486" y="0"/>
                    <a:pt x="934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36"/>
            <p:cNvSpPr/>
            <p:nvPr/>
          </p:nvSpPr>
          <p:spPr>
            <a:xfrm>
              <a:off x="1934525" y="2922350"/>
              <a:ext cx="278175" cy="278175"/>
            </a:xfrm>
            <a:custGeom>
              <a:avLst/>
              <a:gdLst/>
              <a:ahLst/>
              <a:cxnLst/>
              <a:rect l="l" t="t" r="r" b="b"/>
              <a:pathLst>
                <a:path w="11127" h="11127" extrusionOk="0">
                  <a:moveTo>
                    <a:pt x="5571" y="1"/>
                  </a:moveTo>
                  <a:cubicBezTo>
                    <a:pt x="2499" y="1"/>
                    <a:pt x="0" y="2484"/>
                    <a:pt x="0" y="5556"/>
                  </a:cubicBezTo>
                  <a:cubicBezTo>
                    <a:pt x="0" y="8628"/>
                    <a:pt x="2499" y="11127"/>
                    <a:pt x="5571" y="11127"/>
                  </a:cubicBezTo>
                  <a:cubicBezTo>
                    <a:pt x="8627" y="11127"/>
                    <a:pt x="11126" y="8628"/>
                    <a:pt x="11126" y="5556"/>
                  </a:cubicBezTo>
                  <a:cubicBezTo>
                    <a:pt x="11126" y="2484"/>
                    <a:pt x="8627" y="1"/>
                    <a:pt x="5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36"/>
            <p:cNvSpPr/>
            <p:nvPr/>
          </p:nvSpPr>
          <p:spPr>
            <a:xfrm>
              <a:off x="529000" y="2595250"/>
              <a:ext cx="1717925" cy="8775"/>
            </a:xfrm>
            <a:custGeom>
              <a:avLst/>
              <a:gdLst/>
              <a:ahLst/>
              <a:cxnLst/>
              <a:rect l="l" t="t" r="r" b="b"/>
              <a:pathLst>
                <a:path w="68717" h="351" extrusionOk="0">
                  <a:moveTo>
                    <a:pt x="1" y="0"/>
                  </a:moveTo>
                  <a:lnTo>
                    <a:pt x="1" y="351"/>
                  </a:lnTo>
                  <a:lnTo>
                    <a:pt x="68716" y="351"/>
                  </a:lnTo>
                  <a:lnTo>
                    <a:pt x="68716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529000" y="2769550"/>
              <a:ext cx="2054175" cy="8775"/>
            </a:xfrm>
            <a:custGeom>
              <a:avLst/>
              <a:gdLst/>
              <a:ahLst/>
              <a:cxnLst/>
              <a:rect l="l" t="t" r="r" b="b"/>
              <a:pathLst>
                <a:path w="82167" h="351" extrusionOk="0">
                  <a:moveTo>
                    <a:pt x="1" y="0"/>
                  </a:moveTo>
                  <a:lnTo>
                    <a:pt x="1" y="350"/>
                  </a:lnTo>
                  <a:lnTo>
                    <a:pt x="82167" y="350"/>
                  </a:lnTo>
                  <a:lnTo>
                    <a:pt x="82167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2252875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36"/>
            <p:cNvSpPr/>
            <p:nvPr/>
          </p:nvSpPr>
          <p:spPr>
            <a:xfrm>
              <a:off x="526625" y="2321875"/>
              <a:ext cx="386400" cy="252700"/>
            </a:xfrm>
            <a:custGeom>
              <a:avLst/>
              <a:gdLst/>
              <a:ahLst/>
              <a:cxnLst/>
              <a:rect l="l" t="t" r="r" b="b"/>
              <a:pathLst>
                <a:path w="15456" h="10108" extrusionOk="0">
                  <a:moveTo>
                    <a:pt x="3168" y="0"/>
                  </a:moveTo>
                  <a:cubicBezTo>
                    <a:pt x="1417" y="0"/>
                    <a:pt x="0" y="1417"/>
                    <a:pt x="0" y="3168"/>
                  </a:cubicBezTo>
                  <a:lnTo>
                    <a:pt x="0" y="6940"/>
                  </a:lnTo>
                  <a:cubicBezTo>
                    <a:pt x="0" y="8691"/>
                    <a:pt x="1417" y="10108"/>
                    <a:pt x="3168" y="10108"/>
                  </a:cubicBezTo>
                  <a:lnTo>
                    <a:pt x="12288" y="10108"/>
                  </a:lnTo>
                  <a:cubicBezTo>
                    <a:pt x="14039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39" y="0"/>
                    <a:pt x="1228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36"/>
            <p:cNvSpPr/>
            <p:nvPr/>
          </p:nvSpPr>
          <p:spPr>
            <a:xfrm>
              <a:off x="552875" y="2347725"/>
              <a:ext cx="333900" cy="201000"/>
            </a:xfrm>
            <a:custGeom>
              <a:avLst/>
              <a:gdLst/>
              <a:ahLst/>
              <a:cxnLst/>
              <a:rect l="l" t="t" r="r" b="b"/>
              <a:pathLst>
                <a:path w="13356" h="8040" extrusionOk="0">
                  <a:moveTo>
                    <a:pt x="2118" y="1"/>
                  </a:moveTo>
                  <a:cubicBezTo>
                    <a:pt x="940" y="1"/>
                    <a:pt x="1" y="956"/>
                    <a:pt x="1" y="2134"/>
                  </a:cubicBezTo>
                  <a:lnTo>
                    <a:pt x="1" y="5906"/>
                  </a:lnTo>
                  <a:cubicBezTo>
                    <a:pt x="1" y="7084"/>
                    <a:pt x="940" y="8039"/>
                    <a:pt x="2118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36"/>
            <p:cNvSpPr/>
            <p:nvPr/>
          </p:nvSpPr>
          <p:spPr>
            <a:xfrm>
              <a:off x="572375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43" y="0"/>
                  </a:moveTo>
                  <a:lnTo>
                    <a:pt x="1" y="7036"/>
                  </a:lnTo>
                  <a:cubicBezTo>
                    <a:pt x="383" y="7338"/>
                    <a:pt x="860" y="7513"/>
                    <a:pt x="1338" y="7513"/>
                  </a:cubicBezTo>
                  <a:lnTo>
                    <a:pt x="10458" y="7513"/>
                  </a:lnTo>
                  <a:cubicBezTo>
                    <a:pt x="11620" y="7513"/>
                    <a:pt x="12575" y="6558"/>
                    <a:pt x="12575" y="5380"/>
                  </a:cubicBezTo>
                  <a:lnTo>
                    <a:pt x="12575" y="1608"/>
                  </a:lnTo>
                  <a:cubicBezTo>
                    <a:pt x="12575" y="987"/>
                    <a:pt x="12305" y="414"/>
                    <a:pt x="11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36"/>
            <p:cNvSpPr/>
            <p:nvPr/>
          </p:nvSpPr>
          <p:spPr>
            <a:xfrm>
              <a:off x="95320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68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36"/>
            <p:cNvSpPr/>
            <p:nvPr/>
          </p:nvSpPr>
          <p:spPr>
            <a:xfrm>
              <a:off x="979475" y="2347725"/>
              <a:ext cx="333875" cy="201000"/>
            </a:xfrm>
            <a:custGeom>
              <a:avLst/>
              <a:gdLst/>
              <a:ahLst/>
              <a:cxnLst/>
              <a:rect l="l" t="t" r="r" b="b"/>
              <a:pathLst>
                <a:path w="13355" h="8040" extrusionOk="0">
                  <a:moveTo>
                    <a:pt x="2117" y="1"/>
                  </a:moveTo>
                  <a:cubicBezTo>
                    <a:pt x="939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39" y="8039"/>
                    <a:pt x="2117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999375" y="2360875"/>
              <a:ext cx="313975" cy="187850"/>
            </a:xfrm>
            <a:custGeom>
              <a:avLst/>
              <a:gdLst/>
              <a:ahLst/>
              <a:cxnLst/>
              <a:rect l="l" t="t" r="r" b="b"/>
              <a:pathLst>
                <a:path w="12559" h="7514" extrusionOk="0">
                  <a:moveTo>
                    <a:pt x="11827" y="0"/>
                  </a:moveTo>
                  <a:lnTo>
                    <a:pt x="0" y="7036"/>
                  </a:lnTo>
                  <a:cubicBezTo>
                    <a:pt x="366" y="7338"/>
                    <a:pt x="844" y="7513"/>
                    <a:pt x="1321" y="7513"/>
                  </a:cubicBezTo>
                  <a:lnTo>
                    <a:pt x="10442" y="7513"/>
                  </a:lnTo>
                  <a:cubicBezTo>
                    <a:pt x="11604" y="7513"/>
                    <a:pt x="12559" y="6558"/>
                    <a:pt x="12559" y="5380"/>
                  </a:cubicBezTo>
                  <a:lnTo>
                    <a:pt x="12559" y="1608"/>
                  </a:lnTo>
                  <a:cubicBezTo>
                    <a:pt x="12559" y="1003"/>
                    <a:pt x="12288" y="414"/>
                    <a:pt x="118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36"/>
            <p:cNvSpPr/>
            <p:nvPr/>
          </p:nvSpPr>
          <p:spPr>
            <a:xfrm>
              <a:off x="138775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84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84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36"/>
            <p:cNvSpPr/>
            <p:nvPr/>
          </p:nvSpPr>
          <p:spPr>
            <a:xfrm>
              <a:off x="1414025" y="2347725"/>
              <a:ext cx="334275" cy="201000"/>
            </a:xfrm>
            <a:custGeom>
              <a:avLst/>
              <a:gdLst/>
              <a:ahLst/>
              <a:cxnLst/>
              <a:rect l="l" t="t" r="r" b="b"/>
              <a:pathLst>
                <a:path w="13371" h="8040" extrusionOk="0">
                  <a:moveTo>
                    <a:pt x="2133" y="1"/>
                  </a:moveTo>
                  <a:cubicBezTo>
                    <a:pt x="955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55" y="8039"/>
                    <a:pt x="2133" y="8039"/>
                  </a:cubicBezTo>
                  <a:lnTo>
                    <a:pt x="11238" y="8039"/>
                  </a:lnTo>
                  <a:cubicBezTo>
                    <a:pt x="12416" y="8039"/>
                    <a:pt x="13371" y="7084"/>
                    <a:pt x="13371" y="5906"/>
                  </a:cubicBezTo>
                  <a:lnTo>
                    <a:pt x="13371" y="2134"/>
                  </a:lnTo>
                  <a:cubicBezTo>
                    <a:pt x="13371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36"/>
            <p:cNvSpPr/>
            <p:nvPr/>
          </p:nvSpPr>
          <p:spPr>
            <a:xfrm>
              <a:off x="1433900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28" y="0"/>
                  </a:moveTo>
                  <a:lnTo>
                    <a:pt x="1" y="7036"/>
                  </a:lnTo>
                  <a:cubicBezTo>
                    <a:pt x="367" y="7338"/>
                    <a:pt x="845" y="7513"/>
                    <a:pt x="1338" y="7513"/>
                  </a:cubicBezTo>
                  <a:lnTo>
                    <a:pt x="10443" y="7513"/>
                  </a:lnTo>
                  <a:cubicBezTo>
                    <a:pt x="11621" y="7513"/>
                    <a:pt x="12576" y="6558"/>
                    <a:pt x="12576" y="5380"/>
                  </a:cubicBezTo>
                  <a:lnTo>
                    <a:pt x="12576" y="1608"/>
                  </a:lnTo>
                  <a:cubicBezTo>
                    <a:pt x="12576" y="987"/>
                    <a:pt x="12305" y="414"/>
                    <a:pt x="11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4176233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p37"/>
          <p:cNvSpPr/>
          <p:nvPr/>
        </p:nvSpPr>
        <p:spPr>
          <a:xfrm>
            <a:off x="-854998" y="1229668"/>
            <a:ext cx="2185797" cy="3235775"/>
          </a:xfrm>
          <a:custGeom>
            <a:avLst/>
            <a:gdLst/>
            <a:ahLst/>
            <a:cxnLst/>
            <a:rect l="l" t="t" r="r" b="b"/>
            <a:pathLst>
              <a:path w="54027" h="59981" extrusionOk="0">
                <a:moveTo>
                  <a:pt x="24883" y="0"/>
                </a:moveTo>
                <a:cubicBezTo>
                  <a:pt x="22921" y="0"/>
                  <a:pt x="20541" y="387"/>
                  <a:pt x="17658" y="1370"/>
                </a:cubicBezTo>
                <a:cubicBezTo>
                  <a:pt x="8590" y="4472"/>
                  <a:pt x="6274" y="11459"/>
                  <a:pt x="12751" y="12166"/>
                </a:cubicBezTo>
                <a:cubicBezTo>
                  <a:pt x="12751" y="12166"/>
                  <a:pt x="2544" y="13344"/>
                  <a:pt x="2544" y="20056"/>
                </a:cubicBezTo>
                <a:cubicBezTo>
                  <a:pt x="2544" y="23375"/>
                  <a:pt x="4734" y="24218"/>
                  <a:pt x="6962" y="24218"/>
                </a:cubicBezTo>
                <a:cubicBezTo>
                  <a:pt x="8693" y="24218"/>
                  <a:pt x="10448" y="23708"/>
                  <a:pt x="11213" y="23455"/>
                </a:cubicBezTo>
                <a:lnTo>
                  <a:pt x="11213" y="23455"/>
                </a:lnTo>
                <a:cubicBezTo>
                  <a:pt x="9153" y="24213"/>
                  <a:pt x="1" y="28030"/>
                  <a:pt x="4860" y="34463"/>
                </a:cubicBezTo>
                <a:cubicBezTo>
                  <a:pt x="4860" y="34463"/>
                  <a:pt x="7199" y="36328"/>
                  <a:pt x="10101" y="36328"/>
                </a:cubicBezTo>
                <a:cubicBezTo>
                  <a:pt x="11774" y="36328"/>
                  <a:pt x="13634" y="35709"/>
                  <a:pt x="15342" y="33757"/>
                </a:cubicBezTo>
                <a:lnTo>
                  <a:pt x="15342" y="33757"/>
                </a:lnTo>
                <a:cubicBezTo>
                  <a:pt x="15341" y="33758"/>
                  <a:pt x="12202" y="37683"/>
                  <a:pt x="15656" y="39331"/>
                </a:cubicBezTo>
                <a:cubicBezTo>
                  <a:pt x="16187" y="39582"/>
                  <a:pt x="16706" y="39684"/>
                  <a:pt x="17212" y="39684"/>
                </a:cubicBezTo>
                <a:cubicBezTo>
                  <a:pt x="19535" y="39684"/>
                  <a:pt x="21601" y="37525"/>
                  <a:pt x="23372" y="37525"/>
                </a:cubicBezTo>
                <a:cubicBezTo>
                  <a:pt x="23758" y="37525"/>
                  <a:pt x="24131" y="37628"/>
                  <a:pt x="24488" y="37879"/>
                </a:cubicBezTo>
                <a:cubicBezTo>
                  <a:pt x="24488" y="37879"/>
                  <a:pt x="29160" y="43492"/>
                  <a:pt x="26373" y="59980"/>
                </a:cubicBezTo>
                <a:lnTo>
                  <a:pt x="31476" y="59980"/>
                </a:lnTo>
                <a:cubicBezTo>
                  <a:pt x="31476" y="59980"/>
                  <a:pt x="27315" y="40980"/>
                  <a:pt x="33949" y="36897"/>
                </a:cubicBezTo>
                <a:cubicBezTo>
                  <a:pt x="33949" y="36897"/>
                  <a:pt x="34507" y="36568"/>
                  <a:pt x="35327" y="36568"/>
                </a:cubicBezTo>
                <a:cubicBezTo>
                  <a:pt x="36134" y="36568"/>
                  <a:pt x="37196" y="36887"/>
                  <a:pt x="38228" y="38154"/>
                </a:cubicBezTo>
                <a:cubicBezTo>
                  <a:pt x="38790" y="38843"/>
                  <a:pt x="39777" y="39169"/>
                  <a:pt x="40914" y="39169"/>
                </a:cubicBezTo>
                <a:cubicBezTo>
                  <a:pt x="43983" y="39169"/>
                  <a:pt x="48146" y="36796"/>
                  <a:pt x="48003" y="32815"/>
                </a:cubicBezTo>
                <a:cubicBezTo>
                  <a:pt x="47869" y="29719"/>
                  <a:pt x="46497" y="29049"/>
                  <a:pt x="45335" y="29049"/>
                </a:cubicBezTo>
                <a:cubicBezTo>
                  <a:pt x="45257" y="29049"/>
                  <a:pt x="45180" y="29052"/>
                  <a:pt x="45104" y="29058"/>
                </a:cubicBezTo>
                <a:lnTo>
                  <a:pt x="45104" y="29058"/>
                </a:lnTo>
                <a:cubicBezTo>
                  <a:pt x="47944" y="28167"/>
                  <a:pt x="54027" y="25555"/>
                  <a:pt x="53695" y="19585"/>
                </a:cubicBezTo>
                <a:cubicBezTo>
                  <a:pt x="53458" y="15679"/>
                  <a:pt x="50872" y="14708"/>
                  <a:pt x="48357" y="14708"/>
                </a:cubicBezTo>
                <a:cubicBezTo>
                  <a:pt x="45868" y="14708"/>
                  <a:pt x="43449" y="15660"/>
                  <a:pt x="43449" y="15660"/>
                </a:cubicBezTo>
                <a:cubicBezTo>
                  <a:pt x="43449" y="15660"/>
                  <a:pt x="51575" y="12048"/>
                  <a:pt x="48121" y="8672"/>
                </a:cubicBezTo>
                <a:cubicBezTo>
                  <a:pt x="47079" y="7677"/>
                  <a:pt x="45967" y="7328"/>
                  <a:pt x="44919" y="7328"/>
                </a:cubicBezTo>
                <a:cubicBezTo>
                  <a:pt x="42477" y="7328"/>
                  <a:pt x="40385" y="9227"/>
                  <a:pt x="40348" y="9260"/>
                </a:cubicBezTo>
                <a:lnTo>
                  <a:pt x="40348" y="9260"/>
                </a:lnTo>
                <a:cubicBezTo>
                  <a:pt x="40399" y="9214"/>
                  <a:pt x="44382" y="5559"/>
                  <a:pt x="42978" y="3687"/>
                </a:cubicBezTo>
                <a:cubicBezTo>
                  <a:pt x="42550" y="3111"/>
                  <a:pt x="41667" y="2872"/>
                  <a:pt x="40600" y="2872"/>
                </a:cubicBezTo>
                <a:cubicBezTo>
                  <a:pt x="38243" y="2872"/>
                  <a:pt x="34983" y="4038"/>
                  <a:pt x="33714" y="5335"/>
                </a:cubicBezTo>
                <a:cubicBezTo>
                  <a:pt x="33683" y="5335"/>
                  <a:pt x="32166" y="0"/>
                  <a:pt x="248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4" name="Google Shape;924;p37"/>
          <p:cNvSpPr/>
          <p:nvPr/>
        </p:nvSpPr>
        <p:spPr>
          <a:xfrm>
            <a:off x="822289" y="3739734"/>
            <a:ext cx="154814" cy="727316"/>
          </a:xfrm>
          <a:custGeom>
            <a:avLst/>
            <a:gdLst/>
            <a:ahLst/>
            <a:cxnLst/>
            <a:rect l="l" t="t" r="r" b="b"/>
            <a:pathLst>
              <a:path w="4279" h="15076" extrusionOk="0">
                <a:moveTo>
                  <a:pt x="0" y="1"/>
                </a:moveTo>
                <a:lnTo>
                  <a:pt x="0" y="15075"/>
                </a:lnTo>
                <a:lnTo>
                  <a:pt x="4279" y="15075"/>
                </a:lnTo>
                <a:lnTo>
                  <a:pt x="4279" y="1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5" name="Google Shape;925;p37"/>
          <p:cNvSpPr/>
          <p:nvPr/>
        </p:nvSpPr>
        <p:spPr>
          <a:xfrm>
            <a:off x="369173" y="1396724"/>
            <a:ext cx="1659688" cy="2572608"/>
          </a:xfrm>
          <a:custGeom>
            <a:avLst/>
            <a:gdLst/>
            <a:ahLst/>
            <a:cxnLst/>
            <a:rect l="l" t="t" r="r" b="b"/>
            <a:pathLst>
              <a:path w="41023" h="47688" extrusionOk="0">
                <a:moveTo>
                  <a:pt x="20256" y="1"/>
                </a:moveTo>
                <a:cubicBezTo>
                  <a:pt x="20256" y="14565"/>
                  <a:pt x="10953" y="21945"/>
                  <a:pt x="4318" y="23162"/>
                </a:cubicBezTo>
                <a:cubicBezTo>
                  <a:pt x="5031" y="23381"/>
                  <a:pt x="5755" y="23474"/>
                  <a:pt x="6470" y="23474"/>
                </a:cubicBezTo>
                <a:cubicBezTo>
                  <a:pt x="10361" y="23474"/>
                  <a:pt x="13975" y="20728"/>
                  <a:pt x="13975" y="20728"/>
                </a:cubicBezTo>
                <a:lnTo>
                  <a:pt x="13975" y="20767"/>
                </a:lnTo>
                <a:cubicBezTo>
                  <a:pt x="11541" y="23947"/>
                  <a:pt x="7969" y="26106"/>
                  <a:pt x="4004" y="26773"/>
                </a:cubicBezTo>
                <a:cubicBezTo>
                  <a:pt x="4004" y="26773"/>
                  <a:pt x="5296" y="27533"/>
                  <a:pt x="7655" y="27533"/>
                </a:cubicBezTo>
                <a:cubicBezTo>
                  <a:pt x="8687" y="27533"/>
                  <a:pt x="9923" y="27388"/>
                  <a:pt x="11345" y="26970"/>
                </a:cubicBezTo>
                <a:lnTo>
                  <a:pt x="11345" y="26970"/>
                </a:lnTo>
                <a:cubicBezTo>
                  <a:pt x="8990" y="30424"/>
                  <a:pt x="5771" y="33172"/>
                  <a:pt x="2002" y="34939"/>
                </a:cubicBezTo>
                <a:cubicBezTo>
                  <a:pt x="2039" y="34976"/>
                  <a:pt x="2174" y="34993"/>
                  <a:pt x="2385" y="34993"/>
                </a:cubicBezTo>
                <a:cubicBezTo>
                  <a:pt x="3752" y="34993"/>
                  <a:pt x="8324" y="34279"/>
                  <a:pt x="10364" y="33565"/>
                </a:cubicBezTo>
                <a:lnTo>
                  <a:pt x="10364" y="33565"/>
                </a:lnTo>
                <a:cubicBezTo>
                  <a:pt x="8951" y="36548"/>
                  <a:pt x="5457" y="41691"/>
                  <a:pt x="0" y="42397"/>
                </a:cubicBezTo>
                <a:cubicBezTo>
                  <a:pt x="0" y="42397"/>
                  <a:pt x="1522" y="42702"/>
                  <a:pt x="3640" y="42702"/>
                </a:cubicBezTo>
                <a:cubicBezTo>
                  <a:pt x="5823" y="42702"/>
                  <a:pt x="8639" y="42378"/>
                  <a:pt x="11070" y="41063"/>
                </a:cubicBezTo>
                <a:lnTo>
                  <a:pt x="11070" y="41063"/>
                </a:lnTo>
                <a:cubicBezTo>
                  <a:pt x="10756" y="41887"/>
                  <a:pt x="7537" y="46598"/>
                  <a:pt x="4358" y="47540"/>
                </a:cubicBezTo>
                <a:cubicBezTo>
                  <a:pt x="5334" y="47593"/>
                  <a:pt x="6250" y="47618"/>
                  <a:pt x="7111" y="47618"/>
                </a:cubicBezTo>
                <a:cubicBezTo>
                  <a:pt x="18993" y="47618"/>
                  <a:pt x="20256" y="42908"/>
                  <a:pt x="20256" y="42908"/>
                </a:cubicBezTo>
                <a:cubicBezTo>
                  <a:pt x="20256" y="42908"/>
                  <a:pt x="21083" y="47688"/>
                  <a:pt x="34325" y="47688"/>
                </a:cubicBezTo>
                <a:cubicBezTo>
                  <a:pt x="34923" y="47688"/>
                  <a:pt x="35545" y="47678"/>
                  <a:pt x="36194" y="47658"/>
                </a:cubicBezTo>
                <a:cubicBezTo>
                  <a:pt x="36194" y="47658"/>
                  <a:pt x="29089" y="43732"/>
                  <a:pt x="29089" y="41377"/>
                </a:cubicBezTo>
                <a:lnTo>
                  <a:pt x="29089" y="41377"/>
                </a:lnTo>
                <a:cubicBezTo>
                  <a:pt x="31633" y="42944"/>
                  <a:pt x="34419" y="43359"/>
                  <a:pt x="36660" y="43359"/>
                </a:cubicBezTo>
                <a:cubicBezTo>
                  <a:pt x="39190" y="43359"/>
                  <a:pt x="41023" y="42829"/>
                  <a:pt x="41023" y="42829"/>
                </a:cubicBezTo>
                <a:cubicBezTo>
                  <a:pt x="35566" y="42123"/>
                  <a:pt x="31601" y="36666"/>
                  <a:pt x="30149" y="33643"/>
                </a:cubicBezTo>
                <a:lnTo>
                  <a:pt x="30149" y="33643"/>
                </a:lnTo>
                <a:cubicBezTo>
                  <a:pt x="31989" y="34277"/>
                  <a:pt x="35963" y="35351"/>
                  <a:pt x="37704" y="35351"/>
                </a:cubicBezTo>
                <a:cubicBezTo>
                  <a:pt x="38228" y="35351"/>
                  <a:pt x="38550" y="35254"/>
                  <a:pt x="38550" y="35017"/>
                </a:cubicBezTo>
                <a:cubicBezTo>
                  <a:pt x="33407" y="32269"/>
                  <a:pt x="30463" y="29286"/>
                  <a:pt x="28814" y="26734"/>
                </a:cubicBezTo>
                <a:lnTo>
                  <a:pt x="28814" y="26734"/>
                </a:lnTo>
                <a:cubicBezTo>
                  <a:pt x="30502" y="27310"/>
                  <a:pt x="31955" y="27502"/>
                  <a:pt x="33141" y="27502"/>
                </a:cubicBezTo>
                <a:cubicBezTo>
                  <a:pt x="35514" y="27502"/>
                  <a:pt x="36822" y="26734"/>
                  <a:pt x="36822" y="26734"/>
                </a:cubicBezTo>
                <a:cubicBezTo>
                  <a:pt x="33407" y="26145"/>
                  <a:pt x="30227" y="24457"/>
                  <a:pt x="27833" y="21906"/>
                </a:cubicBezTo>
                <a:lnTo>
                  <a:pt x="27833" y="21906"/>
                </a:lnTo>
                <a:cubicBezTo>
                  <a:pt x="29824" y="23308"/>
                  <a:pt x="31952" y="23669"/>
                  <a:pt x="33564" y="23669"/>
                </a:cubicBezTo>
                <a:cubicBezTo>
                  <a:pt x="35066" y="23669"/>
                  <a:pt x="36119" y="23355"/>
                  <a:pt x="36194" y="23280"/>
                </a:cubicBezTo>
                <a:cubicBezTo>
                  <a:pt x="31837" y="23280"/>
                  <a:pt x="20256" y="14643"/>
                  <a:pt x="20256" y="118"/>
                </a:cubicBezTo>
                <a:lnTo>
                  <a:pt x="2025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6" name="Google Shape;926;p37"/>
          <p:cNvSpPr/>
          <p:nvPr/>
        </p:nvSpPr>
        <p:spPr>
          <a:xfrm>
            <a:off x="-992935" y="3787109"/>
            <a:ext cx="147759" cy="700783"/>
          </a:xfrm>
          <a:custGeom>
            <a:avLst/>
            <a:gdLst/>
            <a:ahLst/>
            <a:cxnLst/>
            <a:rect l="l" t="t" r="r" b="b"/>
            <a:pathLst>
              <a:path w="4084" h="14526" extrusionOk="0">
                <a:moveTo>
                  <a:pt x="1" y="0"/>
                </a:moveTo>
                <a:lnTo>
                  <a:pt x="1" y="14525"/>
                </a:lnTo>
                <a:lnTo>
                  <a:pt x="4083" y="14525"/>
                </a:lnTo>
                <a:lnTo>
                  <a:pt x="4083" y="0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7" name="Google Shape;927;p37"/>
          <p:cNvSpPr/>
          <p:nvPr/>
        </p:nvSpPr>
        <p:spPr>
          <a:xfrm>
            <a:off x="-1633501" y="1583094"/>
            <a:ext cx="1599366" cy="2424417"/>
          </a:xfrm>
          <a:custGeom>
            <a:avLst/>
            <a:gdLst/>
            <a:ahLst/>
            <a:cxnLst/>
            <a:rect l="l" t="t" r="r" b="b"/>
            <a:pathLst>
              <a:path w="39532" h="44941" extrusionOk="0">
                <a:moveTo>
                  <a:pt x="19510" y="0"/>
                </a:moveTo>
                <a:cubicBezTo>
                  <a:pt x="19510" y="13975"/>
                  <a:pt x="10560" y="20178"/>
                  <a:pt x="4201" y="21356"/>
                </a:cubicBezTo>
                <a:cubicBezTo>
                  <a:pt x="4874" y="21560"/>
                  <a:pt x="5558" y="21647"/>
                  <a:pt x="6235" y="21647"/>
                </a:cubicBezTo>
                <a:cubicBezTo>
                  <a:pt x="9974" y="21647"/>
                  <a:pt x="13465" y="19000"/>
                  <a:pt x="13465" y="19000"/>
                </a:cubicBezTo>
                <a:lnTo>
                  <a:pt x="13465" y="19040"/>
                </a:lnTo>
                <a:cubicBezTo>
                  <a:pt x="11110" y="22102"/>
                  <a:pt x="7694" y="24182"/>
                  <a:pt x="3886" y="24810"/>
                </a:cubicBezTo>
                <a:cubicBezTo>
                  <a:pt x="3886" y="24810"/>
                  <a:pt x="5143" y="25553"/>
                  <a:pt x="7418" y="25553"/>
                </a:cubicBezTo>
                <a:cubicBezTo>
                  <a:pt x="8409" y="25553"/>
                  <a:pt x="9594" y="25412"/>
                  <a:pt x="10953" y="25006"/>
                </a:cubicBezTo>
                <a:lnTo>
                  <a:pt x="10953" y="25006"/>
                </a:lnTo>
                <a:cubicBezTo>
                  <a:pt x="8676" y="28343"/>
                  <a:pt x="5574" y="30973"/>
                  <a:pt x="1924" y="32661"/>
                </a:cubicBezTo>
                <a:cubicBezTo>
                  <a:pt x="1962" y="32700"/>
                  <a:pt x="2102" y="32717"/>
                  <a:pt x="2320" y="32717"/>
                </a:cubicBezTo>
                <a:cubicBezTo>
                  <a:pt x="3668" y="32717"/>
                  <a:pt x="8017" y="32042"/>
                  <a:pt x="10010" y="31366"/>
                </a:cubicBezTo>
                <a:lnTo>
                  <a:pt x="10010" y="31366"/>
                </a:lnTo>
                <a:cubicBezTo>
                  <a:pt x="8597" y="34232"/>
                  <a:pt x="5260" y="39178"/>
                  <a:pt x="0" y="39845"/>
                </a:cubicBezTo>
                <a:cubicBezTo>
                  <a:pt x="0" y="39845"/>
                  <a:pt x="1511" y="40159"/>
                  <a:pt x="3602" y="40159"/>
                </a:cubicBezTo>
                <a:cubicBezTo>
                  <a:pt x="5692" y="40159"/>
                  <a:pt x="8362" y="39845"/>
                  <a:pt x="10678" y="38589"/>
                </a:cubicBezTo>
                <a:lnTo>
                  <a:pt x="10678" y="38589"/>
                </a:lnTo>
                <a:cubicBezTo>
                  <a:pt x="10364" y="39374"/>
                  <a:pt x="7262" y="43889"/>
                  <a:pt x="4201" y="44831"/>
                </a:cubicBezTo>
                <a:cubicBezTo>
                  <a:pt x="5130" y="44881"/>
                  <a:pt x="6003" y="44904"/>
                  <a:pt x="6824" y="44904"/>
                </a:cubicBezTo>
                <a:cubicBezTo>
                  <a:pt x="18314" y="44904"/>
                  <a:pt x="19510" y="40356"/>
                  <a:pt x="19510" y="40356"/>
                </a:cubicBezTo>
                <a:cubicBezTo>
                  <a:pt x="19510" y="40356"/>
                  <a:pt x="20298" y="44941"/>
                  <a:pt x="32995" y="44941"/>
                </a:cubicBezTo>
                <a:cubicBezTo>
                  <a:pt x="33590" y="44941"/>
                  <a:pt x="34211" y="44930"/>
                  <a:pt x="34860" y="44909"/>
                </a:cubicBezTo>
                <a:cubicBezTo>
                  <a:pt x="34860" y="44909"/>
                  <a:pt x="27990" y="41141"/>
                  <a:pt x="27990" y="38864"/>
                </a:cubicBezTo>
                <a:lnTo>
                  <a:pt x="27990" y="38864"/>
                </a:lnTo>
                <a:cubicBezTo>
                  <a:pt x="30500" y="40438"/>
                  <a:pt x="33243" y="40849"/>
                  <a:pt x="35425" y="40849"/>
                </a:cubicBezTo>
                <a:cubicBezTo>
                  <a:pt x="37815" y="40849"/>
                  <a:pt x="39531" y="40356"/>
                  <a:pt x="39531" y="40356"/>
                </a:cubicBezTo>
                <a:cubicBezTo>
                  <a:pt x="34271" y="39649"/>
                  <a:pt x="30463" y="34389"/>
                  <a:pt x="29050" y="31523"/>
                </a:cubicBezTo>
                <a:lnTo>
                  <a:pt x="29050" y="31523"/>
                </a:lnTo>
                <a:cubicBezTo>
                  <a:pt x="30795" y="32125"/>
                  <a:pt x="34616" y="33142"/>
                  <a:pt x="36305" y="33142"/>
                </a:cubicBezTo>
                <a:cubicBezTo>
                  <a:pt x="36820" y="33142"/>
                  <a:pt x="37136" y="33048"/>
                  <a:pt x="37136" y="32818"/>
                </a:cubicBezTo>
                <a:cubicBezTo>
                  <a:pt x="32190" y="30188"/>
                  <a:pt x="29364" y="27283"/>
                  <a:pt x="27754" y="24849"/>
                </a:cubicBezTo>
                <a:lnTo>
                  <a:pt x="27754" y="24849"/>
                </a:lnTo>
                <a:cubicBezTo>
                  <a:pt x="29390" y="25399"/>
                  <a:pt x="30794" y="25582"/>
                  <a:pt x="31940" y="25582"/>
                </a:cubicBezTo>
                <a:cubicBezTo>
                  <a:pt x="34231" y="25582"/>
                  <a:pt x="35488" y="24849"/>
                  <a:pt x="35488" y="24849"/>
                </a:cubicBezTo>
                <a:cubicBezTo>
                  <a:pt x="32151" y="24261"/>
                  <a:pt x="29128" y="22612"/>
                  <a:pt x="26812" y="20139"/>
                </a:cubicBezTo>
                <a:lnTo>
                  <a:pt x="26812" y="20139"/>
                </a:lnTo>
                <a:cubicBezTo>
                  <a:pt x="28739" y="21492"/>
                  <a:pt x="30806" y="21838"/>
                  <a:pt x="32363" y="21838"/>
                </a:cubicBezTo>
                <a:cubicBezTo>
                  <a:pt x="33787" y="21838"/>
                  <a:pt x="34785" y="21548"/>
                  <a:pt x="34860" y="21473"/>
                </a:cubicBezTo>
                <a:cubicBezTo>
                  <a:pt x="30698" y="21473"/>
                  <a:pt x="19510" y="14093"/>
                  <a:pt x="19510" y="79"/>
                </a:cubicBezTo>
                <a:lnTo>
                  <a:pt x="195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8" name="Google Shape;928;p37"/>
          <p:cNvSpPr/>
          <p:nvPr/>
        </p:nvSpPr>
        <p:spPr>
          <a:xfrm>
            <a:off x="-84430" y="6516225"/>
            <a:ext cx="75850" cy="27488"/>
          </a:xfrm>
          <a:custGeom>
            <a:avLst/>
            <a:gdLst/>
            <a:ahLst/>
            <a:cxnLst/>
            <a:rect l="l" t="t" r="r" b="b"/>
            <a:pathLst>
              <a:path w="3337" h="907" extrusionOk="0">
                <a:moveTo>
                  <a:pt x="3336" y="454"/>
                </a:moveTo>
                <a:cubicBezTo>
                  <a:pt x="3336" y="713"/>
                  <a:pt x="2591" y="907"/>
                  <a:pt x="1685" y="907"/>
                </a:cubicBezTo>
                <a:cubicBezTo>
                  <a:pt x="745" y="907"/>
                  <a:pt x="1" y="713"/>
                  <a:pt x="1" y="454"/>
                </a:cubicBezTo>
                <a:cubicBezTo>
                  <a:pt x="1" y="195"/>
                  <a:pt x="745" y="0"/>
                  <a:pt x="1685" y="0"/>
                </a:cubicBezTo>
                <a:cubicBezTo>
                  <a:pt x="2591" y="0"/>
                  <a:pt x="3336" y="195"/>
                  <a:pt x="333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9" name="Google Shape;929;p37"/>
          <p:cNvSpPr/>
          <p:nvPr/>
        </p:nvSpPr>
        <p:spPr>
          <a:xfrm>
            <a:off x="514727" y="6784131"/>
            <a:ext cx="44914" cy="28488"/>
          </a:xfrm>
          <a:custGeom>
            <a:avLst/>
            <a:gdLst/>
            <a:ahLst/>
            <a:cxnLst/>
            <a:rect l="l" t="t" r="r" b="b"/>
            <a:pathLst>
              <a:path w="1976" h="940" extrusionOk="0">
                <a:moveTo>
                  <a:pt x="1976" y="454"/>
                </a:moveTo>
                <a:cubicBezTo>
                  <a:pt x="1976" y="713"/>
                  <a:pt x="1522" y="940"/>
                  <a:pt x="1004" y="940"/>
                </a:cubicBezTo>
                <a:cubicBezTo>
                  <a:pt x="454" y="940"/>
                  <a:pt x="0" y="713"/>
                  <a:pt x="0" y="454"/>
                </a:cubicBezTo>
                <a:cubicBezTo>
                  <a:pt x="0" y="228"/>
                  <a:pt x="454" y="1"/>
                  <a:pt x="1004" y="1"/>
                </a:cubicBezTo>
                <a:cubicBezTo>
                  <a:pt x="1522" y="1"/>
                  <a:pt x="1976" y="228"/>
                  <a:pt x="197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37"/>
          <p:cNvSpPr/>
          <p:nvPr/>
        </p:nvSpPr>
        <p:spPr>
          <a:xfrm>
            <a:off x="1322904" y="6574110"/>
            <a:ext cx="92034" cy="30459"/>
          </a:xfrm>
          <a:custGeom>
            <a:avLst/>
            <a:gdLst/>
            <a:ahLst/>
            <a:cxnLst/>
            <a:rect l="l" t="t" r="r" b="b"/>
            <a:pathLst>
              <a:path w="4049" h="1005" extrusionOk="0">
                <a:moveTo>
                  <a:pt x="4049" y="487"/>
                </a:moveTo>
                <a:cubicBezTo>
                  <a:pt x="4049" y="778"/>
                  <a:pt x="3142" y="1005"/>
                  <a:pt x="2041" y="1005"/>
                </a:cubicBezTo>
                <a:cubicBezTo>
                  <a:pt x="908" y="1005"/>
                  <a:pt x="1" y="778"/>
                  <a:pt x="1" y="487"/>
                </a:cubicBezTo>
                <a:cubicBezTo>
                  <a:pt x="1" y="195"/>
                  <a:pt x="908" y="1"/>
                  <a:pt x="2041" y="1"/>
                </a:cubicBezTo>
                <a:cubicBezTo>
                  <a:pt x="3142" y="1"/>
                  <a:pt x="4049" y="195"/>
                  <a:pt x="4049" y="487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37"/>
          <p:cNvSpPr/>
          <p:nvPr/>
        </p:nvSpPr>
        <p:spPr>
          <a:xfrm>
            <a:off x="-174682" y="6273215"/>
            <a:ext cx="78713" cy="26879"/>
          </a:xfrm>
          <a:custGeom>
            <a:avLst/>
            <a:gdLst/>
            <a:ahLst/>
            <a:cxnLst/>
            <a:rect l="l" t="t" r="r" b="b"/>
            <a:pathLst>
              <a:path w="4049" h="1037" extrusionOk="0">
                <a:moveTo>
                  <a:pt x="4049" y="519"/>
                </a:moveTo>
                <a:cubicBezTo>
                  <a:pt x="4049" y="810"/>
                  <a:pt x="3142" y="1037"/>
                  <a:pt x="2008" y="1037"/>
                </a:cubicBezTo>
                <a:cubicBezTo>
                  <a:pt x="907" y="1037"/>
                  <a:pt x="1" y="810"/>
                  <a:pt x="1" y="519"/>
                </a:cubicBezTo>
                <a:cubicBezTo>
                  <a:pt x="1" y="227"/>
                  <a:pt x="907" y="0"/>
                  <a:pt x="2008" y="0"/>
                </a:cubicBezTo>
                <a:cubicBezTo>
                  <a:pt x="3142" y="0"/>
                  <a:pt x="4049" y="227"/>
                  <a:pt x="4049" y="519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37"/>
          <p:cNvSpPr/>
          <p:nvPr/>
        </p:nvSpPr>
        <p:spPr>
          <a:xfrm>
            <a:off x="457342" y="6279099"/>
            <a:ext cx="62966" cy="15137"/>
          </a:xfrm>
          <a:custGeom>
            <a:avLst/>
            <a:gdLst/>
            <a:ahLst/>
            <a:cxnLst/>
            <a:rect l="l" t="t" r="r" b="b"/>
            <a:pathLst>
              <a:path w="3239" h="584" extrusionOk="0">
                <a:moveTo>
                  <a:pt x="3238" y="292"/>
                </a:moveTo>
                <a:cubicBezTo>
                  <a:pt x="3238" y="454"/>
                  <a:pt x="2526" y="583"/>
                  <a:pt x="1619" y="583"/>
                </a:cubicBezTo>
                <a:cubicBezTo>
                  <a:pt x="713" y="583"/>
                  <a:pt x="0" y="454"/>
                  <a:pt x="0" y="292"/>
                </a:cubicBezTo>
                <a:cubicBezTo>
                  <a:pt x="0" y="130"/>
                  <a:pt x="713" y="0"/>
                  <a:pt x="1619" y="0"/>
                </a:cubicBezTo>
                <a:cubicBezTo>
                  <a:pt x="2526" y="0"/>
                  <a:pt x="3238" y="130"/>
                  <a:pt x="3238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3" name="Google Shape;933;p37"/>
          <p:cNvSpPr/>
          <p:nvPr/>
        </p:nvSpPr>
        <p:spPr>
          <a:xfrm>
            <a:off x="384310" y="6322745"/>
            <a:ext cx="37169" cy="23509"/>
          </a:xfrm>
          <a:custGeom>
            <a:avLst/>
            <a:gdLst/>
            <a:ahLst/>
            <a:cxnLst/>
            <a:rect l="l" t="t" r="r" b="b"/>
            <a:pathLst>
              <a:path w="1912" h="907" extrusionOk="0">
                <a:moveTo>
                  <a:pt x="1911" y="453"/>
                </a:moveTo>
                <a:cubicBezTo>
                  <a:pt x="1911" y="712"/>
                  <a:pt x="1490" y="907"/>
                  <a:pt x="972" y="907"/>
                </a:cubicBezTo>
                <a:cubicBezTo>
                  <a:pt x="422" y="907"/>
                  <a:pt x="1" y="712"/>
                  <a:pt x="1" y="453"/>
                </a:cubicBezTo>
                <a:cubicBezTo>
                  <a:pt x="1" y="194"/>
                  <a:pt x="422" y="0"/>
                  <a:pt x="972" y="0"/>
                </a:cubicBezTo>
                <a:cubicBezTo>
                  <a:pt x="1490" y="0"/>
                  <a:pt x="1911" y="194"/>
                  <a:pt x="1911" y="45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4" name="Google Shape;934;p37"/>
          <p:cNvSpPr/>
          <p:nvPr/>
        </p:nvSpPr>
        <p:spPr>
          <a:xfrm>
            <a:off x="520287" y="6342884"/>
            <a:ext cx="47861" cy="6739"/>
          </a:xfrm>
          <a:custGeom>
            <a:avLst/>
            <a:gdLst/>
            <a:ahLst/>
            <a:cxnLst/>
            <a:rect l="l" t="t" r="r" b="b"/>
            <a:pathLst>
              <a:path w="2462" h="260" extrusionOk="0">
                <a:moveTo>
                  <a:pt x="2462" y="130"/>
                </a:moveTo>
                <a:cubicBezTo>
                  <a:pt x="2462" y="195"/>
                  <a:pt x="1911" y="259"/>
                  <a:pt x="1231" y="259"/>
                </a:cubicBezTo>
                <a:cubicBezTo>
                  <a:pt x="551" y="259"/>
                  <a:pt x="0" y="195"/>
                  <a:pt x="0" y="130"/>
                </a:cubicBezTo>
                <a:cubicBezTo>
                  <a:pt x="0" y="65"/>
                  <a:pt x="551" y="0"/>
                  <a:pt x="1231" y="0"/>
                </a:cubicBezTo>
                <a:cubicBezTo>
                  <a:pt x="1911" y="0"/>
                  <a:pt x="2462" y="65"/>
                  <a:pt x="2462" y="13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5" name="Google Shape;935;p37"/>
          <p:cNvSpPr/>
          <p:nvPr/>
        </p:nvSpPr>
        <p:spPr>
          <a:xfrm>
            <a:off x="-838149" y="6455373"/>
            <a:ext cx="42710" cy="16729"/>
          </a:xfrm>
          <a:custGeom>
            <a:avLst/>
            <a:gdLst/>
            <a:ahLst/>
            <a:cxnLst/>
            <a:rect l="l" t="t" r="r" b="b"/>
            <a:pathLst>
              <a:path w="1879" h="552" extrusionOk="0">
                <a:moveTo>
                  <a:pt x="1879" y="260"/>
                </a:moveTo>
                <a:cubicBezTo>
                  <a:pt x="1879" y="422"/>
                  <a:pt x="1458" y="551"/>
                  <a:pt x="940" y="551"/>
                </a:cubicBezTo>
                <a:cubicBezTo>
                  <a:pt x="422" y="551"/>
                  <a:pt x="1" y="422"/>
                  <a:pt x="1" y="260"/>
                </a:cubicBezTo>
                <a:cubicBezTo>
                  <a:pt x="1" y="98"/>
                  <a:pt x="422" y="1"/>
                  <a:pt x="940" y="1"/>
                </a:cubicBezTo>
                <a:cubicBezTo>
                  <a:pt x="1458" y="1"/>
                  <a:pt x="1879" y="98"/>
                  <a:pt x="1879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6" name="Google Shape;936;p37"/>
          <p:cNvSpPr/>
          <p:nvPr/>
        </p:nvSpPr>
        <p:spPr>
          <a:xfrm>
            <a:off x="-762345" y="6471070"/>
            <a:ext cx="79532" cy="45187"/>
          </a:xfrm>
          <a:custGeom>
            <a:avLst/>
            <a:gdLst/>
            <a:ahLst/>
            <a:cxnLst/>
            <a:rect l="l" t="t" r="r" b="b"/>
            <a:pathLst>
              <a:path w="3499" h="1491" extrusionOk="0">
                <a:moveTo>
                  <a:pt x="3498" y="745"/>
                </a:moveTo>
                <a:cubicBezTo>
                  <a:pt x="3498" y="1166"/>
                  <a:pt x="2721" y="1490"/>
                  <a:pt x="1750" y="1490"/>
                </a:cubicBezTo>
                <a:cubicBezTo>
                  <a:pt x="778" y="1490"/>
                  <a:pt x="1" y="1166"/>
                  <a:pt x="1" y="745"/>
                </a:cubicBezTo>
                <a:cubicBezTo>
                  <a:pt x="1" y="357"/>
                  <a:pt x="778" y="1"/>
                  <a:pt x="1750" y="1"/>
                </a:cubicBezTo>
                <a:cubicBezTo>
                  <a:pt x="2721" y="1"/>
                  <a:pt x="3498" y="357"/>
                  <a:pt x="3498" y="74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7" name="Google Shape;937;p37"/>
          <p:cNvSpPr/>
          <p:nvPr/>
        </p:nvSpPr>
        <p:spPr>
          <a:xfrm>
            <a:off x="-807962" y="6537803"/>
            <a:ext cx="27981" cy="11820"/>
          </a:xfrm>
          <a:custGeom>
            <a:avLst/>
            <a:gdLst/>
            <a:ahLst/>
            <a:cxnLst/>
            <a:rect l="l" t="t" r="r" b="b"/>
            <a:pathLst>
              <a:path w="1231" h="390" extrusionOk="0">
                <a:moveTo>
                  <a:pt x="1231" y="195"/>
                </a:moveTo>
                <a:cubicBezTo>
                  <a:pt x="1231" y="292"/>
                  <a:pt x="972" y="389"/>
                  <a:pt x="616" y="389"/>
                </a:cubicBezTo>
                <a:cubicBezTo>
                  <a:pt x="259" y="389"/>
                  <a:pt x="0" y="292"/>
                  <a:pt x="0" y="195"/>
                </a:cubicBezTo>
                <a:cubicBezTo>
                  <a:pt x="0" y="98"/>
                  <a:pt x="259" y="1"/>
                  <a:pt x="616" y="1"/>
                </a:cubicBezTo>
                <a:cubicBezTo>
                  <a:pt x="972" y="1"/>
                  <a:pt x="1231" y="98"/>
                  <a:pt x="1231" y="19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8" name="Google Shape;938;p37"/>
          <p:cNvSpPr/>
          <p:nvPr/>
        </p:nvSpPr>
        <p:spPr>
          <a:xfrm>
            <a:off x="-518705" y="6580991"/>
            <a:ext cx="34618" cy="16729"/>
          </a:xfrm>
          <a:custGeom>
            <a:avLst/>
            <a:gdLst/>
            <a:ahLst/>
            <a:cxnLst/>
            <a:rect l="l" t="t" r="r" b="b"/>
            <a:pathLst>
              <a:path w="1523" h="552" extrusionOk="0">
                <a:moveTo>
                  <a:pt x="1523" y="260"/>
                </a:moveTo>
                <a:cubicBezTo>
                  <a:pt x="1523" y="422"/>
                  <a:pt x="1167" y="551"/>
                  <a:pt x="746" y="551"/>
                </a:cubicBezTo>
                <a:cubicBezTo>
                  <a:pt x="357" y="551"/>
                  <a:pt x="1" y="422"/>
                  <a:pt x="1" y="260"/>
                </a:cubicBezTo>
                <a:cubicBezTo>
                  <a:pt x="1" y="98"/>
                  <a:pt x="357" y="1"/>
                  <a:pt x="746" y="1"/>
                </a:cubicBezTo>
                <a:cubicBezTo>
                  <a:pt x="1167" y="1"/>
                  <a:pt x="1523" y="98"/>
                  <a:pt x="1523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9" name="Google Shape;939;p37"/>
          <p:cNvSpPr/>
          <p:nvPr/>
        </p:nvSpPr>
        <p:spPr>
          <a:xfrm>
            <a:off x="-1199496" y="6295869"/>
            <a:ext cx="62966" cy="15137"/>
          </a:xfrm>
          <a:custGeom>
            <a:avLst/>
            <a:gdLst/>
            <a:ahLst/>
            <a:cxnLst/>
            <a:rect l="l" t="t" r="r" b="b"/>
            <a:pathLst>
              <a:path w="3239" h="584" extrusionOk="0">
                <a:moveTo>
                  <a:pt x="3239" y="292"/>
                </a:moveTo>
                <a:cubicBezTo>
                  <a:pt x="3239" y="454"/>
                  <a:pt x="2526" y="584"/>
                  <a:pt x="1619" y="584"/>
                </a:cubicBezTo>
                <a:cubicBezTo>
                  <a:pt x="745" y="584"/>
                  <a:pt x="0" y="454"/>
                  <a:pt x="0" y="292"/>
                </a:cubicBezTo>
                <a:cubicBezTo>
                  <a:pt x="0" y="130"/>
                  <a:pt x="745" y="1"/>
                  <a:pt x="1619" y="1"/>
                </a:cubicBezTo>
                <a:cubicBezTo>
                  <a:pt x="2526" y="1"/>
                  <a:pt x="3239" y="130"/>
                  <a:pt x="3239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0" name="Google Shape;940;p37"/>
          <p:cNvSpPr/>
          <p:nvPr/>
        </p:nvSpPr>
        <p:spPr>
          <a:xfrm>
            <a:off x="-1122691" y="6334487"/>
            <a:ext cx="37150" cy="24365"/>
          </a:xfrm>
          <a:custGeom>
            <a:avLst/>
            <a:gdLst/>
            <a:ahLst/>
            <a:cxnLst/>
            <a:rect l="l" t="t" r="r" b="b"/>
            <a:pathLst>
              <a:path w="1911" h="940" extrusionOk="0">
                <a:moveTo>
                  <a:pt x="1911" y="486"/>
                </a:moveTo>
                <a:cubicBezTo>
                  <a:pt x="1911" y="713"/>
                  <a:pt x="1490" y="940"/>
                  <a:pt x="972" y="940"/>
                </a:cubicBezTo>
                <a:cubicBezTo>
                  <a:pt x="421" y="940"/>
                  <a:pt x="0" y="713"/>
                  <a:pt x="0" y="486"/>
                </a:cubicBezTo>
                <a:cubicBezTo>
                  <a:pt x="0" y="227"/>
                  <a:pt x="421" y="0"/>
                  <a:pt x="972" y="0"/>
                </a:cubicBezTo>
                <a:cubicBezTo>
                  <a:pt x="1490" y="0"/>
                  <a:pt x="1911" y="227"/>
                  <a:pt x="1911" y="486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1" name="Google Shape;941;p37"/>
          <p:cNvSpPr/>
          <p:nvPr/>
        </p:nvSpPr>
        <p:spPr>
          <a:xfrm>
            <a:off x="-1336452" y="6420033"/>
            <a:ext cx="55961" cy="8880"/>
          </a:xfrm>
          <a:custGeom>
            <a:avLst/>
            <a:gdLst/>
            <a:ahLst/>
            <a:cxnLst/>
            <a:rect l="l" t="t" r="r" b="b"/>
            <a:pathLst>
              <a:path w="2462" h="293" extrusionOk="0">
                <a:moveTo>
                  <a:pt x="2461" y="163"/>
                </a:moveTo>
                <a:cubicBezTo>
                  <a:pt x="2461" y="227"/>
                  <a:pt x="1911" y="292"/>
                  <a:pt x="1231" y="292"/>
                </a:cubicBezTo>
                <a:cubicBezTo>
                  <a:pt x="551" y="292"/>
                  <a:pt x="0" y="227"/>
                  <a:pt x="0" y="163"/>
                </a:cubicBezTo>
                <a:cubicBezTo>
                  <a:pt x="0" y="66"/>
                  <a:pt x="551" y="1"/>
                  <a:pt x="1231" y="1"/>
                </a:cubicBezTo>
                <a:cubicBezTo>
                  <a:pt x="1911" y="1"/>
                  <a:pt x="2461" y="66"/>
                  <a:pt x="2461" y="16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2" name="Google Shape;942;p37"/>
          <p:cNvSpPr/>
          <p:nvPr/>
        </p:nvSpPr>
        <p:spPr>
          <a:xfrm>
            <a:off x="15672" y="6616325"/>
            <a:ext cx="59644" cy="35368"/>
          </a:xfrm>
          <a:custGeom>
            <a:avLst/>
            <a:gdLst/>
            <a:ahLst/>
            <a:cxnLst/>
            <a:rect l="l" t="t" r="r" b="b"/>
            <a:pathLst>
              <a:path w="2624" h="1167" extrusionOk="0">
                <a:moveTo>
                  <a:pt x="2624" y="583"/>
                </a:moveTo>
                <a:cubicBezTo>
                  <a:pt x="2624" y="907"/>
                  <a:pt x="2041" y="1166"/>
                  <a:pt x="1296" y="1166"/>
                </a:cubicBezTo>
                <a:cubicBezTo>
                  <a:pt x="584" y="1166"/>
                  <a:pt x="1" y="907"/>
                  <a:pt x="1" y="583"/>
                </a:cubicBezTo>
                <a:cubicBezTo>
                  <a:pt x="1" y="259"/>
                  <a:pt x="584" y="0"/>
                  <a:pt x="1296" y="0"/>
                </a:cubicBezTo>
                <a:cubicBezTo>
                  <a:pt x="2041" y="0"/>
                  <a:pt x="2624" y="259"/>
                  <a:pt x="2624" y="58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3" name="Google Shape;943;p37"/>
          <p:cNvSpPr/>
          <p:nvPr/>
        </p:nvSpPr>
        <p:spPr>
          <a:xfrm>
            <a:off x="1134475" y="6798861"/>
            <a:ext cx="42732" cy="16729"/>
          </a:xfrm>
          <a:custGeom>
            <a:avLst/>
            <a:gdLst/>
            <a:ahLst/>
            <a:cxnLst/>
            <a:rect l="l" t="t" r="r" b="b"/>
            <a:pathLst>
              <a:path w="1880" h="552" extrusionOk="0">
                <a:moveTo>
                  <a:pt x="1879" y="260"/>
                </a:moveTo>
                <a:cubicBezTo>
                  <a:pt x="1879" y="422"/>
                  <a:pt x="1458" y="551"/>
                  <a:pt x="940" y="551"/>
                </a:cubicBezTo>
                <a:cubicBezTo>
                  <a:pt x="422" y="551"/>
                  <a:pt x="1" y="422"/>
                  <a:pt x="1" y="260"/>
                </a:cubicBezTo>
                <a:cubicBezTo>
                  <a:pt x="1" y="98"/>
                  <a:pt x="422" y="1"/>
                  <a:pt x="940" y="1"/>
                </a:cubicBezTo>
                <a:cubicBezTo>
                  <a:pt x="1458" y="1"/>
                  <a:pt x="1879" y="98"/>
                  <a:pt x="1879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4" name="Google Shape;944;p37"/>
          <p:cNvSpPr/>
          <p:nvPr/>
        </p:nvSpPr>
        <p:spPr>
          <a:xfrm>
            <a:off x="1021872" y="6814558"/>
            <a:ext cx="80237" cy="45187"/>
          </a:xfrm>
          <a:custGeom>
            <a:avLst/>
            <a:gdLst/>
            <a:ahLst/>
            <a:cxnLst/>
            <a:rect l="l" t="t" r="r" b="b"/>
            <a:pathLst>
              <a:path w="3530" h="1491" extrusionOk="0">
                <a:moveTo>
                  <a:pt x="3530" y="746"/>
                </a:moveTo>
                <a:cubicBezTo>
                  <a:pt x="3530" y="1166"/>
                  <a:pt x="2720" y="1490"/>
                  <a:pt x="1781" y="1490"/>
                </a:cubicBezTo>
                <a:cubicBezTo>
                  <a:pt x="810" y="1490"/>
                  <a:pt x="0" y="1166"/>
                  <a:pt x="0" y="746"/>
                </a:cubicBezTo>
                <a:cubicBezTo>
                  <a:pt x="0" y="357"/>
                  <a:pt x="810" y="1"/>
                  <a:pt x="1781" y="1"/>
                </a:cubicBezTo>
                <a:cubicBezTo>
                  <a:pt x="2720" y="1"/>
                  <a:pt x="3530" y="357"/>
                  <a:pt x="3530" y="746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5" name="Google Shape;945;p37"/>
          <p:cNvSpPr/>
          <p:nvPr/>
        </p:nvSpPr>
        <p:spPr>
          <a:xfrm>
            <a:off x="-649205" y="6499231"/>
            <a:ext cx="26636" cy="10957"/>
          </a:xfrm>
          <a:custGeom>
            <a:avLst/>
            <a:gdLst/>
            <a:ahLst/>
            <a:cxnLst/>
            <a:rect l="l" t="t" r="r" b="b"/>
            <a:pathLst>
              <a:path w="1264" h="390" extrusionOk="0">
                <a:moveTo>
                  <a:pt x="1264" y="195"/>
                </a:moveTo>
                <a:cubicBezTo>
                  <a:pt x="1264" y="292"/>
                  <a:pt x="972" y="389"/>
                  <a:pt x="616" y="389"/>
                </a:cubicBezTo>
                <a:cubicBezTo>
                  <a:pt x="292" y="389"/>
                  <a:pt x="1" y="292"/>
                  <a:pt x="1" y="195"/>
                </a:cubicBezTo>
                <a:cubicBezTo>
                  <a:pt x="1" y="98"/>
                  <a:pt x="292" y="1"/>
                  <a:pt x="616" y="1"/>
                </a:cubicBezTo>
                <a:cubicBezTo>
                  <a:pt x="972" y="1"/>
                  <a:pt x="1264" y="98"/>
                  <a:pt x="1264" y="19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6" name="Google Shape;946;p37"/>
          <p:cNvSpPr/>
          <p:nvPr/>
        </p:nvSpPr>
        <p:spPr>
          <a:xfrm>
            <a:off x="882744" y="6798861"/>
            <a:ext cx="33890" cy="16729"/>
          </a:xfrm>
          <a:custGeom>
            <a:avLst/>
            <a:gdLst/>
            <a:ahLst/>
            <a:cxnLst/>
            <a:rect l="l" t="t" r="r" b="b"/>
            <a:pathLst>
              <a:path w="1491" h="552" extrusionOk="0">
                <a:moveTo>
                  <a:pt x="1490" y="260"/>
                </a:moveTo>
                <a:cubicBezTo>
                  <a:pt x="1490" y="422"/>
                  <a:pt x="1167" y="551"/>
                  <a:pt x="746" y="551"/>
                </a:cubicBezTo>
                <a:cubicBezTo>
                  <a:pt x="325" y="551"/>
                  <a:pt x="1" y="422"/>
                  <a:pt x="1" y="260"/>
                </a:cubicBezTo>
                <a:cubicBezTo>
                  <a:pt x="1" y="98"/>
                  <a:pt x="325" y="1"/>
                  <a:pt x="746" y="1"/>
                </a:cubicBezTo>
                <a:cubicBezTo>
                  <a:pt x="1167" y="1"/>
                  <a:pt x="1490" y="98"/>
                  <a:pt x="1490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7" name="Google Shape;947;p37"/>
          <p:cNvSpPr/>
          <p:nvPr/>
        </p:nvSpPr>
        <p:spPr>
          <a:xfrm>
            <a:off x="1170564" y="6387359"/>
            <a:ext cx="36528" cy="14308"/>
          </a:xfrm>
          <a:custGeom>
            <a:avLst/>
            <a:gdLst/>
            <a:ahLst/>
            <a:cxnLst/>
            <a:rect l="l" t="t" r="r" b="b"/>
            <a:pathLst>
              <a:path w="1879" h="552" extrusionOk="0">
                <a:moveTo>
                  <a:pt x="1878" y="292"/>
                </a:moveTo>
                <a:cubicBezTo>
                  <a:pt x="1878" y="422"/>
                  <a:pt x="1457" y="551"/>
                  <a:pt x="939" y="551"/>
                </a:cubicBezTo>
                <a:cubicBezTo>
                  <a:pt x="421" y="551"/>
                  <a:pt x="0" y="422"/>
                  <a:pt x="0" y="292"/>
                </a:cubicBezTo>
                <a:cubicBezTo>
                  <a:pt x="0" y="130"/>
                  <a:pt x="421" y="1"/>
                  <a:pt x="939" y="1"/>
                </a:cubicBezTo>
                <a:cubicBezTo>
                  <a:pt x="1457" y="1"/>
                  <a:pt x="1878" y="130"/>
                  <a:pt x="1878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8" name="Google Shape;948;p37"/>
          <p:cNvSpPr/>
          <p:nvPr/>
        </p:nvSpPr>
        <p:spPr>
          <a:xfrm>
            <a:off x="1074244" y="6401640"/>
            <a:ext cx="68643" cy="37792"/>
          </a:xfrm>
          <a:custGeom>
            <a:avLst/>
            <a:gdLst/>
            <a:ahLst/>
            <a:cxnLst/>
            <a:rect l="l" t="t" r="r" b="b"/>
            <a:pathLst>
              <a:path w="3531" h="1458" extrusionOk="0">
                <a:moveTo>
                  <a:pt x="3530" y="745"/>
                </a:moveTo>
                <a:cubicBezTo>
                  <a:pt x="3530" y="1133"/>
                  <a:pt x="2721" y="1457"/>
                  <a:pt x="1749" y="1457"/>
                </a:cubicBezTo>
                <a:cubicBezTo>
                  <a:pt x="810" y="1457"/>
                  <a:pt x="0" y="1133"/>
                  <a:pt x="0" y="745"/>
                </a:cubicBezTo>
                <a:cubicBezTo>
                  <a:pt x="0" y="324"/>
                  <a:pt x="810" y="0"/>
                  <a:pt x="1749" y="0"/>
                </a:cubicBezTo>
                <a:cubicBezTo>
                  <a:pt x="2721" y="0"/>
                  <a:pt x="3530" y="324"/>
                  <a:pt x="3530" y="74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9" name="Google Shape;949;p37"/>
          <p:cNvSpPr/>
          <p:nvPr/>
        </p:nvSpPr>
        <p:spPr>
          <a:xfrm>
            <a:off x="1157345" y="6458715"/>
            <a:ext cx="23931" cy="9253"/>
          </a:xfrm>
          <a:custGeom>
            <a:avLst/>
            <a:gdLst/>
            <a:ahLst/>
            <a:cxnLst/>
            <a:rect l="l" t="t" r="r" b="b"/>
            <a:pathLst>
              <a:path w="1231" h="357" extrusionOk="0">
                <a:moveTo>
                  <a:pt x="1231" y="194"/>
                </a:moveTo>
                <a:cubicBezTo>
                  <a:pt x="1231" y="292"/>
                  <a:pt x="972" y="356"/>
                  <a:pt x="615" y="356"/>
                </a:cubicBezTo>
                <a:cubicBezTo>
                  <a:pt x="259" y="356"/>
                  <a:pt x="0" y="292"/>
                  <a:pt x="0" y="194"/>
                </a:cubicBezTo>
                <a:cubicBezTo>
                  <a:pt x="0" y="97"/>
                  <a:pt x="259" y="0"/>
                  <a:pt x="615" y="0"/>
                </a:cubicBezTo>
                <a:cubicBezTo>
                  <a:pt x="972" y="0"/>
                  <a:pt x="1231" y="97"/>
                  <a:pt x="1231" y="19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0" name="Google Shape;950;p37"/>
          <p:cNvSpPr/>
          <p:nvPr/>
        </p:nvSpPr>
        <p:spPr>
          <a:xfrm>
            <a:off x="1366337" y="3177804"/>
            <a:ext cx="346887" cy="803287"/>
          </a:xfrm>
          <a:custGeom>
            <a:avLst/>
            <a:gdLst/>
            <a:ahLst/>
            <a:cxnLst/>
            <a:rect l="l" t="t" r="r" b="b"/>
            <a:pathLst>
              <a:path w="17844" h="30991" extrusionOk="0">
                <a:moveTo>
                  <a:pt x="7222" y="0"/>
                </a:moveTo>
                <a:lnTo>
                  <a:pt x="10622" y="0"/>
                </a:lnTo>
                <a:cubicBezTo>
                  <a:pt x="14605" y="0"/>
                  <a:pt x="17843" y="3206"/>
                  <a:pt x="17843" y="7222"/>
                </a:cubicBezTo>
                <a:lnTo>
                  <a:pt x="17843" y="23769"/>
                </a:lnTo>
                <a:cubicBezTo>
                  <a:pt x="17843" y="27785"/>
                  <a:pt x="14605" y="30991"/>
                  <a:pt x="10622" y="30991"/>
                </a:cubicBezTo>
                <a:lnTo>
                  <a:pt x="7222" y="30991"/>
                </a:lnTo>
                <a:cubicBezTo>
                  <a:pt x="3238" y="30991"/>
                  <a:pt x="0" y="27785"/>
                  <a:pt x="0" y="23769"/>
                </a:cubicBezTo>
                <a:lnTo>
                  <a:pt x="0" y="7222"/>
                </a:lnTo>
                <a:cubicBezTo>
                  <a:pt x="0" y="3206"/>
                  <a:pt x="3238" y="0"/>
                  <a:pt x="7222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7"/>
          <p:cNvSpPr/>
          <p:nvPr/>
        </p:nvSpPr>
        <p:spPr>
          <a:xfrm>
            <a:off x="-496366" y="4370957"/>
            <a:ext cx="2525100" cy="2704400"/>
          </a:xfrm>
          <a:prstGeom prst="trapezoid">
            <a:avLst>
              <a:gd name="adj" fmla="val 34293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7"/>
          <p:cNvSpPr/>
          <p:nvPr/>
        </p:nvSpPr>
        <p:spPr>
          <a:xfrm>
            <a:off x="-1016941" y="3862342"/>
            <a:ext cx="19537" cy="20503"/>
          </a:xfrm>
          <a:custGeom>
            <a:avLst/>
            <a:gdLst/>
            <a:ahLst/>
            <a:cxnLst/>
            <a:rect l="l" t="t" r="r" b="b"/>
            <a:pathLst>
              <a:path w="1005" h="791" extrusionOk="0">
                <a:moveTo>
                  <a:pt x="440" y="1"/>
                </a:moveTo>
                <a:cubicBezTo>
                  <a:pt x="369" y="1"/>
                  <a:pt x="298" y="31"/>
                  <a:pt x="227" y="78"/>
                </a:cubicBezTo>
                <a:cubicBezTo>
                  <a:pt x="162" y="78"/>
                  <a:pt x="130" y="111"/>
                  <a:pt x="98" y="176"/>
                </a:cubicBezTo>
                <a:cubicBezTo>
                  <a:pt x="65" y="208"/>
                  <a:pt x="33" y="273"/>
                  <a:pt x="0" y="337"/>
                </a:cubicBezTo>
                <a:cubicBezTo>
                  <a:pt x="0" y="370"/>
                  <a:pt x="0" y="435"/>
                  <a:pt x="0" y="467"/>
                </a:cubicBezTo>
                <a:cubicBezTo>
                  <a:pt x="33" y="597"/>
                  <a:pt x="98" y="661"/>
                  <a:pt x="162" y="726"/>
                </a:cubicBezTo>
                <a:lnTo>
                  <a:pt x="227" y="791"/>
                </a:lnTo>
                <a:lnTo>
                  <a:pt x="227" y="726"/>
                </a:lnTo>
                <a:lnTo>
                  <a:pt x="227" y="661"/>
                </a:lnTo>
                <a:lnTo>
                  <a:pt x="227" y="564"/>
                </a:lnTo>
                <a:cubicBezTo>
                  <a:pt x="227" y="532"/>
                  <a:pt x="227" y="499"/>
                  <a:pt x="227" y="467"/>
                </a:cubicBezTo>
                <a:cubicBezTo>
                  <a:pt x="227" y="435"/>
                  <a:pt x="227" y="402"/>
                  <a:pt x="227" y="402"/>
                </a:cubicBezTo>
                <a:cubicBezTo>
                  <a:pt x="259" y="370"/>
                  <a:pt x="259" y="337"/>
                  <a:pt x="292" y="337"/>
                </a:cubicBezTo>
                <a:cubicBezTo>
                  <a:pt x="324" y="305"/>
                  <a:pt x="357" y="273"/>
                  <a:pt x="357" y="273"/>
                </a:cubicBezTo>
                <a:cubicBezTo>
                  <a:pt x="389" y="240"/>
                  <a:pt x="421" y="240"/>
                  <a:pt x="454" y="240"/>
                </a:cubicBezTo>
                <a:lnTo>
                  <a:pt x="583" y="208"/>
                </a:lnTo>
                <a:cubicBezTo>
                  <a:pt x="648" y="176"/>
                  <a:pt x="713" y="176"/>
                  <a:pt x="778" y="176"/>
                </a:cubicBezTo>
                <a:lnTo>
                  <a:pt x="1004" y="176"/>
                </a:lnTo>
                <a:lnTo>
                  <a:pt x="939" y="143"/>
                </a:lnTo>
                <a:cubicBezTo>
                  <a:pt x="875" y="111"/>
                  <a:pt x="842" y="78"/>
                  <a:pt x="778" y="46"/>
                </a:cubicBezTo>
                <a:cubicBezTo>
                  <a:pt x="713" y="14"/>
                  <a:pt x="616" y="14"/>
                  <a:pt x="518" y="14"/>
                </a:cubicBezTo>
                <a:cubicBezTo>
                  <a:pt x="492" y="5"/>
                  <a:pt x="466" y="1"/>
                  <a:pt x="440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7"/>
          <p:cNvSpPr/>
          <p:nvPr/>
        </p:nvSpPr>
        <p:spPr>
          <a:xfrm>
            <a:off x="-978550" y="3752732"/>
            <a:ext cx="43468" cy="40099"/>
          </a:xfrm>
          <a:custGeom>
            <a:avLst/>
            <a:gdLst/>
            <a:ahLst/>
            <a:cxnLst/>
            <a:rect l="l" t="t" r="r" b="b"/>
            <a:pathLst>
              <a:path w="2236" h="1547" extrusionOk="0">
                <a:moveTo>
                  <a:pt x="519" y="1"/>
                </a:moveTo>
                <a:cubicBezTo>
                  <a:pt x="422" y="1"/>
                  <a:pt x="357" y="33"/>
                  <a:pt x="292" y="33"/>
                </a:cubicBezTo>
                <a:cubicBezTo>
                  <a:pt x="260" y="65"/>
                  <a:pt x="227" y="65"/>
                  <a:pt x="227" y="98"/>
                </a:cubicBezTo>
                <a:cubicBezTo>
                  <a:pt x="195" y="98"/>
                  <a:pt x="163" y="130"/>
                  <a:pt x="130" y="162"/>
                </a:cubicBezTo>
                <a:cubicBezTo>
                  <a:pt x="65" y="227"/>
                  <a:pt x="33" y="292"/>
                  <a:pt x="33" y="357"/>
                </a:cubicBezTo>
                <a:cubicBezTo>
                  <a:pt x="1" y="389"/>
                  <a:pt x="1" y="454"/>
                  <a:pt x="33" y="486"/>
                </a:cubicBezTo>
                <a:cubicBezTo>
                  <a:pt x="33" y="519"/>
                  <a:pt x="33" y="551"/>
                  <a:pt x="33" y="583"/>
                </a:cubicBezTo>
                <a:cubicBezTo>
                  <a:pt x="65" y="648"/>
                  <a:pt x="65" y="681"/>
                  <a:pt x="98" y="713"/>
                </a:cubicBezTo>
                <a:cubicBezTo>
                  <a:pt x="98" y="745"/>
                  <a:pt x="130" y="778"/>
                  <a:pt x="163" y="810"/>
                </a:cubicBezTo>
                <a:cubicBezTo>
                  <a:pt x="195" y="842"/>
                  <a:pt x="227" y="842"/>
                  <a:pt x="260" y="875"/>
                </a:cubicBezTo>
                <a:cubicBezTo>
                  <a:pt x="292" y="907"/>
                  <a:pt x="325" y="907"/>
                  <a:pt x="357" y="940"/>
                </a:cubicBezTo>
                <a:cubicBezTo>
                  <a:pt x="389" y="940"/>
                  <a:pt x="422" y="972"/>
                  <a:pt x="454" y="972"/>
                </a:cubicBezTo>
                <a:lnTo>
                  <a:pt x="681" y="972"/>
                </a:lnTo>
                <a:cubicBezTo>
                  <a:pt x="681" y="994"/>
                  <a:pt x="681" y="1015"/>
                  <a:pt x="681" y="1037"/>
                </a:cubicBezTo>
                <a:cubicBezTo>
                  <a:pt x="681" y="1134"/>
                  <a:pt x="713" y="1199"/>
                  <a:pt x="746" y="1263"/>
                </a:cubicBezTo>
                <a:cubicBezTo>
                  <a:pt x="778" y="1296"/>
                  <a:pt x="810" y="1296"/>
                  <a:pt x="843" y="1328"/>
                </a:cubicBezTo>
                <a:cubicBezTo>
                  <a:pt x="843" y="1361"/>
                  <a:pt x="875" y="1393"/>
                  <a:pt x="907" y="1425"/>
                </a:cubicBezTo>
                <a:cubicBezTo>
                  <a:pt x="972" y="1458"/>
                  <a:pt x="1037" y="1490"/>
                  <a:pt x="1102" y="1490"/>
                </a:cubicBezTo>
                <a:cubicBezTo>
                  <a:pt x="1145" y="1499"/>
                  <a:pt x="1186" y="1503"/>
                  <a:pt x="1226" y="1503"/>
                </a:cubicBezTo>
                <a:cubicBezTo>
                  <a:pt x="1333" y="1503"/>
                  <a:pt x="1428" y="1473"/>
                  <a:pt x="1523" y="1425"/>
                </a:cubicBezTo>
                <a:cubicBezTo>
                  <a:pt x="1555" y="1393"/>
                  <a:pt x="1587" y="1393"/>
                  <a:pt x="1620" y="1361"/>
                </a:cubicBezTo>
                <a:cubicBezTo>
                  <a:pt x="1620" y="1336"/>
                  <a:pt x="1639" y="1330"/>
                  <a:pt x="1662" y="1314"/>
                </a:cubicBezTo>
                <a:lnTo>
                  <a:pt x="1662" y="1314"/>
                </a:lnTo>
                <a:cubicBezTo>
                  <a:pt x="1691" y="1367"/>
                  <a:pt x="1723" y="1399"/>
                  <a:pt x="1782" y="1458"/>
                </a:cubicBezTo>
                <a:cubicBezTo>
                  <a:pt x="1782" y="1490"/>
                  <a:pt x="1847" y="1522"/>
                  <a:pt x="1879" y="1522"/>
                </a:cubicBezTo>
                <a:cubicBezTo>
                  <a:pt x="1895" y="1539"/>
                  <a:pt x="1919" y="1547"/>
                  <a:pt x="1944" y="1547"/>
                </a:cubicBezTo>
                <a:cubicBezTo>
                  <a:pt x="1968" y="1547"/>
                  <a:pt x="1992" y="1539"/>
                  <a:pt x="2008" y="1522"/>
                </a:cubicBezTo>
                <a:cubicBezTo>
                  <a:pt x="2041" y="1522"/>
                  <a:pt x="2073" y="1490"/>
                  <a:pt x="2106" y="1458"/>
                </a:cubicBezTo>
                <a:cubicBezTo>
                  <a:pt x="2138" y="1425"/>
                  <a:pt x="2138" y="1393"/>
                  <a:pt x="2170" y="1361"/>
                </a:cubicBezTo>
                <a:cubicBezTo>
                  <a:pt x="2203" y="1328"/>
                  <a:pt x="2203" y="1263"/>
                  <a:pt x="2235" y="1199"/>
                </a:cubicBezTo>
                <a:cubicBezTo>
                  <a:pt x="2235" y="1134"/>
                  <a:pt x="2235" y="1069"/>
                  <a:pt x="2235" y="1004"/>
                </a:cubicBezTo>
                <a:cubicBezTo>
                  <a:pt x="2203" y="875"/>
                  <a:pt x="2170" y="778"/>
                  <a:pt x="2138" y="681"/>
                </a:cubicBezTo>
                <a:lnTo>
                  <a:pt x="2106" y="745"/>
                </a:lnTo>
                <a:cubicBezTo>
                  <a:pt x="2106" y="778"/>
                  <a:pt x="2106" y="810"/>
                  <a:pt x="2106" y="810"/>
                </a:cubicBezTo>
                <a:cubicBezTo>
                  <a:pt x="2106" y="875"/>
                  <a:pt x="2106" y="940"/>
                  <a:pt x="2106" y="972"/>
                </a:cubicBezTo>
                <a:cubicBezTo>
                  <a:pt x="2106" y="1037"/>
                  <a:pt x="2106" y="1102"/>
                  <a:pt x="2073" y="1134"/>
                </a:cubicBezTo>
                <a:cubicBezTo>
                  <a:pt x="2041" y="1199"/>
                  <a:pt x="2041" y="1231"/>
                  <a:pt x="2008" y="1296"/>
                </a:cubicBezTo>
                <a:cubicBezTo>
                  <a:pt x="1976" y="1296"/>
                  <a:pt x="1976" y="1328"/>
                  <a:pt x="1976" y="1328"/>
                </a:cubicBezTo>
                <a:cubicBezTo>
                  <a:pt x="1944" y="1361"/>
                  <a:pt x="1944" y="1361"/>
                  <a:pt x="1911" y="1361"/>
                </a:cubicBezTo>
                <a:cubicBezTo>
                  <a:pt x="1911" y="1361"/>
                  <a:pt x="1879" y="1328"/>
                  <a:pt x="1879" y="1328"/>
                </a:cubicBezTo>
                <a:cubicBezTo>
                  <a:pt x="1847" y="1296"/>
                  <a:pt x="1847" y="1263"/>
                  <a:pt x="1847" y="1231"/>
                </a:cubicBezTo>
                <a:cubicBezTo>
                  <a:pt x="1782" y="1166"/>
                  <a:pt x="1782" y="1102"/>
                  <a:pt x="1782" y="1069"/>
                </a:cubicBezTo>
                <a:cubicBezTo>
                  <a:pt x="1782" y="1037"/>
                  <a:pt x="1782" y="1004"/>
                  <a:pt x="1749" y="1004"/>
                </a:cubicBezTo>
                <a:cubicBezTo>
                  <a:pt x="1736" y="991"/>
                  <a:pt x="1717" y="983"/>
                  <a:pt x="1697" y="983"/>
                </a:cubicBezTo>
                <a:cubicBezTo>
                  <a:pt x="1669" y="983"/>
                  <a:pt x="1639" y="999"/>
                  <a:pt x="1620" y="1037"/>
                </a:cubicBezTo>
                <a:cubicBezTo>
                  <a:pt x="1587" y="1069"/>
                  <a:pt x="1555" y="1102"/>
                  <a:pt x="1523" y="1134"/>
                </a:cubicBezTo>
                <a:cubicBezTo>
                  <a:pt x="1490" y="1166"/>
                  <a:pt x="1490" y="1166"/>
                  <a:pt x="1458" y="1199"/>
                </a:cubicBezTo>
                <a:cubicBezTo>
                  <a:pt x="1458" y="1199"/>
                  <a:pt x="1426" y="1199"/>
                  <a:pt x="1393" y="1231"/>
                </a:cubicBezTo>
                <a:cubicBezTo>
                  <a:pt x="1361" y="1231"/>
                  <a:pt x="1328" y="1263"/>
                  <a:pt x="1264" y="1263"/>
                </a:cubicBezTo>
                <a:lnTo>
                  <a:pt x="1134" y="1263"/>
                </a:lnTo>
                <a:cubicBezTo>
                  <a:pt x="1102" y="1263"/>
                  <a:pt x="1069" y="1231"/>
                  <a:pt x="1037" y="1231"/>
                </a:cubicBezTo>
                <a:cubicBezTo>
                  <a:pt x="1005" y="1199"/>
                  <a:pt x="1005" y="1199"/>
                  <a:pt x="972" y="1199"/>
                </a:cubicBezTo>
                <a:cubicBezTo>
                  <a:pt x="972" y="1166"/>
                  <a:pt x="940" y="1166"/>
                  <a:pt x="940" y="1134"/>
                </a:cubicBezTo>
                <a:cubicBezTo>
                  <a:pt x="907" y="1102"/>
                  <a:pt x="907" y="1069"/>
                  <a:pt x="907" y="1004"/>
                </a:cubicBezTo>
                <a:cubicBezTo>
                  <a:pt x="907" y="1004"/>
                  <a:pt x="907" y="972"/>
                  <a:pt x="907" y="940"/>
                </a:cubicBezTo>
                <a:lnTo>
                  <a:pt x="907" y="875"/>
                </a:lnTo>
                <a:cubicBezTo>
                  <a:pt x="875" y="810"/>
                  <a:pt x="810" y="778"/>
                  <a:pt x="778" y="778"/>
                </a:cubicBezTo>
                <a:lnTo>
                  <a:pt x="519" y="778"/>
                </a:lnTo>
                <a:lnTo>
                  <a:pt x="422" y="745"/>
                </a:lnTo>
                <a:cubicBezTo>
                  <a:pt x="357" y="745"/>
                  <a:pt x="325" y="713"/>
                  <a:pt x="292" y="681"/>
                </a:cubicBezTo>
                <a:cubicBezTo>
                  <a:pt x="260" y="648"/>
                  <a:pt x="227" y="648"/>
                  <a:pt x="227" y="616"/>
                </a:cubicBezTo>
                <a:cubicBezTo>
                  <a:pt x="195" y="583"/>
                  <a:pt x="195" y="583"/>
                  <a:pt x="195" y="551"/>
                </a:cubicBezTo>
                <a:cubicBezTo>
                  <a:pt x="163" y="519"/>
                  <a:pt x="163" y="486"/>
                  <a:pt x="163" y="454"/>
                </a:cubicBezTo>
                <a:cubicBezTo>
                  <a:pt x="163" y="454"/>
                  <a:pt x="163" y="421"/>
                  <a:pt x="163" y="389"/>
                </a:cubicBezTo>
                <a:cubicBezTo>
                  <a:pt x="163" y="357"/>
                  <a:pt x="163" y="324"/>
                  <a:pt x="163" y="292"/>
                </a:cubicBezTo>
                <a:cubicBezTo>
                  <a:pt x="163" y="260"/>
                  <a:pt x="163" y="227"/>
                  <a:pt x="195" y="227"/>
                </a:cubicBezTo>
                <a:cubicBezTo>
                  <a:pt x="195" y="195"/>
                  <a:pt x="227" y="162"/>
                  <a:pt x="260" y="162"/>
                </a:cubicBezTo>
                <a:cubicBezTo>
                  <a:pt x="260" y="130"/>
                  <a:pt x="292" y="98"/>
                  <a:pt x="325" y="98"/>
                </a:cubicBezTo>
                <a:cubicBezTo>
                  <a:pt x="389" y="65"/>
                  <a:pt x="454" y="33"/>
                  <a:pt x="519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7"/>
          <p:cNvSpPr/>
          <p:nvPr/>
        </p:nvSpPr>
        <p:spPr>
          <a:xfrm>
            <a:off x="-968480" y="3662924"/>
            <a:ext cx="18915" cy="12623"/>
          </a:xfrm>
          <a:custGeom>
            <a:avLst/>
            <a:gdLst/>
            <a:ahLst/>
            <a:cxnLst/>
            <a:rect l="l" t="t" r="r" b="b"/>
            <a:pathLst>
              <a:path w="973" h="487" extrusionOk="0">
                <a:moveTo>
                  <a:pt x="1" y="1"/>
                </a:moveTo>
                <a:cubicBezTo>
                  <a:pt x="1" y="33"/>
                  <a:pt x="1" y="33"/>
                  <a:pt x="1" y="65"/>
                </a:cubicBezTo>
                <a:cubicBezTo>
                  <a:pt x="1" y="195"/>
                  <a:pt x="33" y="324"/>
                  <a:pt x="163" y="389"/>
                </a:cubicBezTo>
                <a:cubicBezTo>
                  <a:pt x="195" y="422"/>
                  <a:pt x="228" y="454"/>
                  <a:pt x="260" y="454"/>
                </a:cubicBezTo>
                <a:cubicBezTo>
                  <a:pt x="325" y="486"/>
                  <a:pt x="357" y="486"/>
                  <a:pt x="422" y="486"/>
                </a:cubicBezTo>
                <a:cubicBezTo>
                  <a:pt x="487" y="486"/>
                  <a:pt x="584" y="486"/>
                  <a:pt x="648" y="454"/>
                </a:cubicBezTo>
                <a:cubicBezTo>
                  <a:pt x="713" y="422"/>
                  <a:pt x="778" y="389"/>
                  <a:pt x="843" y="324"/>
                </a:cubicBezTo>
                <a:cubicBezTo>
                  <a:pt x="908" y="292"/>
                  <a:pt x="940" y="227"/>
                  <a:pt x="972" y="162"/>
                </a:cubicBezTo>
                <a:lnTo>
                  <a:pt x="972" y="162"/>
                </a:lnTo>
                <a:lnTo>
                  <a:pt x="908" y="195"/>
                </a:lnTo>
                <a:lnTo>
                  <a:pt x="778" y="195"/>
                </a:lnTo>
                <a:cubicBezTo>
                  <a:pt x="648" y="227"/>
                  <a:pt x="551" y="260"/>
                  <a:pt x="422" y="260"/>
                </a:cubicBezTo>
                <a:cubicBezTo>
                  <a:pt x="325" y="260"/>
                  <a:pt x="195" y="227"/>
                  <a:pt x="130" y="130"/>
                </a:cubicBezTo>
                <a:lnTo>
                  <a:pt x="33" y="65"/>
                </a:lnTo>
                <a:lnTo>
                  <a:pt x="1" y="1"/>
                </a:ln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5" name="Google Shape;955;p37"/>
          <p:cNvSpPr/>
          <p:nvPr/>
        </p:nvSpPr>
        <p:spPr>
          <a:xfrm>
            <a:off x="-960297" y="3563889"/>
            <a:ext cx="34020" cy="31908"/>
          </a:xfrm>
          <a:custGeom>
            <a:avLst/>
            <a:gdLst/>
            <a:ahLst/>
            <a:cxnLst/>
            <a:rect l="l" t="t" r="r" b="b"/>
            <a:pathLst>
              <a:path w="1750" h="1231" extrusionOk="0">
                <a:moveTo>
                  <a:pt x="130" y="0"/>
                </a:moveTo>
                <a:lnTo>
                  <a:pt x="66" y="130"/>
                </a:lnTo>
                <a:cubicBezTo>
                  <a:pt x="33" y="162"/>
                  <a:pt x="33" y="195"/>
                  <a:pt x="1" y="227"/>
                </a:cubicBezTo>
                <a:cubicBezTo>
                  <a:pt x="1" y="259"/>
                  <a:pt x="1" y="324"/>
                  <a:pt x="1" y="357"/>
                </a:cubicBezTo>
                <a:cubicBezTo>
                  <a:pt x="1" y="421"/>
                  <a:pt x="33" y="454"/>
                  <a:pt x="33" y="518"/>
                </a:cubicBezTo>
                <a:cubicBezTo>
                  <a:pt x="66" y="551"/>
                  <a:pt x="98" y="583"/>
                  <a:pt x="130" y="616"/>
                </a:cubicBezTo>
                <a:cubicBezTo>
                  <a:pt x="195" y="648"/>
                  <a:pt x="227" y="680"/>
                  <a:pt x="260" y="680"/>
                </a:cubicBezTo>
                <a:cubicBezTo>
                  <a:pt x="325" y="713"/>
                  <a:pt x="357" y="713"/>
                  <a:pt x="422" y="713"/>
                </a:cubicBezTo>
                <a:lnTo>
                  <a:pt x="454" y="713"/>
                </a:lnTo>
                <a:cubicBezTo>
                  <a:pt x="475" y="759"/>
                  <a:pt x="497" y="809"/>
                  <a:pt x="519" y="875"/>
                </a:cubicBezTo>
                <a:cubicBezTo>
                  <a:pt x="519" y="907"/>
                  <a:pt x="551" y="939"/>
                  <a:pt x="584" y="972"/>
                </a:cubicBezTo>
                <a:cubicBezTo>
                  <a:pt x="616" y="1004"/>
                  <a:pt x="681" y="1037"/>
                  <a:pt x="713" y="1069"/>
                </a:cubicBezTo>
                <a:lnTo>
                  <a:pt x="908" y="1069"/>
                </a:lnTo>
                <a:cubicBezTo>
                  <a:pt x="940" y="1037"/>
                  <a:pt x="972" y="1004"/>
                  <a:pt x="1005" y="972"/>
                </a:cubicBezTo>
                <a:cubicBezTo>
                  <a:pt x="1006" y="971"/>
                  <a:pt x="1006" y="971"/>
                  <a:pt x="1007" y="971"/>
                </a:cubicBezTo>
                <a:lnTo>
                  <a:pt x="1007" y="971"/>
                </a:lnTo>
                <a:cubicBezTo>
                  <a:pt x="1015" y="1015"/>
                  <a:pt x="1037" y="1042"/>
                  <a:pt x="1037" y="1069"/>
                </a:cubicBezTo>
                <a:cubicBezTo>
                  <a:pt x="1069" y="1101"/>
                  <a:pt x="1102" y="1134"/>
                  <a:pt x="1134" y="1166"/>
                </a:cubicBezTo>
                <a:lnTo>
                  <a:pt x="1167" y="1199"/>
                </a:lnTo>
                <a:lnTo>
                  <a:pt x="1264" y="1231"/>
                </a:lnTo>
                <a:lnTo>
                  <a:pt x="1393" y="1231"/>
                </a:lnTo>
                <a:cubicBezTo>
                  <a:pt x="1458" y="1231"/>
                  <a:pt x="1490" y="1199"/>
                  <a:pt x="1523" y="1166"/>
                </a:cubicBezTo>
                <a:cubicBezTo>
                  <a:pt x="1555" y="1134"/>
                  <a:pt x="1555" y="1101"/>
                  <a:pt x="1588" y="1069"/>
                </a:cubicBezTo>
                <a:cubicBezTo>
                  <a:pt x="1620" y="1004"/>
                  <a:pt x="1652" y="972"/>
                  <a:pt x="1685" y="907"/>
                </a:cubicBezTo>
                <a:cubicBezTo>
                  <a:pt x="1717" y="842"/>
                  <a:pt x="1717" y="745"/>
                  <a:pt x="1717" y="680"/>
                </a:cubicBezTo>
                <a:cubicBezTo>
                  <a:pt x="1749" y="616"/>
                  <a:pt x="1749" y="551"/>
                  <a:pt x="1717" y="486"/>
                </a:cubicBezTo>
                <a:cubicBezTo>
                  <a:pt x="1717" y="454"/>
                  <a:pt x="1717" y="421"/>
                  <a:pt x="1717" y="389"/>
                </a:cubicBezTo>
                <a:lnTo>
                  <a:pt x="1685" y="324"/>
                </a:lnTo>
                <a:cubicBezTo>
                  <a:pt x="1685" y="357"/>
                  <a:pt x="1685" y="421"/>
                  <a:pt x="1685" y="454"/>
                </a:cubicBezTo>
                <a:cubicBezTo>
                  <a:pt x="1652" y="518"/>
                  <a:pt x="1652" y="583"/>
                  <a:pt x="1620" y="648"/>
                </a:cubicBezTo>
                <a:cubicBezTo>
                  <a:pt x="1588" y="745"/>
                  <a:pt x="1523" y="842"/>
                  <a:pt x="1458" y="939"/>
                </a:cubicBezTo>
                <a:cubicBezTo>
                  <a:pt x="1426" y="939"/>
                  <a:pt x="1426" y="972"/>
                  <a:pt x="1393" y="972"/>
                </a:cubicBezTo>
                <a:cubicBezTo>
                  <a:pt x="1393" y="1004"/>
                  <a:pt x="1361" y="1004"/>
                  <a:pt x="1361" y="1004"/>
                </a:cubicBezTo>
                <a:lnTo>
                  <a:pt x="1296" y="1004"/>
                </a:lnTo>
                <a:cubicBezTo>
                  <a:pt x="1264" y="1004"/>
                  <a:pt x="1264" y="939"/>
                  <a:pt x="1264" y="939"/>
                </a:cubicBezTo>
                <a:cubicBezTo>
                  <a:pt x="1264" y="939"/>
                  <a:pt x="1264" y="907"/>
                  <a:pt x="1264" y="875"/>
                </a:cubicBezTo>
                <a:cubicBezTo>
                  <a:pt x="1231" y="842"/>
                  <a:pt x="1231" y="778"/>
                  <a:pt x="1231" y="713"/>
                </a:cubicBezTo>
                <a:cubicBezTo>
                  <a:pt x="1199" y="680"/>
                  <a:pt x="1199" y="648"/>
                  <a:pt x="1167" y="648"/>
                </a:cubicBezTo>
                <a:cubicBezTo>
                  <a:pt x="1140" y="635"/>
                  <a:pt x="1113" y="627"/>
                  <a:pt x="1088" y="627"/>
                </a:cubicBezTo>
                <a:cubicBezTo>
                  <a:pt x="1054" y="627"/>
                  <a:pt x="1024" y="642"/>
                  <a:pt x="1005" y="680"/>
                </a:cubicBezTo>
                <a:cubicBezTo>
                  <a:pt x="988" y="697"/>
                  <a:pt x="971" y="723"/>
                  <a:pt x="954" y="749"/>
                </a:cubicBezTo>
                <a:lnTo>
                  <a:pt x="954" y="749"/>
                </a:lnTo>
                <a:lnTo>
                  <a:pt x="940" y="745"/>
                </a:lnTo>
                <a:lnTo>
                  <a:pt x="940" y="745"/>
                </a:lnTo>
                <a:cubicBezTo>
                  <a:pt x="942" y="750"/>
                  <a:pt x="945" y="755"/>
                  <a:pt x="947" y="759"/>
                </a:cubicBezTo>
                <a:lnTo>
                  <a:pt x="947" y="759"/>
                </a:lnTo>
                <a:cubicBezTo>
                  <a:pt x="934" y="779"/>
                  <a:pt x="921" y="797"/>
                  <a:pt x="908" y="810"/>
                </a:cubicBezTo>
                <a:cubicBezTo>
                  <a:pt x="843" y="842"/>
                  <a:pt x="810" y="842"/>
                  <a:pt x="810" y="842"/>
                </a:cubicBezTo>
                <a:cubicBezTo>
                  <a:pt x="778" y="842"/>
                  <a:pt x="746" y="810"/>
                  <a:pt x="746" y="778"/>
                </a:cubicBezTo>
                <a:cubicBezTo>
                  <a:pt x="713" y="713"/>
                  <a:pt x="681" y="680"/>
                  <a:pt x="648" y="616"/>
                </a:cubicBezTo>
                <a:cubicBezTo>
                  <a:pt x="648" y="568"/>
                  <a:pt x="614" y="538"/>
                  <a:pt x="582" y="538"/>
                </a:cubicBezTo>
                <a:cubicBezTo>
                  <a:pt x="571" y="538"/>
                  <a:pt x="560" y="542"/>
                  <a:pt x="551" y="551"/>
                </a:cubicBezTo>
                <a:lnTo>
                  <a:pt x="357" y="551"/>
                </a:lnTo>
                <a:cubicBezTo>
                  <a:pt x="325" y="551"/>
                  <a:pt x="292" y="518"/>
                  <a:pt x="260" y="518"/>
                </a:cubicBezTo>
                <a:cubicBezTo>
                  <a:pt x="227" y="518"/>
                  <a:pt x="227" y="486"/>
                  <a:pt x="227" y="486"/>
                </a:cubicBezTo>
                <a:lnTo>
                  <a:pt x="195" y="454"/>
                </a:lnTo>
                <a:cubicBezTo>
                  <a:pt x="163" y="421"/>
                  <a:pt x="130" y="421"/>
                  <a:pt x="130" y="389"/>
                </a:cubicBezTo>
                <a:cubicBezTo>
                  <a:pt x="130" y="357"/>
                  <a:pt x="130" y="292"/>
                  <a:pt x="130" y="259"/>
                </a:cubicBezTo>
                <a:cubicBezTo>
                  <a:pt x="130" y="227"/>
                  <a:pt x="130" y="195"/>
                  <a:pt x="130" y="162"/>
                </a:cubicBezTo>
                <a:lnTo>
                  <a:pt x="130" y="0"/>
                </a:ln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6" name="Google Shape;956;p37"/>
          <p:cNvSpPr/>
          <p:nvPr/>
        </p:nvSpPr>
        <p:spPr>
          <a:xfrm>
            <a:off x="-935744" y="3935692"/>
            <a:ext cx="30249" cy="35303"/>
          </a:xfrm>
          <a:custGeom>
            <a:avLst/>
            <a:gdLst/>
            <a:ahLst/>
            <a:cxnLst/>
            <a:rect l="l" t="t" r="r" b="b"/>
            <a:pathLst>
              <a:path w="1556" h="1362" extrusionOk="0">
                <a:moveTo>
                  <a:pt x="1490" y="1"/>
                </a:moveTo>
                <a:cubicBezTo>
                  <a:pt x="1490" y="131"/>
                  <a:pt x="1490" y="260"/>
                  <a:pt x="1426" y="390"/>
                </a:cubicBezTo>
                <a:cubicBezTo>
                  <a:pt x="1426" y="454"/>
                  <a:pt x="1393" y="519"/>
                  <a:pt x="1361" y="551"/>
                </a:cubicBezTo>
                <a:cubicBezTo>
                  <a:pt x="1328" y="616"/>
                  <a:pt x="1296" y="649"/>
                  <a:pt x="1264" y="713"/>
                </a:cubicBezTo>
                <a:cubicBezTo>
                  <a:pt x="1231" y="713"/>
                  <a:pt x="1231" y="746"/>
                  <a:pt x="1199" y="746"/>
                </a:cubicBezTo>
                <a:cubicBezTo>
                  <a:pt x="1167" y="778"/>
                  <a:pt x="1167" y="778"/>
                  <a:pt x="1134" y="778"/>
                </a:cubicBezTo>
                <a:lnTo>
                  <a:pt x="972" y="778"/>
                </a:lnTo>
                <a:cubicBezTo>
                  <a:pt x="940" y="746"/>
                  <a:pt x="907" y="746"/>
                  <a:pt x="907" y="713"/>
                </a:cubicBezTo>
                <a:cubicBezTo>
                  <a:pt x="875" y="681"/>
                  <a:pt x="843" y="649"/>
                  <a:pt x="810" y="584"/>
                </a:cubicBezTo>
                <a:cubicBezTo>
                  <a:pt x="778" y="551"/>
                  <a:pt x="746" y="551"/>
                  <a:pt x="681" y="551"/>
                </a:cubicBezTo>
                <a:cubicBezTo>
                  <a:pt x="616" y="551"/>
                  <a:pt x="584" y="616"/>
                  <a:pt x="584" y="681"/>
                </a:cubicBezTo>
                <a:cubicBezTo>
                  <a:pt x="590" y="700"/>
                  <a:pt x="595" y="720"/>
                  <a:pt x="599" y="739"/>
                </a:cubicBezTo>
                <a:lnTo>
                  <a:pt x="599" y="739"/>
                </a:lnTo>
                <a:lnTo>
                  <a:pt x="584" y="746"/>
                </a:lnTo>
                <a:cubicBezTo>
                  <a:pt x="590" y="749"/>
                  <a:pt x="596" y="753"/>
                  <a:pt x="602" y="757"/>
                </a:cubicBezTo>
                <a:lnTo>
                  <a:pt x="602" y="757"/>
                </a:lnTo>
                <a:cubicBezTo>
                  <a:pt x="614" y="829"/>
                  <a:pt x="608" y="900"/>
                  <a:pt x="584" y="972"/>
                </a:cubicBezTo>
                <a:cubicBezTo>
                  <a:pt x="584" y="1037"/>
                  <a:pt x="584" y="1070"/>
                  <a:pt x="551" y="1102"/>
                </a:cubicBezTo>
                <a:cubicBezTo>
                  <a:pt x="519" y="1134"/>
                  <a:pt x="519" y="1167"/>
                  <a:pt x="486" y="1167"/>
                </a:cubicBezTo>
                <a:lnTo>
                  <a:pt x="292" y="1167"/>
                </a:lnTo>
                <a:cubicBezTo>
                  <a:pt x="260" y="1134"/>
                  <a:pt x="260" y="1134"/>
                  <a:pt x="227" y="1102"/>
                </a:cubicBezTo>
                <a:cubicBezTo>
                  <a:pt x="195" y="1102"/>
                  <a:pt x="195" y="1070"/>
                  <a:pt x="163" y="1070"/>
                </a:cubicBezTo>
                <a:cubicBezTo>
                  <a:pt x="163" y="1037"/>
                  <a:pt x="130" y="1037"/>
                  <a:pt x="98" y="1005"/>
                </a:cubicBezTo>
                <a:cubicBezTo>
                  <a:pt x="66" y="972"/>
                  <a:pt x="33" y="940"/>
                  <a:pt x="1" y="875"/>
                </a:cubicBezTo>
                <a:lnTo>
                  <a:pt x="1" y="875"/>
                </a:lnTo>
                <a:cubicBezTo>
                  <a:pt x="1" y="940"/>
                  <a:pt x="33" y="1005"/>
                  <a:pt x="66" y="1037"/>
                </a:cubicBezTo>
                <a:cubicBezTo>
                  <a:pt x="66" y="1070"/>
                  <a:pt x="98" y="1102"/>
                  <a:pt x="98" y="1134"/>
                </a:cubicBezTo>
                <a:cubicBezTo>
                  <a:pt x="130" y="1134"/>
                  <a:pt x="130" y="1167"/>
                  <a:pt x="163" y="1199"/>
                </a:cubicBezTo>
                <a:cubicBezTo>
                  <a:pt x="195" y="1232"/>
                  <a:pt x="260" y="1296"/>
                  <a:pt x="325" y="1329"/>
                </a:cubicBezTo>
                <a:cubicBezTo>
                  <a:pt x="357" y="1329"/>
                  <a:pt x="389" y="1329"/>
                  <a:pt x="422" y="1361"/>
                </a:cubicBezTo>
                <a:lnTo>
                  <a:pt x="519" y="1361"/>
                </a:lnTo>
                <a:cubicBezTo>
                  <a:pt x="616" y="1329"/>
                  <a:pt x="681" y="1296"/>
                  <a:pt x="713" y="1232"/>
                </a:cubicBezTo>
                <a:cubicBezTo>
                  <a:pt x="746" y="1167"/>
                  <a:pt x="778" y="1102"/>
                  <a:pt x="810" y="1037"/>
                </a:cubicBezTo>
                <a:cubicBezTo>
                  <a:pt x="817" y="1011"/>
                  <a:pt x="822" y="985"/>
                  <a:pt x="826" y="958"/>
                </a:cubicBezTo>
                <a:lnTo>
                  <a:pt x="826" y="958"/>
                </a:lnTo>
                <a:cubicBezTo>
                  <a:pt x="832" y="962"/>
                  <a:pt x="837" y="967"/>
                  <a:pt x="843" y="972"/>
                </a:cubicBezTo>
                <a:cubicBezTo>
                  <a:pt x="875" y="1005"/>
                  <a:pt x="907" y="1005"/>
                  <a:pt x="972" y="1005"/>
                </a:cubicBezTo>
                <a:cubicBezTo>
                  <a:pt x="991" y="1014"/>
                  <a:pt x="1013" y="1018"/>
                  <a:pt x="1037" y="1018"/>
                </a:cubicBezTo>
                <a:cubicBezTo>
                  <a:pt x="1094" y="1018"/>
                  <a:pt x="1163" y="995"/>
                  <a:pt x="1231" y="972"/>
                </a:cubicBezTo>
                <a:cubicBezTo>
                  <a:pt x="1264" y="940"/>
                  <a:pt x="1296" y="940"/>
                  <a:pt x="1328" y="908"/>
                </a:cubicBezTo>
                <a:cubicBezTo>
                  <a:pt x="1361" y="875"/>
                  <a:pt x="1361" y="843"/>
                  <a:pt x="1393" y="811"/>
                </a:cubicBezTo>
                <a:cubicBezTo>
                  <a:pt x="1490" y="681"/>
                  <a:pt x="1523" y="551"/>
                  <a:pt x="1555" y="422"/>
                </a:cubicBezTo>
                <a:cubicBezTo>
                  <a:pt x="1555" y="357"/>
                  <a:pt x="1555" y="260"/>
                  <a:pt x="1555" y="195"/>
                </a:cubicBezTo>
                <a:cubicBezTo>
                  <a:pt x="1555" y="131"/>
                  <a:pt x="1523" y="66"/>
                  <a:pt x="1490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7" name="Google Shape;957;p37"/>
          <p:cNvSpPr/>
          <p:nvPr/>
        </p:nvSpPr>
        <p:spPr>
          <a:xfrm>
            <a:off x="-1740874" y="4430739"/>
            <a:ext cx="3026147" cy="2640640"/>
          </a:xfrm>
          <a:custGeom>
            <a:avLst/>
            <a:gdLst/>
            <a:ahLst/>
            <a:cxnLst/>
            <a:rect l="l" t="t" r="r" b="b"/>
            <a:pathLst>
              <a:path w="155666" h="80344" extrusionOk="0">
                <a:moveTo>
                  <a:pt x="155666" y="80343"/>
                </a:moveTo>
                <a:lnTo>
                  <a:pt x="155666" y="1"/>
                </a:lnTo>
                <a:lnTo>
                  <a:pt x="67131" y="1"/>
                </a:lnTo>
                <a:cubicBezTo>
                  <a:pt x="67131" y="1"/>
                  <a:pt x="1264" y="78497"/>
                  <a:pt x="1" y="8018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8" name="Google Shape;958;p37"/>
          <p:cNvSpPr/>
          <p:nvPr/>
        </p:nvSpPr>
        <p:spPr>
          <a:xfrm>
            <a:off x="148882" y="4992419"/>
            <a:ext cx="294011" cy="2079976"/>
          </a:xfrm>
          <a:custGeom>
            <a:avLst/>
            <a:gdLst/>
            <a:ahLst/>
            <a:cxnLst/>
            <a:rect l="l" t="t" r="r" b="b"/>
            <a:pathLst>
              <a:path w="15124" h="80246" extrusionOk="0">
                <a:moveTo>
                  <a:pt x="10687" y="0"/>
                </a:moveTo>
                <a:lnTo>
                  <a:pt x="1" y="80245"/>
                </a:lnTo>
                <a:lnTo>
                  <a:pt x="5344" y="80245"/>
                </a:lnTo>
                <a:lnTo>
                  <a:pt x="151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9" name="Google Shape;959;p37"/>
          <p:cNvSpPr/>
          <p:nvPr/>
        </p:nvSpPr>
        <p:spPr>
          <a:xfrm>
            <a:off x="-128728" y="6149843"/>
            <a:ext cx="64871" cy="23509"/>
          </a:xfrm>
          <a:custGeom>
            <a:avLst/>
            <a:gdLst/>
            <a:ahLst/>
            <a:cxnLst/>
            <a:rect l="l" t="t" r="r" b="b"/>
            <a:pathLst>
              <a:path w="3337" h="907" extrusionOk="0">
                <a:moveTo>
                  <a:pt x="3336" y="454"/>
                </a:moveTo>
                <a:cubicBezTo>
                  <a:pt x="3336" y="713"/>
                  <a:pt x="2591" y="907"/>
                  <a:pt x="1685" y="907"/>
                </a:cubicBezTo>
                <a:cubicBezTo>
                  <a:pt x="745" y="907"/>
                  <a:pt x="1" y="713"/>
                  <a:pt x="1" y="454"/>
                </a:cubicBezTo>
                <a:cubicBezTo>
                  <a:pt x="1" y="194"/>
                  <a:pt x="745" y="0"/>
                  <a:pt x="1685" y="0"/>
                </a:cubicBezTo>
                <a:cubicBezTo>
                  <a:pt x="2591" y="0"/>
                  <a:pt x="3336" y="194"/>
                  <a:pt x="333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0" name="Google Shape;960;p37"/>
          <p:cNvSpPr/>
          <p:nvPr/>
        </p:nvSpPr>
        <p:spPr>
          <a:xfrm>
            <a:off x="-17926" y="6173324"/>
            <a:ext cx="37791" cy="24365"/>
          </a:xfrm>
          <a:custGeom>
            <a:avLst/>
            <a:gdLst/>
            <a:ahLst/>
            <a:cxnLst/>
            <a:rect l="l" t="t" r="r" b="b"/>
            <a:pathLst>
              <a:path w="1944" h="940" extrusionOk="0">
                <a:moveTo>
                  <a:pt x="1943" y="454"/>
                </a:moveTo>
                <a:cubicBezTo>
                  <a:pt x="1943" y="713"/>
                  <a:pt x="1522" y="940"/>
                  <a:pt x="972" y="940"/>
                </a:cubicBezTo>
                <a:cubicBezTo>
                  <a:pt x="453" y="940"/>
                  <a:pt x="0" y="713"/>
                  <a:pt x="0" y="454"/>
                </a:cubicBezTo>
                <a:cubicBezTo>
                  <a:pt x="0" y="228"/>
                  <a:pt x="453" y="1"/>
                  <a:pt x="972" y="1"/>
                </a:cubicBezTo>
                <a:cubicBezTo>
                  <a:pt x="1522" y="1"/>
                  <a:pt x="1943" y="228"/>
                  <a:pt x="1943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1" name="Google Shape;961;p37"/>
          <p:cNvSpPr/>
          <p:nvPr/>
        </p:nvSpPr>
        <p:spPr>
          <a:xfrm>
            <a:off x="-969725" y="6053321"/>
            <a:ext cx="64230" cy="23509"/>
          </a:xfrm>
          <a:custGeom>
            <a:avLst/>
            <a:gdLst/>
            <a:ahLst/>
            <a:cxnLst/>
            <a:rect l="l" t="t" r="r" b="b"/>
            <a:pathLst>
              <a:path w="3304" h="907" extrusionOk="0">
                <a:moveTo>
                  <a:pt x="3303" y="454"/>
                </a:moveTo>
                <a:cubicBezTo>
                  <a:pt x="3303" y="713"/>
                  <a:pt x="2558" y="907"/>
                  <a:pt x="1652" y="907"/>
                </a:cubicBezTo>
                <a:cubicBezTo>
                  <a:pt x="745" y="907"/>
                  <a:pt x="0" y="713"/>
                  <a:pt x="0" y="454"/>
                </a:cubicBezTo>
                <a:cubicBezTo>
                  <a:pt x="0" y="194"/>
                  <a:pt x="745" y="0"/>
                  <a:pt x="1652" y="0"/>
                </a:cubicBezTo>
                <a:cubicBezTo>
                  <a:pt x="2558" y="0"/>
                  <a:pt x="3303" y="194"/>
                  <a:pt x="3303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2" name="Google Shape;962;p37"/>
          <p:cNvSpPr/>
          <p:nvPr/>
        </p:nvSpPr>
        <p:spPr>
          <a:xfrm>
            <a:off x="-940779" y="6144789"/>
            <a:ext cx="78713" cy="26905"/>
          </a:xfrm>
          <a:custGeom>
            <a:avLst/>
            <a:gdLst/>
            <a:ahLst/>
            <a:cxnLst/>
            <a:rect l="l" t="t" r="r" b="b"/>
            <a:pathLst>
              <a:path w="4049" h="1038" extrusionOk="0">
                <a:moveTo>
                  <a:pt x="4049" y="519"/>
                </a:moveTo>
                <a:cubicBezTo>
                  <a:pt x="4049" y="810"/>
                  <a:pt x="3142" y="1037"/>
                  <a:pt x="2008" y="1037"/>
                </a:cubicBezTo>
                <a:cubicBezTo>
                  <a:pt x="907" y="1037"/>
                  <a:pt x="1" y="810"/>
                  <a:pt x="1" y="519"/>
                </a:cubicBezTo>
                <a:cubicBezTo>
                  <a:pt x="1" y="228"/>
                  <a:pt x="907" y="1"/>
                  <a:pt x="2008" y="1"/>
                </a:cubicBezTo>
                <a:cubicBezTo>
                  <a:pt x="3142" y="1"/>
                  <a:pt x="4049" y="228"/>
                  <a:pt x="4049" y="519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3" name="Google Shape;963;p37"/>
          <p:cNvSpPr/>
          <p:nvPr/>
        </p:nvSpPr>
        <p:spPr>
          <a:xfrm>
            <a:off x="-932596" y="4147213"/>
            <a:ext cx="29607" cy="21021"/>
          </a:xfrm>
          <a:custGeom>
            <a:avLst/>
            <a:gdLst/>
            <a:ahLst/>
            <a:cxnLst/>
            <a:rect l="l" t="t" r="r" b="b"/>
            <a:pathLst>
              <a:path w="1523" h="811" extrusionOk="0">
                <a:moveTo>
                  <a:pt x="227" y="583"/>
                </a:moveTo>
                <a:cubicBezTo>
                  <a:pt x="422" y="810"/>
                  <a:pt x="1523" y="745"/>
                  <a:pt x="1458" y="357"/>
                </a:cubicBezTo>
                <a:cubicBezTo>
                  <a:pt x="1393" y="0"/>
                  <a:pt x="616" y="0"/>
                  <a:pt x="324" y="98"/>
                </a:cubicBezTo>
                <a:cubicBezTo>
                  <a:pt x="98" y="162"/>
                  <a:pt x="1" y="324"/>
                  <a:pt x="227" y="583"/>
                </a:cubicBezTo>
                <a:close/>
              </a:path>
            </a:pathLst>
          </a:custGeom>
          <a:solidFill>
            <a:srgbClr val="F0CA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4" name="Google Shape;964;p37"/>
          <p:cNvSpPr/>
          <p:nvPr/>
        </p:nvSpPr>
        <p:spPr>
          <a:xfrm>
            <a:off x="-1274413" y="3177804"/>
            <a:ext cx="346265" cy="803287"/>
          </a:xfrm>
          <a:custGeom>
            <a:avLst/>
            <a:gdLst/>
            <a:ahLst/>
            <a:cxnLst/>
            <a:rect l="l" t="t" r="r" b="b"/>
            <a:pathLst>
              <a:path w="17812" h="30991" extrusionOk="0">
                <a:moveTo>
                  <a:pt x="7190" y="0"/>
                </a:moveTo>
                <a:lnTo>
                  <a:pt x="10590" y="0"/>
                </a:lnTo>
                <a:cubicBezTo>
                  <a:pt x="14605" y="0"/>
                  <a:pt x="17811" y="3206"/>
                  <a:pt x="17811" y="7222"/>
                </a:cubicBezTo>
                <a:lnTo>
                  <a:pt x="17811" y="23769"/>
                </a:lnTo>
                <a:cubicBezTo>
                  <a:pt x="17811" y="27785"/>
                  <a:pt x="14605" y="30991"/>
                  <a:pt x="10590" y="30991"/>
                </a:cubicBezTo>
                <a:lnTo>
                  <a:pt x="7190" y="30991"/>
                </a:lnTo>
                <a:cubicBezTo>
                  <a:pt x="3207" y="30991"/>
                  <a:pt x="1" y="27785"/>
                  <a:pt x="1" y="23769"/>
                </a:cubicBezTo>
                <a:lnTo>
                  <a:pt x="1" y="7222"/>
                </a:lnTo>
                <a:cubicBezTo>
                  <a:pt x="1" y="3206"/>
                  <a:pt x="3207" y="0"/>
                  <a:pt x="7190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5" name="Google Shape;965;p37"/>
          <p:cNvSpPr/>
          <p:nvPr/>
        </p:nvSpPr>
        <p:spPr>
          <a:xfrm>
            <a:off x="-1176828" y="3492535"/>
            <a:ext cx="376475" cy="62985"/>
          </a:xfrm>
          <a:custGeom>
            <a:avLst/>
            <a:gdLst/>
            <a:ahLst/>
            <a:cxnLst/>
            <a:rect l="l" t="t" r="r" b="b"/>
            <a:pathLst>
              <a:path w="19366" h="2430" extrusionOk="0">
                <a:moveTo>
                  <a:pt x="19365" y="1199"/>
                </a:moveTo>
                <a:cubicBezTo>
                  <a:pt x="19365" y="1879"/>
                  <a:pt x="18847" y="2430"/>
                  <a:pt x="18167" y="2430"/>
                </a:cubicBezTo>
                <a:lnTo>
                  <a:pt x="1231" y="2430"/>
                </a:lnTo>
                <a:cubicBezTo>
                  <a:pt x="551" y="2430"/>
                  <a:pt x="0" y="1879"/>
                  <a:pt x="0" y="1199"/>
                </a:cubicBezTo>
                <a:lnTo>
                  <a:pt x="0" y="1199"/>
                </a:lnTo>
                <a:cubicBezTo>
                  <a:pt x="0" y="551"/>
                  <a:pt x="551" y="1"/>
                  <a:pt x="1231" y="1"/>
                </a:cubicBezTo>
                <a:lnTo>
                  <a:pt x="18167" y="1"/>
                </a:lnTo>
                <a:cubicBezTo>
                  <a:pt x="18847" y="1"/>
                  <a:pt x="19365" y="551"/>
                  <a:pt x="19365" y="1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37"/>
          <p:cNvSpPr/>
          <p:nvPr/>
        </p:nvSpPr>
        <p:spPr>
          <a:xfrm>
            <a:off x="-1176828" y="3704058"/>
            <a:ext cx="376475" cy="62985"/>
          </a:xfrm>
          <a:custGeom>
            <a:avLst/>
            <a:gdLst/>
            <a:ahLst/>
            <a:cxnLst/>
            <a:rect l="l" t="t" r="r" b="b"/>
            <a:pathLst>
              <a:path w="19366" h="2430" extrusionOk="0">
                <a:moveTo>
                  <a:pt x="19365" y="1231"/>
                </a:moveTo>
                <a:cubicBezTo>
                  <a:pt x="19365" y="1911"/>
                  <a:pt x="18847" y="2429"/>
                  <a:pt x="18167" y="2429"/>
                </a:cubicBezTo>
                <a:lnTo>
                  <a:pt x="1231" y="2429"/>
                </a:lnTo>
                <a:cubicBezTo>
                  <a:pt x="551" y="2429"/>
                  <a:pt x="0" y="1911"/>
                  <a:pt x="0" y="1231"/>
                </a:cubicBezTo>
                <a:lnTo>
                  <a:pt x="0" y="1231"/>
                </a:lnTo>
                <a:cubicBezTo>
                  <a:pt x="0" y="551"/>
                  <a:pt x="551" y="0"/>
                  <a:pt x="1231" y="0"/>
                </a:cubicBezTo>
                <a:lnTo>
                  <a:pt x="18167" y="0"/>
                </a:lnTo>
                <a:cubicBezTo>
                  <a:pt x="18847" y="0"/>
                  <a:pt x="19365" y="551"/>
                  <a:pt x="19365" y="123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37"/>
          <p:cNvSpPr/>
          <p:nvPr/>
        </p:nvSpPr>
        <p:spPr>
          <a:xfrm>
            <a:off x="1238543" y="3492535"/>
            <a:ext cx="377097" cy="62985"/>
          </a:xfrm>
          <a:custGeom>
            <a:avLst/>
            <a:gdLst/>
            <a:ahLst/>
            <a:cxnLst/>
            <a:rect l="l" t="t" r="r" b="b"/>
            <a:pathLst>
              <a:path w="19398" h="2430" extrusionOk="0">
                <a:moveTo>
                  <a:pt x="0" y="1199"/>
                </a:moveTo>
                <a:cubicBezTo>
                  <a:pt x="0" y="1879"/>
                  <a:pt x="551" y="2430"/>
                  <a:pt x="1231" y="2430"/>
                </a:cubicBezTo>
                <a:lnTo>
                  <a:pt x="18167" y="2430"/>
                </a:lnTo>
                <a:cubicBezTo>
                  <a:pt x="18847" y="2430"/>
                  <a:pt x="19398" y="1879"/>
                  <a:pt x="19398" y="1199"/>
                </a:cubicBezTo>
                <a:lnTo>
                  <a:pt x="19398" y="1199"/>
                </a:lnTo>
                <a:cubicBezTo>
                  <a:pt x="19398" y="551"/>
                  <a:pt x="18847" y="1"/>
                  <a:pt x="18167" y="1"/>
                </a:cubicBezTo>
                <a:lnTo>
                  <a:pt x="1199" y="1"/>
                </a:lnTo>
                <a:cubicBezTo>
                  <a:pt x="551" y="1"/>
                  <a:pt x="0" y="551"/>
                  <a:pt x="0" y="1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37"/>
          <p:cNvSpPr/>
          <p:nvPr/>
        </p:nvSpPr>
        <p:spPr>
          <a:xfrm>
            <a:off x="1238543" y="3704058"/>
            <a:ext cx="377097" cy="62985"/>
          </a:xfrm>
          <a:custGeom>
            <a:avLst/>
            <a:gdLst/>
            <a:ahLst/>
            <a:cxnLst/>
            <a:rect l="l" t="t" r="r" b="b"/>
            <a:pathLst>
              <a:path w="19398" h="2430" extrusionOk="0">
                <a:moveTo>
                  <a:pt x="0" y="1231"/>
                </a:moveTo>
                <a:cubicBezTo>
                  <a:pt x="0" y="1911"/>
                  <a:pt x="551" y="2429"/>
                  <a:pt x="1231" y="2429"/>
                </a:cubicBezTo>
                <a:lnTo>
                  <a:pt x="18167" y="2429"/>
                </a:lnTo>
                <a:cubicBezTo>
                  <a:pt x="18847" y="2429"/>
                  <a:pt x="19398" y="1911"/>
                  <a:pt x="19398" y="1231"/>
                </a:cubicBezTo>
                <a:lnTo>
                  <a:pt x="19398" y="1231"/>
                </a:lnTo>
                <a:cubicBezTo>
                  <a:pt x="19398" y="551"/>
                  <a:pt x="18847" y="0"/>
                  <a:pt x="18167" y="0"/>
                </a:cubicBezTo>
                <a:lnTo>
                  <a:pt x="1199" y="0"/>
                </a:lnTo>
                <a:cubicBezTo>
                  <a:pt x="551" y="0"/>
                  <a:pt x="0" y="551"/>
                  <a:pt x="0" y="123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37"/>
          <p:cNvSpPr/>
          <p:nvPr/>
        </p:nvSpPr>
        <p:spPr>
          <a:xfrm>
            <a:off x="-912457" y="2679235"/>
            <a:ext cx="2263788" cy="1587263"/>
          </a:xfrm>
          <a:custGeom>
            <a:avLst/>
            <a:gdLst/>
            <a:ahLst/>
            <a:cxnLst/>
            <a:rect l="l" t="t" r="r" b="b"/>
            <a:pathLst>
              <a:path w="116450" h="61237" extrusionOk="0">
                <a:moveTo>
                  <a:pt x="114928" y="19690"/>
                </a:moveTo>
                <a:cubicBezTo>
                  <a:pt x="114345" y="14379"/>
                  <a:pt x="113471" y="9100"/>
                  <a:pt x="112305" y="3887"/>
                </a:cubicBezTo>
                <a:cubicBezTo>
                  <a:pt x="112143" y="3142"/>
                  <a:pt x="111172" y="33"/>
                  <a:pt x="110589" y="1"/>
                </a:cubicBezTo>
                <a:lnTo>
                  <a:pt x="5830" y="1"/>
                </a:lnTo>
                <a:cubicBezTo>
                  <a:pt x="5247" y="1"/>
                  <a:pt x="4308" y="3142"/>
                  <a:pt x="4114" y="3887"/>
                </a:cubicBezTo>
                <a:cubicBezTo>
                  <a:pt x="2948" y="9100"/>
                  <a:pt x="2106" y="14379"/>
                  <a:pt x="1523" y="19690"/>
                </a:cubicBezTo>
                <a:cubicBezTo>
                  <a:pt x="422" y="30829"/>
                  <a:pt x="1" y="42066"/>
                  <a:pt x="940" y="53271"/>
                </a:cubicBezTo>
                <a:cubicBezTo>
                  <a:pt x="1134" y="55926"/>
                  <a:pt x="1491" y="58614"/>
                  <a:pt x="2073" y="61237"/>
                </a:cubicBezTo>
                <a:cubicBezTo>
                  <a:pt x="23640" y="58743"/>
                  <a:pt x="92810" y="58743"/>
                  <a:pt x="114377" y="61237"/>
                </a:cubicBezTo>
                <a:cubicBezTo>
                  <a:pt x="114928" y="58614"/>
                  <a:pt x="115317" y="55926"/>
                  <a:pt x="115511" y="53271"/>
                </a:cubicBezTo>
                <a:cubicBezTo>
                  <a:pt x="116450" y="42066"/>
                  <a:pt x="115997" y="30829"/>
                  <a:pt x="114928" y="1969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37"/>
          <p:cNvSpPr/>
          <p:nvPr/>
        </p:nvSpPr>
        <p:spPr>
          <a:xfrm>
            <a:off x="-833126" y="2826971"/>
            <a:ext cx="1018578" cy="1168421"/>
          </a:xfrm>
          <a:custGeom>
            <a:avLst/>
            <a:gdLst/>
            <a:ahLst/>
            <a:cxnLst/>
            <a:rect l="l" t="t" r="r" b="b"/>
            <a:pathLst>
              <a:path w="52396" h="45078" extrusionOk="0">
                <a:moveTo>
                  <a:pt x="39766" y="32"/>
                </a:moveTo>
                <a:cubicBezTo>
                  <a:pt x="30473" y="32"/>
                  <a:pt x="19559" y="227"/>
                  <a:pt x="10104" y="551"/>
                </a:cubicBezTo>
                <a:cubicBezTo>
                  <a:pt x="7934" y="680"/>
                  <a:pt x="5667" y="1004"/>
                  <a:pt x="3465" y="972"/>
                </a:cubicBezTo>
                <a:cubicBezTo>
                  <a:pt x="2688" y="4890"/>
                  <a:pt x="1846" y="10201"/>
                  <a:pt x="1457" y="13990"/>
                </a:cubicBezTo>
                <a:cubicBezTo>
                  <a:pt x="454" y="24320"/>
                  <a:pt x="0" y="34715"/>
                  <a:pt x="713" y="45077"/>
                </a:cubicBezTo>
                <a:cubicBezTo>
                  <a:pt x="13666" y="44915"/>
                  <a:pt x="26651" y="43005"/>
                  <a:pt x="39443" y="42875"/>
                </a:cubicBezTo>
                <a:cubicBezTo>
                  <a:pt x="43782" y="42810"/>
                  <a:pt x="48089" y="42810"/>
                  <a:pt x="52396" y="42843"/>
                </a:cubicBezTo>
                <a:cubicBezTo>
                  <a:pt x="51910" y="27461"/>
                  <a:pt x="52201" y="14767"/>
                  <a:pt x="51942" y="0"/>
                </a:cubicBezTo>
                <a:cubicBezTo>
                  <a:pt x="48251" y="32"/>
                  <a:pt x="44268" y="32"/>
                  <a:pt x="39766" y="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37"/>
          <p:cNvSpPr/>
          <p:nvPr/>
        </p:nvSpPr>
        <p:spPr>
          <a:xfrm>
            <a:off x="254009" y="2826114"/>
            <a:ext cx="1017334" cy="1154995"/>
          </a:xfrm>
          <a:custGeom>
            <a:avLst/>
            <a:gdLst/>
            <a:ahLst/>
            <a:cxnLst/>
            <a:rect l="l" t="t" r="r" b="b"/>
            <a:pathLst>
              <a:path w="52332" h="44560" extrusionOk="0">
                <a:moveTo>
                  <a:pt x="50874" y="14023"/>
                </a:moveTo>
                <a:cubicBezTo>
                  <a:pt x="50518" y="10299"/>
                  <a:pt x="49708" y="5117"/>
                  <a:pt x="48899" y="1167"/>
                </a:cubicBezTo>
                <a:cubicBezTo>
                  <a:pt x="25518" y="98"/>
                  <a:pt x="14961" y="1"/>
                  <a:pt x="1" y="33"/>
                </a:cubicBezTo>
                <a:cubicBezTo>
                  <a:pt x="227" y="14832"/>
                  <a:pt x="1" y="27494"/>
                  <a:pt x="454" y="42908"/>
                </a:cubicBezTo>
                <a:cubicBezTo>
                  <a:pt x="17584" y="43070"/>
                  <a:pt x="34618" y="43750"/>
                  <a:pt x="51684" y="44560"/>
                </a:cubicBezTo>
                <a:cubicBezTo>
                  <a:pt x="52331" y="34391"/>
                  <a:pt x="51878" y="24158"/>
                  <a:pt x="50874" y="140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37"/>
          <p:cNvSpPr/>
          <p:nvPr/>
        </p:nvSpPr>
        <p:spPr>
          <a:xfrm>
            <a:off x="-804181" y="3955002"/>
            <a:ext cx="19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A9E3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37"/>
          <p:cNvSpPr/>
          <p:nvPr/>
        </p:nvSpPr>
        <p:spPr>
          <a:xfrm>
            <a:off x="175320" y="2826970"/>
            <a:ext cx="86897" cy="1110491"/>
          </a:xfrm>
          <a:custGeom>
            <a:avLst/>
            <a:gdLst/>
            <a:ahLst/>
            <a:cxnLst/>
            <a:rect l="l" t="t" r="r" b="b"/>
            <a:pathLst>
              <a:path w="4470" h="42843" extrusionOk="0">
                <a:moveTo>
                  <a:pt x="1" y="32"/>
                </a:moveTo>
                <a:cubicBezTo>
                  <a:pt x="260" y="14799"/>
                  <a:pt x="1" y="27461"/>
                  <a:pt x="486" y="42843"/>
                </a:cubicBezTo>
                <a:lnTo>
                  <a:pt x="4469" y="42843"/>
                </a:lnTo>
                <a:cubicBezTo>
                  <a:pt x="3984" y="27428"/>
                  <a:pt x="4243" y="14767"/>
                  <a:pt x="3984" y="0"/>
                </a:cubicBezTo>
                <a:close/>
              </a:path>
            </a:pathLst>
          </a:custGeom>
          <a:solidFill>
            <a:srgbClr val="E2B7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37"/>
          <p:cNvSpPr/>
          <p:nvPr/>
        </p:nvSpPr>
        <p:spPr>
          <a:xfrm>
            <a:off x="-610294" y="2204173"/>
            <a:ext cx="1658815" cy="563241"/>
          </a:xfrm>
          <a:custGeom>
            <a:avLst/>
            <a:gdLst/>
            <a:ahLst/>
            <a:cxnLst/>
            <a:rect l="l" t="t" r="r" b="b"/>
            <a:pathLst>
              <a:path w="85330" h="21730" extrusionOk="0">
                <a:moveTo>
                  <a:pt x="84747" y="616"/>
                </a:moveTo>
                <a:cubicBezTo>
                  <a:pt x="74773" y="325"/>
                  <a:pt x="59262" y="1"/>
                  <a:pt x="41839" y="1"/>
                </a:cubicBezTo>
                <a:cubicBezTo>
                  <a:pt x="25033" y="1"/>
                  <a:pt x="10234" y="325"/>
                  <a:pt x="584" y="584"/>
                </a:cubicBezTo>
                <a:cubicBezTo>
                  <a:pt x="1" y="7546"/>
                  <a:pt x="130" y="14930"/>
                  <a:pt x="1426" y="21730"/>
                </a:cubicBezTo>
                <a:lnTo>
                  <a:pt x="83905" y="21730"/>
                </a:lnTo>
                <a:cubicBezTo>
                  <a:pt x="85200" y="14930"/>
                  <a:pt x="85330" y="7546"/>
                  <a:pt x="84747" y="6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37"/>
          <p:cNvSpPr/>
          <p:nvPr/>
        </p:nvSpPr>
        <p:spPr>
          <a:xfrm>
            <a:off x="-628548" y="2219282"/>
            <a:ext cx="45976" cy="548131"/>
          </a:xfrm>
          <a:custGeom>
            <a:avLst/>
            <a:gdLst/>
            <a:ahLst/>
            <a:cxnLst/>
            <a:rect l="l" t="t" r="r" b="b"/>
            <a:pathLst>
              <a:path w="2365" h="21147" extrusionOk="0">
                <a:moveTo>
                  <a:pt x="1523" y="1"/>
                </a:moveTo>
                <a:lnTo>
                  <a:pt x="551" y="33"/>
                </a:lnTo>
                <a:cubicBezTo>
                  <a:pt x="1" y="6996"/>
                  <a:pt x="130" y="14379"/>
                  <a:pt x="1425" y="21147"/>
                </a:cubicBezTo>
                <a:lnTo>
                  <a:pt x="2365" y="21147"/>
                </a:lnTo>
                <a:cubicBezTo>
                  <a:pt x="1069" y="14347"/>
                  <a:pt x="940" y="6963"/>
                  <a:pt x="1523" y="1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37"/>
          <p:cNvSpPr/>
          <p:nvPr/>
        </p:nvSpPr>
        <p:spPr>
          <a:xfrm>
            <a:off x="-1041494" y="2220137"/>
            <a:ext cx="440685" cy="547275"/>
          </a:xfrm>
          <a:custGeom>
            <a:avLst/>
            <a:gdLst/>
            <a:ahLst/>
            <a:cxnLst/>
            <a:rect l="l" t="t" r="r" b="b"/>
            <a:pathLst>
              <a:path w="22669" h="21114" extrusionOk="0">
                <a:moveTo>
                  <a:pt x="21794" y="0"/>
                </a:moveTo>
                <a:cubicBezTo>
                  <a:pt x="15058" y="195"/>
                  <a:pt x="11075" y="356"/>
                  <a:pt x="11075" y="356"/>
                </a:cubicBezTo>
                <a:cubicBezTo>
                  <a:pt x="2818" y="356"/>
                  <a:pt x="0" y="11464"/>
                  <a:pt x="4016" y="17390"/>
                </a:cubicBezTo>
                <a:cubicBezTo>
                  <a:pt x="5635" y="19689"/>
                  <a:pt x="8258" y="21082"/>
                  <a:pt x="11075" y="21114"/>
                </a:cubicBezTo>
                <a:lnTo>
                  <a:pt x="22668" y="21114"/>
                </a:lnTo>
                <a:cubicBezTo>
                  <a:pt x="21373" y="14346"/>
                  <a:pt x="21244" y="6963"/>
                  <a:pt x="21794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7" name="Google Shape;977;p37"/>
          <p:cNvSpPr/>
          <p:nvPr/>
        </p:nvSpPr>
        <p:spPr>
          <a:xfrm>
            <a:off x="1020728" y="2220137"/>
            <a:ext cx="46617" cy="547275"/>
          </a:xfrm>
          <a:custGeom>
            <a:avLst/>
            <a:gdLst/>
            <a:ahLst/>
            <a:cxnLst/>
            <a:rect l="l" t="t" r="r" b="b"/>
            <a:pathLst>
              <a:path w="2398" h="21114" extrusionOk="0">
                <a:moveTo>
                  <a:pt x="1814" y="33"/>
                </a:moveTo>
                <a:lnTo>
                  <a:pt x="843" y="0"/>
                </a:lnTo>
                <a:cubicBezTo>
                  <a:pt x="1426" y="6930"/>
                  <a:pt x="1296" y="14314"/>
                  <a:pt x="1" y="21114"/>
                </a:cubicBezTo>
                <a:lnTo>
                  <a:pt x="972" y="21114"/>
                </a:lnTo>
                <a:cubicBezTo>
                  <a:pt x="2268" y="14346"/>
                  <a:pt x="2397" y="6963"/>
                  <a:pt x="1814" y="33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8" name="Google Shape;978;p37"/>
          <p:cNvSpPr/>
          <p:nvPr/>
        </p:nvSpPr>
        <p:spPr>
          <a:xfrm>
            <a:off x="1039622" y="2220967"/>
            <a:ext cx="420546" cy="546445"/>
          </a:xfrm>
          <a:custGeom>
            <a:avLst/>
            <a:gdLst/>
            <a:ahLst/>
            <a:cxnLst/>
            <a:rect l="l" t="t" r="r" b="b"/>
            <a:pathLst>
              <a:path w="21633" h="21082" extrusionOk="0">
                <a:moveTo>
                  <a:pt x="11594" y="324"/>
                </a:moveTo>
                <a:cubicBezTo>
                  <a:pt x="11561" y="324"/>
                  <a:pt x="7578" y="163"/>
                  <a:pt x="842" y="1"/>
                </a:cubicBezTo>
                <a:cubicBezTo>
                  <a:pt x="1425" y="6931"/>
                  <a:pt x="1296" y="14314"/>
                  <a:pt x="0" y="21082"/>
                </a:cubicBezTo>
                <a:lnTo>
                  <a:pt x="11594" y="21082"/>
                </a:lnTo>
                <a:cubicBezTo>
                  <a:pt x="16095" y="21082"/>
                  <a:pt x="18977" y="17844"/>
                  <a:pt x="20013" y="13958"/>
                </a:cubicBezTo>
                <a:cubicBezTo>
                  <a:pt x="21632" y="7837"/>
                  <a:pt x="18523" y="584"/>
                  <a:pt x="11594" y="324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9" name="Google Shape;979;p37"/>
          <p:cNvSpPr/>
          <p:nvPr/>
        </p:nvSpPr>
        <p:spPr>
          <a:xfrm>
            <a:off x="-935745" y="2346879"/>
            <a:ext cx="285826" cy="278692"/>
          </a:xfrm>
          <a:custGeom>
            <a:avLst/>
            <a:gdLst/>
            <a:ahLst/>
            <a:cxnLst/>
            <a:rect l="l" t="t" r="r" b="b"/>
            <a:pathLst>
              <a:path w="14703" h="10752" extrusionOk="0">
                <a:moveTo>
                  <a:pt x="14703" y="5376"/>
                </a:moveTo>
                <a:cubicBezTo>
                  <a:pt x="14703" y="8322"/>
                  <a:pt x="12662" y="10751"/>
                  <a:pt x="10201" y="10751"/>
                </a:cubicBezTo>
                <a:lnTo>
                  <a:pt x="4470" y="10751"/>
                </a:lnTo>
                <a:cubicBezTo>
                  <a:pt x="2008" y="10751"/>
                  <a:pt x="1" y="8322"/>
                  <a:pt x="1" y="5376"/>
                </a:cubicBezTo>
                <a:lnTo>
                  <a:pt x="1" y="5376"/>
                </a:lnTo>
                <a:cubicBezTo>
                  <a:pt x="1" y="2396"/>
                  <a:pt x="2008" y="0"/>
                  <a:pt x="4470" y="0"/>
                </a:cubicBezTo>
                <a:lnTo>
                  <a:pt x="10201" y="0"/>
                </a:lnTo>
                <a:cubicBezTo>
                  <a:pt x="12695" y="0"/>
                  <a:pt x="14703" y="2396"/>
                  <a:pt x="14703" y="537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0" name="Google Shape;980;p37"/>
          <p:cNvSpPr/>
          <p:nvPr/>
        </p:nvSpPr>
        <p:spPr>
          <a:xfrm>
            <a:off x="1088085" y="2346879"/>
            <a:ext cx="285826" cy="278692"/>
          </a:xfrm>
          <a:custGeom>
            <a:avLst/>
            <a:gdLst/>
            <a:ahLst/>
            <a:cxnLst/>
            <a:rect l="l" t="t" r="r" b="b"/>
            <a:pathLst>
              <a:path w="14703" h="10752" extrusionOk="0">
                <a:moveTo>
                  <a:pt x="1" y="5376"/>
                </a:moveTo>
                <a:cubicBezTo>
                  <a:pt x="1" y="8322"/>
                  <a:pt x="2041" y="10751"/>
                  <a:pt x="4502" y="10751"/>
                </a:cubicBezTo>
                <a:lnTo>
                  <a:pt x="10234" y="10751"/>
                </a:lnTo>
                <a:cubicBezTo>
                  <a:pt x="12727" y="10751"/>
                  <a:pt x="14703" y="8322"/>
                  <a:pt x="14703" y="5376"/>
                </a:cubicBezTo>
                <a:lnTo>
                  <a:pt x="14703" y="5376"/>
                </a:lnTo>
                <a:cubicBezTo>
                  <a:pt x="14703" y="2396"/>
                  <a:pt x="12695" y="0"/>
                  <a:pt x="10234" y="0"/>
                </a:cubicBezTo>
                <a:lnTo>
                  <a:pt x="4502" y="0"/>
                </a:lnTo>
                <a:cubicBezTo>
                  <a:pt x="2041" y="0"/>
                  <a:pt x="1" y="2396"/>
                  <a:pt x="1" y="537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1" name="Google Shape;981;p37"/>
          <p:cNvSpPr/>
          <p:nvPr/>
        </p:nvSpPr>
        <p:spPr>
          <a:xfrm>
            <a:off x="-908665" y="2404782"/>
            <a:ext cx="121519" cy="162025"/>
          </a:xfrm>
          <a:custGeom>
            <a:avLst/>
            <a:gdLst/>
            <a:ahLst/>
            <a:cxnLst/>
            <a:rect l="l" t="t" r="r" b="b"/>
            <a:pathLst>
              <a:path w="6251" h="6251" extrusionOk="0">
                <a:moveTo>
                  <a:pt x="6250" y="3142"/>
                </a:moveTo>
                <a:cubicBezTo>
                  <a:pt x="6250" y="4858"/>
                  <a:pt x="4858" y="6250"/>
                  <a:pt x="3141" y="6250"/>
                </a:cubicBezTo>
                <a:cubicBezTo>
                  <a:pt x="1425" y="6250"/>
                  <a:pt x="0" y="4858"/>
                  <a:pt x="0" y="3142"/>
                </a:cubicBezTo>
                <a:cubicBezTo>
                  <a:pt x="0" y="1393"/>
                  <a:pt x="1425" y="0"/>
                  <a:pt x="3141" y="0"/>
                </a:cubicBezTo>
                <a:cubicBezTo>
                  <a:pt x="4858" y="0"/>
                  <a:pt x="6250" y="1393"/>
                  <a:pt x="6250" y="31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37"/>
          <p:cNvSpPr/>
          <p:nvPr/>
        </p:nvSpPr>
        <p:spPr>
          <a:xfrm>
            <a:off x="-761998" y="2429950"/>
            <a:ext cx="84370" cy="112519"/>
          </a:xfrm>
          <a:custGeom>
            <a:avLst/>
            <a:gdLst/>
            <a:ahLst/>
            <a:cxnLst/>
            <a:rect l="l" t="t" r="r" b="b"/>
            <a:pathLst>
              <a:path w="4340" h="4341" extrusionOk="0">
                <a:moveTo>
                  <a:pt x="4340" y="2171"/>
                </a:moveTo>
                <a:cubicBezTo>
                  <a:pt x="4340" y="3369"/>
                  <a:pt x="3368" y="4340"/>
                  <a:pt x="2170" y="4340"/>
                </a:cubicBezTo>
                <a:cubicBezTo>
                  <a:pt x="972" y="4340"/>
                  <a:pt x="0" y="3369"/>
                  <a:pt x="0" y="2171"/>
                </a:cubicBezTo>
                <a:cubicBezTo>
                  <a:pt x="0" y="972"/>
                  <a:pt x="972" y="1"/>
                  <a:pt x="2170" y="1"/>
                </a:cubicBezTo>
                <a:cubicBezTo>
                  <a:pt x="3368" y="1"/>
                  <a:pt x="4340" y="972"/>
                  <a:pt x="4340" y="21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37"/>
          <p:cNvSpPr/>
          <p:nvPr/>
        </p:nvSpPr>
        <p:spPr>
          <a:xfrm>
            <a:off x="1225325" y="2404782"/>
            <a:ext cx="121519" cy="162025"/>
          </a:xfrm>
          <a:custGeom>
            <a:avLst/>
            <a:gdLst/>
            <a:ahLst/>
            <a:cxnLst/>
            <a:rect l="l" t="t" r="r" b="b"/>
            <a:pathLst>
              <a:path w="6251" h="6251" extrusionOk="0">
                <a:moveTo>
                  <a:pt x="6250" y="3142"/>
                </a:moveTo>
                <a:cubicBezTo>
                  <a:pt x="6250" y="4858"/>
                  <a:pt x="4858" y="6250"/>
                  <a:pt x="3109" y="6250"/>
                </a:cubicBezTo>
                <a:cubicBezTo>
                  <a:pt x="1393" y="6250"/>
                  <a:pt x="0" y="4858"/>
                  <a:pt x="0" y="3142"/>
                </a:cubicBezTo>
                <a:cubicBezTo>
                  <a:pt x="0" y="1393"/>
                  <a:pt x="1393" y="0"/>
                  <a:pt x="3109" y="0"/>
                </a:cubicBezTo>
                <a:cubicBezTo>
                  <a:pt x="4858" y="0"/>
                  <a:pt x="6250" y="1393"/>
                  <a:pt x="6250" y="31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37"/>
          <p:cNvSpPr/>
          <p:nvPr/>
        </p:nvSpPr>
        <p:spPr>
          <a:xfrm>
            <a:off x="1116426" y="2429950"/>
            <a:ext cx="83748" cy="112519"/>
          </a:xfrm>
          <a:custGeom>
            <a:avLst/>
            <a:gdLst/>
            <a:ahLst/>
            <a:cxnLst/>
            <a:rect l="l" t="t" r="r" b="b"/>
            <a:pathLst>
              <a:path w="4308" h="4341" extrusionOk="0">
                <a:moveTo>
                  <a:pt x="4307" y="2171"/>
                </a:moveTo>
                <a:cubicBezTo>
                  <a:pt x="4307" y="3369"/>
                  <a:pt x="3336" y="4340"/>
                  <a:pt x="2170" y="4340"/>
                </a:cubicBezTo>
                <a:cubicBezTo>
                  <a:pt x="972" y="4340"/>
                  <a:pt x="0" y="3369"/>
                  <a:pt x="0" y="2171"/>
                </a:cubicBezTo>
                <a:cubicBezTo>
                  <a:pt x="0" y="972"/>
                  <a:pt x="972" y="1"/>
                  <a:pt x="2170" y="1"/>
                </a:cubicBezTo>
                <a:cubicBezTo>
                  <a:pt x="3336" y="1"/>
                  <a:pt x="4307" y="972"/>
                  <a:pt x="4307" y="21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37"/>
          <p:cNvSpPr/>
          <p:nvPr/>
        </p:nvSpPr>
        <p:spPr>
          <a:xfrm>
            <a:off x="-537904" y="2346879"/>
            <a:ext cx="1514668" cy="278692"/>
          </a:xfrm>
          <a:custGeom>
            <a:avLst/>
            <a:gdLst/>
            <a:ahLst/>
            <a:cxnLst/>
            <a:rect l="l" t="t" r="r" b="b"/>
            <a:pathLst>
              <a:path w="77915" h="10752" extrusionOk="0">
                <a:moveTo>
                  <a:pt x="77914" y="5376"/>
                </a:moveTo>
                <a:cubicBezTo>
                  <a:pt x="77914" y="8322"/>
                  <a:pt x="75485" y="10751"/>
                  <a:pt x="72539" y="10751"/>
                </a:cubicBezTo>
                <a:lnTo>
                  <a:pt x="5376" y="10751"/>
                </a:lnTo>
                <a:cubicBezTo>
                  <a:pt x="2397" y="10751"/>
                  <a:pt x="1" y="8322"/>
                  <a:pt x="1" y="5376"/>
                </a:cubicBezTo>
                <a:lnTo>
                  <a:pt x="1" y="5376"/>
                </a:lnTo>
                <a:cubicBezTo>
                  <a:pt x="1" y="2396"/>
                  <a:pt x="2397" y="0"/>
                  <a:pt x="5376" y="0"/>
                </a:cubicBezTo>
                <a:lnTo>
                  <a:pt x="72539" y="0"/>
                </a:lnTo>
                <a:cubicBezTo>
                  <a:pt x="75485" y="0"/>
                  <a:pt x="77914" y="2396"/>
                  <a:pt x="77914" y="5376"/>
                </a:cubicBezTo>
                <a:close/>
              </a:path>
            </a:pathLst>
          </a:custGeom>
          <a:solidFill>
            <a:srgbClr val="A8A8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37"/>
          <p:cNvSpPr/>
          <p:nvPr/>
        </p:nvSpPr>
        <p:spPr>
          <a:xfrm>
            <a:off x="-548595" y="2334282"/>
            <a:ext cx="1536052" cy="303860"/>
          </a:xfrm>
          <a:custGeom>
            <a:avLst/>
            <a:gdLst/>
            <a:ahLst/>
            <a:cxnLst/>
            <a:rect l="l" t="t" r="r" b="b"/>
            <a:pathLst>
              <a:path w="79015" h="11723" extrusionOk="0">
                <a:moveTo>
                  <a:pt x="73089" y="11626"/>
                </a:moveTo>
                <a:lnTo>
                  <a:pt x="5926" y="11626"/>
                </a:lnTo>
                <a:cubicBezTo>
                  <a:pt x="2656" y="11723"/>
                  <a:pt x="0" y="9100"/>
                  <a:pt x="0" y="5862"/>
                </a:cubicBezTo>
                <a:cubicBezTo>
                  <a:pt x="0" y="2591"/>
                  <a:pt x="2656" y="0"/>
                  <a:pt x="5926" y="65"/>
                </a:cubicBezTo>
                <a:lnTo>
                  <a:pt x="73089" y="65"/>
                </a:lnTo>
                <a:cubicBezTo>
                  <a:pt x="76327" y="0"/>
                  <a:pt x="79015" y="2591"/>
                  <a:pt x="79015" y="5862"/>
                </a:cubicBezTo>
                <a:cubicBezTo>
                  <a:pt x="79015" y="9100"/>
                  <a:pt x="76327" y="11723"/>
                  <a:pt x="73089" y="11626"/>
                </a:cubicBezTo>
                <a:close/>
                <a:moveTo>
                  <a:pt x="5926" y="875"/>
                </a:moveTo>
                <a:cubicBezTo>
                  <a:pt x="3109" y="810"/>
                  <a:pt x="810" y="3044"/>
                  <a:pt x="810" y="5862"/>
                </a:cubicBezTo>
                <a:cubicBezTo>
                  <a:pt x="810" y="8647"/>
                  <a:pt x="3109" y="10913"/>
                  <a:pt x="5926" y="10816"/>
                </a:cubicBezTo>
                <a:lnTo>
                  <a:pt x="73089" y="10816"/>
                </a:lnTo>
                <a:cubicBezTo>
                  <a:pt x="75873" y="10913"/>
                  <a:pt x="78205" y="8647"/>
                  <a:pt x="78205" y="5862"/>
                </a:cubicBezTo>
                <a:cubicBezTo>
                  <a:pt x="78205" y="3044"/>
                  <a:pt x="75873" y="810"/>
                  <a:pt x="73089" y="875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37"/>
          <p:cNvSpPr/>
          <p:nvPr/>
        </p:nvSpPr>
        <p:spPr>
          <a:xfrm>
            <a:off x="-537904" y="2668322"/>
            <a:ext cx="1514668" cy="39476"/>
          </a:xfrm>
          <a:custGeom>
            <a:avLst/>
            <a:gdLst/>
            <a:ahLst/>
            <a:cxnLst/>
            <a:rect l="l" t="t" r="r" b="b"/>
            <a:pathLst>
              <a:path w="77915" h="1523" extrusionOk="0">
                <a:moveTo>
                  <a:pt x="77914" y="746"/>
                </a:moveTo>
                <a:cubicBezTo>
                  <a:pt x="77914" y="1199"/>
                  <a:pt x="77558" y="1523"/>
                  <a:pt x="77137" y="1523"/>
                </a:cubicBezTo>
                <a:lnTo>
                  <a:pt x="778" y="1523"/>
                </a:lnTo>
                <a:cubicBezTo>
                  <a:pt x="325" y="1523"/>
                  <a:pt x="1" y="1199"/>
                  <a:pt x="1" y="746"/>
                </a:cubicBezTo>
                <a:lnTo>
                  <a:pt x="1" y="746"/>
                </a:lnTo>
                <a:cubicBezTo>
                  <a:pt x="1" y="325"/>
                  <a:pt x="325" y="1"/>
                  <a:pt x="778" y="1"/>
                </a:cubicBezTo>
                <a:lnTo>
                  <a:pt x="77137" y="1"/>
                </a:lnTo>
                <a:cubicBezTo>
                  <a:pt x="77558" y="1"/>
                  <a:pt x="77914" y="325"/>
                  <a:pt x="77914" y="74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37"/>
          <p:cNvSpPr/>
          <p:nvPr/>
        </p:nvSpPr>
        <p:spPr>
          <a:xfrm>
            <a:off x="-347693" y="2393871"/>
            <a:ext cx="81862" cy="186365"/>
          </a:xfrm>
          <a:custGeom>
            <a:avLst/>
            <a:gdLst/>
            <a:ahLst/>
            <a:cxnLst/>
            <a:rect l="l" t="t" r="r" b="b"/>
            <a:pathLst>
              <a:path w="4211" h="7190" extrusionOk="0">
                <a:moveTo>
                  <a:pt x="227" y="5991"/>
                </a:moveTo>
                <a:cubicBezTo>
                  <a:pt x="713" y="6283"/>
                  <a:pt x="1296" y="6445"/>
                  <a:pt x="1847" y="6445"/>
                </a:cubicBezTo>
                <a:cubicBezTo>
                  <a:pt x="2786" y="6445"/>
                  <a:pt x="3304" y="5959"/>
                  <a:pt x="3304" y="5279"/>
                </a:cubicBezTo>
                <a:cubicBezTo>
                  <a:pt x="3304" y="4567"/>
                  <a:pt x="2948" y="4243"/>
                  <a:pt x="2008" y="3886"/>
                </a:cubicBezTo>
                <a:cubicBezTo>
                  <a:pt x="875" y="3465"/>
                  <a:pt x="163" y="2915"/>
                  <a:pt x="163" y="1911"/>
                </a:cubicBezTo>
                <a:cubicBezTo>
                  <a:pt x="163" y="842"/>
                  <a:pt x="1069" y="33"/>
                  <a:pt x="2429" y="33"/>
                </a:cubicBezTo>
                <a:cubicBezTo>
                  <a:pt x="2948" y="1"/>
                  <a:pt x="3466" y="130"/>
                  <a:pt x="3951" y="389"/>
                </a:cubicBezTo>
                <a:lnTo>
                  <a:pt x="3692" y="1102"/>
                </a:lnTo>
                <a:cubicBezTo>
                  <a:pt x="3304" y="875"/>
                  <a:pt x="2818" y="778"/>
                  <a:pt x="2365" y="778"/>
                </a:cubicBezTo>
                <a:cubicBezTo>
                  <a:pt x="1426" y="778"/>
                  <a:pt x="1069" y="1328"/>
                  <a:pt x="1069" y="1814"/>
                </a:cubicBezTo>
                <a:cubicBezTo>
                  <a:pt x="1069" y="2462"/>
                  <a:pt x="1458" y="2785"/>
                  <a:pt x="2429" y="3142"/>
                </a:cubicBezTo>
                <a:cubicBezTo>
                  <a:pt x="3595" y="3595"/>
                  <a:pt x="4211" y="4178"/>
                  <a:pt x="4211" y="5182"/>
                </a:cubicBezTo>
                <a:cubicBezTo>
                  <a:pt x="4211" y="6186"/>
                  <a:pt x="3401" y="7190"/>
                  <a:pt x="1782" y="7190"/>
                </a:cubicBezTo>
                <a:cubicBezTo>
                  <a:pt x="1167" y="7190"/>
                  <a:pt x="551" y="7028"/>
                  <a:pt x="1" y="67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37"/>
          <p:cNvSpPr/>
          <p:nvPr/>
        </p:nvSpPr>
        <p:spPr>
          <a:xfrm>
            <a:off x="-245074" y="2393870"/>
            <a:ext cx="103246" cy="187195"/>
          </a:xfrm>
          <a:custGeom>
            <a:avLst/>
            <a:gdLst/>
            <a:ahLst/>
            <a:cxnLst/>
            <a:rect l="l" t="t" r="r" b="b"/>
            <a:pathLst>
              <a:path w="5311" h="7222" extrusionOk="0">
                <a:moveTo>
                  <a:pt x="5279" y="6866"/>
                </a:moveTo>
                <a:cubicBezTo>
                  <a:pt x="4696" y="7092"/>
                  <a:pt x="4080" y="7222"/>
                  <a:pt x="3433" y="7190"/>
                </a:cubicBezTo>
                <a:cubicBezTo>
                  <a:pt x="1490" y="7190"/>
                  <a:pt x="0" y="5959"/>
                  <a:pt x="0" y="3692"/>
                </a:cubicBezTo>
                <a:cubicBezTo>
                  <a:pt x="0" y="1523"/>
                  <a:pt x="1490" y="33"/>
                  <a:pt x="3659" y="33"/>
                </a:cubicBezTo>
                <a:cubicBezTo>
                  <a:pt x="4210" y="1"/>
                  <a:pt x="4760" y="130"/>
                  <a:pt x="5311" y="357"/>
                </a:cubicBezTo>
                <a:lnTo>
                  <a:pt x="5084" y="1069"/>
                </a:lnTo>
                <a:cubicBezTo>
                  <a:pt x="4631" y="875"/>
                  <a:pt x="4178" y="778"/>
                  <a:pt x="3692" y="778"/>
                </a:cubicBezTo>
                <a:cubicBezTo>
                  <a:pt x="2073" y="778"/>
                  <a:pt x="972" y="1814"/>
                  <a:pt x="972" y="3660"/>
                </a:cubicBezTo>
                <a:cubicBezTo>
                  <a:pt x="972" y="5344"/>
                  <a:pt x="1943" y="6445"/>
                  <a:pt x="3627" y="6445"/>
                </a:cubicBezTo>
                <a:cubicBezTo>
                  <a:pt x="4145" y="6445"/>
                  <a:pt x="4631" y="6348"/>
                  <a:pt x="5117" y="61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0" name="Google Shape;990;p37"/>
          <p:cNvSpPr/>
          <p:nvPr/>
        </p:nvSpPr>
        <p:spPr>
          <a:xfrm>
            <a:off x="-116037" y="2398069"/>
            <a:ext cx="100738" cy="179652"/>
          </a:xfrm>
          <a:custGeom>
            <a:avLst/>
            <a:gdLst/>
            <a:ahLst/>
            <a:cxnLst/>
            <a:rect l="l" t="t" r="r" b="b"/>
            <a:pathLst>
              <a:path w="5182" h="6931" extrusionOk="0">
                <a:moveTo>
                  <a:pt x="907" y="0"/>
                </a:moveTo>
                <a:lnTo>
                  <a:pt x="907" y="2883"/>
                </a:lnTo>
                <a:lnTo>
                  <a:pt x="4275" y="2883"/>
                </a:lnTo>
                <a:lnTo>
                  <a:pt x="4275" y="0"/>
                </a:lnTo>
                <a:lnTo>
                  <a:pt x="5182" y="0"/>
                </a:lnTo>
                <a:lnTo>
                  <a:pt x="5182" y="6930"/>
                </a:lnTo>
                <a:lnTo>
                  <a:pt x="4275" y="6930"/>
                </a:lnTo>
                <a:lnTo>
                  <a:pt x="4275" y="3692"/>
                </a:lnTo>
                <a:lnTo>
                  <a:pt x="907" y="3692"/>
                </a:lnTo>
                <a:lnTo>
                  <a:pt x="907" y="6930"/>
                </a:lnTo>
                <a:lnTo>
                  <a:pt x="1" y="6930"/>
                </a:ln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1" name="Google Shape;991;p37"/>
          <p:cNvSpPr/>
          <p:nvPr/>
        </p:nvSpPr>
        <p:spPr>
          <a:xfrm>
            <a:off x="11756" y="2394699"/>
            <a:ext cx="123405" cy="185536"/>
          </a:xfrm>
          <a:custGeom>
            <a:avLst/>
            <a:gdLst/>
            <a:ahLst/>
            <a:cxnLst/>
            <a:rect l="l" t="t" r="r" b="b"/>
            <a:pathLst>
              <a:path w="6348" h="7158" extrusionOk="0">
                <a:moveTo>
                  <a:pt x="6347" y="3531"/>
                </a:moveTo>
                <a:cubicBezTo>
                  <a:pt x="6347" y="5895"/>
                  <a:pt x="4890" y="7158"/>
                  <a:pt x="3109" y="7158"/>
                </a:cubicBezTo>
                <a:cubicBezTo>
                  <a:pt x="1263" y="7158"/>
                  <a:pt x="0" y="5733"/>
                  <a:pt x="0" y="3628"/>
                </a:cubicBezTo>
                <a:cubicBezTo>
                  <a:pt x="0" y="1426"/>
                  <a:pt x="1360" y="1"/>
                  <a:pt x="3239" y="1"/>
                </a:cubicBezTo>
                <a:cubicBezTo>
                  <a:pt x="5085" y="1"/>
                  <a:pt x="6347" y="1458"/>
                  <a:pt x="6347" y="3531"/>
                </a:cubicBezTo>
                <a:close/>
                <a:moveTo>
                  <a:pt x="972" y="3628"/>
                </a:moveTo>
                <a:cubicBezTo>
                  <a:pt x="972" y="5117"/>
                  <a:pt x="1781" y="6445"/>
                  <a:pt x="3174" y="6445"/>
                </a:cubicBezTo>
                <a:cubicBezTo>
                  <a:pt x="4566" y="6445"/>
                  <a:pt x="5408" y="5150"/>
                  <a:pt x="5408" y="3563"/>
                </a:cubicBezTo>
                <a:cubicBezTo>
                  <a:pt x="5408" y="2171"/>
                  <a:pt x="4664" y="713"/>
                  <a:pt x="3174" y="713"/>
                </a:cubicBezTo>
                <a:cubicBezTo>
                  <a:pt x="1684" y="713"/>
                  <a:pt x="972" y="2106"/>
                  <a:pt x="972" y="3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2" name="Google Shape;992;p37"/>
          <p:cNvSpPr/>
          <p:nvPr/>
        </p:nvSpPr>
        <p:spPr>
          <a:xfrm>
            <a:off x="154654" y="2394699"/>
            <a:ext cx="123405" cy="185536"/>
          </a:xfrm>
          <a:custGeom>
            <a:avLst/>
            <a:gdLst/>
            <a:ahLst/>
            <a:cxnLst/>
            <a:rect l="l" t="t" r="r" b="b"/>
            <a:pathLst>
              <a:path w="6348" h="7158" extrusionOk="0">
                <a:moveTo>
                  <a:pt x="6347" y="3531"/>
                </a:moveTo>
                <a:cubicBezTo>
                  <a:pt x="6347" y="5895"/>
                  <a:pt x="4890" y="7158"/>
                  <a:pt x="3109" y="7158"/>
                </a:cubicBezTo>
                <a:cubicBezTo>
                  <a:pt x="1263" y="7158"/>
                  <a:pt x="0" y="5733"/>
                  <a:pt x="0" y="3628"/>
                </a:cubicBezTo>
                <a:cubicBezTo>
                  <a:pt x="0" y="1426"/>
                  <a:pt x="1360" y="1"/>
                  <a:pt x="3239" y="1"/>
                </a:cubicBezTo>
                <a:cubicBezTo>
                  <a:pt x="5084" y="1"/>
                  <a:pt x="6347" y="1458"/>
                  <a:pt x="6347" y="3531"/>
                </a:cubicBezTo>
                <a:close/>
                <a:moveTo>
                  <a:pt x="972" y="3628"/>
                </a:moveTo>
                <a:cubicBezTo>
                  <a:pt x="972" y="5117"/>
                  <a:pt x="1781" y="6445"/>
                  <a:pt x="3174" y="6445"/>
                </a:cubicBezTo>
                <a:cubicBezTo>
                  <a:pt x="4566" y="6445"/>
                  <a:pt x="5408" y="5150"/>
                  <a:pt x="5408" y="3563"/>
                </a:cubicBezTo>
                <a:cubicBezTo>
                  <a:pt x="5408" y="2171"/>
                  <a:pt x="4696" y="713"/>
                  <a:pt x="3174" y="713"/>
                </a:cubicBezTo>
                <a:cubicBezTo>
                  <a:pt x="1684" y="713"/>
                  <a:pt x="972" y="2106"/>
                  <a:pt x="972" y="3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3" name="Google Shape;993;p37"/>
          <p:cNvSpPr/>
          <p:nvPr/>
        </p:nvSpPr>
        <p:spPr>
          <a:xfrm>
            <a:off x="305734" y="2398069"/>
            <a:ext cx="74922" cy="179652"/>
          </a:xfrm>
          <a:custGeom>
            <a:avLst/>
            <a:gdLst/>
            <a:ahLst/>
            <a:cxnLst/>
            <a:rect l="l" t="t" r="r" b="b"/>
            <a:pathLst>
              <a:path w="3854" h="6931" extrusionOk="0">
                <a:moveTo>
                  <a:pt x="0" y="0"/>
                </a:moveTo>
                <a:lnTo>
                  <a:pt x="907" y="0"/>
                </a:lnTo>
                <a:lnTo>
                  <a:pt x="907" y="6186"/>
                </a:lnTo>
                <a:lnTo>
                  <a:pt x="3854" y="6186"/>
                </a:lnTo>
                <a:lnTo>
                  <a:pt x="3854" y="6930"/>
                </a:lnTo>
                <a:lnTo>
                  <a:pt x="0" y="69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4" name="Google Shape;994;p37"/>
          <p:cNvSpPr/>
          <p:nvPr/>
        </p:nvSpPr>
        <p:spPr>
          <a:xfrm>
            <a:off x="452402" y="2396384"/>
            <a:ext cx="85011" cy="183021"/>
          </a:xfrm>
          <a:custGeom>
            <a:avLst/>
            <a:gdLst/>
            <a:ahLst/>
            <a:cxnLst/>
            <a:rect l="l" t="t" r="r" b="b"/>
            <a:pathLst>
              <a:path w="4373" h="7061" extrusionOk="0">
                <a:moveTo>
                  <a:pt x="0" y="130"/>
                </a:moveTo>
                <a:cubicBezTo>
                  <a:pt x="551" y="33"/>
                  <a:pt x="1101" y="1"/>
                  <a:pt x="1620" y="1"/>
                </a:cubicBezTo>
                <a:cubicBezTo>
                  <a:pt x="2526" y="1"/>
                  <a:pt x="3109" y="163"/>
                  <a:pt x="3530" y="519"/>
                </a:cubicBezTo>
                <a:cubicBezTo>
                  <a:pt x="3919" y="778"/>
                  <a:pt x="4145" y="1231"/>
                  <a:pt x="4113" y="1717"/>
                </a:cubicBezTo>
                <a:cubicBezTo>
                  <a:pt x="4081" y="2429"/>
                  <a:pt x="3627" y="3045"/>
                  <a:pt x="2947" y="3239"/>
                </a:cubicBezTo>
                <a:lnTo>
                  <a:pt x="2947" y="3271"/>
                </a:lnTo>
                <a:cubicBezTo>
                  <a:pt x="3757" y="3433"/>
                  <a:pt x="4372" y="4146"/>
                  <a:pt x="4372" y="5020"/>
                </a:cubicBezTo>
                <a:cubicBezTo>
                  <a:pt x="4372" y="5538"/>
                  <a:pt x="4178" y="6024"/>
                  <a:pt x="3789" y="6412"/>
                </a:cubicBezTo>
                <a:cubicBezTo>
                  <a:pt x="3304" y="6833"/>
                  <a:pt x="2526" y="7060"/>
                  <a:pt x="1393" y="7060"/>
                </a:cubicBezTo>
                <a:cubicBezTo>
                  <a:pt x="940" y="7060"/>
                  <a:pt x="454" y="7028"/>
                  <a:pt x="0" y="6963"/>
                </a:cubicBezTo>
                <a:close/>
                <a:moveTo>
                  <a:pt x="907" y="2980"/>
                </a:moveTo>
                <a:lnTo>
                  <a:pt x="1717" y="2980"/>
                </a:lnTo>
                <a:cubicBezTo>
                  <a:pt x="2656" y="2980"/>
                  <a:pt x="3239" y="2494"/>
                  <a:pt x="3239" y="1814"/>
                </a:cubicBezTo>
                <a:cubicBezTo>
                  <a:pt x="3239" y="1005"/>
                  <a:pt x="2591" y="681"/>
                  <a:pt x="1684" y="681"/>
                </a:cubicBezTo>
                <a:cubicBezTo>
                  <a:pt x="1425" y="681"/>
                  <a:pt x="1166" y="681"/>
                  <a:pt x="875" y="745"/>
                </a:cubicBezTo>
                <a:close/>
                <a:moveTo>
                  <a:pt x="907" y="6315"/>
                </a:moveTo>
                <a:cubicBezTo>
                  <a:pt x="1166" y="6348"/>
                  <a:pt x="1425" y="6348"/>
                  <a:pt x="1684" y="6348"/>
                </a:cubicBezTo>
                <a:cubicBezTo>
                  <a:pt x="2623" y="6348"/>
                  <a:pt x="3465" y="5992"/>
                  <a:pt x="3465" y="4988"/>
                </a:cubicBezTo>
                <a:cubicBezTo>
                  <a:pt x="3465" y="4049"/>
                  <a:pt x="2656" y="3660"/>
                  <a:pt x="1684" y="3660"/>
                </a:cubicBezTo>
                <a:lnTo>
                  <a:pt x="907" y="36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5" name="Google Shape;995;p37"/>
          <p:cNvSpPr/>
          <p:nvPr/>
        </p:nvSpPr>
        <p:spPr>
          <a:xfrm>
            <a:off x="566335" y="2398069"/>
            <a:ext cx="99494" cy="182995"/>
          </a:xfrm>
          <a:custGeom>
            <a:avLst/>
            <a:gdLst/>
            <a:ahLst/>
            <a:cxnLst/>
            <a:rect l="l" t="t" r="r" b="b"/>
            <a:pathLst>
              <a:path w="5118" h="7060" extrusionOk="0">
                <a:moveTo>
                  <a:pt x="908" y="0"/>
                </a:moveTo>
                <a:lnTo>
                  <a:pt x="908" y="4081"/>
                </a:lnTo>
                <a:cubicBezTo>
                  <a:pt x="908" y="5667"/>
                  <a:pt x="1588" y="6315"/>
                  <a:pt x="2527" y="6315"/>
                </a:cubicBezTo>
                <a:cubicBezTo>
                  <a:pt x="3531" y="6315"/>
                  <a:pt x="4211" y="5635"/>
                  <a:pt x="4211" y="4081"/>
                </a:cubicBezTo>
                <a:lnTo>
                  <a:pt x="4211" y="0"/>
                </a:lnTo>
                <a:lnTo>
                  <a:pt x="5117" y="0"/>
                </a:lnTo>
                <a:lnTo>
                  <a:pt x="5117" y="4048"/>
                </a:lnTo>
                <a:cubicBezTo>
                  <a:pt x="5117" y="6186"/>
                  <a:pt x="3984" y="7060"/>
                  <a:pt x="2494" y="7060"/>
                </a:cubicBezTo>
                <a:cubicBezTo>
                  <a:pt x="1069" y="7060"/>
                  <a:pt x="1" y="6250"/>
                  <a:pt x="1" y="4081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6" name="Google Shape;996;p37"/>
          <p:cNvSpPr/>
          <p:nvPr/>
        </p:nvSpPr>
        <p:spPr>
          <a:xfrm>
            <a:off x="694128" y="2393871"/>
            <a:ext cx="81862" cy="186365"/>
          </a:xfrm>
          <a:custGeom>
            <a:avLst/>
            <a:gdLst/>
            <a:ahLst/>
            <a:cxnLst/>
            <a:rect l="l" t="t" r="r" b="b"/>
            <a:pathLst>
              <a:path w="4211" h="7190" extrusionOk="0">
                <a:moveTo>
                  <a:pt x="227" y="5991"/>
                </a:moveTo>
                <a:cubicBezTo>
                  <a:pt x="713" y="6283"/>
                  <a:pt x="1263" y="6445"/>
                  <a:pt x="1846" y="6445"/>
                </a:cubicBezTo>
                <a:cubicBezTo>
                  <a:pt x="2753" y="6445"/>
                  <a:pt x="3304" y="5959"/>
                  <a:pt x="3304" y="5279"/>
                </a:cubicBezTo>
                <a:cubicBezTo>
                  <a:pt x="3304" y="4567"/>
                  <a:pt x="2915" y="4243"/>
                  <a:pt x="1976" y="3886"/>
                </a:cubicBezTo>
                <a:cubicBezTo>
                  <a:pt x="842" y="3465"/>
                  <a:pt x="162" y="2915"/>
                  <a:pt x="162" y="1911"/>
                </a:cubicBezTo>
                <a:cubicBezTo>
                  <a:pt x="162" y="842"/>
                  <a:pt x="1037" y="33"/>
                  <a:pt x="2397" y="33"/>
                </a:cubicBezTo>
                <a:cubicBezTo>
                  <a:pt x="2915" y="1"/>
                  <a:pt x="3465" y="130"/>
                  <a:pt x="3919" y="389"/>
                </a:cubicBezTo>
                <a:lnTo>
                  <a:pt x="3692" y="1102"/>
                </a:lnTo>
                <a:cubicBezTo>
                  <a:pt x="3271" y="875"/>
                  <a:pt x="2818" y="778"/>
                  <a:pt x="2364" y="778"/>
                </a:cubicBezTo>
                <a:cubicBezTo>
                  <a:pt x="1425" y="778"/>
                  <a:pt x="1069" y="1361"/>
                  <a:pt x="1069" y="1814"/>
                </a:cubicBezTo>
                <a:cubicBezTo>
                  <a:pt x="1069" y="2462"/>
                  <a:pt x="1458" y="2785"/>
                  <a:pt x="2429" y="3174"/>
                </a:cubicBezTo>
                <a:cubicBezTo>
                  <a:pt x="3627" y="3627"/>
                  <a:pt x="4210" y="4178"/>
                  <a:pt x="4210" y="5182"/>
                </a:cubicBezTo>
                <a:cubicBezTo>
                  <a:pt x="4210" y="6186"/>
                  <a:pt x="3401" y="7190"/>
                  <a:pt x="1782" y="7190"/>
                </a:cubicBezTo>
                <a:cubicBezTo>
                  <a:pt x="1166" y="7190"/>
                  <a:pt x="551" y="7028"/>
                  <a:pt x="1" y="67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7" name="Google Shape;997;p37"/>
          <p:cNvSpPr/>
          <p:nvPr/>
        </p:nvSpPr>
        <p:spPr>
          <a:xfrm>
            <a:off x="-856414" y="5182091"/>
            <a:ext cx="587982" cy="1156680"/>
          </a:xfrm>
          <a:custGeom>
            <a:avLst/>
            <a:gdLst/>
            <a:ahLst/>
            <a:cxnLst/>
            <a:rect l="l" t="t" r="r" b="b"/>
            <a:pathLst>
              <a:path w="30246" h="44625" extrusionOk="0">
                <a:moveTo>
                  <a:pt x="28691" y="35525"/>
                </a:moveTo>
                <a:cubicBezTo>
                  <a:pt x="28367" y="36626"/>
                  <a:pt x="27979" y="37662"/>
                  <a:pt x="27428" y="38666"/>
                </a:cubicBezTo>
                <a:cubicBezTo>
                  <a:pt x="26554" y="40285"/>
                  <a:pt x="24967" y="42001"/>
                  <a:pt x="23348" y="42811"/>
                </a:cubicBezTo>
                <a:cubicBezTo>
                  <a:pt x="20110" y="44430"/>
                  <a:pt x="15350" y="44624"/>
                  <a:pt x="11885" y="44106"/>
                </a:cubicBezTo>
                <a:cubicBezTo>
                  <a:pt x="7869" y="43459"/>
                  <a:pt x="4404" y="40965"/>
                  <a:pt x="2493" y="37403"/>
                </a:cubicBezTo>
                <a:cubicBezTo>
                  <a:pt x="874" y="34294"/>
                  <a:pt x="518" y="30700"/>
                  <a:pt x="291" y="27202"/>
                </a:cubicBezTo>
                <a:cubicBezTo>
                  <a:pt x="32" y="23608"/>
                  <a:pt x="0" y="20046"/>
                  <a:pt x="130" y="16451"/>
                </a:cubicBezTo>
                <a:cubicBezTo>
                  <a:pt x="356" y="12824"/>
                  <a:pt x="777" y="8841"/>
                  <a:pt x="2591" y="5700"/>
                </a:cubicBezTo>
                <a:cubicBezTo>
                  <a:pt x="4793" y="1879"/>
                  <a:pt x="9197" y="195"/>
                  <a:pt x="13245" y="98"/>
                </a:cubicBezTo>
                <a:cubicBezTo>
                  <a:pt x="16515" y="1"/>
                  <a:pt x="20822" y="195"/>
                  <a:pt x="23737" y="1944"/>
                </a:cubicBezTo>
                <a:cubicBezTo>
                  <a:pt x="27105" y="3984"/>
                  <a:pt x="28691" y="7967"/>
                  <a:pt x="29242" y="11756"/>
                </a:cubicBezTo>
                <a:cubicBezTo>
                  <a:pt x="29987" y="16419"/>
                  <a:pt x="30246" y="21147"/>
                  <a:pt x="29987" y="25842"/>
                </a:cubicBezTo>
                <a:cubicBezTo>
                  <a:pt x="29760" y="28886"/>
                  <a:pt x="29566" y="32416"/>
                  <a:pt x="28691" y="35525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8" name="Google Shape;998;p37"/>
          <p:cNvSpPr/>
          <p:nvPr/>
        </p:nvSpPr>
        <p:spPr>
          <a:xfrm>
            <a:off x="-800390" y="5608481"/>
            <a:ext cx="110186" cy="654713"/>
          </a:xfrm>
          <a:custGeom>
            <a:avLst/>
            <a:gdLst/>
            <a:ahLst/>
            <a:cxnLst/>
            <a:rect l="l" t="t" r="r" b="b"/>
            <a:pathLst>
              <a:path w="5668" h="25259" extrusionOk="0">
                <a:moveTo>
                  <a:pt x="0" y="0"/>
                </a:moveTo>
                <a:lnTo>
                  <a:pt x="162" y="1101"/>
                </a:lnTo>
                <a:lnTo>
                  <a:pt x="292" y="2397"/>
                </a:lnTo>
                <a:lnTo>
                  <a:pt x="356" y="3174"/>
                </a:lnTo>
                <a:lnTo>
                  <a:pt x="486" y="4048"/>
                </a:lnTo>
                <a:lnTo>
                  <a:pt x="745" y="5991"/>
                </a:lnTo>
                <a:cubicBezTo>
                  <a:pt x="842" y="6671"/>
                  <a:pt x="1004" y="7383"/>
                  <a:pt x="1101" y="8128"/>
                </a:cubicBezTo>
                <a:cubicBezTo>
                  <a:pt x="1231" y="8873"/>
                  <a:pt x="1360" y="9650"/>
                  <a:pt x="1522" y="10427"/>
                </a:cubicBezTo>
                <a:lnTo>
                  <a:pt x="2008" y="12824"/>
                </a:lnTo>
                <a:lnTo>
                  <a:pt x="2558" y="15155"/>
                </a:lnTo>
                <a:cubicBezTo>
                  <a:pt x="2720" y="15933"/>
                  <a:pt x="2979" y="16710"/>
                  <a:pt x="3141" y="17422"/>
                </a:cubicBezTo>
                <a:cubicBezTo>
                  <a:pt x="3336" y="18135"/>
                  <a:pt x="3530" y="18879"/>
                  <a:pt x="3757" y="19527"/>
                </a:cubicBezTo>
                <a:lnTo>
                  <a:pt x="4339" y="21405"/>
                </a:lnTo>
                <a:lnTo>
                  <a:pt x="4598" y="22247"/>
                </a:lnTo>
                <a:lnTo>
                  <a:pt x="4858" y="22960"/>
                </a:lnTo>
                <a:lnTo>
                  <a:pt x="5279" y="24190"/>
                </a:lnTo>
                <a:lnTo>
                  <a:pt x="5667" y="25259"/>
                </a:lnTo>
                <a:lnTo>
                  <a:pt x="5181" y="24223"/>
                </a:lnTo>
                <a:lnTo>
                  <a:pt x="4663" y="23057"/>
                </a:lnTo>
                <a:lnTo>
                  <a:pt x="4339" y="22344"/>
                </a:lnTo>
                <a:lnTo>
                  <a:pt x="4016" y="21535"/>
                </a:lnTo>
                <a:lnTo>
                  <a:pt x="3303" y="19689"/>
                </a:lnTo>
                <a:cubicBezTo>
                  <a:pt x="3076" y="19041"/>
                  <a:pt x="2882" y="18329"/>
                  <a:pt x="2655" y="17584"/>
                </a:cubicBezTo>
                <a:cubicBezTo>
                  <a:pt x="2396" y="16872"/>
                  <a:pt x="2170" y="16095"/>
                  <a:pt x="2008" y="15317"/>
                </a:cubicBezTo>
                <a:lnTo>
                  <a:pt x="1393" y="12953"/>
                </a:lnTo>
                <a:lnTo>
                  <a:pt x="939" y="10557"/>
                </a:lnTo>
                <a:cubicBezTo>
                  <a:pt x="777" y="9780"/>
                  <a:pt x="680" y="9003"/>
                  <a:pt x="583" y="8225"/>
                </a:cubicBezTo>
                <a:cubicBezTo>
                  <a:pt x="453" y="7481"/>
                  <a:pt x="356" y="6768"/>
                  <a:pt x="292" y="6056"/>
                </a:cubicBezTo>
                <a:lnTo>
                  <a:pt x="130" y="4080"/>
                </a:lnTo>
                <a:lnTo>
                  <a:pt x="65" y="3206"/>
                </a:lnTo>
                <a:lnTo>
                  <a:pt x="65" y="2397"/>
                </a:lnTo>
                <a:lnTo>
                  <a:pt x="32" y="1101"/>
                </a:ln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9" name="Google Shape;999;p37"/>
          <p:cNvSpPr/>
          <p:nvPr/>
        </p:nvSpPr>
        <p:spPr>
          <a:xfrm>
            <a:off x="-719815" y="5533781"/>
            <a:ext cx="64852" cy="611064"/>
          </a:xfrm>
          <a:custGeom>
            <a:avLst/>
            <a:gdLst/>
            <a:ahLst/>
            <a:cxnLst/>
            <a:rect l="l" t="t" r="r" b="b"/>
            <a:pathLst>
              <a:path w="3336" h="23575" extrusionOk="0">
                <a:moveTo>
                  <a:pt x="97" y="0"/>
                </a:moveTo>
                <a:cubicBezTo>
                  <a:pt x="97" y="0"/>
                  <a:pt x="130" y="356"/>
                  <a:pt x="162" y="1036"/>
                </a:cubicBezTo>
                <a:lnTo>
                  <a:pt x="227" y="2202"/>
                </a:lnTo>
                <a:lnTo>
                  <a:pt x="259" y="2915"/>
                </a:lnTo>
                <a:lnTo>
                  <a:pt x="356" y="3724"/>
                </a:lnTo>
                <a:lnTo>
                  <a:pt x="518" y="5505"/>
                </a:lnTo>
                <a:cubicBezTo>
                  <a:pt x="551" y="6153"/>
                  <a:pt x="680" y="6833"/>
                  <a:pt x="745" y="7513"/>
                </a:cubicBezTo>
                <a:cubicBezTo>
                  <a:pt x="810" y="8193"/>
                  <a:pt x="907" y="8905"/>
                  <a:pt x="1036" y="9650"/>
                </a:cubicBezTo>
                <a:lnTo>
                  <a:pt x="1328" y="11820"/>
                </a:lnTo>
                <a:cubicBezTo>
                  <a:pt x="1587" y="13309"/>
                  <a:pt x="1814" y="14767"/>
                  <a:pt x="2040" y="16127"/>
                </a:cubicBezTo>
                <a:lnTo>
                  <a:pt x="2396" y="18135"/>
                </a:lnTo>
                <a:lnTo>
                  <a:pt x="2720" y="19916"/>
                </a:lnTo>
                <a:lnTo>
                  <a:pt x="3174" y="22571"/>
                </a:lnTo>
                <a:cubicBezTo>
                  <a:pt x="3271" y="23219"/>
                  <a:pt x="3336" y="23575"/>
                  <a:pt x="3336" y="23575"/>
                </a:cubicBezTo>
                <a:cubicBezTo>
                  <a:pt x="3336" y="23575"/>
                  <a:pt x="3238" y="23219"/>
                  <a:pt x="3044" y="22571"/>
                </a:cubicBezTo>
                <a:cubicBezTo>
                  <a:pt x="2882" y="21956"/>
                  <a:pt x="2623" y="21049"/>
                  <a:pt x="2364" y="19980"/>
                </a:cubicBezTo>
                <a:cubicBezTo>
                  <a:pt x="2105" y="18879"/>
                  <a:pt x="1814" y="17616"/>
                  <a:pt x="1522" y="16256"/>
                </a:cubicBezTo>
                <a:cubicBezTo>
                  <a:pt x="1393" y="15576"/>
                  <a:pt x="1231" y="14864"/>
                  <a:pt x="1134" y="14119"/>
                </a:cubicBezTo>
                <a:lnTo>
                  <a:pt x="745" y="11917"/>
                </a:lnTo>
                <a:lnTo>
                  <a:pt x="453" y="9715"/>
                </a:lnTo>
                <a:cubicBezTo>
                  <a:pt x="356" y="9003"/>
                  <a:pt x="292" y="8258"/>
                  <a:pt x="227" y="7578"/>
                </a:cubicBezTo>
                <a:cubicBezTo>
                  <a:pt x="162" y="6865"/>
                  <a:pt x="97" y="6185"/>
                  <a:pt x="65" y="5538"/>
                </a:cubicBezTo>
                <a:lnTo>
                  <a:pt x="0" y="3724"/>
                </a:lnTo>
                <a:lnTo>
                  <a:pt x="0" y="2915"/>
                </a:lnTo>
                <a:lnTo>
                  <a:pt x="32" y="2202"/>
                </a:lnTo>
                <a:lnTo>
                  <a:pt x="65" y="1004"/>
                </a:lnTo>
                <a:cubicBezTo>
                  <a:pt x="65" y="356"/>
                  <a:pt x="97" y="0"/>
                  <a:pt x="97" y="0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0" name="Google Shape;1000;p37"/>
          <p:cNvSpPr/>
          <p:nvPr/>
        </p:nvSpPr>
        <p:spPr>
          <a:xfrm>
            <a:off x="-648065" y="5589999"/>
            <a:ext cx="51652" cy="641312"/>
          </a:xfrm>
          <a:custGeom>
            <a:avLst/>
            <a:gdLst/>
            <a:ahLst/>
            <a:cxnLst/>
            <a:rect l="l" t="t" r="r" b="b"/>
            <a:pathLst>
              <a:path w="2657" h="24742" extrusionOk="0">
                <a:moveTo>
                  <a:pt x="1" y="1"/>
                </a:moveTo>
                <a:lnTo>
                  <a:pt x="130" y="1069"/>
                </a:lnTo>
                <a:cubicBezTo>
                  <a:pt x="195" y="1749"/>
                  <a:pt x="325" y="2689"/>
                  <a:pt x="422" y="3854"/>
                </a:cubicBezTo>
                <a:lnTo>
                  <a:pt x="584" y="5733"/>
                </a:lnTo>
                <a:cubicBezTo>
                  <a:pt x="648" y="6413"/>
                  <a:pt x="746" y="7093"/>
                  <a:pt x="810" y="7837"/>
                </a:cubicBezTo>
                <a:cubicBezTo>
                  <a:pt x="972" y="9295"/>
                  <a:pt x="1134" y="10817"/>
                  <a:pt x="1264" y="12371"/>
                </a:cubicBezTo>
                <a:cubicBezTo>
                  <a:pt x="1426" y="13925"/>
                  <a:pt x="1652" y="15480"/>
                  <a:pt x="1814" y="16905"/>
                </a:cubicBezTo>
                <a:cubicBezTo>
                  <a:pt x="1879" y="17649"/>
                  <a:pt x="1944" y="18330"/>
                  <a:pt x="2041" y="19010"/>
                </a:cubicBezTo>
                <a:lnTo>
                  <a:pt x="2268" y="20888"/>
                </a:lnTo>
                <a:cubicBezTo>
                  <a:pt x="2397" y="22021"/>
                  <a:pt x="2494" y="22993"/>
                  <a:pt x="2559" y="23673"/>
                </a:cubicBezTo>
                <a:lnTo>
                  <a:pt x="2656" y="24741"/>
                </a:lnTo>
                <a:lnTo>
                  <a:pt x="2429" y="23705"/>
                </a:lnTo>
                <a:cubicBezTo>
                  <a:pt x="2332" y="23025"/>
                  <a:pt x="2106" y="22086"/>
                  <a:pt x="1911" y="20920"/>
                </a:cubicBezTo>
                <a:lnTo>
                  <a:pt x="1588" y="19074"/>
                </a:lnTo>
                <a:cubicBezTo>
                  <a:pt x="1458" y="18427"/>
                  <a:pt x="1361" y="17714"/>
                  <a:pt x="1264" y="17002"/>
                </a:cubicBezTo>
                <a:cubicBezTo>
                  <a:pt x="1069" y="15545"/>
                  <a:pt x="875" y="13990"/>
                  <a:pt x="681" y="12436"/>
                </a:cubicBezTo>
                <a:cubicBezTo>
                  <a:pt x="487" y="10914"/>
                  <a:pt x="389" y="9327"/>
                  <a:pt x="260" y="7870"/>
                </a:cubicBezTo>
                <a:cubicBezTo>
                  <a:pt x="227" y="7157"/>
                  <a:pt x="163" y="6445"/>
                  <a:pt x="130" y="5765"/>
                </a:cubicBezTo>
                <a:lnTo>
                  <a:pt x="66" y="3887"/>
                </a:lnTo>
                <a:cubicBezTo>
                  <a:pt x="33" y="2721"/>
                  <a:pt x="33" y="1749"/>
                  <a:pt x="1" y="1037"/>
                </a:cubicBezTo>
                <a:cubicBezTo>
                  <a:pt x="1" y="357"/>
                  <a:pt x="1" y="1"/>
                  <a:pt x="1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1" name="Google Shape;1001;p37"/>
          <p:cNvSpPr/>
          <p:nvPr/>
        </p:nvSpPr>
        <p:spPr>
          <a:xfrm>
            <a:off x="-557421" y="5537126"/>
            <a:ext cx="22064" cy="703417"/>
          </a:xfrm>
          <a:custGeom>
            <a:avLst/>
            <a:gdLst/>
            <a:ahLst/>
            <a:cxnLst/>
            <a:rect l="l" t="t" r="r" b="b"/>
            <a:pathLst>
              <a:path w="1135" h="27138" extrusionOk="0">
                <a:moveTo>
                  <a:pt x="33" y="1"/>
                </a:moveTo>
                <a:lnTo>
                  <a:pt x="130" y="1166"/>
                </a:lnTo>
                <a:cubicBezTo>
                  <a:pt x="195" y="1879"/>
                  <a:pt x="292" y="2947"/>
                  <a:pt x="389" y="4210"/>
                </a:cubicBezTo>
                <a:cubicBezTo>
                  <a:pt x="454" y="5506"/>
                  <a:pt x="551" y="6963"/>
                  <a:pt x="649" y="8582"/>
                </a:cubicBezTo>
                <a:cubicBezTo>
                  <a:pt x="746" y="10169"/>
                  <a:pt x="810" y="11853"/>
                  <a:pt x="875" y="13569"/>
                </a:cubicBezTo>
                <a:cubicBezTo>
                  <a:pt x="940" y="15253"/>
                  <a:pt x="1005" y="16937"/>
                  <a:pt x="1037" y="18556"/>
                </a:cubicBezTo>
                <a:cubicBezTo>
                  <a:pt x="1070" y="20143"/>
                  <a:pt x="1102" y="21632"/>
                  <a:pt x="1102" y="22895"/>
                </a:cubicBezTo>
                <a:cubicBezTo>
                  <a:pt x="1134" y="24191"/>
                  <a:pt x="1102" y="25227"/>
                  <a:pt x="1102" y="25972"/>
                </a:cubicBezTo>
                <a:lnTo>
                  <a:pt x="1102" y="27138"/>
                </a:lnTo>
                <a:lnTo>
                  <a:pt x="1005" y="25972"/>
                </a:lnTo>
                <a:cubicBezTo>
                  <a:pt x="972" y="25259"/>
                  <a:pt x="843" y="24191"/>
                  <a:pt x="778" y="22895"/>
                </a:cubicBezTo>
                <a:cubicBezTo>
                  <a:pt x="713" y="21632"/>
                  <a:pt x="584" y="20143"/>
                  <a:pt x="519" y="18556"/>
                </a:cubicBezTo>
                <a:cubicBezTo>
                  <a:pt x="422" y="16969"/>
                  <a:pt x="357" y="15285"/>
                  <a:pt x="260" y="13569"/>
                </a:cubicBezTo>
                <a:cubicBezTo>
                  <a:pt x="195" y="11885"/>
                  <a:pt x="163" y="10169"/>
                  <a:pt x="98" y="8582"/>
                </a:cubicBezTo>
                <a:cubicBezTo>
                  <a:pt x="66" y="6995"/>
                  <a:pt x="66" y="5506"/>
                  <a:pt x="33" y="4243"/>
                </a:cubicBezTo>
                <a:cubicBezTo>
                  <a:pt x="1" y="2947"/>
                  <a:pt x="33" y="1879"/>
                  <a:pt x="33" y="1134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2" name="Google Shape;1002;p37"/>
          <p:cNvSpPr/>
          <p:nvPr/>
        </p:nvSpPr>
        <p:spPr>
          <a:xfrm>
            <a:off x="-468020" y="5527069"/>
            <a:ext cx="23931" cy="695019"/>
          </a:xfrm>
          <a:custGeom>
            <a:avLst/>
            <a:gdLst/>
            <a:ahLst/>
            <a:cxnLst/>
            <a:rect l="l" t="t" r="r" b="b"/>
            <a:pathLst>
              <a:path w="1231" h="26814" extrusionOk="0">
                <a:moveTo>
                  <a:pt x="0" y="0"/>
                </a:moveTo>
                <a:lnTo>
                  <a:pt x="162" y="1166"/>
                </a:lnTo>
                <a:cubicBezTo>
                  <a:pt x="227" y="1878"/>
                  <a:pt x="389" y="2915"/>
                  <a:pt x="518" y="4177"/>
                </a:cubicBezTo>
                <a:lnTo>
                  <a:pt x="745" y="6185"/>
                </a:lnTo>
                <a:cubicBezTo>
                  <a:pt x="842" y="6930"/>
                  <a:pt x="875" y="7675"/>
                  <a:pt x="939" y="8452"/>
                </a:cubicBezTo>
                <a:cubicBezTo>
                  <a:pt x="1037" y="10039"/>
                  <a:pt x="1101" y="11690"/>
                  <a:pt x="1198" y="13407"/>
                </a:cubicBezTo>
                <a:cubicBezTo>
                  <a:pt x="1198" y="15090"/>
                  <a:pt x="1231" y="16742"/>
                  <a:pt x="1231" y="18329"/>
                </a:cubicBezTo>
                <a:lnTo>
                  <a:pt x="1231" y="20596"/>
                </a:lnTo>
                <a:lnTo>
                  <a:pt x="1166" y="22636"/>
                </a:lnTo>
                <a:cubicBezTo>
                  <a:pt x="1134" y="23899"/>
                  <a:pt x="1069" y="24935"/>
                  <a:pt x="1037" y="25680"/>
                </a:cubicBezTo>
                <a:lnTo>
                  <a:pt x="972" y="26813"/>
                </a:lnTo>
                <a:lnTo>
                  <a:pt x="939" y="25680"/>
                </a:lnTo>
                <a:cubicBezTo>
                  <a:pt x="907" y="24935"/>
                  <a:pt x="842" y="23899"/>
                  <a:pt x="842" y="22636"/>
                </a:cubicBezTo>
                <a:cubicBezTo>
                  <a:pt x="842" y="21988"/>
                  <a:pt x="810" y="21308"/>
                  <a:pt x="777" y="20596"/>
                </a:cubicBezTo>
                <a:cubicBezTo>
                  <a:pt x="777" y="19883"/>
                  <a:pt x="745" y="19106"/>
                  <a:pt x="713" y="18329"/>
                </a:cubicBezTo>
                <a:cubicBezTo>
                  <a:pt x="680" y="16774"/>
                  <a:pt x="648" y="15090"/>
                  <a:pt x="616" y="13407"/>
                </a:cubicBezTo>
                <a:cubicBezTo>
                  <a:pt x="551" y="11723"/>
                  <a:pt x="454" y="10071"/>
                  <a:pt x="421" y="8484"/>
                </a:cubicBezTo>
                <a:cubicBezTo>
                  <a:pt x="356" y="7707"/>
                  <a:pt x="389" y="6962"/>
                  <a:pt x="324" y="6250"/>
                </a:cubicBezTo>
                <a:lnTo>
                  <a:pt x="195" y="4210"/>
                </a:lnTo>
                <a:cubicBezTo>
                  <a:pt x="130" y="2947"/>
                  <a:pt x="97" y="1911"/>
                  <a:pt x="65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3" name="Google Shape;1003;p37"/>
          <p:cNvSpPr/>
          <p:nvPr/>
        </p:nvSpPr>
        <p:spPr>
          <a:xfrm>
            <a:off x="-379261" y="5605111"/>
            <a:ext cx="27721" cy="557357"/>
          </a:xfrm>
          <a:custGeom>
            <a:avLst/>
            <a:gdLst/>
            <a:ahLst/>
            <a:cxnLst/>
            <a:rect l="l" t="t" r="r" b="b"/>
            <a:pathLst>
              <a:path w="1426" h="21503" extrusionOk="0">
                <a:moveTo>
                  <a:pt x="486" y="1"/>
                </a:moveTo>
                <a:cubicBezTo>
                  <a:pt x="486" y="1"/>
                  <a:pt x="551" y="357"/>
                  <a:pt x="648" y="940"/>
                </a:cubicBezTo>
                <a:lnTo>
                  <a:pt x="777" y="1976"/>
                </a:lnTo>
                <a:cubicBezTo>
                  <a:pt x="842" y="2397"/>
                  <a:pt x="907" y="2850"/>
                  <a:pt x="972" y="3368"/>
                </a:cubicBezTo>
                <a:lnTo>
                  <a:pt x="1134" y="4988"/>
                </a:lnTo>
                <a:cubicBezTo>
                  <a:pt x="1198" y="5571"/>
                  <a:pt x="1231" y="6186"/>
                  <a:pt x="1263" y="6801"/>
                </a:cubicBezTo>
                <a:cubicBezTo>
                  <a:pt x="1328" y="7449"/>
                  <a:pt x="1360" y="8096"/>
                  <a:pt x="1360" y="8744"/>
                </a:cubicBezTo>
                <a:cubicBezTo>
                  <a:pt x="1360" y="9424"/>
                  <a:pt x="1393" y="10104"/>
                  <a:pt x="1425" y="10784"/>
                </a:cubicBezTo>
                <a:cubicBezTo>
                  <a:pt x="1425" y="11464"/>
                  <a:pt x="1360" y="12144"/>
                  <a:pt x="1360" y="12792"/>
                </a:cubicBezTo>
                <a:cubicBezTo>
                  <a:pt x="1328" y="13472"/>
                  <a:pt x="1263" y="14120"/>
                  <a:pt x="1231" y="14767"/>
                </a:cubicBezTo>
                <a:cubicBezTo>
                  <a:pt x="1166" y="15383"/>
                  <a:pt x="1134" y="15998"/>
                  <a:pt x="1037" y="16581"/>
                </a:cubicBezTo>
                <a:lnTo>
                  <a:pt x="777" y="18200"/>
                </a:lnTo>
                <a:lnTo>
                  <a:pt x="648" y="18912"/>
                </a:lnTo>
                <a:lnTo>
                  <a:pt x="486" y="19560"/>
                </a:lnTo>
                <a:lnTo>
                  <a:pt x="227" y="20596"/>
                </a:lnTo>
                <a:cubicBezTo>
                  <a:pt x="97" y="21179"/>
                  <a:pt x="0" y="21503"/>
                  <a:pt x="0" y="21503"/>
                </a:cubicBezTo>
                <a:cubicBezTo>
                  <a:pt x="0" y="21503"/>
                  <a:pt x="33" y="21179"/>
                  <a:pt x="130" y="20596"/>
                </a:cubicBezTo>
                <a:lnTo>
                  <a:pt x="259" y="19528"/>
                </a:lnTo>
                <a:lnTo>
                  <a:pt x="356" y="18880"/>
                </a:lnTo>
                <a:lnTo>
                  <a:pt x="421" y="18167"/>
                </a:lnTo>
                <a:lnTo>
                  <a:pt x="583" y="16548"/>
                </a:lnTo>
                <a:cubicBezTo>
                  <a:pt x="648" y="15965"/>
                  <a:pt x="648" y="15350"/>
                  <a:pt x="680" y="14735"/>
                </a:cubicBezTo>
                <a:cubicBezTo>
                  <a:pt x="713" y="14087"/>
                  <a:pt x="745" y="13440"/>
                  <a:pt x="745" y="12792"/>
                </a:cubicBezTo>
                <a:cubicBezTo>
                  <a:pt x="745" y="12112"/>
                  <a:pt x="777" y="11432"/>
                  <a:pt x="810" y="10752"/>
                </a:cubicBezTo>
                <a:cubicBezTo>
                  <a:pt x="810" y="10072"/>
                  <a:pt x="810" y="9392"/>
                  <a:pt x="810" y="8744"/>
                </a:cubicBezTo>
                <a:cubicBezTo>
                  <a:pt x="810" y="8064"/>
                  <a:pt x="777" y="7416"/>
                  <a:pt x="745" y="6769"/>
                </a:cubicBezTo>
                <a:cubicBezTo>
                  <a:pt x="745" y="6153"/>
                  <a:pt x="745" y="5538"/>
                  <a:pt x="713" y="4955"/>
                </a:cubicBezTo>
                <a:lnTo>
                  <a:pt x="648" y="3336"/>
                </a:lnTo>
                <a:cubicBezTo>
                  <a:pt x="616" y="2332"/>
                  <a:pt x="551" y="1490"/>
                  <a:pt x="551" y="907"/>
                </a:cubicBezTo>
                <a:cubicBezTo>
                  <a:pt x="518" y="357"/>
                  <a:pt x="486" y="1"/>
                  <a:pt x="486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4" name="Google Shape;1004;p37"/>
          <p:cNvSpPr/>
          <p:nvPr/>
        </p:nvSpPr>
        <p:spPr>
          <a:xfrm>
            <a:off x="707251" y="5182947"/>
            <a:ext cx="587982" cy="1155824"/>
          </a:xfrm>
          <a:custGeom>
            <a:avLst/>
            <a:gdLst/>
            <a:ahLst/>
            <a:cxnLst/>
            <a:rect l="l" t="t" r="r" b="b"/>
            <a:pathLst>
              <a:path w="30246" h="44592" extrusionOk="0">
                <a:moveTo>
                  <a:pt x="1555" y="35492"/>
                </a:moveTo>
                <a:cubicBezTo>
                  <a:pt x="1846" y="36593"/>
                  <a:pt x="2267" y="37629"/>
                  <a:pt x="2785" y="38633"/>
                </a:cubicBezTo>
                <a:cubicBezTo>
                  <a:pt x="3659" y="40252"/>
                  <a:pt x="5279" y="41968"/>
                  <a:pt x="6898" y="42778"/>
                </a:cubicBezTo>
                <a:cubicBezTo>
                  <a:pt x="10136" y="44397"/>
                  <a:pt x="14864" y="44591"/>
                  <a:pt x="18361" y="44073"/>
                </a:cubicBezTo>
                <a:cubicBezTo>
                  <a:pt x="22344" y="43426"/>
                  <a:pt x="25809" y="40932"/>
                  <a:pt x="27752" y="37370"/>
                </a:cubicBezTo>
                <a:cubicBezTo>
                  <a:pt x="29372" y="34261"/>
                  <a:pt x="29728" y="30667"/>
                  <a:pt x="29922" y="27169"/>
                </a:cubicBezTo>
                <a:cubicBezTo>
                  <a:pt x="30181" y="23607"/>
                  <a:pt x="30246" y="20013"/>
                  <a:pt x="30084" y="16418"/>
                </a:cubicBezTo>
                <a:cubicBezTo>
                  <a:pt x="29890" y="12824"/>
                  <a:pt x="29469" y="8808"/>
                  <a:pt x="27623" y="5667"/>
                </a:cubicBezTo>
                <a:cubicBezTo>
                  <a:pt x="25421" y="1846"/>
                  <a:pt x="21017" y="162"/>
                  <a:pt x="17001" y="65"/>
                </a:cubicBezTo>
                <a:cubicBezTo>
                  <a:pt x="13731" y="0"/>
                  <a:pt x="9424" y="162"/>
                  <a:pt x="6509" y="1943"/>
                </a:cubicBezTo>
                <a:cubicBezTo>
                  <a:pt x="3141" y="3951"/>
                  <a:pt x="1555" y="7934"/>
                  <a:pt x="1004" y="11723"/>
                </a:cubicBezTo>
                <a:cubicBezTo>
                  <a:pt x="259" y="16386"/>
                  <a:pt x="0" y="21114"/>
                  <a:pt x="259" y="25809"/>
                </a:cubicBezTo>
                <a:cubicBezTo>
                  <a:pt x="486" y="28853"/>
                  <a:pt x="680" y="32383"/>
                  <a:pt x="1555" y="3549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5" name="Google Shape;1005;p37"/>
          <p:cNvSpPr/>
          <p:nvPr/>
        </p:nvSpPr>
        <p:spPr>
          <a:xfrm>
            <a:off x="1129004" y="5608481"/>
            <a:ext cx="109564" cy="654713"/>
          </a:xfrm>
          <a:custGeom>
            <a:avLst/>
            <a:gdLst/>
            <a:ahLst/>
            <a:cxnLst/>
            <a:rect l="l" t="t" r="r" b="b"/>
            <a:pathLst>
              <a:path w="5636" h="25259" extrusionOk="0">
                <a:moveTo>
                  <a:pt x="5635" y="0"/>
                </a:moveTo>
                <a:lnTo>
                  <a:pt x="5635" y="1101"/>
                </a:lnTo>
                <a:cubicBezTo>
                  <a:pt x="5635" y="1457"/>
                  <a:pt x="5635" y="1911"/>
                  <a:pt x="5603" y="2397"/>
                </a:cubicBezTo>
                <a:lnTo>
                  <a:pt x="5603" y="3206"/>
                </a:lnTo>
                <a:lnTo>
                  <a:pt x="5538" y="4080"/>
                </a:lnTo>
                <a:lnTo>
                  <a:pt x="5376" y="6056"/>
                </a:lnTo>
                <a:cubicBezTo>
                  <a:pt x="5312" y="6768"/>
                  <a:pt x="5182" y="7481"/>
                  <a:pt x="5085" y="8225"/>
                </a:cubicBezTo>
                <a:cubicBezTo>
                  <a:pt x="4988" y="9003"/>
                  <a:pt x="4891" y="9780"/>
                  <a:pt x="4729" y="10557"/>
                </a:cubicBezTo>
                <a:lnTo>
                  <a:pt x="4243" y="12953"/>
                </a:lnTo>
                <a:lnTo>
                  <a:pt x="3660" y="15317"/>
                </a:lnTo>
                <a:cubicBezTo>
                  <a:pt x="3498" y="16095"/>
                  <a:pt x="3239" y="16872"/>
                  <a:pt x="3012" y="17584"/>
                </a:cubicBezTo>
                <a:cubicBezTo>
                  <a:pt x="2786" y="18329"/>
                  <a:pt x="2591" y="19041"/>
                  <a:pt x="2332" y="19689"/>
                </a:cubicBezTo>
                <a:lnTo>
                  <a:pt x="1652" y="21535"/>
                </a:lnTo>
                <a:lnTo>
                  <a:pt x="1328" y="22344"/>
                </a:lnTo>
                <a:lnTo>
                  <a:pt x="1005" y="23057"/>
                </a:lnTo>
                <a:lnTo>
                  <a:pt x="487" y="24223"/>
                </a:lnTo>
                <a:lnTo>
                  <a:pt x="1" y="25259"/>
                </a:lnTo>
                <a:lnTo>
                  <a:pt x="357" y="24190"/>
                </a:lnTo>
                <a:lnTo>
                  <a:pt x="810" y="22960"/>
                </a:lnTo>
                <a:lnTo>
                  <a:pt x="1069" y="22247"/>
                </a:lnTo>
                <a:lnTo>
                  <a:pt x="1328" y="21405"/>
                </a:lnTo>
                <a:lnTo>
                  <a:pt x="1911" y="19527"/>
                </a:lnTo>
                <a:cubicBezTo>
                  <a:pt x="2138" y="18879"/>
                  <a:pt x="2300" y="18135"/>
                  <a:pt x="2494" y="17422"/>
                </a:cubicBezTo>
                <a:cubicBezTo>
                  <a:pt x="2721" y="16677"/>
                  <a:pt x="2915" y="15933"/>
                  <a:pt x="3110" y="15155"/>
                </a:cubicBezTo>
                <a:lnTo>
                  <a:pt x="3660" y="12824"/>
                </a:lnTo>
                <a:lnTo>
                  <a:pt x="4146" y="10427"/>
                </a:lnTo>
                <a:cubicBezTo>
                  <a:pt x="4308" y="9650"/>
                  <a:pt x="4437" y="8873"/>
                  <a:pt x="4534" y="8128"/>
                </a:cubicBezTo>
                <a:cubicBezTo>
                  <a:pt x="4664" y="7383"/>
                  <a:pt x="4826" y="6671"/>
                  <a:pt x="4891" y="5991"/>
                </a:cubicBezTo>
                <a:lnTo>
                  <a:pt x="5182" y="4048"/>
                </a:lnTo>
                <a:lnTo>
                  <a:pt x="5279" y="3174"/>
                </a:lnTo>
                <a:lnTo>
                  <a:pt x="5376" y="2397"/>
                </a:lnTo>
                <a:lnTo>
                  <a:pt x="5506" y="1101"/>
                </a:ln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6" name="Google Shape;1006;p37"/>
          <p:cNvSpPr/>
          <p:nvPr/>
        </p:nvSpPr>
        <p:spPr>
          <a:xfrm>
            <a:off x="1093760" y="5533781"/>
            <a:ext cx="65493" cy="611064"/>
          </a:xfrm>
          <a:custGeom>
            <a:avLst/>
            <a:gdLst/>
            <a:ahLst/>
            <a:cxnLst/>
            <a:rect l="l" t="t" r="r" b="b"/>
            <a:pathLst>
              <a:path w="3369" h="23575" extrusionOk="0">
                <a:moveTo>
                  <a:pt x="3239" y="0"/>
                </a:moveTo>
                <a:cubicBezTo>
                  <a:pt x="3239" y="0"/>
                  <a:pt x="3239" y="356"/>
                  <a:pt x="3271" y="1036"/>
                </a:cubicBezTo>
                <a:cubicBezTo>
                  <a:pt x="3271" y="1360"/>
                  <a:pt x="3303" y="1749"/>
                  <a:pt x="3303" y="2202"/>
                </a:cubicBezTo>
                <a:cubicBezTo>
                  <a:pt x="3303" y="2429"/>
                  <a:pt x="3336" y="2656"/>
                  <a:pt x="3336" y="2915"/>
                </a:cubicBezTo>
                <a:cubicBezTo>
                  <a:pt x="3368" y="3174"/>
                  <a:pt x="3336" y="3465"/>
                  <a:pt x="3303" y="3724"/>
                </a:cubicBezTo>
                <a:lnTo>
                  <a:pt x="3271" y="5538"/>
                </a:lnTo>
                <a:cubicBezTo>
                  <a:pt x="3239" y="6185"/>
                  <a:pt x="3174" y="6865"/>
                  <a:pt x="3109" y="7578"/>
                </a:cubicBezTo>
                <a:cubicBezTo>
                  <a:pt x="3044" y="8290"/>
                  <a:pt x="2980" y="9003"/>
                  <a:pt x="2882" y="9715"/>
                </a:cubicBezTo>
                <a:lnTo>
                  <a:pt x="2591" y="11917"/>
                </a:lnTo>
                <a:lnTo>
                  <a:pt x="2202" y="14119"/>
                </a:lnTo>
                <a:cubicBezTo>
                  <a:pt x="2105" y="14864"/>
                  <a:pt x="1943" y="15576"/>
                  <a:pt x="1814" y="16256"/>
                </a:cubicBezTo>
                <a:cubicBezTo>
                  <a:pt x="1522" y="17616"/>
                  <a:pt x="1231" y="18879"/>
                  <a:pt x="972" y="19980"/>
                </a:cubicBezTo>
                <a:cubicBezTo>
                  <a:pt x="680" y="21049"/>
                  <a:pt x="421" y="21956"/>
                  <a:pt x="259" y="22603"/>
                </a:cubicBezTo>
                <a:cubicBezTo>
                  <a:pt x="97" y="23219"/>
                  <a:pt x="0" y="23575"/>
                  <a:pt x="0" y="23575"/>
                </a:cubicBezTo>
                <a:cubicBezTo>
                  <a:pt x="0" y="23575"/>
                  <a:pt x="33" y="23219"/>
                  <a:pt x="162" y="22571"/>
                </a:cubicBezTo>
                <a:lnTo>
                  <a:pt x="616" y="19916"/>
                </a:lnTo>
                <a:lnTo>
                  <a:pt x="939" y="18135"/>
                </a:lnTo>
                <a:lnTo>
                  <a:pt x="1263" y="16127"/>
                </a:lnTo>
                <a:cubicBezTo>
                  <a:pt x="1522" y="14767"/>
                  <a:pt x="1749" y="13309"/>
                  <a:pt x="1976" y="11820"/>
                </a:cubicBezTo>
                <a:lnTo>
                  <a:pt x="2300" y="9650"/>
                </a:lnTo>
                <a:cubicBezTo>
                  <a:pt x="2429" y="8905"/>
                  <a:pt x="2494" y="8193"/>
                  <a:pt x="2591" y="7513"/>
                </a:cubicBezTo>
                <a:cubicBezTo>
                  <a:pt x="2656" y="6833"/>
                  <a:pt x="2753" y="6153"/>
                  <a:pt x="2818" y="5505"/>
                </a:cubicBezTo>
                <a:lnTo>
                  <a:pt x="2980" y="3724"/>
                </a:lnTo>
                <a:lnTo>
                  <a:pt x="3044" y="2915"/>
                </a:lnTo>
                <a:cubicBezTo>
                  <a:pt x="3044" y="2656"/>
                  <a:pt x="3077" y="2429"/>
                  <a:pt x="3077" y="2202"/>
                </a:cubicBezTo>
                <a:cubicBezTo>
                  <a:pt x="3109" y="1749"/>
                  <a:pt x="3141" y="1360"/>
                  <a:pt x="3174" y="1036"/>
                </a:cubicBezTo>
                <a:cubicBezTo>
                  <a:pt x="3206" y="356"/>
                  <a:pt x="3239" y="0"/>
                  <a:pt x="3239" y="0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7" name="Google Shape;1007;p37"/>
          <p:cNvSpPr/>
          <p:nvPr/>
        </p:nvSpPr>
        <p:spPr>
          <a:xfrm>
            <a:off x="1035210" y="5590000"/>
            <a:ext cx="51011" cy="642143"/>
          </a:xfrm>
          <a:custGeom>
            <a:avLst/>
            <a:gdLst/>
            <a:ahLst/>
            <a:cxnLst/>
            <a:rect l="l" t="t" r="r" b="b"/>
            <a:pathLst>
              <a:path w="2624" h="24774" extrusionOk="0">
                <a:moveTo>
                  <a:pt x="2624" y="1"/>
                </a:moveTo>
                <a:lnTo>
                  <a:pt x="2624" y="1069"/>
                </a:lnTo>
                <a:cubicBezTo>
                  <a:pt x="2624" y="1717"/>
                  <a:pt x="2624" y="2721"/>
                  <a:pt x="2591" y="3887"/>
                </a:cubicBezTo>
                <a:lnTo>
                  <a:pt x="2527" y="5797"/>
                </a:lnTo>
                <a:cubicBezTo>
                  <a:pt x="2494" y="6445"/>
                  <a:pt x="2429" y="7157"/>
                  <a:pt x="2365" y="7902"/>
                </a:cubicBezTo>
                <a:cubicBezTo>
                  <a:pt x="2268" y="9359"/>
                  <a:pt x="2106" y="10914"/>
                  <a:pt x="1976" y="12468"/>
                </a:cubicBezTo>
                <a:cubicBezTo>
                  <a:pt x="1814" y="14023"/>
                  <a:pt x="1555" y="15545"/>
                  <a:pt x="1361" y="17002"/>
                </a:cubicBezTo>
                <a:cubicBezTo>
                  <a:pt x="1264" y="17714"/>
                  <a:pt x="1167" y="18427"/>
                  <a:pt x="1069" y="19074"/>
                </a:cubicBezTo>
                <a:lnTo>
                  <a:pt x="746" y="20953"/>
                </a:lnTo>
                <a:cubicBezTo>
                  <a:pt x="519" y="22086"/>
                  <a:pt x="325" y="23057"/>
                  <a:pt x="195" y="23705"/>
                </a:cubicBezTo>
                <a:lnTo>
                  <a:pt x="1" y="24774"/>
                </a:lnTo>
                <a:lnTo>
                  <a:pt x="98" y="23705"/>
                </a:lnTo>
                <a:cubicBezTo>
                  <a:pt x="163" y="23025"/>
                  <a:pt x="260" y="22054"/>
                  <a:pt x="389" y="20888"/>
                </a:cubicBezTo>
                <a:lnTo>
                  <a:pt x="616" y="19010"/>
                </a:lnTo>
                <a:cubicBezTo>
                  <a:pt x="713" y="18362"/>
                  <a:pt x="746" y="17649"/>
                  <a:pt x="843" y="16937"/>
                </a:cubicBezTo>
                <a:cubicBezTo>
                  <a:pt x="1005" y="15480"/>
                  <a:pt x="1167" y="13925"/>
                  <a:pt x="1361" y="12403"/>
                </a:cubicBezTo>
                <a:cubicBezTo>
                  <a:pt x="1555" y="10849"/>
                  <a:pt x="1685" y="9295"/>
                  <a:pt x="1847" y="7837"/>
                </a:cubicBezTo>
                <a:cubicBezTo>
                  <a:pt x="1911" y="7125"/>
                  <a:pt x="2008" y="6413"/>
                  <a:pt x="2041" y="5765"/>
                </a:cubicBezTo>
                <a:lnTo>
                  <a:pt x="2235" y="3887"/>
                </a:lnTo>
                <a:cubicBezTo>
                  <a:pt x="2332" y="2721"/>
                  <a:pt x="2429" y="1749"/>
                  <a:pt x="2527" y="1069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8" name="Google Shape;1008;p37"/>
          <p:cNvSpPr/>
          <p:nvPr/>
        </p:nvSpPr>
        <p:spPr>
          <a:xfrm>
            <a:off x="974152" y="5537126"/>
            <a:ext cx="21423" cy="704247"/>
          </a:xfrm>
          <a:custGeom>
            <a:avLst/>
            <a:gdLst/>
            <a:ahLst/>
            <a:cxnLst/>
            <a:rect l="l" t="t" r="r" b="b"/>
            <a:pathLst>
              <a:path w="1102" h="27170" extrusionOk="0">
                <a:moveTo>
                  <a:pt x="1102" y="1"/>
                </a:moveTo>
                <a:lnTo>
                  <a:pt x="1102" y="1166"/>
                </a:lnTo>
                <a:lnTo>
                  <a:pt x="1102" y="4243"/>
                </a:lnTo>
                <a:cubicBezTo>
                  <a:pt x="1102" y="5506"/>
                  <a:pt x="1069" y="6995"/>
                  <a:pt x="1004" y="8582"/>
                </a:cubicBezTo>
                <a:cubicBezTo>
                  <a:pt x="972" y="10169"/>
                  <a:pt x="907" y="11885"/>
                  <a:pt x="843" y="13569"/>
                </a:cubicBezTo>
                <a:cubicBezTo>
                  <a:pt x="778" y="15285"/>
                  <a:pt x="713" y="16969"/>
                  <a:pt x="616" y="18556"/>
                </a:cubicBezTo>
                <a:cubicBezTo>
                  <a:pt x="519" y="20143"/>
                  <a:pt x="422" y="21632"/>
                  <a:pt x="357" y="22928"/>
                </a:cubicBezTo>
                <a:cubicBezTo>
                  <a:pt x="260" y="24191"/>
                  <a:pt x="163" y="25259"/>
                  <a:pt x="98" y="26004"/>
                </a:cubicBezTo>
                <a:lnTo>
                  <a:pt x="1" y="27170"/>
                </a:lnTo>
                <a:lnTo>
                  <a:pt x="1" y="26004"/>
                </a:lnTo>
                <a:lnTo>
                  <a:pt x="1" y="22895"/>
                </a:lnTo>
                <a:cubicBezTo>
                  <a:pt x="1" y="21632"/>
                  <a:pt x="33" y="20143"/>
                  <a:pt x="65" y="18556"/>
                </a:cubicBezTo>
                <a:cubicBezTo>
                  <a:pt x="130" y="16969"/>
                  <a:pt x="195" y="15253"/>
                  <a:pt x="227" y="13569"/>
                </a:cubicBezTo>
                <a:cubicBezTo>
                  <a:pt x="292" y="11853"/>
                  <a:pt x="389" y="10169"/>
                  <a:pt x="486" y="8582"/>
                </a:cubicBezTo>
                <a:cubicBezTo>
                  <a:pt x="551" y="6995"/>
                  <a:pt x="681" y="5506"/>
                  <a:pt x="745" y="4243"/>
                </a:cubicBezTo>
                <a:cubicBezTo>
                  <a:pt x="810" y="2947"/>
                  <a:pt x="907" y="1911"/>
                  <a:pt x="972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9" name="Google Shape;1009;p37"/>
          <p:cNvSpPr/>
          <p:nvPr/>
        </p:nvSpPr>
        <p:spPr>
          <a:xfrm>
            <a:off x="882243" y="5527069"/>
            <a:ext cx="23950" cy="695019"/>
          </a:xfrm>
          <a:custGeom>
            <a:avLst/>
            <a:gdLst/>
            <a:ahLst/>
            <a:cxnLst/>
            <a:rect l="l" t="t" r="r" b="b"/>
            <a:pathLst>
              <a:path w="1232" h="26814" extrusionOk="0">
                <a:moveTo>
                  <a:pt x="1231" y="0"/>
                </a:moveTo>
                <a:lnTo>
                  <a:pt x="1199" y="1166"/>
                </a:lnTo>
                <a:cubicBezTo>
                  <a:pt x="1166" y="1911"/>
                  <a:pt x="1134" y="2947"/>
                  <a:pt x="1069" y="4210"/>
                </a:cubicBezTo>
                <a:lnTo>
                  <a:pt x="940" y="6218"/>
                </a:lnTo>
                <a:cubicBezTo>
                  <a:pt x="875" y="6962"/>
                  <a:pt x="875" y="7707"/>
                  <a:pt x="843" y="8484"/>
                </a:cubicBezTo>
                <a:cubicBezTo>
                  <a:pt x="810" y="10071"/>
                  <a:pt x="745" y="11723"/>
                  <a:pt x="648" y="13407"/>
                </a:cubicBezTo>
                <a:cubicBezTo>
                  <a:pt x="584" y="15090"/>
                  <a:pt x="584" y="16742"/>
                  <a:pt x="551" y="18329"/>
                </a:cubicBezTo>
                <a:cubicBezTo>
                  <a:pt x="551" y="19106"/>
                  <a:pt x="486" y="19883"/>
                  <a:pt x="454" y="20596"/>
                </a:cubicBezTo>
                <a:cubicBezTo>
                  <a:pt x="454" y="21308"/>
                  <a:pt x="454" y="21988"/>
                  <a:pt x="422" y="22636"/>
                </a:cubicBezTo>
                <a:cubicBezTo>
                  <a:pt x="422" y="23866"/>
                  <a:pt x="357" y="24935"/>
                  <a:pt x="325" y="25647"/>
                </a:cubicBezTo>
                <a:lnTo>
                  <a:pt x="292" y="26813"/>
                </a:lnTo>
                <a:lnTo>
                  <a:pt x="227" y="25647"/>
                </a:lnTo>
                <a:cubicBezTo>
                  <a:pt x="195" y="24935"/>
                  <a:pt x="130" y="23866"/>
                  <a:pt x="98" y="22636"/>
                </a:cubicBezTo>
                <a:lnTo>
                  <a:pt x="33" y="20596"/>
                </a:lnTo>
                <a:cubicBezTo>
                  <a:pt x="1" y="19883"/>
                  <a:pt x="1" y="19106"/>
                  <a:pt x="33" y="18329"/>
                </a:cubicBezTo>
                <a:cubicBezTo>
                  <a:pt x="33" y="16742"/>
                  <a:pt x="33" y="15090"/>
                  <a:pt x="65" y="13407"/>
                </a:cubicBezTo>
                <a:cubicBezTo>
                  <a:pt x="163" y="11723"/>
                  <a:pt x="227" y="10039"/>
                  <a:pt x="325" y="8452"/>
                </a:cubicBezTo>
                <a:cubicBezTo>
                  <a:pt x="389" y="7675"/>
                  <a:pt x="422" y="6898"/>
                  <a:pt x="519" y="6185"/>
                </a:cubicBezTo>
                <a:lnTo>
                  <a:pt x="745" y="4177"/>
                </a:lnTo>
                <a:cubicBezTo>
                  <a:pt x="875" y="2915"/>
                  <a:pt x="1005" y="1878"/>
                  <a:pt x="1102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0" name="Google Shape;1010;p37"/>
          <p:cNvSpPr/>
          <p:nvPr/>
        </p:nvSpPr>
        <p:spPr>
          <a:xfrm>
            <a:off x="789712" y="5605111"/>
            <a:ext cx="28344" cy="558213"/>
          </a:xfrm>
          <a:custGeom>
            <a:avLst/>
            <a:gdLst/>
            <a:ahLst/>
            <a:cxnLst/>
            <a:rect l="l" t="t" r="r" b="b"/>
            <a:pathLst>
              <a:path w="1458" h="21536" extrusionOk="0">
                <a:moveTo>
                  <a:pt x="972" y="1"/>
                </a:moveTo>
                <a:cubicBezTo>
                  <a:pt x="972" y="1"/>
                  <a:pt x="972" y="357"/>
                  <a:pt x="939" y="940"/>
                </a:cubicBezTo>
                <a:cubicBezTo>
                  <a:pt x="907" y="1523"/>
                  <a:pt x="875" y="2365"/>
                  <a:pt x="842" y="3368"/>
                </a:cubicBezTo>
                <a:lnTo>
                  <a:pt x="745" y="4988"/>
                </a:lnTo>
                <a:cubicBezTo>
                  <a:pt x="713" y="5571"/>
                  <a:pt x="745" y="6186"/>
                  <a:pt x="713" y="6801"/>
                </a:cubicBezTo>
                <a:cubicBezTo>
                  <a:pt x="680" y="7449"/>
                  <a:pt x="648" y="8096"/>
                  <a:pt x="680" y="8744"/>
                </a:cubicBezTo>
                <a:cubicBezTo>
                  <a:pt x="680" y="9424"/>
                  <a:pt x="680" y="10104"/>
                  <a:pt x="680" y="10784"/>
                </a:cubicBezTo>
                <a:cubicBezTo>
                  <a:pt x="680" y="11464"/>
                  <a:pt x="680" y="12112"/>
                  <a:pt x="713" y="12792"/>
                </a:cubicBezTo>
                <a:cubicBezTo>
                  <a:pt x="713" y="13472"/>
                  <a:pt x="745" y="14120"/>
                  <a:pt x="778" y="14735"/>
                </a:cubicBezTo>
                <a:cubicBezTo>
                  <a:pt x="810" y="15383"/>
                  <a:pt x="842" y="15998"/>
                  <a:pt x="875" y="16548"/>
                </a:cubicBezTo>
                <a:lnTo>
                  <a:pt x="1037" y="18167"/>
                </a:lnTo>
                <a:lnTo>
                  <a:pt x="1101" y="18912"/>
                </a:lnTo>
                <a:lnTo>
                  <a:pt x="1199" y="19560"/>
                </a:lnTo>
                <a:lnTo>
                  <a:pt x="1328" y="20596"/>
                </a:lnTo>
                <a:cubicBezTo>
                  <a:pt x="1425" y="21211"/>
                  <a:pt x="1458" y="21535"/>
                  <a:pt x="1458" y="21535"/>
                </a:cubicBezTo>
                <a:cubicBezTo>
                  <a:pt x="1458" y="21535"/>
                  <a:pt x="1360" y="21211"/>
                  <a:pt x="1231" y="20629"/>
                </a:cubicBezTo>
                <a:lnTo>
                  <a:pt x="972" y="19592"/>
                </a:lnTo>
                <a:lnTo>
                  <a:pt x="778" y="18945"/>
                </a:lnTo>
                <a:lnTo>
                  <a:pt x="680" y="18232"/>
                </a:lnTo>
                <a:lnTo>
                  <a:pt x="421" y="16613"/>
                </a:lnTo>
                <a:cubicBezTo>
                  <a:pt x="324" y="16030"/>
                  <a:pt x="292" y="15415"/>
                  <a:pt x="227" y="14800"/>
                </a:cubicBezTo>
                <a:cubicBezTo>
                  <a:pt x="162" y="14152"/>
                  <a:pt x="98" y="13504"/>
                  <a:pt x="98" y="12824"/>
                </a:cubicBezTo>
                <a:cubicBezTo>
                  <a:pt x="98" y="12177"/>
                  <a:pt x="65" y="11497"/>
                  <a:pt x="33" y="10817"/>
                </a:cubicBezTo>
                <a:cubicBezTo>
                  <a:pt x="0" y="10137"/>
                  <a:pt x="65" y="9456"/>
                  <a:pt x="65" y="8776"/>
                </a:cubicBezTo>
                <a:cubicBezTo>
                  <a:pt x="98" y="8129"/>
                  <a:pt x="130" y="7449"/>
                  <a:pt x="162" y="6833"/>
                </a:cubicBezTo>
                <a:cubicBezTo>
                  <a:pt x="195" y="6186"/>
                  <a:pt x="259" y="5571"/>
                  <a:pt x="292" y="5020"/>
                </a:cubicBezTo>
                <a:lnTo>
                  <a:pt x="486" y="3401"/>
                </a:lnTo>
                <a:cubicBezTo>
                  <a:pt x="519" y="2883"/>
                  <a:pt x="583" y="2429"/>
                  <a:pt x="648" y="2008"/>
                </a:cubicBezTo>
                <a:lnTo>
                  <a:pt x="810" y="972"/>
                </a:lnTo>
                <a:cubicBezTo>
                  <a:pt x="907" y="324"/>
                  <a:pt x="972" y="1"/>
                  <a:pt x="972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1" name="Google Shape;1011;p37"/>
          <p:cNvSpPr/>
          <p:nvPr/>
        </p:nvSpPr>
        <p:spPr>
          <a:xfrm>
            <a:off x="-1089975" y="5153557"/>
            <a:ext cx="2618840" cy="846961"/>
          </a:xfrm>
          <a:custGeom>
            <a:avLst/>
            <a:gdLst/>
            <a:ahLst/>
            <a:cxnLst/>
            <a:rect l="l" t="t" r="r" b="b"/>
            <a:pathLst>
              <a:path w="134714" h="32676" extrusionOk="0">
                <a:moveTo>
                  <a:pt x="134293" y="5506"/>
                </a:moveTo>
                <a:cubicBezTo>
                  <a:pt x="133678" y="1"/>
                  <a:pt x="128464" y="1911"/>
                  <a:pt x="128464" y="1911"/>
                </a:cubicBezTo>
                <a:lnTo>
                  <a:pt x="6218" y="1911"/>
                </a:lnTo>
                <a:cubicBezTo>
                  <a:pt x="6218" y="1911"/>
                  <a:pt x="1037" y="1"/>
                  <a:pt x="422" y="5506"/>
                </a:cubicBezTo>
                <a:cubicBezTo>
                  <a:pt x="1" y="9295"/>
                  <a:pt x="681" y="13310"/>
                  <a:pt x="1296" y="17034"/>
                </a:cubicBezTo>
                <a:cubicBezTo>
                  <a:pt x="1847" y="20661"/>
                  <a:pt x="2171" y="23770"/>
                  <a:pt x="5668" y="25680"/>
                </a:cubicBezTo>
                <a:cubicBezTo>
                  <a:pt x="8161" y="26976"/>
                  <a:pt x="10882" y="27818"/>
                  <a:pt x="13569" y="28562"/>
                </a:cubicBezTo>
                <a:cubicBezTo>
                  <a:pt x="25972" y="31865"/>
                  <a:pt x="39152" y="32448"/>
                  <a:pt x="51911" y="32675"/>
                </a:cubicBezTo>
                <a:cubicBezTo>
                  <a:pt x="51587" y="30894"/>
                  <a:pt x="51360" y="28724"/>
                  <a:pt x="51749" y="27818"/>
                </a:cubicBezTo>
                <a:lnTo>
                  <a:pt x="86366" y="27818"/>
                </a:lnTo>
                <a:cubicBezTo>
                  <a:pt x="86755" y="28692"/>
                  <a:pt x="86496" y="30829"/>
                  <a:pt x="86204" y="32610"/>
                </a:cubicBezTo>
                <a:lnTo>
                  <a:pt x="88536" y="32545"/>
                </a:lnTo>
                <a:cubicBezTo>
                  <a:pt x="99481" y="32222"/>
                  <a:pt x="110621" y="31380"/>
                  <a:pt x="121146" y="28562"/>
                </a:cubicBezTo>
                <a:cubicBezTo>
                  <a:pt x="123833" y="27818"/>
                  <a:pt x="126586" y="26976"/>
                  <a:pt x="129047" y="25648"/>
                </a:cubicBezTo>
                <a:cubicBezTo>
                  <a:pt x="132577" y="23770"/>
                  <a:pt x="132868" y="20661"/>
                  <a:pt x="133451" y="17034"/>
                </a:cubicBezTo>
                <a:cubicBezTo>
                  <a:pt x="134034" y="13310"/>
                  <a:pt x="134714" y="9295"/>
                  <a:pt x="134293" y="550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2" name="Google Shape;1012;p37"/>
          <p:cNvSpPr/>
          <p:nvPr/>
        </p:nvSpPr>
        <p:spPr>
          <a:xfrm>
            <a:off x="-92222" y="5874534"/>
            <a:ext cx="688098" cy="132659"/>
          </a:xfrm>
          <a:custGeom>
            <a:avLst/>
            <a:gdLst/>
            <a:ahLst/>
            <a:cxnLst/>
            <a:rect l="l" t="t" r="r" b="b"/>
            <a:pathLst>
              <a:path w="35396" h="5118" extrusionOk="0">
                <a:moveTo>
                  <a:pt x="35007" y="1"/>
                </a:moveTo>
                <a:lnTo>
                  <a:pt x="389" y="1"/>
                </a:lnTo>
                <a:cubicBezTo>
                  <a:pt x="1" y="907"/>
                  <a:pt x="260" y="3077"/>
                  <a:pt x="584" y="4858"/>
                </a:cubicBezTo>
                <a:lnTo>
                  <a:pt x="1588" y="4858"/>
                </a:lnTo>
                <a:cubicBezTo>
                  <a:pt x="8777" y="4988"/>
                  <a:pt x="14962" y="5052"/>
                  <a:pt x="20370" y="5117"/>
                </a:cubicBezTo>
                <a:lnTo>
                  <a:pt x="34845" y="4793"/>
                </a:lnTo>
                <a:cubicBezTo>
                  <a:pt x="35169" y="3012"/>
                  <a:pt x="35395" y="875"/>
                  <a:pt x="350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37"/>
          <p:cNvSpPr/>
          <p:nvPr/>
        </p:nvSpPr>
        <p:spPr>
          <a:xfrm>
            <a:off x="-1112000" y="4057405"/>
            <a:ext cx="2662269" cy="1525988"/>
          </a:xfrm>
          <a:custGeom>
            <a:avLst/>
            <a:gdLst/>
            <a:ahLst/>
            <a:cxnLst/>
            <a:rect l="l" t="t" r="r" b="b"/>
            <a:pathLst>
              <a:path w="136948" h="58873" extrusionOk="0">
                <a:moveTo>
                  <a:pt x="131896" y="17746"/>
                </a:moveTo>
                <a:cubicBezTo>
                  <a:pt x="130730" y="8744"/>
                  <a:pt x="127557" y="2591"/>
                  <a:pt x="117907" y="1425"/>
                </a:cubicBezTo>
                <a:cubicBezTo>
                  <a:pt x="110944" y="583"/>
                  <a:pt x="95433" y="227"/>
                  <a:pt x="81573" y="98"/>
                </a:cubicBezTo>
                <a:lnTo>
                  <a:pt x="81573" y="33"/>
                </a:lnTo>
                <a:cubicBezTo>
                  <a:pt x="81573" y="33"/>
                  <a:pt x="76198" y="1"/>
                  <a:pt x="68490" y="33"/>
                </a:cubicBezTo>
                <a:cubicBezTo>
                  <a:pt x="60783" y="33"/>
                  <a:pt x="55375" y="33"/>
                  <a:pt x="55375" y="33"/>
                </a:cubicBezTo>
                <a:lnTo>
                  <a:pt x="55375" y="98"/>
                </a:lnTo>
                <a:cubicBezTo>
                  <a:pt x="41515" y="227"/>
                  <a:pt x="26004" y="583"/>
                  <a:pt x="19042" y="1425"/>
                </a:cubicBezTo>
                <a:cubicBezTo>
                  <a:pt x="9392" y="2591"/>
                  <a:pt x="6218" y="8744"/>
                  <a:pt x="5052" y="17746"/>
                </a:cubicBezTo>
                <a:cubicBezTo>
                  <a:pt x="3595" y="28854"/>
                  <a:pt x="1" y="43458"/>
                  <a:pt x="9910" y="51910"/>
                </a:cubicBezTo>
                <a:cubicBezTo>
                  <a:pt x="18038" y="58873"/>
                  <a:pt x="31315" y="56703"/>
                  <a:pt x="41386" y="56703"/>
                </a:cubicBezTo>
                <a:lnTo>
                  <a:pt x="95563" y="56703"/>
                </a:lnTo>
                <a:cubicBezTo>
                  <a:pt x="105634" y="56703"/>
                  <a:pt x="118911" y="58873"/>
                  <a:pt x="127071" y="51910"/>
                </a:cubicBezTo>
                <a:cubicBezTo>
                  <a:pt x="136948" y="43458"/>
                  <a:pt x="133353" y="28854"/>
                  <a:pt x="131896" y="17746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4" name="Google Shape;1014;p37"/>
          <p:cNvSpPr/>
          <p:nvPr/>
        </p:nvSpPr>
        <p:spPr>
          <a:xfrm>
            <a:off x="-496343" y="3780439"/>
            <a:ext cx="1451060" cy="734469"/>
          </a:xfrm>
          <a:custGeom>
            <a:avLst/>
            <a:gdLst/>
            <a:ahLst/>
            <a:cxnLst/>
            <a:rect l="l" t="t" r="r" b="b"/>
            <a:pathLst>
              <a:path w="74643" h="28336" extrusionOk="0">
                <a:moveTo>
                  <a:pt x="12467" y="26878"/>
                </a:moveTo>
                <a:cubicBezTo>
                  <a:pt x="5149" y="25486"/>
                  <a:pt x="0" y="22636"/>
                  <a:pt x="3562" y="16904"/>
                </a:cubicBezTo>
                <a:cubicBezTo>
                  <a:pt x="7999" y="9780"/>
                  <a:pt x="18782" y="4372"/>
                  <a:pt x="26781" y="2623"/>
                </a:cubicBezTo>
                <a:cubicBezTo>
                  <a:pt x="38827" y="0"/>
                  <a:pt x="53043" y="907"/>
                  <a:pt x="63114" y="8711"/>
                </a:cubicBezTo>
                <a:cubicBezTo>
                  <a:pt x="66612" y="11399"/>
                  <a:pt x="74643" y="19818"/>
                  <a:pt x="69591" y="23834"/>
                </a:cubicBezTo>
                <a:cubicBezTo>
                  <a:pt x="65284" y="27267"/>
                  <a:pt x="59585" y="27720"/>
                  <a:pt x="54306" y="27882"/>
                </a:cubicBezTo>
                <a:cubicBezTo>
                  <a:pt x="48283" y="28011"/>
                  <a:pt x="42227" y="28076"/>
                  <a:pt x="36204" y="28173"/>
                </a:cubicBezTo>
                <a:cubicBezTo>
                  <a:pt x="28335" y="28238"/>
                  <a:pt x="20239" y="28335"/>
                  <a:pt x="12467" y="26878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5" name="Google Shape;1015;p37"/>
          <p:cNvSpPr/>
          <p:nvPr/>
        </p:nvSpPr>
        <p:spPr>
          <a:xfrm>
            <a:off x="211825" y="3820716"/>
            <a:ext cx="15144" cy="642143"/>
          </a:xfrm>
          <a:custGeom>
            <a:avLst/>
            <a:gdLst/>
            <a:ahLst/>
            <a:cxnLst/>
            <a:rect l="l" t="t" r="r" b="b"/>
            <a:pathLst>
              <a:path w="779" h="24774" extrusionOk="0">
                <a:moveTo>
                  <a:pt x="389" y="1"/>
                </a:moveTo>
                <a:cubicBezTo>
                  <a:pt x="389" y="1"/>
                  <a:pt x="519" y="1555"/>
                  <a:pt x="616" y="3854"/>
                </a:cubicBezTo>
                <a:cubicBezTo>
                  <a:pt x="681" y="5020"/>
                  <a:pt x="713" y="6380"/>
                  <a:pt x="746" y="7837"/>
                </a:cubicBezTo>
                <a:cubicBezTo>
                  <a:pt x="746" y="8550"/>
                  <a:pt x="778" y="9327"/>
                  <a:pt x="778" y="10072"/>
                </a:cubicBezTo>
                <a:cubicBezTo>
                  <a:pt x="778" y="10849"/>
                  <a:pt x="778" y="11626"/>
                  <a:pt x="778" y="12371"/>
                </a:cubicBezTo>
                <a:lnTo>
                  <a:pt x="778" y="14702"/>
                </a:lnTo>
                <a:cubicBezTo>
                  <a:pt x="778" y="15447"/>
                  <a:pt x="746" y="16224"/>
                  <a:pt x="746" y="16937"/>
                </a:cubicBezTo>
                <a:cubicBezTo>
                  <a:pt x="713" y="18394"/>
                  <a:pt x="681" y="19754"/>
                  <a:pt x="616" y="20920"/>
                </a:cubicBezTo>
                <a:cubicBezTo>
                  <a:pt x="519" y="23219"/>
                  <a:pt x="389" y="24773"/>
                  <a:pt x="389" y="24773"/>
                </a:cubicBezTo>
                <a:cubicBezTo>
                  <a:pt x="389" y="24773"/>
                  <a:pt x="260" y="23219"/>
                  <a:pt x="163" y="20920"/>
                </a:cubicBezTo>
                <a:cubicBezTo>
                  <a:pt x="98" y="19754"/>
                  <a:pt x="66" y="18394"/>
                  <a:pt x="33" y="16937"/>
                </a:cubicBezTo>
                <a:cubicBezTo>
                  <a:pt x="33" y="16224"/>
                  <a:pt x="1" y="15447"/>
                  <a:pt x="1" y="14702"/>
                </a:cubicBezTo>
                <a:lnTo>
                  <a:pt x="1" y="12371"/>
                </a:lnTo>
                <a:lnTo>
                  <a:pt x="1" y="10072"/>
                </a:lnTo>
                <a:cubicBezTo>
                  <a:pt x="1" y="9327"/>
                  <a:pt x="33" y="8550"/>
                  <a:pt x="33" y="7837"/>
                </a:cubicBezTo>
                <a:cubicBezTo>
                  <a:pt x="66" y="6380"/>
                  <a:pt x="98" y="5020"/>
                  <a:pt x="163" y="3854"/>
                </a:cubicBezTo>
                <a:cubicBezTo>
                  <a:pt x="260" y="1555"/>
                  <a:pt x="389" y="1"/>
                  <a:pt x="38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6" name="Google Shape;1016;p37"/>
          <p:cNvSpPr/>
          <p:nvPr/>
        </p:nvSpPr>
        <p:spPr>
          <a:xfrm>
            <a:off x="-425215" y="4442660"/>
            <a:ext cx="1289280" cy="1122259"/>
          </a:xfrm>
          <a:custGeom>
            <a:avLst/>
            <a:gdLst/>
            <a:ahLst/>
            <a:cxnLst/>
            <a:rect l="l" t="t" r="r" b="b"/>
            <a:pathLst>
              <a:path w="66321" h="43297" extrusionOk="0">
                <a:moveTo>
                  <a:pt x="66321" y="36334"/>
                </a:moveTo>
                <a:cubicBezTo>
                  <a:pt x="66321" y="40188"/>
                  <a:pt x="63082" y="43296"/>
                  <a:pt x="59099" y="43296"/>
                </a:cubicBezTo>
                <a:lnTo>
                  <a:pt x="7222" y="43296"/>
                </a:lnTo>
                <a:cubicBezTo>
                  <a:pt x="3239" y="43296"/>
                  <a:pt x="0" y="40188"/>
                  <a:pt x="0" y="36334"/>
                </a:cubicBezTo>
                <a:lnTo>
                  <a:pt x="0" y="6963"/>
                </a:lnTo>
                <a:cubicBezTo>
                  <a:pt x="0" y="3141"/>
                  <a:pt x="3239" y="0"/>
                  <a:pt x="7222" y="0"/>
                </a:cubicBezTo>
                <a:lnTo>
                  <a:pt x="59099" y="0"/>
                </a:lnTo>
                <a:cubicBezTo>
                  <a:pt x="63082" y="0"/>
                  <a:pt x="66321" y="3141"/>
                  <a:pt x="66321" y="696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7" name="Google Shape;1017;p37"/>
          <p:cNvSpPr/>
          <p:nvPr/>
        </p:nvSpPr>
        <p:spPr>
          <a:xfrm>
            <a:off x="-282318" y="4573600"/>
            <a:ext cx="1002851" cy="99896"/>
          </a:xfrm>
          <a:custGeom>
            <a:avLst/>
            <a:gdLst/>
            <a:ahLst/>
            <a:cxnLst/>
            <a:rect l="l" t="t" r="r" b="b"/>
            <a:pathLst>
              <a:path w="51587" h="3854" extrusionOk="0">
                <a:moveTo>
                  <a:pt x="51586" y="1943"/>
                </a:moveTo>
                <a:cubicBezTo>
                  <a:pt x="51586" y="3012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3012"/>
                  <a:pt x="0" y="1943"/>
                </a:cubicBezTo>
                <a:lnTo>
                  <a:pt x="0" y="1943"/>
                </a:lnTo>
                <a:cubicBezTo>
                  <a:pt x="0" y="874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74"/>
                  <a:pt x="51586" y="1943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8" name="Google Shape;1018;p37"/>
          <p:cNvSpPr/>
          <p:nvPr/>
        </p:nvSpPr>
        <p:spPr>
          <a:xfrm>
            <a:off x="-282318" y="4735567"/>
            <a:ext cx="1002851" cy="99921"/>
          </a:xfrm>
          <a:custGeom>
            <a:avLst/>
            <a:gdLst/>
            <a:ahLst/>
            <a:cxnLst/>
            <a:rect l="l" t="t" r="r" b="b"/>
            <a:pathLst>
              <a:path w="51587" h="3855" extrusionOk="0">
                <a:moveTo>
                  <a:pt x="51586" y="1944"/>
                </a:moveTo>
                <a:cubicBezTo>
                  <a:pt x="51586" y="3013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3013"/>
                  <a:pt x="0" y="1944"/>
                </a:cubicBezTo>
                <a:lnTo>
                  <a:pt x="0" y="1944"/>
                </a:lnTo>
                <a:cubicBezTo>
                  <a:pt x="0" y="875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75"/>
                  <a:pt x="51586" y="1944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9" name="Google Shape;1019;p37"/>
          <p:cNvSpPr/>
          <p:nvPr/>
        </p:nvSpPr>
        <p:spPr>
          <a:xfrm>
            <a:off x="-282318" y="4885816"/>
            <a:ext cx="1002851" cy="99067"/>
          </a:xfrm>
          <a:custGeom>
            <a:avLst/>
            <a:gdLst/>
            <a:ahLst/>
            <a:cxnLst/>
            <a:rect l="l" t="t" r="r" b="b"/>
            <a:pathLst>
              <a:path w="51587" h="3822" extrusionOk="0">
                <a:moveTo>
                  <a:pt x="51586" y="1911"/>
                </a:moveTo>
                <a:cubicBezTo>
                  <a:pt x="51586" y="2980"/>
                  <a:pt x="50712" y="3822"/>
                  <a:pt x="49676" y="3822"/>
                </a:cubicBezTo>
                <a:lnTo>
                  <a:pt x="1943" y="3822"/>
                </a:lnTo>
                <a:cubicBezTo>
                  <a:pt x="875" y="3822"/>
                  <a:pt x="0" y="2980"/>
                  <a:pt x="0" y="1911"/>
                </a:cubicBezTo>
                <a:lnTo>
                  <a:pt x="0" y="1911"/>
                </a:lnTo>
                <a:cubicBezTo>
                  <a:pt x="0" y="842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42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0" name="Google Shape;1020;p37"/>
          <p:cNvSpPr/>
          <p:nvPr/>
        </p:nvSpPr>
        <p:spPr>
          <a:xfrm>
            <a:off x="-282318" y="5035213"/>
            <a:ext cx="1002851" cy="99921"/>
          </a:xfrm>
          <a:custGeom>
            <a:avLst/>
            <a:gdLst/>
            <a:ahLst/>
            <a:cxnLst/>
            <a:rect l="l" t="t" r="r" b="b"/>
            <a:pathLst>
              <a:path w="51587" h="3855" extrusionOk="0">
                <a:moveTo>
                  <a:pt x="51586" y="1911"/>
                </a:moveTo>
                <a:cubicBezTo>
                  <a:pt x="51586" y="2980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2980"/>
                  <a:pt x="0" y="1911"/>
                </a:cubicBezTo>
                <a:lnTo>
                  <a:pt x="0" y="1911"/>
                </a:lnTo>
                <a:cubicBezTo>
                  <a:pt x="0" y="843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43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1" name="Google Shape;1021;p37"/>
          <p:cNvSpPr/>
          <p:nvPr/>
        </p:nvSpPr>
        <p:spPr>
          <a:xfrm>
            <a:off x="-282318" y="5191319"/>
            <a:ext cx="1002851" cy="99092"/>
          </a:xfrm>
          <a:custGeom>
            <a:avLst/>
            <a:gdLst/>
            <a:ahLst/>
            <a:cxnLst/>
            <a:rect l="l" t="t" r="r" b="b"/>
            <a:pathLst>
              <a:path w="51587" h="3823" extrusionOk="0">
                <a:moveTo>
                  <a:pt x="51586" y="1911"/>
                </a:moveTo>
                <a:cubicBezTo>
                  <a:pt x="51586" y="2980"/>
                  <a:pt x="50712" y="3822"/>
                  <a:pt x="49676" y="3822"/>
                </a:cubicBezTo>
                <a:lnTo>
                  <a:pt x="1943" y="3822"/>
                </a:lnTo>
                <a:cubicBezTo>
                  <a:pt x="875" y="3822"/>
                  <a:pt x="0" y="2980"/>
                  <a:pt x="0" y="1911"/>
                </a:cubicBezTo>
                <a:lnTo>
                  <a:pt x="0" y="1911"/>
                </a:lnTo>
                <a:cubicBezTo>
                  <a:pt x="0" y="843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43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2" name="Google Shape;1022;p37"/>
          <p:cNvSpPr/>
          <p:nvPr/>
        </p:nvSpPr>
        <p:spPr>
          <a:xfrm>
            <a:off x="-282318" y="5340740"/>
            <a:ext cx="1002851" cy="99067"/>
          </a:xfrm>
          <a:custGeom>
            <a:avLst/>
            <a:gdLst/>
            <a:ahLst/>
            <a:cxnLst/>
            <a:rect l="l" t="t" r="r" b="b"/>
            <a:pathLst>
              <a:path w="51587" h="3822" extrusionOk="0">
                <a:moveTo>
                  <a:pt x="51586" y="1911"/>
                </a:moveTo>
                <a:cubicBezTo>
                  <a:pt x="51586" y="2979"/>
                  <a:pt x="50712" y="3821"/>
                  <a:pt x="49676" y="3821"/>
                </a:cubicBezTo>
                <a:lnTo>
                  <a:pt x="1943" y="3821"/>
                </a:lnTo>
                <a:cubicBezTo>
                  <a:pt x="875" y="3821"/>
                  <a:pt x="0" y="2979"/>
                  <a:pt x="0" y="1911"/>
                </a:cubicBezTo>
                <a:lnTo>
                  <a:pt x="0" y="1911"/>
                </a:lnTo>
                <a:cubicBezTo>
                  <a:pt x="0" y="842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42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3" name="Google Shape;1023;p37"/>
          <p:cNvSpPr/>
          <p:nvPr/>
        </p:nvSpPr>
        <p:spPr>
          <a:xfrm>
            <a:off x="1249876" y="4687746"/>
            <a:ext cx="84992" cy="735299"/>
          </a:xfrm>
          <a:custGeom>
            <a:avLst/>
            <a:gdLst/>
            <a:ahLst/>
            <a:cxnLst/>
            <a:rect l="l" t="t" r="r" b="b"/>
            <a:pathLst>
              <a:path w="4372" h="28368" extrusionOk="0">
                <a:moveTo>
                  <a:pt x="4113" y="0"/>
                </a:moveTo>
                <a:cubicBezTo>
                  <a:pt x="4113" y="0"/>
                  <a:pt x="4145" y="453"/>
                  <a:pt x="4210" y="1231"/>
                </a:cubicBezTo>
                <a:cubicBezTo>
                  <a:pt x="4242" y="2040"/>
                  <a:pt x="4307" y="3174"/>
                  <a:pt x="4340" y="4534"/>
                </a:cubicBezTo>
                <a:cubicBezTo>
                  <a:pt x="4372" y="5894"/>
                  <a:pt x="4372" y="7481"/>
                  <a:pt x="4340" y="9164"/>
                </a:cubicBezTo>
                <a:cubicBezTo>
                  <a:pt x="4307" y="10006"/>
                  <a:pt x="4275" y="10881"/>
                  <a:pt x="4210" y="11787"/>
                </a:cubicBezTo>
                <a:cubicBezTo>
                  <a:pt x="4145" y="12662"/>
                  <a:pt x="4081" y="13569"/>
                  <a:pt x="4016" y="14475"/>
                </a:cubicBezTo>
                <a:cubicBezTo>
                  <a:pt x="3919" y="15382"/>
                  <a:pt x="3789" y="16289"/>
                  <a:pt x="3627" y="17163"/>
                </a:cubicBezTo>
                <a:cubicBezTo>
                  <a:pt x="3465" y="18070"/>
                  <a:pt x="3303" y="18912"/>
                  <a:pt x="3141" y="19754"/>
                </a:cubicBezTo>
                <a:cubicBezTo>
                  <a:pt x="2980" y="20596"/>
                  <a:pt x="2753" y="21373"/>
                  <a:pt x="2526" y="22150"/>
                </a:cubicBezTo>
                <a:lnTo>
                  <a:pt x="2202" y="23219"/>
                </a:lnTo>
                <a:cubicBezTo>
                  <a:pt x="2073" y="23575"/>
                  <a:pt x="1943" y="23899"/>
                  <a:pt x="1846" y="24223"/>
                </a:cubicBezTo>
                <a:cubicBezTo>
                  <a:pt x="1717" y="24546"/>
                  <a:pt x="1619" y="24870"/>
                  <a:pt x="1490" y="25162"/>
                </a:cubicBezTo>
                <a:lnTo>
                  <a:pt x="1134" y="25971"/>
                </a:lnTo>
                <a:lnTo>
                  <a:pt x="842" y="26684"/>
                </a:lnTo>
                <a:lnTo>
                  <a:pt x="551" y="27267"/>
                </a:lnTo>
                <a:cubicBezTo>
                  <a:pt x="195" y="27979"/>
                  <a:pt x="0" y="28368"/>
                  <a:pt x="0" y="28368"/>
                </a:cubicBezTo>
                <a:cubicBezTo>
                  <a:pt x="0" y="28368"/>
                  <a:pt x="130" y="27947"/>
                  <a:pt x="389" y="27202"/>
                </a:cubicBezTo>
                <a:lnTo>
                  <a:pt x="616" y="26586"/>
                </a:lnTo>
                <a:lnTo>
                  <a:pt x="842" y="25842"/>
                </a:lnTo>
                <a:cubicBezTo>
                  <a:pt x="1037" y="25324"/>
                  <a:pt x="1198" y="24741"/>
                  <a:pt x="1393" y="24093"/>
                </a:cubicBezTo>
                <a:cubicBezTo>
                  <a:pt x="1458" y="23769"/>
                  <a:pt x="1587" y="23413"/>
                  <a:pt x="1652" y="23057"/>
                </a:cubicBezTo>
                <a:lnTo>
                  <a:pt x="1911" y="21988"/>
                </a:lnTo>
                <a:cubicBezTo>
                  <a:pt x="2008" y="21600"/>
                  <a:pt x="2105" y="21211"/>
                  <a:pt x="2170" y="20822"/>
                </a:cubicBezTo>
                <a:lnTo>
                  <a:pt x="2429" y="19592"/>
                </a:lnTo>
                <a:cubicBezTo>
                  <a:pt x="2591" y="18782"/>
                  <a:pt x="2720" y="17908"/>
                  <a:pt x="2850" y="17034"/>
                </a:cubicBezTo>
                <a:cubicBezTo>
                  <a:pt x="2947" y="16159"/>
                  <a:pt x="3077" y="15285"/>
                  <a:pt x="3174" y="14378"/>
                </a:cubicBezTo>
                <a:cubicBezTo>
                  <a:pt x="3271" y="13504"/>
                  <a:pt x="3368" y="12597"/>
                  <a:pt x="3433" y="11723"/>
                </a:cubicBezTo>
                <a:cubicBezTo>
                  <a:pt x="3498" y="10848"/>
                  <a:pt x="3562" y="9974"/>
                  <a:pt x="3595" y="9132"/>
                </a:cubicBezTo>
                <a:cubicBezTo>
                  <a:pt x="3660" y="8290"/>
                  <a:pt x="3692" y="7481"/>
                  <a:pt x="3724" y="6703"/>
                </a:cubicBezTo>
                <a:cubicBezTo>
                  <a:pt x="3757" y="5926"/>
                  <a:pt x="3822" y="5181"/>
                  <a:pt x="3822" y="4501"/>
                </a:cubicBezTo>
                <a:lnTo>
                  <a:pt x="4016" y="1231"/>
                </a:lnTo>
                <a:cubicBezTo>
                  <a:pt x="4081" y="453"/>
                  <a:pt x="4113" y="0"/>
                  <a:pt x="4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4" name="Google Shape;1024;p37"/>
          <p:cNvSpPr/>
          <p:nvPr/>
        </p:nvSpPr>
        <p:spPr>
          <a:xfrm>
            <a:off x="-896711" y="4687746"/>
            <a:ext cx="85011" cy="735299"/>
          </a:xfrm>
          <a:custGeom>
            <a:avLst/>
            <a:gdLst/>
            <a:ahLst/>
            <a:cxnLst/>
            <a:rect l="l" t="t" r="r" b="b"/>
            <a:pathLst>
              <a:path w="4373" h="28368" extrusionOk="0">
                <a:moveTo>
                  <a:pt x="260" y="0"/>
                </a:moveTo>
                <a:cubicBezTo>
                  <a:pt x="260" y="0"/>
                  <a:pt x="292" y="453"/>
                  <a:pt x="357" y="1231"/>
                </a:cubicBezTo>
                <a:lnTo>
                  <a:pt x="519" y="4501"/>
                </a:lnTo>
                <a:lnTo>
                  <a:pt x="616" y="6703"/>
                </a:lnTo>
                <a:lnTo>
                  <a:pt x="745" y="9132"/>
                </a:lnTo>
                <a:cubicBezTo>
                  <a:pt x="810" y="9974"/>
                  <a:pt x="875" y="10848"/>
                  <a:pt x="940" y="11723"/>
                </a:cubicBezTo>
                <a:cubicBezTo>
                  <a:pt x="1004" y="12597"/>
                  <a:pt x="1102" y="13504"/>
                  <a:pt x="1166" y="14378"/>
                </a:cubicBezTo>
                <a:cubicBezTo>
                  <a:pt x="1263" y="15285"/>
                  <a:pt x="1361" y="16192"/>
                  <a:pt x="1522" y="17034"/>
                </a:cubicBezTo>
                <a:cubicBezTo>
                  <a:pt x="1652" y="17908"/>
                  <a:pt x="1782" y="18782"/>
                  <a:pt x="1911" y="19592"/>
                </a:cubicBezTo>
                <a:lnTo>
                  <a:pt x="2170" y="20822"/>
                </a:lnTo>
                <a:cubicBezTo>
                  <a:pt x="2267" y="21211"/>
                  <a:pt x="2332" y="21600"/>
                  <a:pt x="2429" y="21988"/>
                </a:cubicBezTo>
                <a:lnTo>
                  <a:pt x="2688" y="23057"/>
                </a:lnTo>
                <a:cubicBezTo>
                  <a:pt x="2785" y="23413"/>
                  <a:pt x="2883" y="23769"/>
                  <a:pt x="2980" y="24093"/>
                </a:cubicBezTo>
                <a:cubicBezTo>
                  <a:pt x="3142" y="24741"/>
                  <a:pt x="3336" y="25324"/>
                  <a:pt x="3498" y="25842"/>
                </a:cubicBezTo>
                <a:lnTo>
                  <a:pt x="3725" y="26586"/>
                </a:lnTo>
                <a:lnTo>
                  <a:pt x="3951" y="27202"/>
                </a:lnTo>
                <a:cubicBezTo>
                  <a:pt x="4210" y="27947"/>
                  <a:pt x="4372" y="28368"/>
                  <a:pt x="4372" y="28368"/>
                </a:cubicBezTo>
                <a:cubicBezTo>
                  <a:pt x="4372" y="28368"/>
                  <a:pt x="4146" y="27979"/>
                  <a:pt x="3789" y="27267"/>
                </a:cubicBezTo>
                <a:lnTo>
                  <a:pt x="3530" y="26684"/>
                </a:lnTo>
                <a:lnTo>
                  <a:pt x="3206" y="25971"/>
                </a:lnTo>
                <a:lnTo>
                  <a:pt x="2850" y="25162"/>
                </a:lnTo>
                <a:cubicBezTo>
                  <a:pt x="2753" y="24870"/>
                  <a:pt x="2656" y="24546"/>
                  <a:pt x="2526" y="24223"/>
                </a:cubicBezTo>
                <a:cubicBezTo>
                  <a:pt x="2397" y="23899"/>
                  <a:pt x="2267" y="23575"/>
                  <a:pt x="2170" y="23219"/>
                </a:cubicBezTo>
                <a:lnTo>
                  <a:pt x="1846" y="22150"/>
                </a:lnTo>
                <a:cubicBezTo>
                  <a:pt x="1587" y="21405"/>
                  <a:pt x="1425" y="20596"/>
                  <a:pt x="1231" y="19754"/>
                </a:cubicBezTo>
                <a:cubicBezTo>
                  <a:pt x="1004" y="18912"/>
                  <a:pt x="842" y="18070"/>
                  <a:pt x="713" y="17163"/>
                </a:cubicBezTo>
                <a:cubicBezTo>
                  <a:pt x="583" y="16289"/>
                  <a:pt x="454" y="15382"/>
                  <a:pt x="357" y="14475"/>
                </a:cubicBezTo>
                <a:cubicBezTo>
                  <a:pt x="227" y="13569"/>
                  <a:pt x="195" y="12662"/>
                  <a:pt x="130" y="11787"/>
                </a:cubicBezTo>
                <a:cubicBezTo>
                  <a:pt x="98" y="10881"/>
                  <a:pt x="65" y="10006"/>
                  <a:pt x="33" y="9164"/>
                </a:cubicBezTo>
                <a:cubicBezTo>
                  <a:pt x="0" y="7481"/>
                  <a:pt x="0" y="5894"/>
                  <a:pt x="33" y="4534"/>
                </a:cubicBezTo>
                <a:cubicBezTo>
                  <a:pt x="65" y="3174"/>
                  <a:pt x="130" y="2040"/>
                  <a:pt x="162" y="1231"/>
                </a:cubicBezTo>
                <a:cubicBezTo>
                  <a:pt x="195" y="453"/>
                  <a:pt x="260" y="0"/>
                  <a:pt x="2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5" name="Google Shape;1025;p37"/>
          <p:cNvSpPr/>
          <p:nvPr/>
        </p:nvSpPr>
        <p:spPr>
          <a:xfrm>
            <a:off x="-1050942" y="4329344"/>
            <a:ext cx="453905" cy="605207"/>
          </a:xfrm>
          <a:custGeom>
            <a:avLst/>
            <a:gdLst/>
            <a:ahLst/>
            <a:cxnLst/>
            <a:rect l="l" t="t" r="r" b="b"/>
            <a:pathLst>
              <a:path w="23349" h="23349" extrusionOk="0">
                <a:moveTo>
                  <a:pt x="23349" y="11691"/>
                </a:moveTo>
                <a:cubicBezTo>
                  <a:pt x="23349" y="18135"/>
                  <a:pt x="18135" y="23349"/>
                  <a:pt x="11659" y="23349"/>
                </a:cubicBezTo>
                <a:cubicBezTo>
                  <a:pt x="5214" y="23349"/>
                  <a:pt x="1" y="18135"/>
                  <a:pt x="1" y="11691"/>
                </a:cubicBezTo>
                <a:cubicBezTo>
                  <a:pt x="1" y="5247"/>
                  <a:pt x="5214" y="1"/>
                  <a:pt x="11659" y="1"/>
                </a:cubicBezTo>
                <a:cubicBezTo>
                  <a:pt x="18135" y="1"/>
                  <a:pt x="23349" y="5247"/>
                  <a:pt x="23349" y="11691"/>
                </a:cubicBezTo>
                <a:close/>
              </a:path>
            </a:pathLst>
          </a:custGeom>
          <a:solidFill>
            <a:srgbClr val="F7DA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6" name="Google Shape;1026;p37"/>
          <p:cNvSpPr/>
          <p:nvPr/>
        </p:nvSpPr>
        <p:spPr>
          <a:xfrm>
            <a:off x="-1042116" y="4341940"/>
            <a:ext cx="435650" cy="580867"/>
          </a:xfrm>
          <a:custGeom>
            <a:avLst/>
            <a:gdLst/>
            <a:ahLst/>
            <a:cxnLst/>
            <a:rect l="l" t="t" r="r" b="b"/>
            <a:pathLst>
              <a:path w="22410" h="22410" extrusionOk="0">
                <a:moveTo>
                  <a:pt x="22409" y="11205"/>
                </a:moveTo>
                <a:cubicBezTo>
                  <a:pt x="22409" y="17390"/>
                  <a:pt x="17422" y="22409"/>
                  <a:pt x="11205" y="22409"/>
                </a:cubicBezTo>
                <a:cubicBezTo>
                  <a:pt x="5019" y="22409"/>
                  <a:pt x="0" y="17390"/>
                  <a:pt x="0" y="11205"/>
                </a:cubicBezTo>
                <a:cubicBezTo>
                  <a:pt x="0" y="5020"/>
                  <a:pt x="5019" y="0"/>
                  <a:pt x="11205" y="0"/>
                </a:cubicBezTo>
                <a:cubicBezTo>
                  <a:pt x="17422" y="0"/>
                  <a:pt x="22409" y="5020"/>
                  <a:pt x="22409" y="11205"/>
                </a:cubicBezTo>
                <a:close/>
              </a:path>
            </a:pathLst>
          </a:custGeom>
          <a:solidFill>
            <a:srgbClr val="F7DB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7" name="Google Shape;1027;p37"/>
          <p:cNvSpPr/>
          <p:nvPr/>
        </p:nvSpPr>
        <p:spPr>
          <a:xfrm>
            <a:off x="-1032688" y="4353681"/>
            <a:ext cx="417396" cy="557357"/>
          </a:xfrm>
          <a:custGeom>
            <a:avLst/>
            <a:gdLst/>
            <a:ahLst/>
            <a:cxnLst/>
            <a:rect l="l" t="t" r="r" b="b"/>
            <a:pathLst>
              <a:path w="21471" h="21503" extrusionOk="0">
                <a:moveTo>
                  <a:pt x="21471" y="10752"/>
                </a:moveTo>
                <a:cubicBezTo>
                  <a:pt x="21471" y="16678"/>
                  <a:pt x="16678" y="21503"/>
                  <a:pt x="10720" y="21503"/>
                </a:cubicBezTo>
                <a:cubicBezTo>
                  <a:pt x="4793" y="21503"/>
                  <a:pt x="1" y="16678"/>
                  <a:pt x="1" y="10752"/>
                </a:cubicBezTo>
                <a:cubicBezTo>
                  <a:pt x="1" y="4826"/>
                  <a:pt x="4793" y="1"/>
                  <a:pt x="10720" y="1"/>
                </a:cubicBezTo>
                <a:cubicBezTo>
                  <a:pt x="16678" y="1"/>
                  <a:pt x="21471" y="4826"/>
                  <a:pt x="21471" y="10752"/>
                </a:cubicBezTo>
                <a:close/>
              </a:path>
            </a:pathLst>
          </a:custGeom>
          <a:solidFill>
            <a:srgbClr val="F8DC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8" name="Google Shape;1028;p37"/>
          <p:cNvSpPr/>
          <p:nvPr/>
        </p:nvSpPr>
        <p:spPr>
          <a:xfrm>
            <a:off x="-1023863" y="4366277"/>
            <a:ext cx="399764" cy="532189"/>
          </a:xfrm>
          <a:custGeom>
            <a:avLst/>
            <a:gdLst/>
            <a:ahLst/>
            <a:cxnLst/>
            <a:rect l="l" t="t" r="r" b="b"/>
            <a:pathLst>
              <a:path w="20564" h="20532" extrusionOk="0">
                <a:moveTo>
                  <a:pt x="20563" y="10266"/>
                </a:moveTo>
                <a:cubicBezTo>
                  <a:pt x="20563" y="15933"/>
                  <a:pt x="15965" y="20531"/>
                  <a:pt x="10266" y="20531"/>
                </a:cubicBezTo>
                <a:cubicBezTo>
                  <a:pt x="4599" y="20531"/>
                  <a:pt x="0" y="15933"/>
                  <a:pt x="0" y="10266"/>
                </a:cubicBezTo>
                <a:cubicBezTo>
                  <a:pt x="0" y="4599"/>
                  <a:pt x="4599" y="0"/>
                  <a:pt x="10266" y="0"/>
                </a:cubicBezTo>
                <a:cubicBezTo>
                  <a:pt x="15965" y="0"/>
                  <a:pt x="20563" y="4599"/>
                  <a:pt x="20563" y="10266"/>
                </a:cubicBezTo>
                <a:close/>
              </a:path>
            </a:pathLst>
          </a:custGeom>
          <a:solidFill>
            <a:srgbClr val="F8DD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9" name="Google Shape;1029;p37"/>
          <p:cNvSpPr/>
          <p:nvPr/>
        </p:nvSpPr>
        <p:spPr>
          <a:xfrm>
            <a:off x="-1014435" y="4378017"/>
            <a:ext cx="380888" cy="508680"/>
          </a:xfrm>
          <a:custGeom>
            <a:avLst/>
            <a:gdLst/>
            <a:ahLst/>
            <a:cxnLst/>
            <a:rect l="l" t="t" r="r" b="b"/>
            <a:pathLst>
              <a:path w="19593" h="19625" extrusionOk="0">
                <a:moveTo>
                  <a:pt x="19593" y="9813"/>
                </a:moveTo>
                <a:cubicBezTo>
                  <a:pt x="19593" y="15221"/>
                  <a:pt x="15221" y="19625"/>
                  <a:pt x="9781" y="19625"/>
                </a:cubicBezTo>
                <a:cubicBezTo>
                  <a:pt x="4373" y="19625"/>
                  <a:pt x="1" y="15221"/>
                  <a:pt x="1" y="9813"/>
                </a:cubicBezTo>
                <a:cubicBezTo>
                  <a:pt x="1" y="4405"/>
                  <a:pt x="4373" y="1"/>
                  <a:pt x="9781" y="1"/>
                </a:cubicBezTo>
                <a:cubicBezTo>
                  <a:pt x="15221" y="1"/>
                  <a:pt x="19593" y="4405"/>
                  <a:pt x="19593" y="9813"/>
                </a:cubicBezTo>
                <a:close/>
              </a:path>
            </a:pathLst>
          </a:custGeom>
          <a:solidFill>
            <a:srgbClr val="F8DE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0" name="Google Shape;1030;p37"/>
          <p:cNvSpPr/>
          <p:nvPr/>
        </p:nvSpPr>
        <p:spPr>
          <a:xfrm>
            <a:off x="-1005609" y="4390613"/>
            <a:ext cx="363256" cy="483512"/>
          </a:xfrm>
          <a:custGeom>
            <a:avLst/>
            <a:gdLst/>
            <a:ahLst/>
            <a:cxnLst/>
            <a:rect l="l" t="t" r="r" b="b"/>
            <a:pathLst>
              <a:path w="18686" h="18654" extrusionOk="0">
                <a:moveTo>
                  <a:pt x="18685" y="9327"/>
                </a:moveTo>
                <a:cubicBezTo>
                  <a:pt x="18685" y="14476"/>
                  <a:pt x="14508" y="18653"/>
                  <a:pt x="9327" y="18653"/>
                </a:cubicBezTo>
                <a:cubicBezTo>
                  <a:pt x="4178" y="18653"/>
                  <a:pt x="0" y="14476"/>
                  <a:pt x="0" y="9327"/>
                </a:cubicBezTo>
                <a:cubicBezTo>
                  <a:pt x="0" y="4178"/>
                  <a:pt x="4178" y="1"/>
                  <a:pt x="9327" y="1"/>
                </a:cubicBezTo>
                <a:cubicBezTo>
                  <a:pt x="14508" y="1"/>
                  <a:pt x="18685" y="4178"/>
                  <a:pt x="18685" y="9327"/>
                </a:cubicBezTo>
                <a:close/>
              </a:path>
            </a:pathLst>
          </a:custGeom>
          <a:solidFill>
            <a:srgbClr val="F9DF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1" name="Google Shape;1031;p37"/>
          <p:cNvSpPr/>
          <p:nvPr/>
        </p:nvSpPr>
        <p:spPr>
          <a:xfrm>
            <a:off x="-996804" y="4402356"/>
            <a:ext cx="345002" cy="460003"/>
          </a:xfrm>
          <a:custGeom>
            <a:avLst/>
            <a:gdLst/>
            <a:ahLst/>
            <a:cxnLst/>
            <a:rect l="l" t="t" r="r" b="b"/>
            <a:pathLst>
              <a:path w="17747" h="17747" extrusionOk="0">
                <a:moveTo>
                  <a:pt x="17746" y="8874"/>
                </a:moveTo>
                <a:cubicBezTo>
                  <a:pt x="17746" y="13764"/>
                  <a:pt x="13796" y="17747"/>
                  <a:pt x="8874" y="17747"/>
                </a:cubicBezTo>
                <a:cubicBezTo>
                  <a:pt x="3984" y="17747"/>
                  <a:pt x="1" y="13764"/>
                  <a:pt x="1" y="8874"/>
                </a:cubicBezTo>
                <a:cubicBezTo>
                  <a:pt x="1" y="3984"/>
                  <a:pt x="3984" y="1"/>
                  <a:pt x="8874" y="1"/>
                </a:cubicBezTo>
                <a:cubicBezTo>
                  <a:pt x="13796" y="1"/>
                  <a:pt x="17746" y="3984"/>
                  <a:pt x="17746" y="8874"/>
                </a:cubicBezTo>
                <a:close/>
              </a:path>
            </a:pathLst>
          </a:custGeom>
          <a:solidFill>
            <a:srgbClr val="F9E0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2" name="Google Shape;1032;p37"/>
          <p:cNvSpPr/>
          <p:nvPr/>
        </p:nvSpPr>
        <p:spPr>
          <a:xfrm>
            <a:off x="-987356" y="4414124"/>
            <a:ext cx="326748" cy="435637"/>
          </a:xfrm>
          <a:custGeom>
            <a:avLst/>
            <a:gdLst/>
            <a:ahLst/>
            <a:cxnLst/>
            <a:rect l="l" t="t" r="r" b="b"/>
            <a:pathLst>
              <a:path w="16808" h="16807" extrusionOk="0">
                <a:moveTo>
                  <a:pt x="16807" y="8420"/>
                </a:moveTo>
                <a:cubicBezTo>
                  <a:pt x="16807" y="13051"/>
                  <a:pt x="13051" y="16807"/>
                  <a:pt x="8388" y="16807"/>
                </a:cubicBezTo>
                <a:cubicBezTo>
                  <a:pt x="3757" y="16807"/>
                  <a:pt x="0" y="13051"/>
                  <a:pt x="0" y="8420"/>
                </a:cubicBezTo>
                <a:cubicBezTo>
                  <a:pt x="0" y="3789"/>
                  <a:pt x="3757" y="0"/>
                  <a:pt x="8388" y="0"/>
                </a:cubicBezTo>
                <a:cubicBezTo>
                  <a:pt x="13051" y="0"/>
                  <a:pt x="16807" y="3789"/>
                  <a:pt x="16807" y="8420"/>
                </a:cubicBezTo>
                <a:close/>
              </a:path>
            </a:pathLst>
          </a:custGeom>
          <a:solidFill>
            <a:srgbClr val="F9E1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3" name="Google Shape;1033;p37"/>
          <p:cNvSpPr/>
          <p:nvPr/>
        </p:nvSpPr>
        <p:spPr>
          <a:xfrm>
            <a:off x="-978550" y="4426720"/>
            <a:ext cx="309115" cy="411299"/>
          </a:xfrm>
          <a:custGeom>
            <a:avLst/>
            <a:gdLst/>
            <a:ahLst/>
            <a:cxnLst/>
            <a:rect l="l" t="t" r="r" b="b"/>
            <a:pathLst>
              <a:path w="15901" h="15868" extrusionOk="0">
                <a:moveTo>
                  <a:pt x="15901" y="7934"/>
                </a:moveTo>
                <a:cubicBezTo>
                  <a:pt x="15901" y="12306"/>
                  <a:pt x="12339" y="15868"/>
                  <a:pt x="7935" y="15868"/>
                </a:cubicBezTo>
                <a:cubicBezTo>
                  <a:pt x="3563" y="15868"/>
                  <a:pt x="1" y="12306"/>
                  <a:pt x="1" y="7934"/>
                </a:cubicBezTo>
                <a:cubicBezTo>
                  <a:pt x="1" y="3562"/>
                  <a:pt x="3563" y="0"/>
                  <a:pt x="7935" y="0"/>
                </a:cubicBezTo>
                <a:cubicBezTo>
                  <a:pt x="12339" y="0"/>
                  <a:pt x="15901" y="3562"/>
                  <a:pt x="15901" y="7934"/>
                </a:cubicBezTo>
                <a:close/>
              </a:path>
            </a:pathLst>
          </a:custGeom>
          <a:solidFill>
            <a:srgbClr val="FAE2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4" name="Google Shape;1034;p37"/>
          <p:cNvSpPr/>
          <p:nvPr/>
        </p:nvSpPr>
        <p:spPr>
          <a:xfrm>
            <a:off x="-969103" y="4438462"/>
            <a:ext cx="290220" cy="387815"/>
          </a:xfrm>
          <a:custGeom>
            <a:avLst/>
            <a:gdLst/>
            <a:ahLst/>
            <a:cxnLst/>
            <a:rect l="l" t="t" r="r" b="b"/>
            <a:pathLst>
              <a:path w="14929" h="14962" extrusionOk="0">
                <a:moveTo>
                  <a:pt x="14929" y="7481"/>
                </a:moveTo>
                <a:cubicBezTo>
                  <a:pt x="14929" y="11593"/>
                  <a:pt x="11594" y="14961"/>
                  <a:pt x="7449" y="14961"/>
                </a:cubicBezTo>
                <a:cubicBezTo>
                  <a:pt x="3336" y="14961"/>
                  <a:pt x="0" y="11593"/>
                  <a:pt x="0" y="7481"/>
                </a:cubicBezTo>
                <a:cubicBezTo>
                  <a:pt x="0" y="3368"/>
                  <a:pt x="3336" y="0"/>
                  <a:pt x="7449" y="0"/>
                </a:cubicBezTo>
                <a:cubicBezTo>
                  <a:pt x="11594" y="0"/>
                  <a:pt x="14929" y="3368"/>
                  <a:pt x="14929" y="7481"/>
                </a:cubicBezTo>
                <a:close/>
              </a:path>
            </a:pathLst>
          </a:custGeom>
          <a:solidFill>
            <a:srgbClr val="FAE3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5" name="Google Shape;1035;p37"/>
          <p:cNvSpPr/>
          <p:nvPr/>
        </p:nvSpPr>
        <p:spPr>
          <a:xfrm>
            <a:off x="-960296" y="4451057"/>
            <a:ext cx="272607" cy="362621"/>
          </a:xfrm>
          <a:custGeom>
            <a:avLst/>
            <a:gdLst/>
            <a:ahLst/>
            <a:cxnLst/>
            <a:rect l="l" t="t" r="r" b="b"/>
            <a:pathLst>
              <a:path w="14023" h="13990" extrusionOk="0">
                <a:moveTo>
                  <a:pt x="14023" y="6995"/>
                </a:moveTo>
                <a:cubicBezTo>
                  <a:pt x="14023" y="10848"/>
                  <a:pt x="10881" y="13990"/>
                  <a:pt x="6996" y="13990"/>
                </a:cubicBezTo>
                <a:cubicBezTo>
                  <a:pt x="3142" y="13990"/>
                  <a:pt x="1" y="10848"/>
                  <a:pt x="1" y="6995"/>
                </a:cubicBezTo>
                <a:cubicBezTo>
                  <a:pt x="1" y="3141"/>
                  <a:pt x="3142" y="0"/>
                  <a:pt x="6996" y="0"/>
                </a:cubicBezTo>
                <a:cubicBezTo>
                  <a:pt x="10881" y="0"/>
                  <a:pt x="14023" y="3141"/>
                  <a:pt x="14023" y="6995"/>
                </a:cubicBezTo>
                <a:close/>
              </a:path>
            </a:pathLst>
          </a:custGeom>
          <a:solidFill>
            <a:srgbClr val="FAE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6" name="Google Shape;1036;p37"/>
          <p:cNvSpPr/>
          <p:nvPr/>
        </p:nvSpPr>
        <p:spPr>
          <a:xfrm>
            <a:off x="-950848" y="4462799"/>
            <a:ext cx="253711" cy="339137"/>
          </a:xfrm>
          <a:custGeom>
            <a:avLst/>
            <a:gdLst/>
            <a:ahLst/>
            <a:cxnLst/>
            <a:rect l="l" t="t" r="r" b="b"/>
            <a:pathLst>
              <a:path w="13051" h="13084" extrusionOk="0">
                <a:moveTo>
                  <a:pt x="13051" y="6542"/>
                </a:moveTo>
                <a:cubicBezTo>
                  <a:pt x="13051" y="10136"/>
                  <a:pt x="10136" y="13083"/>
                  <a:pt x="6510" y="13083"/>
                </a:cubicBezTo>
                <a:cubicBezTo>
                  <a:pt x="2915" y="13083"/>
                  <a:pt x="1" y="10136"/>
                  <a:pt x="1" y="6542"/>
                </a:cubicBezTo>
                <a:cubicBezTo>
                  <a:pt x="1" y="2947"/>
                  <a:pt x="2915" y="0"/>
                  <a:pt x="6510" y="0"/>
                </a:cubicBezTo>
                <a:cubicBezTo>
                  <a:pt x="10136" y="0"/>
                  <a:pt x="13051" y="2947"/>
                  <a:pt x="13051" y="6542"/>
                </a:cubicBezTo>
                <a:close/>
              </a:path>
            </a:pathLst>
          </a:custGeom>
          <a:solidFill>
            <a:srgbClr val="FBE5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7" name="Google Shape;1037;p37"/>
          <p:cNvSpPr/>
          <p:nvPr/>
        </p:nvSpPr>
        <p:spPr>
          <a:xfrm>
            <a:off x="-942042" y="4474540"/>
            <a:ext cx="236099" cy="314799"/>
          </a:xfrm>
          <a:custGeom>
            <a:avLst/>
            <a:gdLst/>
            <a:ahLst/>
            <a:cxnLst/>
            <a:rect l="l" t="t" r="r" b="b"/>
            <a:pathLst>
              <a:path w="12145" h="12145" extrusionOk="0">
                <a:moveTo>
                  <a:pt x="12145" y="6089"/>
                </a:moveTo>
                <a:cubicBezTo>
                  <a:pt x="12145" y="9457"/>
                  <a:pt x="9424" y="12144"/>
                  <a:pt x="6057" y="12144"/>
                </a:cubicBezTo>
                <a:cubicBezTo>
                  <a:pt x="2721" y="12144"/>
                  <a:pt x="1" y="9457"/>
                  <a:pt x="1" y="6089"/>
                </a:cubicBezTo>
                <a:cubicBezTo>
                  <a:pt x="1" y="2721"/>
                  <a:pt x="2721" y="1"/>
                  <a:pt x="6057" y="1"/>
                </a:cubicBezTo>
                <a:cubicBezTo>
                  <a:pt x="9424" y="1"/>
                  <a:pt x="12145" y="2721"/>
                  <a:pt x="12145" y="6089"/>
                </a:cubicBezTo>
                <a:close/>
              </a:path>
            </a:pathLst>
          </a:custGeom>
          <a:solidFill>
            <a:srgbClr val="FBE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8" name="Google Shape;1038;p37"/>
          <p:cNvSpPr/>
          <p:nvPr/>
        </p:nvSpPr>
        <p:spPr>
          <a:xfrm>
            <a:off x="-933217" y="4487135"/>
            <a:ext cx="217825" cy="290460"/>
          </a:xfrm>
          <a:custGeom>
            <a:avLst/>
            <a:gdLst/>
            <a:ahLst/>
            <a:cxnLst/>
            <a:rect l="l" t="t" r="r" b="b"/>
            <a:pathLst>
              <a:path w="11205" h="11206" extrusionOk="0">
                <a:moveTo>
                  <a:pt x="11205" y="5603"/>
                </a:moveTo>
                <a:cubicBezTo>
                  <a:pt x="11205" y="8712"/>
                  <a:pt x="8711" y="11205"/>
                  <a:pt x="5603" y="11205"/>
                </a:cubicBezTo>
                <a:cubicBezTo>
                  <a:pt x="2526" y="11205"/>
                  <a:pt x="0" y="8712"/>
                  <a:pt x="0" y="5603"/>
                </a:cubicBezTo>
                <a:cubicBezTo>
                  <a:pt x="0" y="2494"/>
                  <a:pt x="2526" y="1"/>
                  <a:pt x="5603" y="1"/>
                </a:cubicBezTo>
                <a:cubicBezTo>
                  <a:pt x="8711" y="1"/>
                  <a:pt x="11205" y="2494"/>
                  <a:pt x="11205" y="5603"/>
                </a:cubicBezTo>
                <a:close/>
              </a:path>
            </a:pathLst>
          </a:custGeom>
          <a:solidFill>
            <a:srgbClr val="FBE8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9" name="Google Shape;1039;p37"/>
          <p:cNvSpPr/>
          <p:nvPr/>
        </p:nvSpPr>
        <p:spPr>
          <a:xfrm>
            <a:off x="-923770" y="4498878"/>
            <a:ext cx="199571" cy="266951"/>
          </a:xfrm>
          <a:custGeom>
            <a:avLst/>
            <a:gdLst/>
            <a:ahLst/>
            <a:cxnLst/>
            <a:rect l="l" t="t" r="r" b="b"/>
            <a:pathLst>
              <a:path w="10266" h="10299" extrusionOk="0">
                <a:moveTo>
                  <a:pt x="10265" y="5150"/>
                </a:moveTo>
                <a:cubicBezTo>
                  <a:pt x="10265" y="8000"/>
                  <a:pt x="7966" y="10299"/>
                  <a:pt x="5117" y="10299"/>
                </a:cubicBezTo>
                <a:cubicBezTo>
                  <a:pt x="2299" y="10299"/>
                  <a:pt x="0" y="8000"/>
                  <a:pt x="0" y="5150"/>
                </a:cubicBezTo>
                <a:cubicBezTo>
                  <a:pt x="0" y="2300"/>
                  <a:pt x="2299" y="1"/>
                  <a:pt x="5117" y="1"/>
                </a:cubicBezTo>
                <a:cubicBezTo>
                  <a:pt x="7966" y="1"/>
                  <a:pt x="10265" y="2300"/>
                  <a:pt x="10265" y="5150"/>
                </a:cubicBezTo>
                <a:close/>
              </a:path>
            </a:pathLst>
          </a:custGeom>
          <a:solidFill>
            <a:srgbClr val="FCE9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0" name="Google Shape;1040;p37"/>
          <p:cNvSpPr/>
          <p:nvPr/>
        </p:nvSpPr>
        <p:spPr>
          <a:xfrm>
            <a:off x="-914965" y="4511473"/>
            <a:ext cx="181958" cy="241756"/>
          </a:xfrm>
          <a:custGeom>
            <a:avLst/>
            <a:gdLst/>
            <a:ahLst/>
            <a:cxnLst/>
            <a:rect l="l" t="t" r="r" b="b"/>
            <a:pathLst>
              <a:path w="9360" h="9327" extrusionOk="0">
                <a:moveTo>
                  <a:pt x="9359" y="4664"/>
                </a:moveTo>
                <a:cubicBezTo>
                  <a:pt x="9359" y="7254"/>
                  <a:pt x="7254" y="9327"/>
                  <a:pt x="4664" y="9327"/>
                </a:cubicBezTo>
                <a:cubicBezTo>
                  <a:pt x="2105" y="9327"/>
                  <a:pt x="0" y="7254"/>
                  <a:pt x="0" y="4664"/>
                </a:cubicBezTo>
                <a:cubicBezTo>
                  <a:pt x="0" y="2073"/>
                  <a:pt x="2105" y="1"/>
                  <a:pt x="4664" y="1"/>
                </a:cubicBezTo>
                <a:cubicBezTo>
                  <a:pt x="7254" y="1"/>
                  <a:pt x="9359" y="2073"/>
                  <a:pt x="9359" y="4664"/>
                </a:cubicBezTo>
                <a:close/>
              </a:path>
            </a:pathLst>
          </a:custGeom>
          <a:solidFill>
            <a:srgbClr val="FCEA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1" name="Google Shape;1041;p37"/>
          <p:cNvSpPr/>
          <p:nvPr/>
        </p:nvSpPr>
        <p:spPr>
          <a:xfrm>
            <a:off x="-905516" y="4523242"/>
            <a:ext cx="163063" cy="218247"/>
          </a:xfrm>
          <a:custGeom>
            <a:avLst/>
            <a:gdLst/>
            <a:ahLst/>
            <a:cxnLst/>
            <a:rect l="l" t="t" r="r" b="b"/>
            <a:pathLst>
              <a:path w="8388" h="8420" extrusionOk="0">
                <a:moveTo>
                  <a:pt x="8387" y="4210"/>
                </a:moveTo>
                <a:cubicBezTo>
                  <a:pt x="8387" y="6541"/>
                  <a:pt x="6509" y="8420"/>
                  <a:pt x="4178" y="8420"/>
                </a:cubicBezTo>
                <a:cubicBezTo>
                  <a:pt x="1878" y="8420"/>
                  <a:pt x="0" y="6541"/>
                  <a:pt x="0" y="4210"/>
                </a:cubicBezTo>
                <a:cubicBezTo>
                  <a:pt x="0" y="1878"/>
                  <a:pt x="1878" y="0"/>
                  <a:pt x="4178" y="0"/>
                </a:cubicBezTo>
                <a:cubicBezTo>
                  <a:pt x="6509" y="0"/>
                  <a:pt x="8387" y="1878"/>
                  <a:pt x="8387" y="4210"/>
                </a:cubicBezTo>
                <a:close/>
              </a:path>
            </a:pathLst>
          </a:custGeom>
          <a:solidFill>
            <a:srgbClr val="FCEB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2" name="Google Shape;1042;p37"/>
          <p:cNvSpPr/>
          <p:nvPr/>
        </p:nvSpPr>
        <p:spPr>
          <a:xfrm>
            <a:off x="-896711" y="4535812"/>
            <a:ext cx="145431" cy="193079"/>
          </a:xfrm>
          <a:custGeom>
            <a:avLst/>
            <a:gdLst/>
            <a:ahLst/>
            <a:cxnLst/>
            <a:rect l="l" t="t" r="r" b="b"/>
            <a:pathLst>
              <a:path w="7481" h="7449" extrusionOk="0">
                <a:moveTo>
                  <a:pt x="7481" y="3725"/>
                </a:moveTo>
                <a:cubicBezTo>
                  <a:pt x="7481" y="5797"/>
                  <a:pt x="5797" y="7449"/>
                  <a:pt x="3725" y="7449"/>
                </a:cubicBezTo>
                <a:cubicBezTo>
                  <a:pt x="1684" y="7449"/>
                  <a:pt x="0" y="5797"/>
                  <a:pt x="0" y="3725"/>
                </a:cubicBezTo>
                <a:cubicBezTo>
                  <a:pt x="0" y="1652"/>
                  <a:pt x="1684" y="1"/>
                  <a:pt x="3725" y="1"/>
                </a:cubicBezTo>
                <a:cubicBezTo>
                  <a:pt x="5797" y="1"/>
                  <a:pt x="7481" y="1652"/>
                  <a:pt x="7481" y="3725"/>
                </a:cubicBezTo>
                <a:close/>
              </a:path>
            </a:pathLst>
          </a:custGeom>
          <a:solidFill>
            <a:srgbClr val="FDEC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3" name="Google Shape;1043;p37"/>
          <p:cNvSpPr/>
          <p:nvPr/>
        </p:nvSpPr>
        <p:spPr>
          <a:xfrm>
            <a:off x="-887264" y="4547577"/>
            <a:ext cx="126554" cy="169568"/>
          </a:xfrm>
          <a:custGeom>
            <a:avLst/>
            <a:gdLst/>
            <a:ahLst/>
            <a:cxnLst/>
            <a:rect l="l" t="t" r="r" b="b"/>
            <a:pathLst>
              <a:path w="6510" h="6542" extrusionOk="0">
                <a:moveTo>
                  <a:pt x="6509" y="3271"/>
                </a:moveTo>
                <a:cubicBezTo>
                  <a:pt x="6509" y="5084"/>
                  <a:pt x="5052" y="6541"/>
                  <a:pt x="3239" y="6541"/>
                </a:cubicBezTo>
                <a:cubicBezTo>
                  <a:pt x="1457" y="6541"/>
                  <a:pt x="0" y="5084"/>
                  <a:pt x="0" y="3271"/>
                </a:cubicBezTo>
                <a:cubicBezTo>
                  <a:pt x="0" y="1457"/>
                  <a:pt x="1457" y="0"/>
                  <a:pt x="3239" y="0"/>
                </a:cubicBezTo>
                <a:cubicBezTo>
                  <a:pt x="5052" y="0"/>
                  <a:pt x="6509" y="1457"/>
                  <a:pt x="6509" y="3271"/>
                </a:cubicBezTo>
                <a:close/>
              </a:path>
            </a:pathLst>
          </a:custGeom>
          <a:solidFill>
            <a:srgbClr val="FDED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4" name="Google Shape;1044;p37"/>
          <p:cNvSpPr/>
          <p:nvPr/>
        </p:nvSpPr>
        <p:spPr>
          <a:xfrm>
            <a:off x="-878458" y="4559320"/>
            <a:ext cx="108922" cy="145229"/>
          </a:xfrm>
          <a:custGeom>
            <a:avLst/>
            <a:gdLst/>
            <a:ahLst/>
            <a:cxnLst/>
            <a:rect l="l" t="t" r="r" b="b"/>
            <a:pathLst>
              <a:path w="5603" h="5603" extrusionOk="0">
                <a:moveTo>
                  <a:pt x="5603" y="2818"/>
                </a:moveTo>
                <a:cubicBezTo>
                  <a:pt x="5603" y="4372"/>
                  <a:pt x="4340" y="5603"/>
                  <a:pt x="2786" y="5603"/>
                </a:cubicBezTo>
                <a:cubicBezTo>
                  <a:pt x="1264" y="5603"/>
                  <a:pt x="1" y="4372"/>
                  <a:pt x="1" y="2818"/>
                </a:cubicBezTo>
                <a:cubicBezTo>
                  <a:pt x="1" y="1263"/>
                  <a:pt x="1264" y="1"/>
                  <a:pt x="2786" y="1"/>
                </a:cubicBezTo>
                <a:cubicBezTo>
                  <a:pt x="4340" y="1"/>
                  <a:pt x="5603" y="1263"/>
                  <a:pt x="5603" y="2818"/>
                </a:cubicBezTo>
                <a:close/>
              </a:path>
            </a:pathLst>
          </a:custGeom>
          <a:solidFill>
            <a:srgbClr val="FDE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5" name="Google Shape;1045;p37"/>
          <p:cNvSpPr/>
          <p:nvPr/>
        </p:nvSpPr>
        <p:spPr>
          <a:xfrm>
            <a:off x="-869652" y="4571916"/>
            <a:ext cx="91310" cy="120891"/>
          </a:xfrm>
          <a:custGeom>
            <a:avLst/>
            <a:gdLst/>
            <a:ahLst/>
            <a:cxnLst/>
            <a:rect l="l" t="t" r="r" b="b"/>
            <a:pathLst>
              <a:path w="4697" h="4664" extrusionOk="0">
                <a:moveTo>
                  <a:pt x="4696" y="2332"/>
                </a:moveTo>
                <a:cubicBezTo>
                  <a:pt x="4696" y="3627"/>
                  <a:pt x="3628" y="4663"/>
                  <a:pt x="2333" y="4663"/>
                </a:cubicBezTo>
                <a:cubicBezTo>
                  <a:pt x="1070" y="4663"/>
                  <a:pt x="1" y="3627"/>
                  <a:pt x="1" y="2332"/>
                </a:cubicBezTo>
                <a:cubicBezTo>
                  <a:pt x="1" y="1037"/>
                  <a:pt x="1070" y="0"/>
                  <a:pt x="2333" y="0"/>
                </a:cubicBezTo>
                <a:cubicBezTo>
                  <a:pt x="3628" y="0"/>
                  <a:pt x="4696" y="1037"/>
                  <a:pt x="4696" y="2332"/>
                </a:cubicBezTo>
                <a:close/>
              </a:path>
            </a:pathLst>
          </a:custGeom>
          <a:solidFill>
            <a:srgbClr val="FEE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6" name="Google Shape;1046;p37"/>
          <p:cNvSpPr/>
          <p:nvPr/>
        </p:nvSpPr>
        <p:spPr>
          <a:xfrm>
            <a:off x="-860205" y="4583656"/>
            <a:ext cx="72414" cy="97408"/>
          </a:xfrm>
          <a:custGeom>
            <a:avLst/>
            <a:gdLst/>
            <a:ahLst/>
            <a:cxnLst/>
            <a:rect l="l" t="t" r="r" b="b"/>
            <a:pathLst>
              <a:path w="3725" h="3758" extrusionOk="0">
                <a:moveTo>
                  <a:pt x="3725" y="1879"/>
                </a:moveTo>
                <a:cubicBezTo>
                  <a:pt x="3725" y="2915"/>
                  <a:pt x="2883" y="3757"/>
                  <a:pt x="1847" y="3757"/>
                </a:cubicBezTo>
                <a:cubicBezTo>
                  <a:pt x="843" y="3757"/>
                  <a:pt x="1" y="2915"/>
                  <a:pt x="1" y="1879"/>
                </a:cubicBezTo>
                <a:cubicBezTo>
                  <a:pt x="1" y="843"/>
                  <a:pt x="843" y="1"/>
                  <a:pt x="1847" y="1"/>
                </a:cubicBezTo>
                <a:cubicBezTo>
                  <a:pt x="2883" y="1"/>
                  <a:pt x="3725" y="843"/>
                  <a:pt x="3725" y="1879"/>
                </a:cubicBezTo>
                <a:close/>
              </a:path>
            </a:pathLst>
          </a:custGeom>
          <a:solidFill>
            <a:srgbClr val="FEF0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7" name="Google Shape;1047;p37"/>
          <p:cNvSpPr/>
          <p:nvPr/>
        </p:nvSpPr>
        <p:spPr>
          <a:xfrm>
            <a:off x="-851379" y="4596253"/>
            <a:ext cx="54782" cy="72213"/>
          </a:xfrm>
          <a:custGeom>
            <a:avLst/>
            <a:gdLst/>
            <a:ahLst/>
            <a:cxnLst/>
            <a:rect l="l" t="t" r="r" b="b"/>
            <a:pathLst>
              <a:path w="2818" h="2786" extrusionOk="0">
                <a:moveTo>
                  <a:pt x="2817" y="1393"/>
                </a:moveTo>
                <a:cubicBezTo>
                  <a:pt x="2817" y="2170"/>
                  <a:pt x="2170" y="2785"/>
                  <a:pt x="1393" y="2785"/>
                </a:cubicBezTo>
                <a:cubicBezTo>
                  <a:pt x="648" y="2785"/>
                  <a:pt x="0" y="2170"/>
                  <a:pt x="0" y="1393"/>
                </a:cubicBezTo>
                <a:cubicBezTo>
                  <a:pt x="0" y="616"/>
                  <a:pt x="648" y="0"/>
                  <a:pt x="1393" y="0"/>
                </a:cubicBezTo>
                <a:cubicBezTo>
                  <a:pt x="2170" y="0"/>
                  <a:pt x="2817" y="616"/>
                  <a:pt x="2817" y="1393"/>
                </a:cubicBezTo>
                <a:close/>
              </a:path>
            </a:pathLst>
          </a:custGeom>
          <a:solidFill>
            <a:srgbClr val="FEF19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8" name="Google Shape;1048;p37"/>
          <p:cNvSpPr/>
          <p:nvPr/>
        </p:nvSpPr>
        <p:spPr>
          <a:xfrm>
            <a:off x="-841951" y="4607993"/>
            <a:ext cx="35906" cy="48704"/>
          </a:xfrm>
          <a:custGeom>
            <a:avLst/>
            <a:gdLst/>
            <a:ahLst/>
            <a:cxnLst/>
            <a:rect l="l" t="t" r="r" b="b"/>
            <a:pathLst>
              <a:path w="1847" h="1879" extrusionOk="0">
                <a:moveTo>
                  <a:pt x="1847" y="940"/>
                </a:moveTo>
                <a:cubicBezTo>
                  <a:pt x="1847" y="1458"/>
                  <a:pt x="1426" y="1879"/>
                  <a:pt x="908" y="1879"/>
                </a:cubicBezTo>
                <a:cubicBezTo>
                  <a:pt x="422" y="1879"/>
                  <a:pt x="1" y="1458"/>
                  <a:pt x="1" y="940"/>
                </a:cubicBezTo>
                <a:cubicBezTo>
                  <a:pt x="1" y="422"/>
                  <a:pt x="422" y="1"/>
                  <a:pt x="908" y="1"/>
                </a:cubicBezTo>
                <a:cubicBezTo>
                  <a:pt x="1426" y="1"/>
                  <a:pt x="1847" y="422"/>
                  <a:pt x="1847" y="940"/>
                </a:cubicBezTo>
                <a:close/>
              </a:path>
            </a:pathLst>
          </a:custGeom>
          <a:solidFill>
            <a:srgbClr val="FFF29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9" name="Google Shape;1049;p37"/>
          <p:cNvSpPr/>
          <p:nvPr/>
        </p:nvSpPr>
        <p:spPr>
          <a:xfrm>
            <a:off x="-833126" y="4620589"/>
            <a:ext cx="18274" cy="23536"/>
          </a:xfrm>
          <a:custGeom>
            <a:avLst/>
            <a:gdLst/>
            <a:ahLst/>
            <a:cxnLst/>
            <a:rect l="l" t="t" r="r" b="b"/>
            <a:pathLst>
              <a:path w="940" h="908" extrusionOk="0">
                <a:moveTo>
                  <a:pt x="939" y="454"/>
                </a:moveTo>
                <a:cubicBezTo>
                  <a:pt x="939" y="713"/>
                  <a:pt x="713" y="907"/>
                  <a:pt x="454" y="907"/>
                </a:cubicBezTo>
                <a:cubicBezTo>
                  <a:pt x="227" y="907"/>
                  <a:pt x="0" y="713"/>
                  <a:pt x="0" y="454"/>
                </a:cubicBezTo>
                <a:cubicBezTo>
                  <a:pt x="0" y="195"/>
                  <a:pt x="227" y="0"/>
                  <a:pt x="454" y="0"/>
                </a:cubicBezTo>
                <a:cubicBezTo>
                  <a:pt x="713" y="0"/>
                  <a:pt x="939" y="195"/>
                  <a:pt x="939" y="454"/>
                </a:cubicBezTo>
                <a:close/>
              </a:path>
            </a:pathLst>
          </a:custGeom>
          <a:solidFill>
            <a:srgbClr val="FFF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0" name="Google Shape;1050;p37"/>
          <p:cNvSpPr/>
          <p:nvPr/>
        </p:nvSpPr>
        <p:spPr>
          <a:xfrm>
            <a:off x="1035210" y="4329344"/>
            <a:ext cx="453905" cy="605207"/>
          </a:xfrm>
          <a:custGeom>
            <a:avLst/>
            <a:gdLst/>
            <a:ahLst/>
            <a:cxnLst/>
            <a:rect l="l" t="t" r="r" b="b"/>
            <a:pathLst>
              <a:path w="23349" h="23349" extrusionOk="0">
                <a:moveTo>
                  <a:pt x="23349" y="11691"/>
                </a:moveTo>
                <a:cubicBezTo>
                  <a:pt x="23349" y="18135"/>
                  <a:pt x="18135" y="23349"/>
                  <a:pt x="11691" y="23349"/>
                </a:cubicBezTo>
                <a:cubicBezTo>
                  <a:pt x="5247" y="23349"/>
                  <a:pt x="1" y="18135"/>
                  <a:pt x="1" y="11691"/>
                </a:cubicBezTo>
                <a:cubicBezTo>
                  <a:pt x="1" y="5247"/>
                  <a:pt x="5247" y="1"/>
                  <a:pt x="11691" y="1"/>
                </a:cubicBezTo>
                <a:cubicBezTo>
                  <a:pt x="18135" y="1"/>
                  <a:pt x="23349" y="5247"/>
                  <a:pt x="23349" y="11691"/>
                </a:cubicBezTo>
                <a:close/>
              </a:path>
            </a:pathLst>
          </a:custGeom>
          <a:solidFill>
            <a:srgbClr val="F7DA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1" name="Google Shape;1051;p37"/>
          <p:cNvSpPr/>
          <p:nvPr/>
        </p:nvSpPr>
        <p:spPr>
          <a:xfrm>
            <a:off x="1044658" y="4341940"/>
            <a:ext cx="435650" cy="580867"/>
          </a:xfrm>
          <a:custGeom>
            <a:avLst/>
            <a:gdLst/>
            <a:ahLst/>
            <a:cxnLst/>
            <a:rect l="l" t="t" r="r" b="b"/>
            <a:pathLst>
              <a:path w="22410" h="22410" extrusionOk="0">
                <a:moveTo>
                  <a:pt x="22409" y="11205"/>
                </a:moveTo>
                <a:cubicBezTo>
                  <a:pt x="22409" y="17390"/>
                  <a:pt x="17390" y="22409"/>
                  <a:pt x="11205" y="22409"/>
                </a:cubicBezTo>
                <a:cubicBezTo>
                  <a:pt x="5020" y="22409"/>
                  <a:pt x="0" y="17390"/>
                  <a:pt x="0" y="11205"/>
                </a:cubicBezTo>
                <a:cubicBezTo>
                  <a:pt x="0" y="5020"/>
                  <a:pt x="5020" y="0"/>
                  <a:pt x="11205" y="0"/>
                </a:cubicBezTo>
                <a:cubicBezTo>
                  <a:pt x="17390" y="0"/>
                  <a:pt x="22409" y="5020"/>
                  <a:pt x="22409" y="11205"/>
                </a:cubicBezTo>
                <a:close/>
              </a:path>
            </a:pathLst>
          </a:custGeom>
          <a:solidFill>
            <a:srgbClr val="F7DB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2" name="Google Shape;1052;p37"/>
          <p:cNvSpPr/>
          <p:nvPr/>
        </p:nvSpPr>
        <p:spPr>
          <a:xfrm>
            <a:off x="1053463" y="4353681"/>
            <a:ext cx="417396" cy="557357"/>
          </a:xfrm>
          <a:custGeom>
            <a:avLst/>
            <a:gdLst/>
            <a:ahLst/>
            <a:cxnLst/>
            <a:rect l="l" t="t" r="r" b="b"/>
            <a:pathLst>
              <a:path w="21471" h="21503" extrusionOk="0">
                <a:moveTo>
                  <a:pt x="21471" y="10752"/>
                </a:moveTo>
                <a:cubicBezTo>
                  <a:pt x="21471" y="16678"/>
                  <a:pt x="16678" y="21503"/>
                  <a:pt x="10752" y="21503"/>
                </a:cubicBezTo>
                <a:cubicBezTo>
                  <a:pt x="4826" y="21503"/>
                  <a:pt x="1" y="16678"/>
                  <a:pt x="1" y="10752"/>
                </a:cubicBezTo>
                <a:cubicBezTo>
                  <a:pt x="1" y="4826"/>
                  <a:pt x="4826" y="1"/>
                  <a:pt x="10752" y="1"/>
                </a:cubicBezTo>
                <a:cubicBezTo>
                  <a:pt x="16678" y="1"/>
                  <a:pt x="21471" y="4826"/>
                  <a:pt x="21471" y="10752"/>
                </a:cubicBezTo>
                <a:close/>
              </a:path>
            </a:pathLst>
          </a:custGeom>
          <a:solidFill>
            <a:srgbClr val="F8DC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3" name="Google Shape;1053;p37"/>
          <p:cNvSpPr/>
          <p:nvPr/>
        </p:nvSpPr>
        <p:spPr>
          <a:xfrm>
            <a:off x="1062911" y="4366277"/>
            <a:ext cx="399142" cy="532189"/>
          </a:xfrm>
          <a:custGeom>
            <a:avLst/>
            <a:gdLst/>
            <a:ahLst/>
            <a:cxnLst/>
            <a:rect l="l" t="t" r="r" b="b"/>
            <a:pathLst>
              <a:path w="20532" h="20532" extrusionOk="0">
                <a:moveTo>
                  <a:pt x="20531" y="10266"/>
                </a:moveTo>
                <a:cubicBezTo>
                  <a:pt x="20531" y="15933"/>
                  <a:pt x="15933" y="20531"/>
                  <a:pt x="10266" y="20531"/>
                </a:cubicBezTo>
                <a:cubicBezTo>
                  <a:pt x="4599" y="20531"/>
                  <a:pt x="1" y="15933"/>
                  <a:pt x="1" y="10266"/>
                </a:cubicBezTo>
                <a:cubicBezTo>
                  <a:pt x="1" y="4599"/>
                  <a:pt x="4599" y="0"/>
                  <a:pt x="10266" y="0"/>
                </a:cubicBezTo>
                <a:cubicBezTo>
                  <a:pt x="15933" y="0"/>
                  <a:pt x="20531" y="4599"/>
                  <a:pt x="20531" y="10266"/>
                </a:cubicBezTo>
                <a:close/>
              </a:path>
            </a:pathLst>
          </a:custGeom>
          <a:solidFill>
            <a:srgbClr val="F8DD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4" name="Google Shape;1054;p37"/>
          <p:cNvSpPr/>
          <p:nvPr/>
        </p:nvSpPr>
        <p:spPr>
          <a:xfrm>
            <a:off x="1071716" y="4378017"/>
            <a:ext cx="381510" cy="508680"/>
          </a:xfrm>
          <a:custGeom>
            <a:avLst/>
            <a:gdLst/>
            <a:ahLst/>
            <a:cxnLst/>
            <a:rect l="l" t="t" r="r" b="b"/>
            <a:pathLst>
              <a:path w="19625" h="19625" extrusionOk="0">
                <a:moveTo>
                  <a:pt x="19625" y="9813"/>
                </a:moveTo>
                <a:cubicBezTo>
                  <a:pt x="19625" y="15221"/>
                  <a:pt x="15221" y="19625"/>
                  <a:pt x="9813" y="19625"/>
                </a:cubicBezTo>
                <a:cubicBezTo>
                  <a:pt x="4405" y="19625"/>
                  <a:pt x="1" y="15221"/>
                  <a:pt x="1" y="9813"/>
                </a:cubicBezTo>
                <a:cubicBezTo>
                  <a:pt x="1" y="4405"/>
                  <a:pt x="4405" y="1"/>
                  <a:pt x="9813" y="1"/>
                </a:cubicBezTo>
                <a:cubicBezTo>
                  <a:pt x="15221" y="1"/>
                  <a:pt x="19625" y="4405"/>
                  <a:pt x="19625" y="9813"/>
                </a:cubicBezTo>
                <a:close/>
              </a:path>
            </a:pathLst>
          </a:custGeom>
          <a:solidFill>
            <a:srgbClr val="F8DE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5" name="Google Shape;1055;p37"/>
          <p:cNvSpPr/>
          <p:nvPr/>
        </p:nvSpPr>
        <p:spPr>
          <a:xfrm>
            <a:off x="1080542" y="4390613"/>
            <a:ext cx="363256" cy="483512"/>
          </a:xfrm>
          <a:custGeom>
            <a:avLst/>
            <a:gdLst/>
            <a:ahLst/>
            <a:cxnLst/>
            <a:rect l="l" t="t" r="r" b="b"/>
            <a:pathLst>
              <a:path w="18686" h="18654" extrusionOk="0">
                <a:moveTo>
                  <a:pt x="18685" y="9327"/>
                </a:moveTo>
                <a:cubicBezTo>
                  <a:pt x="18685" y="14476"/>
                  <a:pt x="14508" y="18653"/>
                  <a:pt x="9359" y="18653"/>
                </a:cubicBezTo>
                <a:cubicBezTo>
                  <a:pt x="4210" y="18653"/>
                  <a:pt x="0" y="14476"/>
                  <a:pt x="0" y="9327"/>
                </a:cubicBezTo>
                <a:cubicBezTo>
                  <a:pt x="0" y="4178"/>
                  <a:pt x="4210" y="1"/>
                  <a:pt x="9359" y="1"/>
                </a:cubicBezTo>
                <a:cubicBezTo>
                  <a:pt x="14508" y="1"/>
                  <a:pt x="18685" y="4178"/>
                  <a:pt x="18685" y="9327"/>
                </a:cubicBezTo>
                <a:close/>
              </a:path>
            </a:pathLst>
          </a:custGeom>
          <a:solidFill>
            <a:srgbClr val="F9DF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6" name="Google Shape;1056;p37"/>
          <p:cNvSpPr/>
          <p:nvPr/>
        </p:nvSpPr>
        <p:spPr>
          <a:xfrm>
            <a:off x="1089989" y="4402356"/>
            <a:ext cx="344982" cy="460003"/>
          </a:xfrm>
          <a:custGeom>
            <a:avLst/>
            <a:gdLst/>
            <a:ahLst/>
            <a:cxnLst/>
            <a:rect l="l" t="t" r="r" b="b"/>
            <a:pathLst>
              <a:path w="17746" h="17747" extrusionOk="0">
                <a:moveTo>
                  <a:pt x="17746" y="8874"/>
                </a:moveTo>
                <a:cubicBezTo>
                  <a:pt x="17746" y="13764"/>
                  <a:pt x="13763" y="17747"/>
                  <a:pt x="8873" y="17747"/>
                </a:cubicBezTo>
                <a:cubicBezTo>
                  <a:pt x="3983" y="17747"/>
                  <a:pt x="0" y="13764"/>
                  <a:pt x="0" y="8874"/>
                </a:cubicBezTo>
                <a:cubicBezTo>
                  <a:pt x="0" y="3984"/>
                  <a:pt x="3983" y="1"/>
                  <a:pt x="8873" y="1"/>
                </a:cubicBezTo>
                <a:cubicBezTo>
                  <a:pt x="13763" y="1"/>
                  <a:pt x="17746" y="3984"/>
                  <a:pt x="17746" y="8874"/>
                </a:cubicBezTo>
                <a:close/>
              </a:path>
            </a:pathLst>
          </a:custGeom>
          <a:solidFill>
            <a:srgbClr val="F9E0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7" name="Google Shape;1057;p37"/>
          <p:cNvSpPr/>
          <p:nvPr/>
        </p:nvSpPr>
        <p:spPr>
          <a:xfrm>
            <a:off x="1098795" y="4414124"/>
            <a:ext cx="326748" cy="435637"/>
          </a:xfrm>
          <a:custGeom>
            <a:avLst/>
            <a:gdLst/>
            <a:ahLst/>
            <a:cxnLst/>
            <a:rect l="l" t="t" r="r" b="b"/>
            <a:pathLst>
              <a:path w="16808" h="16807" extrusionOk="0">
                <a:moveTo>
                  <a:pt x="16807" y="8420"/>
                </a:moveTo>
                <a:cubicBezTo>
                  <a:pt x="16807" y="13051"/>
                  <a:pt x="13051" y="16807"/>
                  <a:pt x="8420" y="16807"/>
                </a:cubicBezTo>
                <a:cubicBezTo>
                  <a:pt x="3789" y="16807"/>
                  <a:pt x="0" y="13051"/>
                  <a:pt x="0" y="8420"/>
                </a:cubicBezTo>
                <a:cubicBezTo>
                  <a:pt x="0" y="3789"/>
                  <a:pt x="3789" y="0"/>
                  <a:pt x="8420" y="0"/>
                </a:cubicBezTo>
                <a:cubicBezTo>
                  <a:pt x="13051" y="0"/>
                  <a:pt x="16807" y="3789"/>
                  <a:pt x="16807" y="8420"/>
                </a:cubicBezTo>
                <a:close/>
              </a:path>
            </a:pathLst>
          </a:custGeom>
          <a:solidFill>
            <a:srgbClr val="F9E1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8" name="Google Shape;1058;p37"/>
          <p:cNvSpPr/>
          <p:nvPr/>
        </p:nvSpPr>
        <p:spPr>
          <a:xfrm>
            <a:off x="1108243" y="4426720"/>
            <a:ext cx="308474" cy="411299"/>
          </a:xfrm>
          <a:custGeom>
            <a:avLst/>
            <a:gdLst/>
            <a:ahLst/>
            <a:cxnLst/>
            <a:rect l="l" t="t" r="r" b="b"/>
            <a:pathLst>
              <a:path w="15868" h="15868" extrusionOk="0">
                <a:moveTo>
                  <a:pt x="15868" y="7934"/>
                </a:moveTo>
                <a:cubicBezTo>
                  <a:pt x="15868" y="12306"/>
                  <a:pt x="12306" y="15868"/>
                  <a:pt x="7934" y="15868"/>
                </a:cubicBezTo>
                <a:cubicBezTo>
                  <a:pt x="3530" y="15868"/>
                  <a:pt x="0" y="12306"/>
                  <a:pt x="0" y="7934"/>
                </a:cubicBezTo>
                <a:cubicBezTo>
                  <a:pt x="0" y="3562"/>
                  <a:pt x="3530" y="0"/>
                  <a:pt x="7934" y="0"/>
                </a:cubicBezTo>
                <a:cubicBezTo>
                  <a:pt x="12306" y="0"/>
                  <a:pt x="15868" y="3562"/>
                  <a:pt x="15868" y="7934"/>
                </a:cubicBezTo>
                <a:close/>
              </a:path>
            </a:pathLst>
          </a:custGeom>
          <a:solidFill>
            <a:srgbClr val="FAE2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9" name="Google Shape;1059;p37"/>
          <p:cNvSpPr/>
          <p:nvPr/>
        </p:nvSpPr>
        <p:spPr>
          <a:xfrm>
            <a:off x="1117049" y="4438462"/>
            <a:ext cx="290861" cy="387815"/>
          </a:xfrm>
          <a:custGeom>
            <a:avLst/>
            <a:gdLst/>
            <a:ahLst/>
            <a:cxnLst/>
            <a:rect l="l" t="t" r="r" b="b"/>
            <a:pathLst>
              <a:path w="14962" h="14962" extrusionOk="0">
                <a:moveTo>
                  <a:pt x="14961" y="7481"/>
                </a:moveTo>
                <a:cubicBezTo>
                  <a:pt x="14961" y="11593"/>
                  <a:pt x="11594" y="14961"/>
                  <a:pt x="7481" y="14961"/>
                </a:cubicBezTo>
                <a:cubicBezTo>
                  <a:pt x="3336" y="14961"/>
                  <a:pt x="1" y="11593"/>
                  <a:pt x="1" y="7481"/>
                </a:cubicBezTo>
                <a:cubicBezTo>
                  <a:pt x="1" y="3368"/>
                  <a:pt x="3336" y="0"/>
                  <a:pt x="7481" y="0"/>
                </a:cubicBezTo>
                <a:cubicBezTo>
                  <a:pt x="11594" y="0"/>
                  <a:pt x="14961" y="3368"/>
                  <a:pt x="14961" y="7481"/>
                </a:cubicBezTo>
                <a:close/>
              </a:path>
            </a:pathLst>
          </a:custGeom>
          <a:solidFill>
            <a:srgbClr val="FAE3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0" name="Google Shape;1060;p37"/>
          <p:cNvSpPr/>
          <p:nvPr/>
        </p:nvSpPr>
        <p:spPr>
          <a:xfrm>
            <a:off x="1126495" y="4451057"/>
            <a:ext cx="271966" cy="362621"/>
          </a:xfrm>
          <a:custGeom>
            <a:avLst/>
            <a:gdLst/>
            <a:ahLst/>
            <a:cxnLst/>
            <a:rect l="l" t="t" r="r" b="b"/>
            <a:pathLst>
              <a:path w="13990" h="13990" extrusionOk="0">
                <a:moveTo>
                  <a:pt x="13990" y="6995"/>
                </a:moveTo>
                <a:cubicBezTo>
                  <a:pt x="13990" y="10848"/>
                  <a:pt x="10849" y="13990"/>
                  <a:pt x="6995" y="13990"/>
                </a:cubicBezTo>
                <a:cubicBezTo>
                  <a:pt x="3109" y="13990"/>
                  <a:pt x="0" y="10848"/>
                  <a:pt x="0" y="6995"/>
                </a:cubicBezTo>
                <a:cubicBezTo>
                  <a:pt x="0" y="3141"/>
                  <a:pt x="3109" y="0"/>
                  <a:pt x="6995" y="0"/>
                </a:cubicBezTo>
                <a:cubicBezTo>
                  <a:pt x="10849" y="0"/>
                  <a:pt x="13990" y="3141"/>
                  <a:pt x="13990" y="6995"/>
                </a:cubicBezTo>
                <a:close/>
              </a:path>
            </a:pathLst>
          </a:custGeom>
          <a:solidFill>
            <a:srgbClr val="FAE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1" name="Google Shape;1061;p37"/>
          <p:cNvSpPr/>
          <p:nvPr/>
        </p:nvSpPr>
        <p:spPr>
          <a:xfrm>
            <a:off x="1135302" y="4462799"/>
            <a:ext cx="254353" cy="339137"/>
          </a:xfrm>
          <a:custGeom>
            <a:avLst/>
            <a:gdLst/>
            <a:ahLst/>
            <a:cxnLst/>
            <a:rect l="l" t="t" r="r" b="b"/>
            <a:pathLst>
              <a:path w="13084" h="13084" extrusionOk="0">
                <a:moveTo>
                  <a:pt x="13083" y="6542"/>
                </a:moveTo>
                <a:cubicBezTo>
                  <a:pt x="13083" y="10136"/>
                  <a:pt x="10136" y="13083"/>
                  <a:pt x="6542" y="13083"/>
                </a:cubicBezTo>
                <a:cubicBezTo>
                  <a:pt x="2915" y="13083"/>
                  <a:pt x="1" y="10136"/>
                  <a:pt x="1" y="6542"/>
                </a:cubicBezTo>
                <a:cubicBezTo>
                  <a:pt x="1" y="2947"/>
                  <a:pt x="2915" y="0"/>
                  <a:pt x="6542" y="0"/>
                </a:cubicBezTo>
                <a:cubicBezTo>
                  <a:pt x="10136" y="0"/>
                  <a:pt x="13083" y="2947"/>
                  <a:pt x="13083" y="6542"/>
                </a:cubicBezTo>
                <a:close/>
              </a:path>
            </a:pathLst>
          </a:custGeom>
          <a:solidFill>
            <a:srgbClr val="FBE5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2" name="Google Shape;1062;p37"/>
          <p:cNvSpPr/>
          <p:nvPr/>
        </p:nvSpPr>
        <p:spPr>
          <a:xfrm>
            <a:off x="1144107" y="4474540"/>
            <a:ext cx="236099" cy="314799"/>
          </a:xfrm>
          <a:custGeom>
            <a:avLst/>
            <a:gdLst/>
            <a:ahLst/>
            <a:cxnLst/>
            <a:rect l="l" t="t" r="r" b="b"/>
            <a:pathLst>
              <a:path w="12145" h="12145" extrusionOk="0">
                <a:moveTo>
                  <a:pt x="12145" y="6089"/>
                </a:moveTo>
                <a:cubicBezTo>
                  <a:pt x="12145" y="9457"/>
                  <a:pt x="9424" y="12144"/>
                  <a:pt x="6089" y="12144"/>
                </a:cubicBezTo>
                <a:cubicBezTo>
                  <a:pt x="2721" y="12144"/>
                  <a:pt x="1" y="9457"/>
                  <a:pt x="1" y="6089"/>
                </a:cubicBezTo>
                <a:cubicBezTo>
                  <a:pt x="1" y="2721"/>
                  <a:pt x="2721" y="1"/>
                  <a:pt x="6089" y="1"/>
                </a:cubicBezTo>
                <a:cubicBezTo>
                  <a:pt x="9424" y="1"/>
                  <a:pt x="12145" y="2721"/>
                  <a:pt x="12145" y="6089"/>
                </a:cubicBezTo>
                <a:close/>
              </a:path>
            </a:pathLst>
          </a:custGeom>
          <a:solidFill>
            <a:srgbClr val="FBE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3" name="Google Shape;1063;p37"/>
          <p:cNvSpPr/>
          <p:nvPr/>
        </p:nvSpPr>
        <p:spPr>
          <a:xfrm>
            <a:off x="1153556" y="4487135"/>
            <a:ext cx="217845" cy="290460"/>
          </a:xfrm>
          <a:custGeom>
            <a:avLst/>
            <a:gdLst/>
            <a:ahLst/>
            <a:cxnLst/>
            <a:rect l="l" t="t" r="r" b="b"/>
            <a:pathLst>
              <a:path w="11206" h="11206" extrusionOk="0">
                <a:moveTo>
                  <a:pt x="11205" y="5603"/>
                </a:moveTo>
                <a:cubicBezTo>
                  <a:pt x="11205" y="8712"/>
                  <a:pt x="8679" y="11205"/>
                  <a:pt x="5603" y="11205"/>
                </a:cubicBezTo>
                <a:cubicBezTo>
                  <a:pt x="2494" y="11205"/>
                  <a:pt x="1" y="8712"/>
                  <a:pt x="1" y="5603"/>
                </a:cubicBezTo>
                <a:cubicBezTo>
                  <a:pt x="1" y="2494"/>
                  <a:pt x="2494" y="1"/>
                  <a:pt x="5603" y="1"/>
                </a:cubicBezTo>
                <a:cubicBezTo>
                  <a:pt x="8679" y="1"/>
                  <a:pt x="11205" y="2494"/>
                  <a:pt x="11205" y="5603"/>
                </a:cubicBezTo>
                <a:close/>
              </a:path>
            </a:pathLst>
          </a:custGeom>
          <a:solidFill>
            <a:srgbClr val="FBE8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4" name="Google Shape;1064;p37"/>
          <p:cNvSpPr/>
          <p:nvPr/>
        </p:nvSpPr>
        <p:spPr>
          <a:xfrm>
            <a:off x="1162381" y="4498878"/>
            <a:ext cx="199571" cy="266951"/>
          </a:xfrm>
          <a:custGeom>
            <a:avLst/>
            <a:gdLst/>
            <a:ahLst/>
            <a:cxnLst/>
            <a:rect l="l" t="t" r="r" b="b"/>
            <a:pathLst>
              <a:path w="10266" h="10299" extrusionOk="0">
                <a:moveTo>
                  <a:pt x="10265" y="5150"/>
                </a:moveTo>
                <a:cubicBezTo>
                  <a:pt x="10265" y="8000"/>
                  <a:pt x="7966" y="10299"/>
                  <a:pt x="5149" y="10299"/>
                </a:cubicBezTo>
                <a:cubicBezTo>
                  <a:pt x="2299" y="10299"/>
                  <a:pt x="0" y="8000"/>
                  <a:pt x="0" y="5150"/>
                </a:cubicBezTo>
                <a:cubicBezTo>
                  <a:pt x="0" y="2300"/>
                  <a:pt x="2299" y="1"/>
                  <a:pt x="5149" y="1"/>
                </a:cubicBezTo>
                <a:cubicBezTo>
                  <a:pt x="7966" y="1"/>
                  <a:pt x="10265" y="2300"/>
                  <a:pt x="10265" y="5150"/>
                </a:cubicBezTo>
                <a:close/>
              </a:path>
            </a:pathLst>
          </a:custGeom>
          <a:solidFill>
            <a:srgbClr val="FCE9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5" name="Google Shape;1065;p37"/>
          <p:cNvSpPr/>
          <p:nvPr/>
        </p:nvSpPr>
        <p:spPr>
          <a:xfrm>
            <a:off x="1171809" y="4511473"/>
            <a:ext cx="181336" cy="241756"/>
          </a:xfrm>
          <a:custGeom>
            <a:avLst/>
            <a:gdLst/>
            <a:ahLst/>
            <a:cxnLst/>
            <a:rect l="l" t="t" r="r" b="b"/>
            <a:pathLst>
              <a:path w="9328" h="9327" extrusionOk="0">
                <a:moveTo>
                  <a:pt x="9327" y="4664"/>
                </a:moveTo>
                <a:cubicBezTo>
                  <a:pt x="9327" y="7254"/>
                  <a:pt x="7255" y="9327"/>
                  <a:pt x="4664" y="9327"/>
                </a:cubicBezTo>
                <a:cubicBezTo>
                  <a:pt x="2073" y="9327"/>
                  <a:pt x="1" y="7254"/>
                  <a:pt x="1" y="4664"/>
                </a:cubicBezTo>
                <a:cubicBezTo>
                  <a:pt x="1" y="2073"/>
                  <a:pt x="2073" y="1"/>
                  <a:pt x="4664" y="1"/>
                </a:cubicBezTo>
                <a:cubicBezTo>
                  <a:pt x="7255" y="1"/>
                  <a:pt x="9327" y="2073"/>
                  <a:pt x="9327" y="4664"/>
                </a:cubicBezTo>
                <a:close/>
              </a:path>
            </a:pathLst>
          </a:custGeom>
          <a:solidFill>
            <a:srgbClr val="FCEA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6" name="Google Shape;1066;p37"/>
          <p:cNvSpPr/>
          <p:nvPr/>
        </p:nvSpPr>
        <p:spPr>
          <a:xfrm>
            <a:off x="1180634" y="4523242"/>
            <a:ext cx="163685" cy="218247"/>
          </a:xfrm>
          <a:custGeom>
            <a:avLst/>
            <a:gdLst/>
            <a:ahLst/>
            <a:cxnLst/>
            <a:rect l="l" t="t" r="r" b="b"/>
            <a:pathLst>
              <a:path w="8420" h="8420" extrusionOk="0">
                <a:moveTo>
                  <a:pt x="8420" y="4210"/>
                </a:moveTo>
                <a:cubicBezTo>
                  <a:pt x="8420" y="6541"/>
                  <a:pt x="6542" y="8420"/>
                  <a:pt x="4210" y="8420"/>
                </a:cubicBezTo>
                <a:cubicBezTo>
                  <a:pt x="1878" y="8420"/>
                  <a:pt x="0" y="6541"/>
                  <a:pt x="0" y="4210"/>
                </a:cubicBezTo>
                <a:cubicBezTo>
                  <a:pt x="0" y="1878"/>
                  <a:pt x="1878" y="0"/>
                  <a:pt x="4210" y="0"/>
                </a:cubicBezTo>
                <a:cubicBezTo>
                  <a:pt x="6542" y="0"/>
                  <a:pt x="8420" y="1878"/>
                  <a:pt x="8420" y="4210"/>
                </a:cubicBezTo>
                <a:close/>
              </a:path>
            </a:pathLst>
          </a:custGeom>
          <a:solidFill>
            <a:srgbClr val="FCEB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7" name="Google Shape;1067;p37"/>
          <p:cNvSpPr/>
          <p:nvPr/>
        </p:nvSpPr>
        <p:spPr>
          <a:xfrm>
            <a:off x="1189439" y="4535812"/>
            <a:ext cx="145431" cy="193079"/>
          </a:xfrm>
          <a:custGeom>
            <a:avLst/>
            <a:gdLst/>
            <a:ahLst/>
            <a:cxnLst/>
            <a:rect l="l" t="t" r="r" b="b"/>
            <a:pathLst>
              <a:path w="7481" h="7449" extrusionOk="0">
                <a:moveTo>
                  <a:pt x="7481" y="3725"/>
                </a:moveTo>
                <a:cubicBezTo>
                  <a:pt x="7481" y="5797"/>
                  <a:pt x="5829" y="7449"/>
                  <a:pt x="3757" y="7449"/>
                </a:cubicBezTo>
                <a:cubicBezTo>
                  <a:pt x="1684" y="7449"/>
                  <a:pt x="1" y="5797"/>
                  <a:pt x="1" y="3725"/>
                </a:cubicBezTo>
                <a:cubicBezTo>
                  <a:pt x="1" y="1652"/>
                  <a:pt x="1684" y="1"/>
                  <a:pt x="3757" y="1"/>
                </a:cubicBezTo>
                <a:cubicBezTo>
                  <a:pt x="5829" y="1"/>
                  <a:pt x="7481" y="1652"/>
                  <a:pt x="7481" y="3725"/>
                </a:cubicBezTo>
                <a:close/>
              </a:path>
            </a:pathLst>
          </a:custGeom>
          <a:solidFill>
            <a:srgbClr val="FDEC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8" name="Google Shape;1068;p37"/>
          <p:cNvSpPr/>
          <p:nvPr/>
        </p:nvSpPr>
        <p:spPr>
          <a:xfrm>
            <a:off x="1198887" y="4547577"/>
            <a:ext cx="127176" cy="169568"/>
          </a:xfrm>
          <a:custGeom>
            <a:avLst/>
            <a:gdLst/>
            <a:ahLst/>
            <a:cxnLst/>
            <a:rect l="l" t="t" r="r" b="b"/>
            <a:pathLst>
              <a:path w="6542" h="6542" extrusionOk="0">
                <a:moveTo>
                  <a:pt x="6542" y="3271"/>
                </a:moveTo>
                <a:cubicBezTo>
                  <a:pt x="6542" y="5084"/>
                  <a:pt x="5084" y="6541"/>
                  <a:pt x="3271" y="6541"/>
                </a:cubicBezTo>
                <a:cubicBezTo>
                  <a:pt x="1458" y="6541"/>
                  <a:pt x="0" y="5084"/>
                  <a:pt x="0" y="3271"/>
                </a:cubicBezTo>
                <a:cubicBezTo>
                  <a:pt x="0" y="1457"/>
                  <a:pt x="1458" y="0"/>
                  <a:pt x="3271" y="0"/>
                </a:cubicBezTo>
                <a:cubicBezTo>
                  <a:pt x="5084" y="0"/>
                  <a:pt x="6542" y="1457"/>
                  <a:pt x="6542" y="3271"/>
                </a:cubicBezTo>
                <a:close/>
              </a:path>
            </a:pathLst>
          </a:custGeom>
          <a:solidFill>
            <a:srgbClr val="FDED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9" name="Google Shape;1069;p37"/>
          <p:cNvSpPr/>
          <p:nvPr/>
        </p:nvSpPr>
        <p:spPr>
          <a:xfrm>
            <a:off x="1207694" y="4559320"/>
            <a:ext cx="108922" cy="145229"/>
          </a:xfrm>
          <a:custGeom>
            <a:avLst/>
            <a:gdLst/>
            <a:ahLst/>
            <a:cxnLst/>
            <a:rect l="l" t="t" r="r" b="b"/>
            <a:pathLst>
              <a:path w="5603" h="5603" extrusionOk="0">
                <a:moveTo>
                  <a:pt x="5603" y="2818"/>
                </a:moveTo>
                <a:cubicBezTo>
                  <a:pt x="5603" y="4372"/>
                  <a:pt x="4372" y="5603"/>
                  <a:pt x="2818" y="5603"/>
                </a:cubicBezTo>
                <a:cubicBezTo>
                  <a:pt x="1264" y="5603"/>
                  <a:pt x="1" y="4372"/>
                  <a:pt x="1" y="2818"/>
                </a:cubicBezTo>
                <a:cubicBezTo>
                  <a:pt x="1" y="1263"/>
                  <a:pt x="1264" y="1"/>
                  <a:pt x="2818" y="1"/>
                </a:cubicBezTo>
                <a:cubicBezTo>
                  <a:pt x="4372" y="1"/>
                  <a:pt x="5603" y="1263"/>
                  <a:pt x="5603" y="2818"/>
                </a:cubicBezTo>
                <a:close/>
              </a:path>
            </a:pathLst>
          </a:custGeom>
          <a:solidFill>
            <a:srgbClr val="FDE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0" name="Google Shape;1070;p37"/>
          <p:cNvSpPr/>
          <p:nvPr/>
        </p:nvSpPr>
        <p:spPr>
          <a:xfrm>
            <a:off x="1217140" y="4571916"/>
            <a:ext cx="90668" cy="120891"/>
          </a:xfrm>
          <a:custGeom>
            <a:avLst/>
            <a:gdLst/>
            <a:ahLst/>
            <a:cxnLst/>
            <a:rect l="l" t="t" r="r" b="b"/>
            <a:pathLst>
              <a:path w="4664" h="4664" extrusionOk="0">
                <a:moveTo>
                  <a:pt x="4664" y="2332"/>
                </a:moveTo>
                <a:cubicBezTo>
                  <a:pt x="4664" y="3627"/>
                  <a:pt x="3627" y="4663"/>
                  <a:pt x="2332" y="4663"/>
                </a:cubicBezTo>
                <a:cubicBezTo>
                  <a:pt x="1037" y="4663"/>
                  <a:pt x="0" y="3627"/>
                  <a:pt x="0" y="2332"/>
                </a:cubicBezTo>
                <a:cubicBezTo>
                  <a:pt x="0" y="1037"/>
                  <a:pt x="1037" y="0"/>
                  <a:pt x="2332" y="0"/>
                </a:cubicBezTo>
                <a:cubicBezTo>
                  <a:pt x="3627" y="0"/>
                  <a:pt x="4664" y="1037"/>
                  <a:pt x="4664" y="2332"/>
                </a:cubicBezTo>
                <a:close/>
              </a:path>
            </a:pathLst>
          </a:custGeom>
          <a:solidFill>
            <a:srgbClr val="FEE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1" name="Google Shape;1071;p37"/>
          <p:cNvSpPr/>
          <p:nvPr/>
        </p:nvSpPr>
        <p:spPr>
          <a:xfrm>
            <a:off x="1225946" y="4583656"/>
            <a:ext cx="72414" cy="97408"/>
          </a:xfrm>
          <a:custGeom>
            <a:avLst/>
            <a:gdLst/>
            <a:ahLst/>
            <a:cxnLst/>
            <a:rect l="l" t="t" r="r" b="b"/>
            <a:pathLst>
              <a:path w="3725" h="3758" extrusionOk="0">
                <a:moveTo>
                  <a:pt x="3725" y="1879"/>
                </a:moveTo>
                <a:cubicBezTo>
                  <a:pt x="3725" y="2915"/>
                  <a:pt x="2915" y="3757"/>
                  <a:pt x="1879" y="3757"/>
                </a:cubicBezTo>
                <a:cubicBezTo>
                  <a:pt x="843" y="3757"/>
                  <a:pt x="1" y="2915"/>
                  <a:pt x="1" y="1879"/>
                </a:cubicBezTo>
                <a:cubicBezTo>
                  <a:pt x="1" y="843"/>
                  <a:pt x="843" y="1"/>
                  <a:pt x="1879" y="1"/>
                </a:cubicBezTo>
                <a:cubicBezTo>
                  <a:pt x="2915" y="1"/>
                  <a:pt x="3725" y="843"/>
                  <a:pt x="3725" y="1879"/>
                </a:cubicBezTo>
                <a:close/>
              </a:path>
            </a:pathLst>
          </a:custGeom>
          <a:solidFill>
            <a:srgbClr val="FEF0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2" name="Google Shape;1072;p37"/>
          <p:cNvSpPr/>
          <p:nvPr/>
        </p:nvSpPr>
        <p:spPr>
          <a:xfrm>
            <a:off x="1235394" y="4596253"/>
            <a:ext cx="54160" cy="72213"/>
          </a:xfrm>
          <a:custGeom>
            <a:avLst/>
            <a:gdLst/>
            <a:ahLst/>
            <a:cxnLst/>
            <a:rect l="l" t="t" r="r" b="b"/>
            <a:pathLst>
              <a:path w="2786" h="2786" extrusionOk="0">
                <a:moveTo>
                  <a:pt x="2785" y="1393"/>
                </a:moveTo>
                <a:cubicBezTo>
                  <a:pt x="2785" y="2170"/>
                  <a:pt x="2170" y="2785"/>
                  <a:pt x="1393" y="2785"/>
                </a:cubicBezTo>
                <a:cubicBezTo>
                  <a:pt x="616" y="2785"/>
                  <a:pt x="1" y="2170"/>
                  <a:pt x="1" y="1393"/>
                </a:cubicBezTo>
                <a:cubicBezTo>
                  <a:pt x="1" y="616"/>
                  <a:pt x="616" y="0"/>
                  <a:pt x="1393" y="0"/>
                </a:cubicBezTo>
                <a:cubicBezTo>
                  <a:pt x="2170" y="0"/>
                  <a:pt x="2785" y="616"/>
                  <a:pt x="2785" y="1393"/>
                </a:cubicBezTo>
                <a:close/>
              </a:path>
            </a:pathLst>
          </a:custGeom>
          <a:solidFill>
            <a:srgbClr val="FEF19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3" name="Google Shape;1073;p37"/>
          <p:cNvSpPr/>
          <p:nvPr/>
        </p:nvSpPr>
        <p:spPr>
          <a:xfrm>
            <a:off x="1244200" y="4607993"/>
            <a:ext cx="36547" cy="48704"/>
          </a:xfrm>
          <a:custGeom>
            <a:avLst/>
            <a:gdLst/>
            <a:ahLst/>
            <a:cxnLst/>
            <a:rect l="l" t="t" r="r" b="b"/>
            <a:pathLst>
              <a:path w="1880" h="1879" extrusionOk="0">
                <a:moveTo>
                  <a:pt x="1879" y="940"/>
                </a:moveTo>
                <a:cubicBezTo>
                  <a:pt x="1879" y="1458"/>
                  <a:pt x="1458" y="1879"/>
                  <a:pt x="940" y="1879"/>
                </a:cubicBezTo>
                <a:cubicBezTo>
                  <a:pt x="422" y="1879"/>
                  <a:pt x="1" y="1458"/>
                  <a:pt x="1" y="940"/>
                </a:cubicBezTo>
                <a:cubicBezTo>
                  <a:pt x="1" y="422"/>
                  <a:pt x="422" y="1"/>
                  <a:pt x="940" y="1"/>
                </a:cubicBezTo>
                <a:cubicBezTo>
                  <a:pt x="1458" y="1"/>
                  <a:pt x="1879" y="422"/>
                  <a:pt x="1879" y="940"/>
                </a:cubicBezTo>
                <a:close/>
              </a:path>
            </a:pathLst>
          </a:custGeom>
          <a:solidFill>
            <a:srgbClr val="FFF29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4" name="Google Shape;1074;p37"/>
          <p:cNvSpPr/>
          <p:nvPr/>
        </p:nvSpPr>
        <p:spPr>
          <a:xfrm>
            <a:off x="1253025" y="4620589"/>
            <a:ext cx="18274" cy="23536"/>
          </a:xfrm>
          <a:custGeom>
            <a:avLst/>
            <a:gdLst/>
            <a:ahLst/>
            <a:cxnLst/>
            <a:rect l="l" t="t" r="r" b="b"/>
            <a:pathLst>
              <a:path w="940" h="908" extrusionOk="0">
                <a:moveTo>
                  <a:pt x="939" y="454"/>
                </a:moveTo>
                <a:cubicBezTo>
                  <a:pt x="939" y="713"/>
                  <a:pt x="745" y="907"/>
                  <a:pt x="486" y="907"/>
                </a:cubicBezTo>
                <a:cubicBezTo>
                  <a:pt x="227" y="907"/>
                  <a:pt x="0" y="713"/>
                  <a:pt x="0" y="454"/>
                </a:cubicBezTo>
                <a:cubicBezTo>
                  <a:pt x="0" y="195"/>
                  <a:pt x="227" y="0"/>
                  <a:pt x="486" y="0"/>
                </a:cubicBezTo>
                <a:cubicBezTo>
                  <a:pt x="745" y="0"/>
                  <a:pt x="939" y="195"/>
                  <a:pt x="939" y="454"/>
                </a:cubicBezTo>
                <a:close/>
              </a:path>
            </a:pathLst>
          </a:custGeom>
          <a:solidFill>
            <a:srgbClr val="FFF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5" name="Google Shape;1075;p37"/>
          <p:cNvSpPr/>
          <p:nvPr/>
        </p:nvSpPr>
        <p:spPr>
          <a:xfrm>
            <a:off x="-927561" y="4334372"/>
            <a:ext cx="342494" cy="367675"/>
          </a:xfrm>
          <a:custGeom>
            <a:avLst/>
            <a:gdLst/>
            <a:ahLst/>
            <a:cxnLst/>
            <a:rect l="l" t="t" r="r" b="b"/>
            <a:pathLst>
              <a:path w="17618" h="14185" extrusionOk="0">
                <a:moveTo>
                  <a:pt x="1" y="325"/>
                </a:moveTo>
                <a:lnTo>
                  <a:pt x="260" y="1"/>
                </a:lnTo>
                <a:lnTo>
                  <a:pt x="17617" y="13861"/>
                </a:lnTo>
                <a:lnTo>
                  <a:pt x="17358" y="14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6" name="Google Shape;1076;p37"/>
          <p:cNvSpPr/>
          <p:nvPr/>
        </p:nvSpPr>
        <p:spPr>
          <a:xfrm>
            <a:off x="-850757" y="4324315"/>
            <a:ext cx="259388" cy="278692"/>
          </a:xfrm>
          <a:custGeom>
            <a:avLst/>
            <a:gdLst/>
            <a:ahLst/>
            <a:cxnLst/>
            <a:rect l="l" t="t" r="r" b="b"/>
            <a:pathLst>
              <a:path w="13343" h="10752" extrusionOk="0">
                <a:moveTo>
                  <a:pt x="0" y="324"/>
                </a:moveTo>
                <a:lnTo>
                  <a:pt x="227" y="0"/>
                </a:lnTo>
                <a:lnTo>
                  <a:pt x="13342" y="10460"/>
                </a:lnTo>
                <a:lnTo>
                  <a:pt x="13083" y="107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7" name="Google Shape;1077;p37"/>
          <p:cNvSpPr/>
          <p:nvPr/>
        </p:nvSpPr>
        <p:spPr>
          <a:xfrm>
            <a:off x="-968481" y="4385587"/>
            <a:ext cx="342494" cy="367649"/>
          </a:xfrm>
          <a:custGeom>
            <a:avLst/>
            <a:gdLst/>
            <a:ahLst/>
            <a:cxnLst/>
            <a:rect l="l" t="t" r="r" b="b"/>
            <a:pathLst>
              <a:path w="17618" h="14184" extrusionOk="0">
                <a:moveTo>
                  <a:pt x="1" y="324"/>
                </a:moveTo>
                <a:lnTo>
                  <a:pt x="260" y="0"/>
                </a:lnTo>
                <a:lnTo>
                  <a:pt x="17617" y="13860"/>
                </a:lnTo>
                <a:lnTo>
                  <a:pt x="17358" y="14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8" name="Google Shape;1078;p37"/>
          <p:cNvSpPr/>
          <p:nvPr/>
        </p:nvSpPr>
        <p:spPr>
          <a:xfrm>
            <a:off x="-1056598" y="4588686"/>
            <a:ext cx="316036" cy="339137"/>
          </a:xfrm>
          <a:custGeom>
            <a:avLst/>
            <a:gdLst/>
            <a:ahLst/>
            <a:cxnLst/>
            <a:rect l="l" t="t" r="r" b="b"/>
            <a:pathLst>
              <a:path w="16257" h="13084" extrusionOk="0">
                <a:moveTo>
                  <a:pt x="0" y="325"/>
                </a:moveTo>
                <a:lnTo>
                  <a:pt x="259" y="1"/>
                </a:lnTo>
                <a:lnTo>
                  <a:pt x="16256" y="12760"/>
                </a:lnTo>
                <a:lnTo>
                  <a:pt x="15997" y="130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9" name="Google Shape;1079;p37"/>
          <p:cNvSpPr/>
          <p:nvPr/>
        </p:nvSpPr>
        <p:spPr>
          <a:xfrm>
            <a:off x="-1053448" y="4689405"/>
            <a:ext cx="237343" cy="261067"/>
          </a:xfrm>
          <a:custGeom>
            <a:avLst/>
            <a:gdLst/>
            <a:ahLst/>
            <a:cxnLst/>
            <a:rect l="l" t="t" r="r" b="b"/>
            <a:pathLst>
              <a:path w="12209" h="10072" extrusionOk="0">
                <a:moveTo>
                  <a:pt x="0" y="292"/>
                </a:moveTo>
                <a:lnTo>
                  <a:pt x="259" y="1"/>
                </a:lnTo>
                <a:lnTo>
                  <a:pt x="12209" y="9748"/>
                </a:lnTo>
                <a:lnTo>
                  <a:pt x="11949" y="100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0" name="Google Shape;1080;p37"/>
          <p:cNvSpPr/>
          <p:nvPr/>
        </p:nvSpPr>
        <p:spPr>
          <a:xfrm>
            <a:off x="-1000575" y="4451058"/>
            <a:ext cx="355072" cy="380247"/>
          </a:xfrm>
          <a:custGeom>
            <a:avLst/>
            <a:gdLst/>
            <a:ahLst/>
            <a:cxnLst/>
            <a:rect l="l" t="t" r="r" b="b"/>
            <a:pathLst>
              <a:path w="18265" h="14670" extrusionOk="0">
                <a:moveTo>
                  <a:pt x="0" y="324"/>
                </a:moveTo>
                <a:lnTo>
                  <a:pt x="259" y="0"/>
                </a:lnTo>
                <a:lnTo>
                  <a:pt x="18264" y="14378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1" name="Google Shape;1081;p37"/>
          <p:cNvSpPr/>
          <p:nvPr/>
        </p:nvSpPr>
        <p:spPr>
          <a:xfrm>
            <a:off x="-1039609" y="4500561"/>
            <a:ext cx="354450" cy="380272"/>
          </a:xfrm>
          <a:custGeom>
            <a:avLst/>
            <a:gdLst/>
            <a:ahLst/>
            <a:cxnLst/>
            <a:rect l="l" t="t" r="r" b="b"/>
            <a:pathLst>
              <a:path w="18233" h="14671" extrusionOk="0">
                <a:moveTo>
                  <a:pt x="1" y="325"/>
                </a:moveTo>
                <a:lnTo>
                  <a:pt x="260" y="1"/>
                </a:lnTo>
                <a:lnTo>
                  <a:pt x="18232" y="14346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2" name="Google Shape;1082;p37"/>
          <p:cNvSpPr/>
          <p:nvPr/>
        </p:nvSpPr>
        <p:spPr>
          <a:xfrm>
            <a:off x="-1053449" y="4326829"/>
            <a:ext cx="326728" cy="392844"/>
          </a:xfrm>
          <a:custGeom>
            <a:avLst/>
            <a:gdLst/>
            <a:ahLst/>
            <a:cxnLst/>
            <a:rect l="l" t="t" r="r" b="b"/>
            <a:pathLst>
              <a:path w="16807" h="15156" extrusionOk="0">
                <a:moveTo>
                  <a:pt x="0" y="14832"/>
                </a:moveTo>
                <a:lnTo>
                  <a:pt x="16548" y="0"/>
                </a:lnTo>
                <a:lnTo>
                  <a:pt x="16807" y="292"/>
                </a:lnTo>
                <a:lnTo>
                  <a:pt x="292" y="15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3" name="Google Shape;1083;p37"/>
          <p:cNvSpPr/>
          <p:nvPr/>
        </p:nvSpPr>
        <p:spPr>
          <a:xfrm>
            <a:off x="-1051564" y="4322630"/>
            <a:ext cx="248054" cy="298003"/>
          </a:xfrm>
          <a:custGeom>
            <a:avLst/>
            <a:gdLst/>
            <a:ahLst/>
            <a:cxnLst/>
            <a:rect l="l" t="t" r="r" b="b"/>
            <a:pathLst>
              <a:path w="12760" h="11497" extrusionOk="0">
                <a:moveTo>
                  <a:pt x="0" y="11173"/>
                </a:moveTo>
                <a:lnTo>
                  <a:pt x="12500" y="1"/>
                </a:lnTo>
                <a:lnTo>
                  <a:pt x="12759" y="292"/>
                </a:lnTo>
                <a:lnTo>
                  <a:pt x="292" y="114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4" name="Google Shape;1084;p37"/>
          <p:cNvSpPr/>
          <p:nvPr/>
        </p:nvSpPr>
        <p:spPr>
          <a:xfrm>
            <a:off x="-1010022" y="4374674"/>
            <a:ext cx="326106" cy="392844"/>
          </a:xfrm>
          <a:custGeom>
            <a:avLst/>
            <a:gdLst/>
            <a:ahLst/>
            <a:cxnLst/>
            <a:rect l="l" t="t" r="r" b="b"/>
            <a:pathLst>
              <a:path w="16775" h="15156" extrusionOk="0">
                <a:moveTo>
                  <a:pt x="1" y="14832"/>
                </a:moveTo>
                <a:lnTo>
                  <a:pt x="16516" y="0"/>
                </a:lnTo>
                <a:lnTo>
                  <a:pt x="16775" y="324"/>
                </a:lnTo>
                <a:lnTo>
                  <a:pt x="260" y="15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5" name="Google Shape;1085;p37"/>
          <p:cNvSpPr/>
          <p:nvPr/>
        </p:nvSpPr>
        <p:spPr>
          <a:xfrm>
            <a:off x="-887905" y="4571060"/>
            <a:ext cx="300931" cy="361792"/>
          </a:xfrm>
          <a:custGeom>
            <a:avLst/>
            <a:gdLst/>
            <a:ahLst/>
            <a:cxnLst/>
            <a:rect l="l" t="t" r="r" b="b"/>
            <a:pathLst>
              <a:path w="15480" h="13958" extrusionOk="0">
                <a:moveTo>
                  <a:pt x="1" y="13666"/>
                </a:moveTo>
                <a:lnTo>
                  <a:pt x="15221" y="1"/>
                </a:lnTo>
                <a:lnTo>
                  <a:pt x="15480" y="292"/>
                </a:lnTo>
                <a:lnTo>
                  <a:pt x="260" y="139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6" name="Google Shape;1086;p37"/>
          <p:cNvSpPr/>
          <p:nvPr/>
        </p:nvSpPr>
        <p:spPr>
          <a:xfrm>
            <a:off x="-811722" y="4671780"/>
            <a:ext cx="226009" cy="277863"/>
          </a:xfrm>
          <a:custGeom>
            <a:avLst/>
            <a:gdLst/>
            <a:ahLst/>
            <a:cxnLst/>
            <a:rect l="l" t="t" r="r" b="b"/>
            <a:pathLst>
              <a:path w="11626" h="10720" extrusionOk="0">
                <a:moveTo>
                  <a:pt x="0" y="10428"/>
                </a:moveTo>
                <a:lnTo>
                  <a:pt x="11367" y="1"/>
                </a:lnTo>
                <a:lnTo>
                  <a:pt x="11626" y="292"/>
                </a:lnTo>
                <a:lnTo>
                  <a:pt x="259" y="107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7" name="Google Shape;1087;p37"/>
          <p:cNvSpPr/>
          <p:nvPr/>
        </p:nvSpPr>
        <p:spPr>
          <a:xfrm>
            <a:off x="-987356" y="4438462"/>
            <a:ext cx="338703" cy="406271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0" y="15382"/>
                </a:moveTo>
                <a:lnTo>
                  <a:pt x="17163" y="0"/>
                </a:lnTo>
                <a:lnTo>
                  <a:pt x="17422" y="292"/>
                </a:lnTo>
                <a:lnTo>
                  <a:pt x="259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8" name="Google Shape;1088;p37"/>
          <p:cNvSpPr/>
          <p:nvPr/>
        </p:nvSpPr>
        <p:spPr>
          <a:xfrm>
            <a:off x="-945815" y="4484623"/>
            <a:ext cx="338703" cy="406271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1" y="15382"/>
                </a:moveTo>
                <a:lnTo>
                  <a:pt x="17131" y="0"/>
                </a:lnTo>
                <a:lnTo>
                  <a:pt x="17423" y="292"/>
                </a:lnTo>
                <a:lnTo>
                  <a:pt x="260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9" name="Google Shape;1089;p37"/>
          <p:cNvSpPr/>
          <p:nvPr/>
        </p:nvSpPr>
        <p:spPr>
          <a:xfrm>
            <a:off x="1156083" y="4334372"/>
            <a:ext cx="341852" cy="367675"/>
          </a:xfrm>
          <a:custGeom>
            <a:avLst/>
            <a:gdLst/>
            <a:ahLst/>
            <a:cxnLst/>
            <a:rect l="l" t="t" r="r" b="b"/>
            <a:pathLst>
              <a:path w="17585" h="14185" extrusionOk="0">
                <a:moveTo>
                  <a:pt x="0" y="325"/>
                </a:moveTo>
                <a:lnTo>
                  <a:pt x="227" y="1"/>
                </a:lnTo>
                <a:lnTo>
                  <a:pt x="17584" y="13861"/>
                </a:lnTo>
                <a:lnTo>
                  <a:pt x="17358" y="14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0" name="Google Shape;1090;p37"/>
          <p:cNvSpPr/>
          <p:nvPr/>
        </p:nvSpPr>
        <p:spPr>
          <a:xfrm>
            <a:off x="1232245" y="4324315"/>
            <a:ext cx="259388" cy="278692"/>
          </a:xfrm>
          <a:custGeom>
            <a:avLst/>
            <a:gdLst/>
            <a:ahLst/>
            <a:cxnLst/>
            <a:rect l="l" t="t" r="r" b="b"/>
            <a:pathLst>
              <a:path w="13343" h="10752" extrusionOk="0">
                <a:moveTo>
                  <a:pt x="1" y="324"/>
                </a:moveTo>
                <a:lnTo>
                  <a:pt x="260" y="0"/>
                </a:lnTo>
                <a:lnTo>
                  <a:pt x="13342" y="10460"/>
                </a:lnTo>
                <a:lnTo>
                  <a:pt x="13116" y="107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1" name="Google Shape;1091;p37"/>
          <p:cNvSpPr/>
          <p:nvPr/>
        </p:nvSpPr>
        <p:spPr>
          <a:xfrm>
            <a:off x="1115163" y="4385587"/>
            <a:ext cx="341852" cy="367649"/>
          </a:xfrm>
          <a:custGeom>
            <a:avLst/>
            <a:gdLst/>
            <a:ahLst/>
            <a:cxnLst/>
            <a:rect l="l" t="t" r="r" b="b"/>
            <a:pathLst>
              <a:path w="17585" h="14184" extrusionOk="0">
                <a:moveTo>
                  <a:pt x="0" y="324"/>
                </a:moveTo>
                <a:lnTo>
                  <a:pt x="227" y="0"/>
                </a:lnTo>
                <a:lnTo>
                  <a:pt x="17584" y="13860"/>
                </a:lnTo>
                <a:lnTo>
                  <a:pt x="17358" y="14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2" name="Google Shape;1092;p37"/>
          <p:cNvSpPr/>
          <p:nvPr/>
        </p:nvSpPr>
        <p:spPr>
          <a:xfrm>
            <a:off x="1027025" y="4588686"/>
            <a:ext cx="315414" cy="339137"/>
          </a:xfrm>
          <a:custGeom>
            <a:avLst/>
            <a:gdLst/>
            <a:ahLst/>
            <a:cxnLst/>
            <a:rect l="l" t="t" r="r" b="b"/>
            <a:pathLst>
              <a:path w="16225" h="13084" extrusionOk="0">
                <a:moveTo>
                  <a:pt x="1" y="325"/>
                </a:moveTo>
                <a:lnTo>
                  <a:pt x="260" y="1"/>
                </a:lnTo>
                <a:lnTo>
                  <a:pt x="16225" y="12760"/>
                </a:lnTo>
                <a:lnTo>
                  <a:pt x="15998" y="130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3" name="Google Shape;1093;p37"/>
          <p:cNvSpPr/>
          <p:nvPr/>
        </p:nvSpPr>
        <p:spPr>
          <a:xfrm>
            <a:off x="1029553" y="4689405"/>
            <a:ext cx="237343" cy="261067"/>
          </a:xfrm>
          <a:custGeom>
            <a:avLst/>
            <a:gdLst/>
            <a:ahLst/>
            <a:cxnLst/>
            <a:rect l="l" t="t" r="r" b="b"/>
            <a:pathLst>
              <a:path w="12209" h="10072" extrusionOk="0">
                <a:moveTo>
                  <a:pt x="0" y="292"/>
                </a:moveTo>
                <a:lnTo>
                  <a:pt x="259" y="1"/>
                </a:lnTo>
                <a:lnTo>
                  <a:pt x="12209" y="9748"/>
                </a:lnTo>
                <a:lnTo>
                  <a:pt x="11950" y="100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4" name="Google Shape;1094;p37"/>
          <p:cNvSpPr/>
          <p:nvPr/>
        </p:nvSpPr>
        <p:spPr>
          <a:xfrm>
            <a:off x="1082427" y="4451058"/>
            <a:ext cx="355072" cy="380247"/>
          </a:xfrm>
          <a:custGeom>
            <a:avLst/>
            <a:gdLst/>
            <a:ahLst/>
            <a:cxnLst/>
            <a:rect l="l" t="t" r="r" b="b"/>
            <a:pathLst>
              <a:path w="18265" h="14670" extrusionOk="0">
                <a:moveTo>
                  <a:pt x="0" y="324"/>
                </a:moveTo>
                <a:lnTo>
                  <a:pt x="260" y="0"/>
                </a:lnTo>
                <a:lnTo>
                  <a:pt x="18264" y="14378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5" name="Google Shape;1095;p37"/>
          <p:cNvSpPr/>
          <p:nvPr/>
        </p:nvSpPr>
        <p:spPr>
          <a:xfrm>
            <a:off x="1025762" y="4500563"/>
            <a:ext cx="354450" cy="377759"/>
          </a:xfrm>
          <a:custGeom>
            <a:avLst/>
            <a:gdLst/>
            <a:ahLst/>
            <a:cxnLst/>
            <a:rect l="l" t="t" r="r" b="b"/>
            <a:pathLst>
              <a:path w="18233" h="14574" extrusionOk="0">
                <a:moveTo>
                  <a:pt x="1" y="292"/>
                </a:moveTo>
                <a:lnTo>
                  <a:pt x="260" y="1"/>
                </a:lnTo>
                <a:lnTo>
                  <a:pt x="18233" y="14249"/>
                </a:lnTo>
                <a:lnTo>
                  <a:pt x="17974" y="14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6" name="Google Shape;1096;p37"/>
          <p:cNvSpPr/>
          <p:nvPr/>
        </p:nvSpPr>
        <p:spPr>
          <a:xfrm>
            <a:off x="1018842" y="4305006"/>
            <a:ext cx="324862" cy="393699"/>
          </a:xfrm>
          <a:custGeom>
            <a:avLst/>
            <a:gdLst/>
            <a:ahLst/>
            <a:cxnLst/>
            <a:rect l="l" t="t" r="r" b="b"/>
            <a:pathLst>
              <a:path w="16711" h="15189" extrusionOk="0">
                <a:moveTo>
                  <a:pt x="1" y="14864"/>
                </a:moveTo>
                <a:lnTo>
                  <a:pt x="16451" y="0"/>
                </a:lnTo>
                <a:lnTo>
                  <a:pt x="16710" y="292"/>
                </a:lnTo>
                <a:lnTo>
                  <a:pt x="292" y="151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7" name="Google Shape;1097;p37"/>
          <p:cNvSpPr/>
          <p:nvPr/>
        </p:nvSpPr>
        <p:spPr>
          <a:xfrm>
            <a:off x="1072979" y="4374675"/>
            <a:ext cx="326748" cy="392015"/>
          </a:xfrm>
          <a:custGeom>
            <a:avLst/>
            <a:gdLst/>
            <a:ahLst/>
            <a:cxnLst/>
            <a:rect l="l" t="t" r="r" b="b"/>
            <a:pathLst>
              <a:path w="16808" h="15124" extrusionOk="0">
                <a:moveTo>
                  <a:pt x="1" y="14832"/>
                </a:moveTo>
                <a:lnTo>
                  <a:pt x="16516" y="0"/>
                </a:lnTo>
                <a:lnTo>
                  <a:pt x="16807" y="292"/>
                </a:lnTo>
                <a:lnTo>
                  <a:pt x="260" y="151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8" name="Google Shape;1098;p37"/>
          <p:cNvSpPr/>
          <p:nvPr/>
        </p:nvSpPr>
        <p:spPr>
          <a:xfrm>
            <a:off x="1195097" y="4571060"/>
            <a:ext cx="300951" cy="361792"/>
          </a:xfrm>
          <a:custGeom>
            <a:avLst/>
            <a:gdLst/>
            <a:ahLst/>
            <a:cxnLst/>
            <a:rect l="l" t="t" r="r" b="b"/>
            <a:pathLst>
              <a:path w="15481" h="13958" extrusionOk="0">
                <a:moveTo>
                  <a:pt x="1" y="13666"/>
                </a:moveTo>
                <a:lnTo>
                  <a:pt x="15221" y="1"/>
                </a:lnTo>
                <a:lnTo>
                  <a:pt x="15480" y="292"/>
                </a:lnTo>
                <a:lnTo>
                  <a:pt x="260" y="139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9" name="Google Shape;1099;p37"/>
          <p:cNvSpPr/>
          <p:nvPr/>
        </p:nvSpPr>
        <p:spPr>
          <a:xfrm>
            <a:off x="1271279" y="4671780"/>
            <a:ext cx="226009" cy="277863"/>
          </a:xfrm>
          <a:custGeom>
            <a:avLst/>
            <a:gdLst/>
            <a:ahLst/>
            <a:cxnLst/>
            <a:rect l="l" t="t" r="r" b="b"/>
            <a:pathLst>
              <a:path w="11626" h="10720" extrusionOk="0">
                <a:moveTo>
                  <a:pt x="0" y="10428"/>
                </a:moveTo>
                <a:lnTo>
                  <a:pt x="11367" y="1"/>
                </a:lnTo>
                <a:lnTo>
                  <a:pt x="11626" y="292"/>
                </a:lnTo>
                <a:lnTo>
                  <a:pt x="259" y="107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0" name="Google Shape;1100;p37"/>
          <p:cNvSpPr/>
          <p:nvPr/>
        </p:nvSpPr>
        <p:spPr>
          <a:xfrm>
            <a:off x="1096268" y="4437605"/>
            <a:ext cx="338081" cy="407125"/>
          </a:xfrm>
          <a:custGeom>
            <a:avLst/>
            <a:gdLst/>
            <a:ahLst/>
            <a:cxnLst/>
            <a:rect l="l" t="t" r="r" b="b"/>
            <a:pathLst>
              <a:path w="17391" h="15707" extrusionOk="0">
                <a:moveTo>
                  <a:pt x="1" y="15383"/>
                </a:moveTo>
                <a:lnTo>
                  <a:pt x="17131" y="1"/>
                </a:lnTo>
                <a:lnTo>
                  <a:pt x="17391" y="292"/>
                </a:lnTo>
                <a:lnTo>
                  <a:pt x="260" y="1570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1" name="Google Shape;1101;p37"/>
          <p:cNvSpPr/>
          <p:nvPr/>
        </p:nvSpPr>
        <p:spPr>
          <a:xfrm>
            <a:off x="1137188" y="4484623"/>
            <a:ext cx="338703" cy="406271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1" y="15382"/>
                </a:moveTo>
                <a:lnTo>
                  <a:pt x="17131" y="0"/>
                </a:lnTo>
                <a:lnTo>
                  <a:pt x="17423" y="292"/>
                </a:lnTo>
                <a:lnTo>
                  <a:pt x="292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2" name="Google Shape;1102;p37"/>
          <p:cNvSpPr/>
          <p:nvPr/>
        </p:nvSpPr>
        <p:spPr>
          <a:xfrm>
            <a:off x="-1101289" y="4277298"/>
            <a:ext cx="524413" cy="684107"/>
          </a:xfrm>
          <a:custGeom>
            <a:avLst/>
            <a:gdLst/>
            <a:ahLst/>
            <a:cxnLst/>
            <a:rect l="l" t="t" r="r" b="b"/>
            <a:pathLst>
              <a:path w="26976" h="26393" extrusionOk="0">
                <a:moveTo>
                  <a:pt x="14281" y="26393"/>
                </a:moveTo>
                <a:cubicBezTo>
                  <a:pt x="9132" y="26393"/>
                  <a:pt x="4501" y="23317"/>
                  <a:pt x="2526" y="18556"/>
                </a:cubicBezTo>
                <a:cubicBezTo>
                  <a:pt x="583" y="13828"/>
                  <a:pt x="1652" y="8356"/>
                  <a:pt x="5311" y="4729"/>
                </a:cubicBezTo>
                <a:cubicBezTo>
                  <a:pt x="8938" y="1069"/>
                  <a:pt x="14378" y="1"/>
                  <a:pt x="19138" y="1976"/>
                </a:cubicBezTo>
                <a:cubicBezTo>
                  <a:pt x="23899" y="3919"/>
                  <a:pt x="26975" y="8550"/>
                  <a:pt x="26975" y="13699"/>
                </a:cubicBezTo>
                <a:cubicBezTo>
                  <a:pt x="26975" y="20726"/>
                  <a:pt x="21276" y="26393"/>
                  <a:pt x="14281" y="26393"/>
                </a:cubicBezTo>
                <a:close/>
                <a:moveTo>
                  <a:pt x="14281" y="3012"/>
                </a:moveTo>
                <a:cubicBezTo>
                  <a:pt x="4760" y="3012"/>
                  <a:pt x="0" y="14541"/>
                  <a:pt x="6736" y="21244"/>
                </a:cubicBezTo>
                <a:cubicBezTo>
                  <a:pt x="9780" y="24320"/>
                  <a:pt x="14378" y="25227"/>
                  <a:pt x="18361" y="23576"/>
                </a:cubicBezTo>
                <a:cubicBezTo>
                  <a:pt x="22344" y="21924"/>
                  <a:pt x="24967" y="18006"/>
                  <a:pt x="24967" y="13699"/>
                </a:cubicBezTo>
                <a:cubicBezTo>
                  <a:pt x="24935" y="7805"/>
                  <a:pt x="20175" y="3045"/>
                  <a:pt x="14281" y="301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3" name="Google Shape;1103;p37"/>
          <p:cNvSpPr/>
          <p:nvPr/>
        </p:nvSpPr>
        <p:spPr>
          <a:xfrm>
            <a:off x="984863" y="4277298"/>
            <a:ext cx="524413" cy="684107"/>
          </a:xfrm>
          <a:custGeom>
            <a:avLst/>
            <a:gdLst/>
            <a:ahLst/>
            <a:cxnLst/>
            <a:rect l="l" t="t" r="r" b="b"/>
            <a:pathLst>
              <a:path w="26976" h="26393" extrusionOk="0">
                <a:moveTo>
                  <a:pt x="14281" y="26393"/>
                </a:moveTo>
                <a:cubicBezTo>
                  <a:pt x="9132" y="26393"/>
                  <a:pt x="4501" y="23317"/>
                  <a:pt x="2526" y="18556"/>
                </a:cubicBezTo>
                <a:cubicBezTo>
                  <a:pt x="583" y="13828"/>
                  <a:pt x="1652" y="8356"/>
                  <a:pt x="5311" y="4729"/>
                </a:cubicBezTo>
                <a:cubicBezTo>
                  <a:pt x="8938" y="1069"/>
                  <a:pt x="14378" y="1"/>
                  <a:pt x="19138" y="1976"/>
                </a:cubicBezTo>
                <a:cubicBezTo>
                  <a:pt x="23899" y="3919"/>
                  <a:pt x="26975" y="8550"/>
                  <a:pt x="26975" y="13699"/>
                </a:cubicBezTo>
                <a:cubicBezTo>
                  <a:pt x="26975" y="20726"/>
                  <a:pt x="21276" y="26393"/>
                  <a:pt x="14281" y="26393"/>
                </a:cubicBezTo>
                <a:close/>
                <a:moveTo>
                  <a:pt x="14281" y="3012"/>
                </a:moveTo>
                <a:cubicBezTo>
                  <a:pt x="4760" y="3012"/>
                  <a:pt x="0" y="14541"/>
                  <a:pt x="6736" y="21244"/>
                </a:cubicBezTo>
                <a:cubicBezTo>
                  <a:pt x="9780" y="24320"/>
                  <a:pt x="14378" y="25227"/>
                  <a:pt x="18361" y="23576"/>
                </a:cubicBezTo>
                <a:cubicBezTo>
                  <a:pt x="22344" y="21924"/>
                  <a:pt x="24967" y="18006"/>
                  <a:pt x="24967" y="13699"/>
                </a:cubicBezTo>
                <a:cubicBezTo>
                  <a:pt x="24935" y="7805"/>
                  <a:pt x="20175" y="3045"/>
                  <a:pt x="14281" y="301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4" name="Google Shape;1104;p37"/>
          <p:cNvSpPr/>
          <p:nvPr/>
        </p:nvSpPr>
        <p:spPr>
          <a:xfrm>
            <a:off x="-842381" y="2821659"/>
            <a:ext cx="1001768" cy="1168364"/>
          </a:xfrm>
          <a:custGeom>
            <a:avLst/>
            <a:gdLst/>
            <a:ahLst/>
            <a:cxnLst/>
            <a:rect l="l" t="t" r="r" b="b"/>
            <a:pathLst>
              <a:path w="36481" h="31908" extrusionOk="0">
                <a:moveTo>
                  <a:pt x="36481" y="285"/>
                </a:moveTo>
                <a:lnTo>
                  <a:pt x="381" y="31908"/>
                </a:lnTo>
                <a:lnTo>
                  <a:pt x="0" y="25146"/>
                </a:lnTo>
                <a:lnTo>
                  <a:pt x="0" y="18097"/>
                </a:lnTo>
                <a:lnTo>
                  <a:pt x="762" y="9525"/>
                </a:lnTo>
                <a:lnTo>
                  <a:pt x="2191" y="762"/>
                </a:lnTo>
                <a:lnTo>
                  <a:pt x="15716" y="190"/>
                </a:lnTo>
                <a:lnTo>
                  <a:pt x="318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1105" name="Google Shape;1105;p37"/>
          <p:cNvSpPr/>
          <p:nvPr/>
        </p:nvSpPr>
        <p:spPr>
          <a:xfrm>
            <a:off x="235230" y="2828615"/>
            <a:ext cx="952066" cy="993996"/>
          </a:xfrm>
          <a:custGeom>
            <a:avLst/>
            <a:gdLst/>
            <a:ahLst/>
            <a:cxnLst/>
            <a:rect l="l" t="t" r="r" b="b"/>
            <a:pathLst>
              <a:path w="34671" h="27146" extrusionOk="0">
                <a:moveTo>
                  <a:pt x="34671" y="762"/>
                </a:moveTo>
                <a:lnTo>
                  <a:pt x="5619" y="27146"/>
                </a:lnTo>
                <a:lnTo>
                  <a:pt x="2571" y="26956"/>
                </a:lnTo>
                <a:lnTo>
                  <a:pt x="285" y="27051"/>
                </a:lnTo>
                <a:lnTo>
                  <a:pt x="0" y="0"/>
                </a:lnTo>
                <a:lnTo>
                  <a:pt x="15811" y="95"/>
                </a:lnTo>
                <a:lnTo>
                  <a:pt x="31432" y="6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grpSp>
        <p:nvGrpSpPr>
          <p:cNvPr id="1106" name="Google Shape;1106;p37"/>
          <p:cNvGrpSpPr/>
          <p:nvPr/>
        </p:nvGrpSpPr>
        <p:grpSpPr>
          <a:xfrm>
            <a:off x="5700046" y="328600"/>
            <a:ext cx="4265696" cy="1699240"/>
            <a:chOff x="5700045" y="246450"/>
            <a:chExt cx="4265696" cy="1274430"/>
          </a:xfrm>
        </p:grpSpPr>
        <p:sp>
          <p:nvSpPr>
            <p:cNvPr id="1107" name="Google Shape;1107;p37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5700045" y="246461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1353472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38"/>
          <p:cNvSpPr/>
          <p:nvPr/>
        </p:nvSpPr>
        <p:spPr>
          <a:xfrm>
            <a:off x="-14736" y="5636401"/>
            <a:ext cx="9322246" cy="1032008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12" name="Google Shape;1112;p38"/>
          <p:cNvGrpSpPr/>
          <p:nvPr/>
        </p:nvGrpSpPr>
        <p:grpSpPr>
          <a:xfrm>
            <a:off x="8112209" y="704877"/>
            <a:ext cx="955667" cy="6344109"/>
            <a:chOff x="-5509963" y="1180077"/>
            <a:chExt cx="520006" cy="2589009"/>
          </a:xfrm>
        </p:grpSpPr>
        <p:sp>
          <p:nvSpPr>
            <p:cNvPr id="1113" name="Google Shape;1113;p38"/>
            <p:cNvSpPr/>
            <p:nvPr/>
          </p:nvSpPr>
          <p:spPr>
            <a:xfrm>
              <a:off x="-5293654" y="1411411"/>
              <a:ext cx="60752" cy="2357676"/>
            </a:xfrm>
            <a:custGeom>
              <a:avLst/>
              <a:gdLst/>
              <a:ahLst/>
              <a:cxnLst/>
              <a:rect l="l" t="t" r="r" b="b"/>
              <a:pathLst>
                <a:path w="2883" h="111884" extrusionOk="0">
                  <a:moveTo>
                    <a:pt x="1" y="0"/>
                  </a:moveTo>
                  <a:lnTo>
                    <a:pt x="1" y="111171"/>
                  </a:lnTo>
                  <a:cubicBezTo>
                    <a:pt x="1" y="111560"/>
                    <a:pt x="648" y="111883"/>
                    <a:pt x="1425" y="111883"/>
                  </a:cubicBezTo>
                  <a:cubicBezTo>
                    <a:pt x="2235" y="111883"/>
                    <a:pt x="2883" y="111560"/>
                    <a:pt x="2883" y="111171"/>
                  </a:cubicBezTo>
                  <a:lnTo>
                    <a:pt x="2883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38"/>
            <p:cNvSpPr/>
            <p:nvPr/>
          </p:nvSpPr>
          <p:spPr>
            <a:xfrm>
              <a:off x="-5509963" y="1180077"/>
              <a:ext cx="520006" cy="522050"/>
            </a:xfrm>
            <a:custGeom>
              <a:avLst/>
              <a:gdLst/>
              <a:ahLst/>
              <a:cxnLst/>
              <a:rect l="l" t="t" r="r" b="b"/>
              <a:pathLst>
                <a:path w="24677" h="24774" extrusionOk="0">
                  <a:moveTo>
                    <a:pt x="1684" y="1"/>
                  </a:moveTo>
                  <a:lnTo>
                    <a:pt x="22960" y="1"/>
                  </a:lnTo>
                  <a:cubicBezTo>
                    <a:pt x="23931" y="1"/>
                    <a:pt x="24676" y="778"/>
                    <a:pt x="24676" y="1717"/>
                  </a:cubicBezTo>
                  <a:lnTo>
                    <a:pt x="24676" y="23057"/>
                  </a:lnTo>
                  <a:cubicBezTo>
                    <a:pt x="24676" y="23996"/>
                    <a:pt x="23931" y="24774"/>
                    <a:pt x="22960" y="24774"/>
                  </a:cubicBezTo>
                  <a:lnTo>
                    <a:pt x="1684" y="24774"/>
                  </a:lnTo>
                  <a:cubicBezTo>
                    <a:pt x="745" y="24774"/>
                    <a:pt x="0" y="23996"/>
                    <a:pt x="0" y="23057"/>
                  </a:cubicBezTo>
                  <a:lnTo>
                    <a:pt x="0" y="1717"/>
                  </a:lnTo>
                  <a:cubicBezTo>
                    <a:pt x="0" y="778"/>
                    <a:pt x="745" y="1"/>
                    <a:pt x="16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38"/>
            <p:cNvSpPr/>
            <p:nvPr/>
          </p:nvSpPr>
          <p:spPr>
            <a:xfrm>
              <a:off x="-5485392" y="1204647"/>
              <a:ext cx="470865" cy="472235"/>
            </a:xfrm>
            <a:custGeom>
              <a:avLst/>
              <a:gdLst/>
              <a:ahLst/>
              <a:cxnLst/>
              <a:rect l="l" t="t" r="r" b="b"/>
              <a:pathLst>
                <a:path w="22345" h="22410" extrusionOk="0">
                  <a:moveTo>
                    <a:pt x="1522" y="0"/>
                  </a:moveTo>
                  <a:lnTo>
                    <a:pt x="20790" y="0"/>
                  </a:lnTo>
                  <a:cubicBezTo>
                    <a:pt x="21664" y="0"/>
                    <a:pt x="22344" y="713"/>
                    <a:pt x="22344" y="1555"/>
                  </a:cubicBezTo>
                  <a:lnTo>
                    <a:pt x="22344" y="20887"/>
                  </a:lnTo>
                  <a:cubicBezTo>
                    <a:pt x="22344" y="21729"/>
                    <a:pt x="21664" y="22409"/>
                    <a:pt x="20790" y="22409"/>
                  </a:cubicBezTo>
                  <a:lnTo>
                    <a:pt x="1522" y="22409"/>
                  </a:lnTo>
                  <a:cubicBezTo>
                    <a:pt x="680" y="22409"/>
                    <a:pt x="0" y="21729"/>
                    <a:pt x="0" y="20887"/>
                  </a:cubicBezTo>
                  <a:lnTo>
                    <a:pt x="0" y="1555"/>
                  </a:lnTo>
                  <a:cubicBezTo>
                    <a:pt x="0" y="713"/>
                    <a:pt x="680" y="0"/>
                    <a:pt x="1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38"/>
            <p:cNvSpPr/>
            <p:nvPr/>
          </p:nvSpPr>
          <p:spPr>
            <a:xfrm>
              <a:off x="-5396003" y="1257181"/>
              <a:ext cx="292760" cy="368516"/>
            </a:xfrm>
            <a:custGeom>
              <a:avLst/>
              <a:gdLst/>
              <a:ahLst/>
              <a:cxnLst/>
              <a:rect l="l" t="t" r="r" b="b"/>
              <a:pathLst>
                <a:path w="13893" h="17488" extrusionOk="0">
                  <a:moveTo>
                    <a:pt x="2526" y="130"/>
                  </a:moveTo>
                  <a:cubicBezTo>
                    <a:pt x="2817" y="66"/>
                    <a:pt x="3141" y="1"/>
                    <a:pt x="3465" y="1"/>
                  </a:cubicBezTo>
                  <a:lnTo>
                    <a:pt x="10427" y="1"/>
                  </a:lnTo>
                  <a:cubicBezTo>
                    <a:pt x="10751" y="1"/>
                    <a:pt x="11075" y="66"/>
                    <a:pt x="11367" y="130"/>
                  </a:cubicBezTo>
                  <a:cubicBezTo>
                    <a:pt x="11561" y="195"/>
                    <a:pt x="11723" y="260"/>
                    <a:pt x="11885" y="325"/>
                  </a:cubicBezTo>
                  <a:cubicBezTo>
                    <a:pt x="12403" y="584"/>
                    <a:pt x="12856" y="940"/>
                    <a:pt x="13212" y="1393"/>
                  </a:cubicBezTo>
                  <a:lnTo>
                    <a:pt x="13374" y="1620"/>
                  </a:lnTo>
                  <a:lnTo>
                    <a:pt x="13374" y="1652"/>
                  </a:lnTo>
                  <a:cubicBezTo>
                    <a:pt x="13439" y="1750"/>
                    <a:pt x="13504" y="1879"/>
                    <a:pt x="13569" y="2009"/>
                  </a:cubicBezTo>
                  <a:cubicBezTo>
                    <a:pt x="13633" y="2106"/>
                    <a:pt x="13666" y="2235"/>
                    <a:pt x="13731" y="2365"/>
                  </a:cubicBezTo>
                  <a:cubicBezTo>
                    <a:pt x="13763" y="2527"/>
                    <a:pt x="13828" y="2721"/>
                    <a:pt x="13860" y="2915"/>
                  </a:cubicBezTo>
                  <a:cubicBezTo>
                    <a:pt x="13892" y="3110"/>
                    <a:pt x="13892" y="3304"/>
                    <a:pt x="13892" y="3498"/>
                  </a:cubicBezTo>
                  <a:lnTo>
                    <a:pt x="13892" y="13084"/>
                  </a:lnTo>
                  <a:lnTo>
                    <a:pt x="13892" y="14185"/>
                  </a:lnTo>
                  <a:lnTo>
                    <a:pt x="13892" y="14185"/>
                  </a:lnTo>
                  <a:lnTo>
                    <a:pt x="13860" y="14282"/>
                  </a:lnTo>
                  <a:cubicBezTo>
                    <a:pt x="13860" y="14379"/>
                    <a:pt x="13795" y="14476"/>
                    <a:pt x="13763" y="14541"/>
                  </a:cubicBezTo>
                  <a:cubicBezTo>
                    <a:pt x="13633" y="14767"/>
                    <a:pt x="13439" y="14929"/>
                    <a:pt x="13212" y="15027"/>
                  </a:cubicBezTo>
                  <a:cubicBezTo>
                    <a:pt x="13083" y="15091"/>
                    <a:pt x="12921" y="15124"/>
                    <a:pt x="12759" y="15124"/>
                  </a:cubicBezTo>
                  <a:lnTo>
                    <a:pt x="12759" y="16387"/>
                  </a:lnTo>
                  <a:cubicBezTo>
                    <a:pt x="12727" y="16678"/>
                    <a:pt x="12597" y="16937"/>
                    <a:pt x="12370" y="17164"/>
                  </a:cubicBezTo>
                  <a:cubicBezTo>
                    <a:pt x="12306" y="17229"/>
                    <a:pt x="12209" y="17261"/>
                    <a:pt x="12144" y="17326"/>
                  </a:cubicBezTo>
                  <a:cubicBezTo>
                    <a:pt x="11885" y="17423"/>
                    <a:pt x="11626" y="17455"/>
                    <a:pt x="11367" y="17455"/>
                  </a:cubicBezTo>
                  <a:lnTo>
                    <a:pt x="10266" y="17455"/>
                  </a:lnTo>
                  <a:cubicBezTo>
                    <a:pt x="10007" y="17391"/>
                    <a:pt x="9812" y="17293"/>
                    <a:pt x="9618" y="17131"/>
                  </a:cubicBezTo>
                  <a:cubicBezTo>
                    <a:pt x="9586" y="17099"/>
                    <a:pt x="9553" y="17034"/>
                    <a:pt x="9521" y="17002"/>
                  </a:cubicBezTo>
                  <a:lnTo>
                    <a:pt x="9456" y="16905"/>
                  </a:lnTo>
                  <a:cubicBezTo>
                    <a:pt x="9391" y="16808"/>
                    <a:pt x="9359" y="16710"/>
                    <a:pt x="9326" y="16581"/>
                  </a:cubicBezTo>
                  <a:cubicBezTo>
                    <a:pt x="9326" y="16484"/>
                    <a:pt x="9262" y="16387"/>
                    <a:pt x="9294" y="16257"/>
                  </a:cubicBezTo>
                  <a:lnTo>
                    <a:pt x="9294" y="15124"/>
                  </a:lnTo>
                  <a:lnTo>
                    <a:pt x="4599" y="15124"/>
                  </a:lnTo>
                  <a:lnTo>
                    <a:pt x="4599" y="16451"/>
                  </a:lnTo>
                  <a:lnTo>
                    <a:pt x="4599" y="16451"/>
                  </a:lnTo>
                  <a:cubicBezTo>
                    <a:pt x="4599" y="16516"/>
                    <a:pt x="4599" y="16581"/>
                    <a:pt x="4566" y="16646"/>
                  </a:cubicBezTo>
                  <a:cubicBezTo>
                    <a:pt x="4534" y="16808"/>
                    <a:pt x="4404" y="17002"/>
                    <a:pt x="4275" y="17131"/>
                  </a:cubicBezTo>
                  <a:cubicBezTo>
                    <a:pt x="4178" y="17229"/>
                    <a:pt x="4048" y="17326"/>
                    <a:pt x="3919" y="17391"/>
                  </a:cubicBezTo>
                  <a:cubicBezTo>
                    <a:pt x="3692" y="17455"/>
                    <a:pt x="3465" y="17488"/>
                    <a:pt x="3206" y="17455"/>
                  </a:cubicBezTo>
                  <a:lnTo>
                    <a:pt x="2202" y="17455"/>
                  </a:lnTo>
                  <a:cubicBezTo>
                    <a:pt x="1716" y="17423"/>
                    <a:pt x="1295" y="17099"/>
                    <a:pt x="1198" y="16646"/>
                  </a:cubicBezTo>
                  <a:cubicBezTo>
                    <a:pt x="1198" y="16613"/>
                    <a:pt x="1198" y="16581"/>
                    <a:pt x="1166" y="16549"/>
                  </a:cubicBezTo>
                  <a:cubicBezTo>
                    <a:pt x="1166" y="16484"/>
                    <a:pt x="1166" y="16419"/>
                    <a:pt x="1166" y="16354"/>
                  </a:cubicBezTo>
                  <a:lnTo>
                    <a:pt x="1166" y="15156"/>
                  </a:lnTo>
                  <a:cubicBezTo>
                    <a:pt x="745" y="15156"/>
                    <a:pt x="389" y="14962"/>
                    <a:pt x="162" y="14606"/>
                  </a:cubicBezTo>
                  <a:cubicBezTo>
                    <a:pt x="130" y="14508"/>
                    <a:pt x="65" y="14411"/>
                    <a:pt x="33" y="14314"/>
                  </a:cubicBezTo>
                  <a:lnTo>
                    <a:pt x="33" y="14217"/>
                  </a:lnTo>
                  <a:cubicBezTo>
                    <a:pt x="0" y="14120"/>
                    <a:pt x="0" y="14023"/>
                    <a:pt x="0" y="13926"/>
                  </a:cubicBezTo>
                  <a:lnTo>
                    <a:pt x="0" y="4761"/>
                  </a:lnTo>
                  <a:lnTo>
                    <a:pt x="0" y="3174"/>
                  </a:lnTo>
                  <a:cubicBezTo>
                    <a:pt x="33" y="2915"/>
                    <a:pt x="97" y="2624"/>
                    <a:pt x="162" y="2365"/>
                  </a:cubicBezTo>
                  <a:cubicBezTo>
                    <a:pt x="227" y="2268"/>
                    <a:pt x="259" y="2171"/>
                    <a:pt x="292" y="2073"/>
                  </a:cubicBezTo>
                  <a:cubicBezTo>
                    <a:pt x="356" y="1911"/>
                    <a:pt x="454" y="1782"/>
                    <a:pt x="551" y="1620"/>
                  </a:cubicBezTo>
                  <a:cubicBezTo>
                    <a:pt x="777" y="1231"/>
                    <a:pt x="1101" y="908"/>
                    <a:pt x="1457" y="649"/>
                  </a:cubicBezTo>
                  <a:cubicBezTo>
                    <a:pt x="1555" y="584"/>
                    <a:pt x="1684" y="551"/>
                    <a:pt x="1749" y="454"/>
                  </a:cubicBezTo>
                  <a:cubicBezTo>
                    <a:pt x="1846" y="389"/>
                    <a:pt x="1943" y="357"/>
                    <a:pt x="2040" y="325"/>
                  </a:cubicBezTo>
                  <a:cubicBezTo>
                    <a:pt x="2170" y="260"/>
                    <a:pt x="2299" y="195"/>
                    <a:pt x="2429" y="163"/>
                  </a:cubicBezTo>
                  <a:cubicBezTo>
                    <a:pt x="2494" y="163"/>
                    <a:pt x="2526" y="130"/>
                    <a:pt x="2558" y="130"/>
                  </a:cubicBezTo>
                  <a:close/>
                  <a:moveTo>
                    <a:pt x="4599" y="1167"/>
                  </a:moveTo>
                  <a:lnTo>
                    <a:pt x="4599" y="2332"/>
                  </a:lnTo>
                  <a:lnTo>
                    <a:pt x="9262" y="2332"/>
                  </a:lnTo>
                  <a:lnTo>
                    <a:pt x="9262" y="1167"/>
                  </a:lnTo>
                  <a:close/>
                  <a:moveTo>
                    <a:pt x="1101" y="3498"/>
                  </a:moveTo>
                  <a:lnTo>
                    <a:pt x="1101" y="10493"/>
                  </a:lnTo>
                  <a:lnTo>
                    <a:pt x="12759" y="10493"/>
                  </a:lnTo>
                  <a:lnTo>
                    <a:pt x="12759" y="3498"/>
                  </a:lnTo>
                  <a:close/>
                  <a:moveTo>
                    <a:pt x="2235" y="11626"/>
                  </a:moveTo>
                  <a:cubicBezTo>
                    <a:pt x="2040" y="11659"/>
                    <a:pt x="1878" y="11691"/>
                    <a:pt x="1716" y="11788"/>
                  </a:cubicBezTo>
                  <a:cubicBezTo>
                    <a:pt x="1425" y="11918"/>
                    <a:pt x="1231" y="12209"/>
                    <a:pt x="1166" y="12501"/>
                  </a:cubicBezTo>
                  <a:lnTo>
                    <a:pt x="1134" y="12598"/>
                  </a:lnTo>
                  <a:cubicBezTo>
                    <a:pt x="1101" y="12695"/>
                    <a:pt x="1101" y="12825"/>
                    <a:pt x="1134" y="12922"/>
                  </a:cubicBezTo>
                  <a:cubicBezTo>
                    <a:pt x="1134" y="12986"/>
                    <a:pt x="1166" y="13051"/>
                    <a:pt x="1166" y="13116"/>
                  </a:cubicBezTo>
                  <a:cubicBezTo>
                    <a:pt x="1263" y="13472"/>
                    <a:pt x="1522" y="13731"/>
                    <a:pt x="1846" y="13893"/>
                  </a:cubicBezTo>
                  <a:cubicBezTo>
                    <a:pt x="2137" y="13990"/>
                    <a:pt x="2494" y="13990"/>
                    <a:pt x="2785" y="13861"/>
                  </a:cubicBezTo>
                  <a:cubicBezTo>
                    <a:pt x="3077" y="13699"/>
                    <a:pt x="3303" y="13440"/>
                    <a:pt x="3400" y="13116"/>
                  </a:cubicBezTo>
                  <a:lnTo>
                    <a:pt x="3433" y="13019"/>
                  </a:lnTo>
                  <a:cubicBezTo>
                    <a:pt x="3465" y="12889"/>
                    <a:pt x="3465" y="12760"/>
                    <a:pt x="3433" y="12630"/>
                  </a:cubicBezTo>
                  <a:lnTo>
                    <a:pt x="3400" y="12533"/>
                  </a:lnTo>
                  <a:cubicBezTo>
                    <a:pt x="3303" y="12144"/>
                    <a:pt x="3012" y="11853"/>
                    <a:pt x="2656" y="11723"/>
                  </a:cubicBezTo>
                  <a:cubicBezTo>
                    <a:pt x="2526" y="11659"/>
                    <a:pt x="2364" y="11659"/>
                    <a:pt x="2235" y="11626"/>
                  </a:cubicBezTo>
                  <a:close/>
                  <a:moveTo>
                    <a:pt x="11010" y="11788"/>
                  </a:moveTo>
                  <a:cubicBezTo>
                    <a:pt x="10751" y="11950"/>
                    <a:pt x="10525" y="12209"/>
                    <a:pt x="10460" y="12501"/>
                  </a:cubicBezTo>
                  <a:lnTo>
                    <a:pt x="10427" y="12598"/>
                  </a:lnTo>
                  <a:cubicBezTo>
                    <a:pt x="10427" y="12727"/>
                    <a:pt x="10427" y="12857"/>
                    <a:pt x="10427" y="12986"/>
                  </a:cubicBezTo>
                  <a:cubicBezTo>
                    <a:pt x="10460" y="13181"/>
                    <a:pt x="10557" y="13343"/>
                    <a:pt x="10654" y="13472"/>
                  </a:cubicBezTo>
                  <a:cubicBezTo>
                    <a:pt x="10784" y="13634"/>
                    <a:pt x="10946" y="13764"/>
                    <a:pt x="11108" y="13861"/>
                  </a:cubicBezTo>
                  <a:lnTo>
                    <a:pt x="11237" y="13893"/>
                  </a:lnTo>
                  <a:cubicBezTo>
                    <a:pt x="11496" y="13990"/>
                    <a:pt x="11820" y="13958"/>
                    <a:pt x="12079" y="13828"/>
                  </a:cubicBezTo>
                  <a:cubicBezTo>
                    <a:pt x="12176" y="13796"/>
                    <a:pt x="12273" y="13731"/>
                    <a:pt x="12338" y="13666"/>
                  </a:cubicBezTo>
                  <a:cubicBezTo>
                    <a:pt x="12532" y="13505"/>
                    <a:pt x="12630" y="13310"/>
                    <a:pt x="12694" y="13084"/>
                  </a:cubicBezTo>
                  <a:cubicBezTo>
                    <a:pt x="12694" y="13019"/>
                    <a:pt x="12727" y="12986"/>
                    <a:pt x="12727" y="12922"/>
                  </a:cubicBezTo>
                  <a:cubicBezTo>
                    <a:pt x="12759" y="12792"/>
                    <a:pt x="12759" y="12695"/>
                    <a:pt x="12727" y="12565"/>
                  </a:cubicBezTo>
                  <a:lnTo>
                    <a:pt x="12727" y="12468"/>
                  </a:lnTo>
                  <a:cubicBezTo>
                    <a:pt x="12630" y="12112"/>
                    <a:pt x="12338" y="11821"/>
                    <a:pt x="11982" y="11659"/>
                  </a:cubicBezTo>
                  <a:cubicBezTo>
                    <a:pt x="11852" y="11626"/>
                    <a:pt x="11690" y="11594"/>
                    <a:pt x="11561" y="11594"/>
                  </a:cubicBezTo>
                  <a:cubicBezTo>
                    <a:pt x="11367" y="11626"/>
                    <a:pt x="11172" y="11691"/>
                    <a:pt x="11043" y="117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38"/>
            <p:cNvSpPr/>
            <p:nvPr/>
          </p:nvSpPr>
          <p:spPr>
            <a:xfrm>
              <a:off x="-5445818" y="1355463"/>
              <a:ext cx="24592" cy="73712"/>
            </a:xfrm>
            <a:custGeom>
              <a:avLst/>
              <a:gdLst/>
              <a:ahLst/>
              <a:cxnLst/>
              <a:rect l="l" t="t" r="r" b="b"/>
              <a:pathLst>
                <a:path w="1167" h="3498" extrusionOk="0">
                  <a:moveTo>
                    <a:pt x="0" y="486"/>
                  </a:moveTo>
                  <a:cubicBezTo>
                    <a:pt x="33" y="227"/>
                    <a:pt x="259" y="0"/>
                    <a:pt x="551" y="0"/>
                  </a:cubicBezTo>
                  <a:lnTo>
                    <a:pt x="1166" y="0"/>
                  </a:lnTo>
                  <a:lnTo>
                    <a:pt x="1166" y="3497"/>
                  </a:lnTo>
                  <a:lnTo>
                    <a:pt x="486" y="3497"/>
                  </a:lnTo>
                  <a:cubicBezTo>
                    <a:pt x="195" y="3465"/>
                    <a:pt x="0" y="3206"/>
                    <a:pt x="0" y="2914"/>
                  </a:cubicBezTo>
                  <a:lnTo>
                    <a:pt x="0" y="3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38"/>
            <p:cNvSpPr/>
            <p:nvPr/>
          </p:nvSpPr>
          <p:spPr>
            <a:xfrm>
              <a:off x="-5078693" y="1355463"/>
              <a:ext cx="24592" cy="73016"/>
            </a:xfrm>
            <a:custGeom>
              <a:avLst/>
              <a:gdLst/>
              <a:ahLst/>
              <a:cxnLst/>
              <a:rect l="l" t="t" r="r" b="b"/>
              <a:pathLst>
                <a:path w="1167" h="3465" extrusionOk="0">
                  <a:moveTo>
                    <a:pt x="0" y="0"/>
                  </a:moveTo>
                  <a:lnTo>
                    <a:pt x="616" y="0"/>
                  </a:lnTo>
                  <a:cubicBezTo>
                    <a:pt x="907" y="0"/>
                    <a:pt x="1166" y="259"/>
                    <a:pt x="1166" y="551"/>
                  </a:cubicBezTo>
                  <a:lnTo>
                    <a:pt x="1166" y="2914"/>
                  </a:lnTo>
                  <a:cubicBezTo>
                    <a:pt x="1166" y="3076"/>
                    <a:pt x="1101" y="3238"/>
                    <a:pt x="972" y="3335"/>
                  </a:cubicBezTo>
                  <a:cubicBezTo>
                    <a:pt x="875" y="3400"/>
                    <a:pt x="713" y="3465"/>
                    <a:pt x="583" y="3465"/>
                  </a:cubicBezTo>
                  <a:lnTo>
                    <a:pt x="0" y="34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19" name="Google Shape;1119;p38"/>
          <p:cNvGrpSpPr/>
          <p:nvPr/>
        </p:nvGrpSpPr>
        <p:grpSpPr>
          <a:xfrm>
            <a:off x="-179258" y="5937399"/>
            <a:ext cx="9944799" cy="956535"/>
            <a:chOff x="-179259" y="4453048"/>
            <a:chExt cx="9944799" cy="717401"/>
          </a:xfrm>
        </p:grpSpPr>
        <p:sp>
          <p:nvSpPr>
            <p:cNvPr id="1120" name="Google Shape;1120;p38"/>
            <p:cNvSpPr/>
            <p:nvPr/>
          </p:nvSpPr>
          <p:spPr>
            <a:xfrm>
              <a:off x="-179250" y="4453048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38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22" name="Google Shape;1122;p38"/>
          <p:cNvGrpSpPr/>
          <p:nvPr/>
        </p:nvGrpSpPr>
        <p:grpSpPr>
          <a:xfrm flipH="1">
            <a:off x="-292904" y="275882"/>
            <a:ext cx="8176513" cy="1600343"/>
            <a:chOff x="2084504" y="-50265"/>
            <a:chExt cx="8176513" cy="1200257"/>
          </a:xfrm>
        </p:grpSpPr>
        <p:sp>
          <p:nvSpPr>
            <p:cNvPr id="1123" name="Google Shape;1123;p38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38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38"/>
            <p:cNvSpPr/>
            <p:nvPr/>
          </p:nvSpPr>
          <p:spPr>
            <a:xfrm>
              <a:off x="2084504" y="107214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26" name="Google Shape;1126;p38"/>
          <p:cNvSpPr/>
          <p:nvPr/>
        </p:nvSpPr>
        <p:spPr>
          <a:xfrm flipH="1">
            <a:off x="1595994" y="2230344"/>
            <a:ext cx="2409874" cy="3567271"/>
          </a:xfrm>
          <a:custGeom>
            <a:avLst/>
            <a:gdLst/>
            <a:ahLst/>
            <a:cxnLst/>
            <a:rect l="l" t="t" r="r" b="b"/>
            <a:pathLst>
              <a:path w="54027" h="59981" extrusionOk="0">
                <a:moveTo>
                  <a:pt x="24883" y="0"/>
                </a:moveTo>
                <a:cubicBezTo>
                  <a:pt x="22921" y="0"/>
                  <a:pt x="20541" y="387"/>
                  <a:pt x="17658" y="1370"/>
                </a:cubicBezTo>
                <a:cubicBezTo>
                  <a:pt x="8590" y="4472"/>
                  <a:pt x="6274" y="11459"/>
                  <a:pt x="12751" y="12166"/>
                </a:cubicBezTo>
                <a:cubicBezTo>
                  <a:pt x="12751" y="12166"/>
                  <a:pt x="2544" y="13344"/>
                  <a:pt x="2544" y="20056"/>
                </a:cubicBezTo>
                <a:cubicBezTo>
                  <a:pt x="2544" y="23375"/>
                  <a:pt x="4734" y="24218"/>
                  <a:pt x="6962" y="24218"/>
                </a:cubicBezTo>
                <a:cubicBezTo>
                  <a:pt x="8693" y="24218"/>
                  <a:pt x="10448" y="23708"/>
                  <a:pt x="11213" y="23455"/>
                </a:cubicBezTo>
                <a:lnTo>
                  <a:pt x="11213" y="23455"/>
                </a:lnTo>
                <a:cubicBezTo>
                  <a:pt x="9153" y="24213"/>
                  <a:pt x="1" y="28030"/>
                  <a:pt x="4860" y="34463"/>
                </a:cubicBezTo>
                <a:cubicBezTo>
                  <a:pt x="4860" y="34463"/>
                  <a:pt x="7199" y="36328"/>
                  <a:pt x="10101" y="36328"/>
                </a:cubicBezTo>
                <a:cubicBezTo>
                  <a:pt x="11774" y="36328"/>
                  <a:pt x="13634" y="35709"/>
                  <a:pt x="15342" y="33757"/>
                </a:cubicBezTo>
                <a:lnTo>
                  <a:pt x="15342" y="33757"/>
                </a:lnTo>
                <a:cubicBezTo>
                  <a:pt x="15341" y="33758"/>
                  <a:pt x="12202" y="37683"/>
                  <a:pt x="15656" y="39331"/>
                </a:cubicBezTo>
                <a:cubicBezTo>
                  <a:pt x="16187" y="39582"/>
                  <a:pt x="16706" y="39684"/>
                  <a:pt x="17212" y="39684"/>
                </a:cubicBezTo>
                <a:cubicBezTo>
                  <a:pt x="19535" y="39684"/>
                  <a:pt x="21601" y="37525"/>
                  <a:pt x="23372" y="37525"/>
                </a:cubicBezTo>
                <a:cubicBezTo>
                  <a:pt x="23758" y="37525"/>
                  <a:pt x="24131" y="37628"/>
                  <a:pt x="24488" y="37879"/>
                </a:cubicBezTo>
                <a:cubicBezTo>
                  <a:pt x="24488" y="37879"/>
                  <a:pt x="29160" y="43492"/>
                  <a:pt x="26373" y="59980"/>
                </a:cubicBezTo>
                <a:lnTo>
                  <a:pt x="31476" y="59980"/>
                </a:lnTo>
                <a:cubicBezTo>
                  <a:pt x="31476" y="59980"/>
                  <a:pt x="27315" y="40980"/>
                  <a:pt x="33949" y="36897"/>
                </a:cubicBezTo>
                <a:cubicBezTo>
                  <a:pt x="33949" y="36897"/>
                  <a:pt x="34507" y="36568"/>
                  <a:pt x="35327" y="36568"/>
                </a:cubicBezTo>
                <a:cubicBezTo>
                  <a:pt x="36134" y="36568"/>
                  <a:pt x="37196" y="36887"/>
                  <a:pt x="38228" y="38154"/>
                </a:cubicBezTo>
                <a:cubicBezTo>
                  <a:pt x="38790" y="38843"/>
                  <a:pt x="39777" y="39169"/>
                  <a:pt x="40914" y="39169"/>
                </a:cubicBezTo>
                <a:cubicBezTo>
                  <a:pt x="43983" y="39169"/>
                  <a:pt x="48146" y="36796"/>
                  <a:pt x="48003" y="32815"/>
                </a:cubicBezTo>
                <a:cubicBezTo>
                  <a:pt x="47869" y="29719"/>
                  <a:pt x="46497" y="29049"/>
                  <a:pt x="45335" y="29049"/>
                </a:cubicBezTo>
                <a:cubicBezTo>
                  <a:pt x="45257" y="29049"/>
                  <a:pt x="45180" y="29052"/>
                  <a:pt x="45104" y="29058"/>
                </a:cubicBezTo>
                <a:lnTo>
                  <a:pt x="45104" y="29058"/>
                </a:lnTo>
                <a:cubicBezTo>
                  <a:pt x="47944" y="28167"/>
                  <a:pt x="54027" y="25555"/>
                  <a:pt x="53695" y="19585"/>
                </a:cubicBezTo>
                <a:cubicBezTo>
                  <a:pt x="53458" y="15679"/>
                  <a:pt x="50872" y="14708"/>
                  <a:pt x="48357" y="14708"/>
                </a:cubicBezTo>
                <a:cubicBezTo>
                  <a:pt x="45868" y="14708"/>
                  <a:pt x="43449" y="15660"/>
                  <a:pt x="43449" y="15660"/>
                </a:cubicBezTo>
                <a:cubicBezTo>
                  <a:pt x="43449" y="15660"/>
                  <a:pt x="51575" y="12048"/>
                  <a:pt x="48121" y="8672"/>
                </a:cubicBezTo>
                <a:cubicBezTo>
                  <a:pt x="47079" y="7677"/>
                  <a:pt x="45967" y="7328"/>
                  <a:pt x="44919" y="7328"/>
                </a:cubicBezTo>
                <a:cubicBezTo>
                  <a:pt x="42477" y="7328"/>
                  <a:pt x="40385" y="9227"/>
                  <a:pt x="40348" y="9260"/>
                </a:cubicBezTo>
                <a:lnTo>
                  <a:pt x="40348" y="9260"/>
                </a:lnTo>
                <a:cubicBezTo>
                  <a:pt x="40399" y="9214"/>
                  <a:pt x="44382" y="5559"/>
                  <a:pt x="42978" y="3687"/>
                </a:cubicBezTo>
                <a:cubicBezTo>
                  <a:pt x="42550" y="3111"/>
                  <a:pt x="41667" y="2872"/>
                  <a:pt x="40600" y="2872"/>
                </a:cubicBezTo>
                <a:cubicBezTo>
                  <a:pt x="38243" y="2872"/>
                  <a:pt x="34983" y="4038"/>
                  <a:pt x="33714" y="5335"/>
                </a:cubicBezTo>
                <a:cubicBezTo>
                  <a:pt x="33683" y="5335"/>
                  <a:pt x="32166" y="0"/>
                  <a:pt x="248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7" name="Google Shape;1127;p38"/>
          <p:cNvSpPr/>
          <p:nvPr/>
        </p:nvSpPr>
        <p:spPr>
          <a:xfrm flipH="1">
            <a:off x="1645847" y="4903282"/>
            <a:ext cx="190865" cy="896620"/>
          </a:xfrm>
          <a:custGeom>
            <a:avLst/>
            <a:gdLst/>
            <a:ahLst/>
            <a:cxnLst/>
            <a:rect l="l" t="t" r="r" b="b"/>
            <a:pathLst>
              <a:path w="4279" h="15076" extrusionOk="0">
                <a:moveTo>
                  <a:pt x="0" y="1"/>
                </a:moveTo>
                <a:lnTo>
                  <a:pt x="0" y="15075"/>
                </a:lnTo>
                <a:lnTo>
                  <a:pt x="4279" y="15075"/>
                </a:lnTo>
                <a:lnTo>
                  <a:pt x="4279" y="1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8" name="Google Shape;1128;p38"/>
          <p:cNvSpPr/>
          <p:nvPr/>
        </p:nvSpPr>
        <p:spPr>
          <a:xfrm flipH="1">
            <a:off x="826353" y="2414530"/>
            <a:ext cx="1829831" cy="2836164"/>
          </a:xfrm>
          <a:custGeom>
            <a:avLst/>
            <a:gdLst/>
            <a:ahLst/>
            <a:cxnLst/>
            <a:rect l="l" t="t" r="r" b="b"/>
            <a:pathLst>
              <a:path w="41023" h="47688" extrusionOk="0">
                <a:moveTo>
                  <a:pt x="20256" y="1"/>
                </a:moveTo>
                <a:cubicBezTo>
                  <a:pt x="20256" y="14565"/>
                  <a:pt x="10953" y="21945"/>
                  <a:pt x="4318" y="23162"/>
                </a:cubicBezTo>
                <a:cubicBezTo>
                  <a:pt x="5031" y="23381"/>
                  <a:pt x="5755" y="23474"/>
                  <a:pt x="6470" y="23474"/>
                </a:cubicBezTo>
                <a:cubicBezTo>
                  <a:pt x="10361" y="23474"/>
                  <a:pt x="13975" y="20728"/>
                  <a:pt x="13975" y="20728"/>
                </a:cubicBezTo>
                <a:lnTo>
                  <a:pt x="13975" y="20767"/>
                </a:lnTo>
                <a:cubicBezTo>
                  <a:pt x="11541" y="23947"/>
                  <a:pt x="7969" y="26106"/>
                  <a:pt x="4004" y="26773"/>
                </a:cubicBezTo>
                <a:cubicBezTo>
                  <a:pt x="4004" y="26773"/>
                  <a:pt x="5296" y="27533"/>
                  <a:pt x="7655" y="27533"/>
                </a:cubicBezTo>
                <a:cubicBezTo>
                  <a:pt x="8687" y="27533"/>
                  <a:pt x="9923" y="27388"/>
                  <a:pt x="11345" y="26970"/>
                </a:cubicBezTo>
                <a:lnTo>
                  <a:pt x="11345" y="26970"/>
                </a:lnTo>
                <a:cubicBezTo>
                  <a:pt x="8990" y="30424"/>
                  <a:pt x="5771" y="33172"/>
                  <a:pt x="2002" y="34939"/>
                </a:cubicBezTo>
                <a:cubicBezTo>
                  <a:pt x="2039" y="34976"/>
                  <a:pt x="2174" y="34993"/>
                  <a:pt x="2385" y="34993"/>
                </a:cubicBezTo>
                <a:cubicBezTo>
                  <a:pt x="3752" y="34993"/>
                  <a:pt x="8324" y="34279"/>
                  <a:pt x="10364" y="33565"/>
                </a:cubicBezTo>
                <a:lnTo>
                  <a:pt x="10364" y="33565"/>
                </a:lnTo>
                <a:cubicBezTo>
                  <a:pt x="8951" y="36548"/>
                  <a:pt x="5457" y="41691"/>
                  <a:pt x="0" y="42397"/>
                </a:cubicBezTo>
                <a:cubicBezTo>
                  <a:pt x="0" y="42397"/>
                  <a:pt x="1522" y="42702"/>
                  <a:pt x="3640" y="42702"/>
                </a:cubicBezTo>
                <a:cubicBezTo>
                  <a:pt x="5823" y="42702"/>
                  <a:pt x="8639" y="42378"/>
                  <a:pt x="11070" y="41063"/>
                </a:cubicBezTo>
                <a:lnTo>
                  <a:pt x="11070" y="41063"/>
                </a:lnTo>
                <a:cubicBezTo>
                  <a:pt x="10756" y="41887"/>
                  <a:pt x="7537" y="46598"/>
                  <a:pt x="4358" y="47540"/>
                </a:cubicBezTo>
                <a:cubicBezTo>
                  <a:pt x="5334" y="47593"/>
                  <a:pt x="6250" y="47618"/>
                  <a:pt x="7111" y="47618"/>
                </a:cubicBezTo>
                <a:cubicBezTo>
                  <a:pt x="18993" y="47618"/>
                  <a:pt x="20256" y="42908"/>
                  <a:pt x="20256" y="42908"/>
                </a:cubicBezTo>
                <a:cubicBezTo>
                  <a:pt x="20256" y="42908"/>
                  <a:pt x="21083" y="47688"/>
                  <a:pt x="34325" y="47688"/>
                </a:cubicBezTo>
                <a:cubicBezTo>
                  <a:pt x="34923" y="47688"/>
                  <a:pt x="35545" y="47678"/>
                  <a:pt x="36194" y="47658"/>
                </a:cubicBezTo>
                <a:cubicBezTo>
                  <a:pt x="36194" y="47658"/>
                  <a:pt x="29089" y="43732"/>
                  <a:pt x="29089" y="41377"/>
                </a:cubicBezTo>
                <a:lnTo>
                  <a:pt x="29089" y="41377"/>
                </a:lnTo>
                <a:cubicBezTo>
                  <a:pt x="31633" y="42944"/>
                  <a:pt x="34419" y="43359"/>
                  <a:pt x="36660" y="43359"/>
                </a:cubicBezTo>
                <a:cubicBezTo>
                  <a:pt x="39190" y="43359"/>
                  <a:pt x="41023" y="42829"/>
                  <a:pt x="41023" y="42829"/>
                </a:cubicBezTo>
                <a:cubicBezTo>
                  <a:pt x="35566" y="42123"/>
                  <a:pt x="31601" y="36666"/>
                  <a:pt x="30149" y="33643"/>
                </a:cubicBezTo>
                <a:lnTo>
                  <a:pt x="30149" y="33643"/>
                </a:lnTo>
                <a:cubicBezTo>
                  <a:pt x="31989" y="34277"/>
                  <a:pt x="35963" y="35351"/>
                  <a:pt x="37704" y="35351"/>
                </a:cubicBezTo>
                <a:cubicBezTo>
                  <a:pt x="38228" y="35351"/>
                  <a:pt x="38550" y="35254"/>
                  <a:pt x="38550" y="35017"/>
                </a:cubicBezTo>
                <a:cubicBezTo>
                  <a:pt x="33407" y="32269"/>
                  <a:pt x="30463" y="29286"/>
                  <a:pt x="28814" y="26734"/>
                </a:cubicBezTo>
                <a:lnTo>
                  <a:pt x="28814" y="26734"/>
                </a:lnTo>
                <a:cubicBezTo>
                  <a:pt x="30502" y="27310"/>
                  <a:pt x="31955" y="27502"/>
                  <a:pt x="33141" y="27502"/>
                </a:cubicBezTo>
                <a:cubicBezTo>
                  <a:pt x="35514" y="27502"/>
                  <a:pt x="36822" y="26734"/>
                  <a:pt x="36822" y="26734"/>
                </a:cubicBezTo>
                <a:cubicBezTo>
                  <a:pt x="33407" y="26145"/>
                  <a:pt x="30227" y="24457"/>
                  <a:pt x="27833" y="21906"/>
                </a:cubicBezTo>
                <a:lnTo>
                  <a:pt x="27833" y="21906"/>
                </a:lnTo>
                <a:cubicBezTo>
                  <a:pt x="29824" y="23308"/>
                  <a:pt x="31952" y="23669"/>
                  <a:pt x="33564" y="23669"/>
                </a:cubicBezTo>
                <a:cubicBezTo>
                  <a:pt x="35066" y="23669"/>
                  <a:pt x="36119" y="23355"/>
                  <a:pt x="36194" y="23280"/>
                </a:cubicBezTo>
                <a:cubicBezTo>
                  <a:pt x="31837" y="23280"/>
                  <a:pt x="20256" y="14643"/>
                  <a:pt x="20256" y="118"/>
                </a:cubicBezTo>
                <a:lnTo>
                  <a:pt x="2025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9" name="Google Shape;1129;p38"/>
          <p:cNvSpPr/>
          <p:nvPr/>
        </p:nvSpPr>
        <p:spPr>
          <a:xfrm flipH="1">
            <a:off x="628849" y="4641842"/>
            <a:ext cx="168161" cy="1155745"/>
          </a:xfrm>
          <a:custGeom>
            <a:avLst/>
            <a:gdLst/>
            <a:ahLst/>
            <a:cxnLst/>
            <a:rect l="l" t="t" r="r" b="b"/>
            <a:pathLst>
              <a:path w="3770" h="19433" extrusionOk="0">
                <a:moveTo>
                  <a:pt x="1" y="0"/>
                </a:moveTo>
                <a:lnTo>
                  <a:pt x="1" y="19432"/>
                </a:lnTo>
                <a:lnTo>
                  <a:pt x="3769" y="19432"/>
                </a:lnTo>
                <a:lnTo>
                  <a:pt x="3769" y="0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0" name="Google Shape;1130;p38"/>
          <p:cNvSpPr/>
          <p:nvPr/>
        </p:nvSpPr>
        <p:spPr>
          <a:xfrm flipH="1">
            <a:off x="-62806" y="2036344"/>
            <a:ext cx="1549712" cy="2726971"/>
          </a:xfrm>
          <a:custGeom>
            <a:avLst/>
            <a:gdLst/>
            <a:ahLst/>
            <a:cxnLst/>
            <a:rect l="l" t="t" r="r" b="b"/>
            <a:pathLst>
              <a:path w="34743" h="45852" extrusionOk="0">
                <a:moveTo>
                  <a:pt x="17352" y="0"/>
                </a:moveTo>
                <a:cubicBezTo>
                  <a:pt x="11189" y="0"/>
                  <a:pt x="6164" y="3258"/>
                  <a:pt x="6164" y="7223"/>
                </a:cubicBezTo>
                <a:cubicBezTo>
                  <a:pt x="6164" y="7616"/>
                  <a:pt x="6242" y="8008"/>
                  <a:pt x="6321" y="8362"/>
                </a:cubicBezTo>
                <a:cubicBezTo>
                  <a:pt x="4240" y="9422"/>
                  <a:pt x="2906" y="11031"/>
                  <a:pt x="2906" y="12876"/>
                </a:cubicBezTo>
                <a:cubicBezTo>
                  <a:pt x="2906" y="14250"/>
                  <a:pt x="3691" y="15546"/>
                  <a:pt x="5026" y="16527"/>
                </a:cubicBezTo>
                <a:cubicBezTo>
                  <a:pt x="2906" y="17587"/>
                  <a:pt x="1532" y="19196"/>
                  <a:pt x="1532" y="21042"/>
                </a:cubicBezTo>
                <a:cubicBezTo>
                  <a:pt x="1532" y="22690"/>
                  <a:pt x="2631" y="24143"/>
                  <a:pt x="4319" y="25163"/>
                </a:cubicBezTo>
                <a:cubicBezTo>
                  <a:pt x="2474" y="26223"/>
                  <a:pt x="1335" y="27715"/>
                  <a:pt x="1335" y="29403"/>
                </a:cubicBezTo>
                <a:cubicBezTo>
                  <a:pt x="1335" y="30816"/>
                  <a:pt x="2121" y="32112"/>
                  <a:pt x="3455" y="33093"/>
                </a:cubicBezTo>
                <a:cubicBezTo>
                  <a:pt x="1335" y="34153"/>
                  <a:pt x="1" y="35763"/>
                  <a:pt x="1" y="37608"/>
                </a:cubicBezTo>
                <a:cubicBezTo>
                  <a:pt x="1" y="40709"/>
                  <a:pt x="3926" y="43261"/>
                  <a:pt x="8755" y="43261"/>
                </a:cubicBezTo>
                <a:cubicBezTo>
                  <a:pt x="9030" y="43261"/>
                  <a:pt x="9344" y="43261"/>
                  <a:pt x="9619" y="43221"/>
                </a:cubicBezTo>
                <a:cubicBezTo>
                  <a:pt x="11032" y="44792"/>
                  <a:pt x="13976" y="45851"/>
                  <a:pt x="17352" y="45851"/>
                </a:cubicBezTo>
                <a:cubicBezTo>
                  <a:pt x="20728" y="45851"/>
                  <a:pt x="23672" y="44792"/>
                  <a:pt x="25085" y="43221"/>
                </a:cubicBezTo>
                <a:cubicBezTo>
                  <a:pt x="25399" y="43221"/>
                  <a:pt x="25674" y="43261"/>
                  <a:pt x="25949" y="43261"/>
                </a:cubicBezTo>
                <a:cubicBezTo>
                  <a:pt x="30817" y="43261"/>
                  <a:pt x="34742" y="40709"/>
                  <a:pt x="34742" y="37608"/>
                </a:cubicBezTo>
                <a:cubicBezTo>
                  <a:pt x="34742" y="35763"/>
                  <a:pt x="33368" y="34153"/>
                  <a:pt x="31249" y="33093"/>
                </a:cubicBezTo>
                <a:cubicBezTo>
                  <a:pt x="32583" y="32112"/>
                  <a:pt x="33368" y="30816"/>
                  <a:pt x="33368" y="29403"/>
                </a:cubicBezTo>
                <a:cubicBezTo>
                  <a:pt x="33368" y="27715"/>
                  <a:pt x="32230" y="26184"/>
                  <a:pt x="30385" y="25163"/>
                </a:cubicBezTo>
                <a:cubicBezTo>
                  <a:pt x="32112" y="24143"/>
                  <a:pt x="33172" y="22651"/>
                  <a:pt x="33172" y="21042"/>
                </a:cubicBezTo>
                <a:cubicBezTo>
                  <a:pt x="33172" y="19196"/>
                  <a:pt x="31798" y="17587"/>
                  <a:pt x="29678" y="16527"/>
                </a:cubicBezTo>
                <a:cubicBezTo>
                  <a:pt x="31013" y="15546"/>
                  <a:pt x="31838" y="14250"/>
                  <a:pt x="31838" y="12837"/>
                </a:cubicBezTo>
                <a:cubicBezTo>
                  <a:pt x="31838" y="11031"/>
                  <a:pt x="30464" y="9422"/>
                  <a:pt x="28383" y="8362"/>
                </a:cubicBezTo>
                <a:cubicBezTo>
                  <a:pt x="28501" y="8008"/>
                  <a:pt x="28540" y="7616"/>
                  <a:pt x="28540" y="7223"/>
                </a:cubicBezTo>
                <a:cubicBezTo>
                  <a:pt x="28540" y="3219"/>
                  <a:pt x="23515" y="0"/>
                  <a:pt x="173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1" name="Google Shape;1131;p38"/>
          <p:cNvSpPr/>
          <p:nvPr/>
        </p:nvSpPr>
        <p:spPr>
          <a:xfrm flipH="1">
            <a:off x="5194326" y="2760245"/>
            <a:ext cx="2050313" cy="3037363"/>
          </a:xfrm>
          <a:custGeom>
            <a:avLst/>
            <a:gdLst/>
            <a:ahLst/>
            <a:cxnLst/>
            <a:rect l="l" t="t" r="r" b="b"/>
            <a:pathLst>
              <a:path w="45966" h="51071" extrusionOk="0">
                <a:moveTo>
                  <a:pt x="21184" y="0"/>
                </a:moveTo>
                <a:cubicBezTo>
                  <a:pt x="19510" y="0"/>
                  <a:pt x="17477" y="332"/>
                  <a:pt x="15015" y="1175"/>
                </a:cubicBezTo>
                <a:cubicBezTo>
                  <a:pt x="7321" y="3805"/>
                  <a:pt x="5319" y="9772"/>
                  <a:pt x="10854" y="10361"/>
                </a:cubicBezTo>
                <a:cubicBezTo>
                  <a:pt x="10854" y="10361"/>
                  <a:pt x="2178" y="11343"/>
                  <a:pt x="2178" y="17074"/>
                </a:cubicBezTo>
                <a:cubicBezTo>
                  <a:pt x="2178" y="19911"/>
                  <a:pt x="4038" y="20632"/>
                  <a:pt x="5929" y="20632"/>
                </a:cubicBezTo>
                <a:cubicBezTo>
                  <a:pt x="7411" y="20632"/>
                  <a:pt x="8913" y="20189"/>
                  <a:pt x="9552" y="19975"/>
                </a:cubicBezTo>
                <a:lnTo>
                  <a:pt x="9552" y="19975"/>
                </a:lnTo>
                <a:cubicBezTo>
                  <a:pt x="7841" y="20609"/>
                  <a:pt x="0" y="23887"/>
                  <a:pt x="4141" y="29361"/>
                </a:cubicBezTo>
                <a:cubicBezTo>
                  <a:pt x="4141" y="29361"/>
                  <a:pt x="6135" y="30944"/>
                  <a:pt x="8606" y="30944"/>
                </a:cubicBezTo>
                <a:cubicBezTo>
                  <a:pt x="10026" y="30944"/>
                  <a:pt x="11605" y="30421"/>
                  <a:pt x="13052" y="28772"/>
                </a:cubicBezTo>
                <a:lnTo>
                  <a:pt x="13052" y="28772"/>
                </a:lnTo>
                <a:cubicBezTo>
                  <a:pt x="13051" y="28773"/>
                  <a:pt x="10383" y="32109"/>
                  <a:pt x="13327" y="33483"/>
                </a:cubicBezTo>
                <a:cubicBezTo>
                  <a:pt x="13783" y="33699"/>
                  <a:pt x="14228" y="33788"/>
                  <a:pt x="14662" y="33788"/>
                </a:cubicBezTo>
                <a:cubicBezTo>
                  <a:pt x="16633" y="33788"/>
                  <a:pt x="18378" y="31962"/>
                  <a:pt x="19895" y="31962"/>
                </a:cubicBezTo>
                <a:cubicBezTo>
                  <a:pt x="20229" y="31962"/>
                  <a:pt x="20552" y="32050"/>
                  <a:pt x="20864" y="32266"/>
                </a:cubicBezTo>
                <a:cubicBezTo>
                  <a:pt x="20864" y="32266"/>
                  <a:pt x="24790" y="37056"/>
                  <a:pt x="22434" y="51070"/>
                </a:cubicBezTo>
                <a:lnTo>
                  <a:pt x="26792" y="51070"/>
                </a:lnTo>
                <a:cubicBezTo>
                  <a:pt x="26792" y="51070"/>
                  <a:pt x="23219" y="34936"/>
                  <a:pt x="28833" y="31442"/>
                </a:cubicBezTo>
                <a:cubicBezTo>
                  <a:pt x="28833" y="31442"/>
                  <a:pt x="29313" y="31162"/>
                  <a:pt x="30020" y="31162"/>
                </a:cubicBezTo>
                <a:cubicBezTo>
                  <a:pt x="30714" y="31162"/>
                  <a:pt x="31628" y="31432"/>
                  <a:pt x="32523" y="32502"/>
                </a:cubicBezTo>
                <a:cubicBezTo>
                  <a:pt x="33003" y="33099"/>
                  <a:pt x="33849" y="33381"/>
                  <a:pt x="34822" y="33381"/>
                </a:cubicBezTo>
                <a:cubicBezTo>
                  <a:pt x="37428" y="33381"/>
                  <a:pt x="40949" y="31361"/>
                  <a:pt x="40806" y="27987"/>
                </a:cubicBezTo>
                <a:cubicBezTo>
                  <a:pt x="40695" y="25353"/>
                  <a:pt x="39548" y="24778"/>
                  <a:pt x="38569" y="24778"/>
                </a:cubicBezTo>
                <a:cubicBezTo>
                  <a:pt x="38510" y="24778"/>
                  <a:pt x="38451" y="24780"/>
                  <a:pt x="38393" y="24784"/>
                </a:cubicBezTo>
                <a:lnTo>
                  <a:pt x="38393" y="24784"/>
                </a:lnTo>
                <a:cubicBezTo>
                  <a:pt x="40825" y="24010"/>
                  <a:pt x="45965" y="21767"/>
                  <a:pt x="45635" y="16721"/>
                </a:cubicBezTo>
                <a:cubicBezTo>
                  <a:pt x="45437" y="13374"/>
                  <a:pt x="43230" y="12545"/>
                  <a:pt x="41093" y="12545"/>
                </a:cubicBezTo>
                <a:cubicBezTo>
                  <a:pt x="38993" y="12545"/>
                  <a:pt x="36959" y="13345"/>
                  <a:pt x="36959" y="13345"/>
                </a:cubicBezTo>
                <a:cubicBezTo>
                  <a:pt x="36959" y="13345"/>
                  <a:pt x="43868" y="10283"/>
                  <a:pt x="40924" y="7417"/>
                </a:cubicBezTo>
                <a:cubicBezTo>
                  <a:pt x="40028" y="6556"/>
                  <a:pt x="39071" y="6255"/>
                  <a:pt x="38171" y="6255"/>
                </a:cubicBezTo>
                <a:cubicBezTo>
                  <a:pt x="36095" y="6255"/>
                  <a:pt x="34322" y="7859"/>
                  <a:pt x="34290" y="7888"/>
                </a:cubicBezTo>
                <a:lnTo>
                  <a:pt x="34290" y="7888"/>
                </a:lnTo>
                <a:cubicBezTo>
                  <a:pt x="34334" y="7848"/>
                  <a:pt x="37737" y="4737"/>
                  <a:pt x="36566" y="3138"/>
                </a:cubicBezTo>
                <a:cubicBezTo>
                  <a:pt x="36200" y="2649"/>
                  <a:pt x="35449" y="2446"/>
                  <a:pt x="34541" y="2446"/>
                </a:cubicBezTo>
                <a:cubicBezTo>
                  <a:pt x="32530" y="2446"/>
                  <a:pt x="29746" y="3443"/>
                  <a:pt x="28637" y="4551"/>
                </a:cubicBezTo>
                <a:lnTo>
                  <a:pt x="28637" y="4551"/>
                </a:lnTo>
                <a:cubicBezTo>
                  <a:pt x="28654" y="4504"/>
                  <a:pt x="27352" y="0"/>
                  <a:pt x="21184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2" name="Google Shape;1132;p38"/>
          <p:cNvSpPr/>
          <p:nvPr/>
        </p:nvSpPr>
        <p:spPr>
          <a:xfrm>
            <a:off x="-14736" y="5902542"/>
            <a:ext cx="9322246" cy="93435"/>
          </a:xfrm>
          <a:custGeom>
            <a:avLst/>
            <a:gdLst/>
            <a:ahLst/>
            <a:cxnLst/>
            <a:rect l="l" t="t" r="r" b="b"/>
            <a:pathLst>
              <a:path w="209001" h="1571" extrusionOk="0">
                <a:moveTo>
                  <a:pt x="0" y="1"/>
                </a:moveTo>
                <a:lnTo>
                  <a:pt x="209000" y="1"/>
                </a:lnTo>
                <a:lnTo>
                  <a:pt x="209000" y="1571"/>
                </a:lnTo>
                <a:lnTo>
                  <a:pt x="0" y="157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3" name="Google Shape;1133;p38"/>
          <p:cNvSpPr/>
          <p:nvPr/>
        </p:nvSpPr>
        <p:spPr>
          <a:xfrm>
            <a:off x="-14736" y="6427353"/>
            <a:ext cx="9322246" cy="60"/>
          </a:xfrm>
          <a:custGeom>
            <a:avLst/>
            <a:gdLst/>
            <a:ahLst/>
            <a:cxnLst/>
            <a:rect l="l" t="t" r="r" b="b"/>
            <a:pathLst>
              <a:path w="209001" h="1" fill="none" extrusionOk="0">
                <a:moveTo>
                  <a:pt x="0" y="1"/>
                </a:moveTo>
                <a:lnTo>
                  <a:pt x="209000" y="1"/>
                </a:ln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miter lim="3925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34" name="Google Shape;1134;p38"/>
          <p:cNvGrpSpPr/>
          <p:nvPr/>
        </p:nvGrpSpPr>
        <p:grpSpPr>
          <a:xfrm>
            <a:off x="7006957" y="3046714"/>
            <a:ext cx="1361025" cy="3162553"/>
            <a:chOff x="6282452" y="1236847"/>
            <a:chExt cx="1533549" cy="2672881"/>
          </a:xfrm>
        </p:grpSpPr>
        <p:grpSp>
          <p:nvGrpSpPr>
            <p:cNvPr id="1135" name="Google Shape;1135;p38"/>
            <p:cNvGrpSpPr/>
            <p:nvPr/>
          </p:nvGrpSpPr>
          <p:grpSpPr>
            <a:xfrm>
              <a:off x="6282452" y="1236847"/>
              <a:ext cx="1533549" cy="2672881"/>
              <a:chOff x="12645075" y="2835438"/>
              <a:chExt cx="725700" cy="1264850"/>
            </a:xfrm>
          </p:grpSpPr>
          <p:sp>
            <p:nvSpPr>
              <p:cNvPr id="1136" name="Google Shape;1136;p38"/>
              <p:cNvSpPr/>
              <p:nvPr/>
            </p:nvSpPr>
            <p:spPr>
              <a:xfrm>
                <a:off x="12664825" y="3367913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A16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7" name="Google Shape;1137;p38"/>
              <p:cNvSpPr/>
              <p:nvPr/>
            </p:nvSpPr>
            <p:spPr>
              <a:xfrm>
                <a:off x="12722400" y="3335213"/>
                <a:ext cx="617100" cy="430125"/>
              </a:xfrm>
              <a:custGeom>
                <a:avLst/>
                <a:gdLst/>
                <a:ahLst/>
                <a:cxnLst/>
                <a:rect l="l" t="t" r="r" b="b"/>
                <a:pathLst>
                  <a:path w="24684" h="17205" extrusionOk="0">
                    <a:moveTo>
                      <a:pt x="1877" y="1"/>
                    </a:moveTo>
                    <a:lnTo>
                      <a:pt x="1" y="1423"/>
                    </a:lnTo>
                    <a:lnTo>
                      <a:pt x="2702" y="5517"/>
                    </a:lnTo>
                    <a:cubicBezTo>
                      <a:pt x="2987" y="5972"/>
                      <a:pt x="3385" y="6314"/>
                      <a:pt x="3840" y="6541"/>
                    </a:cubicBezTo>
                    <a:lnTo>
                      <a:pt x="8048" y="8674"/>
                    </a:lnTo>
                    <a:cubicBezTo>
                      <a:pt x="7906" y="10124"/>
                      <a:pt x="7792" y="11518"/>
                      <a:pt x="7821" y="12314"/>
                    </a:cubicBezTo>
                    <a:cubicBezTo>
                      <a:pt x="7906" y="13935"/>
                      <a:pt x="8105" y="15584"/>
                      <a:pt x="8418" y="17205"/>
                    </a:cubicBezTo>
                    <a:lnTo>
                      <a:pt x="20503" y="17205"/>
                    </a:lnTo>
                    <a:cubicBezTo>
                      <a:pt x="20816" y="15584"/>
                      <a:pt x="21015" y="13935"/>
                      <a:pt x="21101" y="12314"/>
                    </a:cubicBezTo>
                    <a:cubicBezTo>
                      <a:pt x="21101" y="11944"/>
                      <a:pt x="21101" y="11432"/>
                      <a:pt x="21072" y="10892"/>
                    </a:cubicBezTo>
                    <a:lnTo>
                      <a:pt x="21072" y="10892"/>
                    </a:lnTo>
                    <a:cubicBezTo>
                      <a:pt x="21584" y="12399"/>
                      <a:pt x="21897" y="13963"/>
                      <a:pt x="22039" y="15527"/>
                    </a:cubicBezTo>
                    <a:lnTo>
                      <a:pt x="24172" y="15186"/>
                    </a:lnTo>
                    <a:cubicBezTo>
                      <a:pt x="24172" y="15186"/>
                      <a:pt x="24684" y="13935"/>
                      <a:pt x="23774" y="10067"/>
                    </a:cubicBezTo>
                    <a:cubicBezTo>
                      <a:pt x="22864" y="6257"/>
                      <a:pt x="20390" y="4636"/>
                      <a:pt x="20390" y="4636"/>
                    </a:cubicBezTo>
                    <a:lnTo>
                      <a:pt x="20361" y="4664"/>
                    </a:lnTo>
                    <a:lnTo>
                      <a:pt x="20361" y="4636"/>
                    </a:lnTo>
                    <a:cubicBezTo>
                      <a:pt x="19707" y="3726"/>
                      <a:pt x="17575" y="3043"/>
                      <a:pt x="17120" y="2958"/>
                    </a:cubicBezTo>
                    <a:lnTo>
                      <a:pt x="11830" y="2958"/>
                    </a:lnTo>
                    <a:cubicBezTo>
                      <a:pt x="11375" y="3043"/>
                      <a:pt x="9584" y="3271"/>
                      <a:pt x="8589" y="3897"/>
                    </a:cubicBezTo>
                    <a:lnTo>
                      <a:pt x="5574" y="3527"/>
                    </a:lnTo>
                    <a:cubicBezTo>
                      <a:pt x="4721" y="3442"/>
                      <a:pt x="3953" y="2958"/>
                      <a:pt x="3441" y="2247"/>
                    </a:cubicBezTo>
                    <a:lnTo>
                      <a:pt x="18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8" name="Google Shape;1138;p38"/>
              <p:cNvSpPr/>
              <p:nvPr/>
            </p:nvSpPr>
            <p:spPr>
              <a:xfrm>
                <a:off x="13045875" y="3352288"/>
                <a:ext cx="76800" cy="903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612" extrusionOk="0">
                    <a:moveTo>
                      <a:pt x="1536" y="0"/>
                    </a:moveTo>
                    <a:lnTo>
                      <a:pt x="0" y="398"/>
                    </a:lnTo>
                    <a:lnTo>
                      <a:pt x="0" y="1507"/>
                    </a:lnTo>
                    <a:lnTo>
                      <a:pt x="1536" y="3612"/>
                    </a:lnTo>
                    <a:lnTo>
                      <a:pt x="3072" y="1507"/>
                    </a:lnTo>
                    <a:lnTo>
                      <a:pt x="3072" y="398"/>
                    </a:lnTo>
                    <a:lnTo>
                      <a:pt x="1536" y="0"/>
                    </a:ln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9" name="Google Shape;1139;p38"/>
              <p:cNvSpPr/>
              <p:nvPr/>
            </p:nvSpPr>
            <p:spPr>
              <a:xfrm>
                <a:off x="12812675" y="3197938"/>
                <a:ext cx="1010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4040" h="3192" extrusionOk="0">
                    <a:moveTo>
                      <a:pt x="1287" y="0"/>
                    </a:moveTo>
                    <a:cubicBezTo>
                      <a:pt x="892" y="0"/>
                      <a:pt x="370" y="192"/>
                      <a:pt x="200" y="1141"/>
                    </a:cubicBezTo>
                    <a:cubicBezTo>
                      <a:pt x="1" y="2382"/>
                      <a:pt x="1322" y="3192"/>
                      <a:pt x="2345" y="3192"/>
                    </a:cubicBezTo>
                    <a:cubicBezTo>
                      <a:pt x="2635" y="3192"/>
                      <a:pt x="2900" y="3127"/>
                      <a:pt x="3101" y="2989"/>
                    </a:cubicBezTo>
                    <a:cubicBezTo>
                      <a:pt x="4039" y="2335"/>
                      <a:pt x="2532" y="117"/>
                      <a:pt x="1764" y="89"/>
                    </a:cubicBezTo>
                    <a:cubicBezTo>
                      <a:pt x="1764" y="89"/>
                      <a:pt x="1555" y="0"/>
                      <a:pt x="1287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0" name="Google Shape;1140;p38"/>
              <p:cNvSpPr/>
              <p:nvPr/>
            </p:nvSpPr>
            <p:spPr>
              <a:xfrm>
                <a:off x="13254875" y="3197938"/>
                <a:ext cx="1010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4040" h="3192" extrusionOk="0">
                    <a:moveTo>
                      <a:pt x="2761" y="0"/>
                    </a:moveTo>
                    <a:cubicBezTo>
                      <a:pt x="2489" y="0"/>
                      <a:pt x="2276" y="89"/>
                      <a:pt x="2276" y="89"/>
                    </a:cubicBezTo>
                    <a:cubicBezTo>
                      <a:pt x="1479" y="117"/>
                      <a:pt x="1" y="2335"/>
                      <a:pt x="939" y="2989"/>
                    </a:cubicBezTo>
                    <a:cubicBezTo>
                      <a:pt x="1140" y="3127"/>
                      <a:pt x="1405" y="3192"/>
                      <a:pt x="1694" y="3192"/>
                    </a:cubicBezTo>
                    <a:cubicBezTo>
                      <a:pt x="2718" y="3192"/>
                      <a:pt x="4039" y="2382"/>
                      <a:pt x="3840" y="1141"/>
                    </a:cubicBezTo>
                    <a:cubicBezTo>
                      <a:pt x="3687" y="192"/>
                      <a:pt x="3161" y="0"/>
                      <a:pt x="2761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1" name="Google Shape;1141;p38"/>
              <p:cNvSpPr/>
              <p:nvPr/>
            </p:nvSpPr>
            <p:spPr>
              <a:xfrm>
                <a:off x="13296825" y="3214363"/>
                <a:ext cx="34150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2060" extrusionOk="0">
                    <a:moveTo>
                      <a:pt x="1195" y="1"/>
                    </a:moveTo>
                    <a:cubicBezTo>
                      <a:pt x="882" y="114"/>
                      <a:pt x="569" y="285"/>
                      <a:pt x="342" y="512"/>
                    </a:cubicBezTo>
                    <a:cubicBezTo>
                      <a:pt x="228" y="626"/>
                      <a:pt x="114" y="797"/>
                      <a:pt x="57" y="967"/>
                    </a:cubicBezTo>
                    <a:cubicBezTo>
                      <a:pt x="0" y="1138"/>
                      <a:pt x="0" y="1337"/>
                      <a:pt x="57" y="1536"/>
                    </a:cubicBezTo>
                    <a:cubicBezTo>
                      <a:pt x="86" y="1593"/>
                      <a:pt x="86" y="1621"/>
                      <a:pt x="114" y="1678"/>
                    </a:cubicBezTo>
                    <a:cubicBezTo>
                      <a:pt x="143" y="1707"/>
                      <a:pt x="171" y="1764"/>
                      <a:pt x="200" y="1792"/>
                    </a:cubicBezTo>
                    <a:cubicBezTo>
                      <a:pt x="256" y="1877"/>
                      <a:pt x="342" y="1963"/>
                      <a:pt x="427" y="2020"/>
                    </a:cubicBezTo>
                    <a:cubicBezTo>
                      <a:pt x="507" y="2040"/>
                      <a:pt x="588" y="2060"/>
                      <a:pt x="668" y="2060"/>
                    </a:cubicBezTo>
                    <a:cubicBezTo>
                      <a:pt x="702" y="2060"/>
                      <a:pt x="735" y="2056"/>
                      <a:pt x="768" y="2048"/>
                    </a:cubicBezTo>
                    <a:cubicBezTo>
                      <a:pt x="854" y="2020"/>
                      <a:pt x="967" y="1991"/>
                      <a:pt x="1024" y="1934"/>
                    </a:cubicBezTo>
                    <a:cubicBezTo>
                      <a:pt x="1195" y="1820"/>
                      <a:pt x="1309" y="1650"/>
                      <a:pt x="1337" y="1479"/>
                    </a:cubicBezTo>
                    <a:cubicBezTo>
                      <a:pt x="1365" y="1394"/>
                      <a:pt x="1365" y="1280"/>
                      <a:pt x="1309" y="1195"/>
                    </a:cubicBezTo>
                    <a:cubicBezTo>
                      <a:pt x="1280" y="1110"/>
                      <a:pt x="1195" y="1053"/>
                      <a:pt x="1110" y="1053"/>
                    </a:cubicBezTo>
                    <a:cubicBezTo>
                      <a:pt x="1166" y="1081"/>
                      <a:pt x="1223" y="1166"/>
                      <a:pt x="1223" y="1223"/>
                    </a:cubicBezTo>
                    <a:cubicBezTo>
                      <a:pt x="1223" y="1280"/>
                      <a:pt x="1195" y="1365"/>
                      <a:pt x="1166" y="1422"/>
                    </a:cubicBezTo>
                    <a:cubicBezTo>
                      <a:pt x="1110" y="1536"/>
                      <a:pt x="996" y="1621"/>
                      <a:pt x="882" y="1678"/>
                    </a:cubicBezTo>
                    <a:cubicBezTo>
                      <a:pt x="839" y="1707"/>
                      <a:pt x="790" y="1721"/>
                      <a:pt x="740" y="1721"/>
                    </a:cubicBezTo>
                    <a:cubicBezTo>
                      <a:pt x="690" y="1721"/>
                      <a:pt x="640" y="1707"/>
                      <a:pt x="598" y="1678"/>
                    </a:cubicBezTo>
                    <a:cubicBezTo>
                      <a:pt x="512" y="1621"/>
                      <a:pt x="455" y="1508"/>
                      <a:pt x="427" y="1422"/>
                    </a:cubicBezTo>
                    <a:cubicBezTo>
                      <a:pt x="342" y="1166"/>
                      <a:pt x="427" y="882"/>
                      <a:pt x="569" y="711"/>
                    </a:cubicBezTo>
                    <a:cubicBezTo>
                      <a:pt x="768" y="455"/>
                      <a:pt x="967" y="228"/>
                      <a:pt x="1195" y="1"/>
                    </a:cubicBezTo>
                    <a:close/>
                  </a:path>
                </a:pathLst>
              </a:custGeom>
              <a:solidFill>
                <a:srgbClr val="E890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2" name="Google Shape;1142;p38"/>
              <p:cNvSpPr/>
              <p:nvPr/>
            </p:nvSpPr>
            <p:spPr>
              <a:xfrm>
                <a:off x="12837575" y="3214363"/>
                <a:ext cx="34150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2060" extrusionOk="0">
                    <a:moveTo>
                      <a:pt x="171" y="1"/>
                    </a:moveTo>
                    <a:cubicBezTo>
                      <a:pt x="399" y="228"/>
                      <a:pt x="598" y="455"/>
                      <a:pt x="768" y="711"/>
                    </a:cubicBezTo>
                    <a:cubicBezTo>
                      <a:pt x="939" y="882"/>
                      <a:pt x="996" y="1166"/>
                      <a:pt x="939" y="1422"/>
                    </a:cubicBezTo>
                    <a:cubicBezTo>
                      <a:pt x="910" y="1508"/>
                      <a:pt x="854" y="1621"/>
                      <a:pt x="768" y="1678"/>
                    </a:cubicBezTo>
                    <a:cubicBezTo>
                      <a:pt x="726" y="1707"/>
                      <a:pt x="676" y="1721"/>
                      <a:pt x="626" y="1721"/>
                    </a:cubicBezTo>
                    <a:cubicBezTo>
                      <a:pt x="576" y="1721"/>
                      <a:pt x="526" y="1707"/>
                      <a:pt x="484" y="1678"/>
                    </a:cubicBezTo>
                    <a:cubicBezTo>
                      <a:pt x="370" y="1621"/>
                      <a:pt x="256" y="1536"/>
                      <a:pt x="199" y="1422"/>
                    </a:cubicBezTo>
                    <a:cubicBezTo>
                      <a:pt x="171" y="1365"/>
                      <a:pt x="143" y="1280"/>
                      <a:pt x="143" y="1223"/>
                    </a:cubicBezTo>
                    <a:cubicBezTo>
                      <a:pt x="143" y="1166"/>
                      <a:pt x="199" y="1081"/>
                      <a:pt x="256" y="1053"/>
                    </a:cubicBezTo>
                    <a:cubicBezTo>
                      <a:pt x="143" y="1053"/>
                      <a:pt x="86" y="1110"/>
                      <a:pt x="29" y="1195"/>
                    </a:cubicBezTo>
                    <a:cubicBezTo>
                      <a:pt x="0" y="1280"/>
                      <a:pt x="0" y="1394"/>
                      <a:pt x="29" y="1479"/>
                    </a:cubicBezTo>
                    <a:cubicBezTo>
                      <a:pt x="57" y="1650"/>
                      <a:pt x="171" y="1820"/>
                      <a:pt x="313" y="1934"/>
                    </a:cubicBezTo>
                    <a:cubicBezTo>
                      <a:pt x="399" y="1991"/>
                      <a:pt x="484" y="2020"/>
                      <a:pt x="598" y="2048"/>
                    </a:cubicBezTo>
                    <a:cubicBezTo>
                      <a:pt x="631" y="2056"/>
                      <a:pt x="664" y="2060"/>
                      <a:pt x="698" y="2060"/>
                    </a:cubicBezTo>
                    <a:cubicBezTo>
                      <a:pt x="778" y="2060"/>
                      <a:pt x="858" y="2040"/>
                      <a:pt x="939" y="2020"/>
                    </a:cubicBezTo>
                    <a:cubicBezTo>
                      <a:pt x="1024" y="1963"/>
                      <a:pt x="1109" y="1877"/>
                      <a:pt x="1166" y="1792"/>
                    </a:cubicBezTo>
                    <a:cubicBezTo>
                      <a:pt x="1195" y="1764"/>
                      <a:pt x="1223" y="1707"/>
                      <a:pt x="1252" y="1678"/>
                    </a:cubicBezTo>
                    <a:lnTo>
                      <a:pt x="1308" y="1536"/>
                    </a:lnTo>
                    <a:cubicBezTo>
                      <a:pt x="1365" y="1337"/>
                      <a:pt x="1365" y="1138"/>
                      <a:pt x="1308" y="967"/>
                    </a:cubicBezTo>
                    <a:cubicBezTo>
                      <a:pt x="1223" y="797"/>
                      <a:pt x="1138" y="626"/>
                      <a:pt x="1024" y="512"/>
                    </a:cubicBezTo>
                    <a:cubicBezTo>
                      <a:pt x="768" y="285"/>
                      <a:pt x="484" y="114"/>
                      <a:pt x="171" y="1"/>
                    </a:cubicBezTo>
                    <a:close/>
                  </a:path>
                </a:pathLst>
              </a:custGeom>
              <a:solidFill>
                <a:srgbClr val="E890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3" name="Google Shape;1143;p38"/>
              <p:cNvSpPr/>
              <p:nvPr/>
            </p:nvSpPr>
            <p:spPr>
              <a:xfrm>
                <a:off x="12933550" y="3765313"/>
                <a:ext cx="301450" cy="258100"/>
              </a:xfrm>
              <a:custGeom>
                <a:avLst/>
                <a:gdLst/>
                <a:ahLst/>
                <a:cxnLst/>
                <a:rect l="l" t="t" r="r" b="b"/>
                <a:pathLst>
                  <a:path w="12058" h="10324" extrusionOk="0">
                    <a:moveTo>
                      <a:pt x="0" y="1"/>
                    </a:moveTo>
                    <a:lnTo>
                      <a:pt x="1820" y="10323"/>
                    </a:lnTo>
                    <a:lnTo>
                      <a:pt x="5346" y="10323"/>
                    </a:lnTo>
                    <a:lnTo>
                      <a:pt x="6029" y="2674"/>
                    </a:lnTo>
                    <a:lnTo>
                      <a:pt x="6711" y="10323"/>
                    </a:lnTo>
                    <a:lnTo>
                      <a:pt x="10238" y="10323"/>
                    </a:lnTo>
                    <a:lnTo>
                      <a:pt x="1205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4" name="Google Shape;1144;p38"/>
              <p:cNvSpPr/>
              <p:nvPr/>
            </p:nvSpPr>
            <p:spPr>
              <a:xfrm>
                <a:off x="13259150" y="3714838"/>
                <a:ext cx="76800" cy="1064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4257" extrusionOk="0">
                    <a:moveTo>
                      <a:pt x="2702" y="1"/>
                    </a:moveTo>
                    <a:lnTo>
                      <a:pt x="569" y="399"/>
                    </a:lnTo>
                    <a:cubicBezTo>
                      <a:pt x="569" y="399"/>
                      <a:pt x="0" y="1537"/>
                      <a:pt x="313" y="2020"/>
                    </a:cubicBezTo>
                    <a:cubicBezTo>
                      <a:pt x="424" y="2242"/>
                      <a:pt x="640" y="2360"/>
                      <a:pt x="851" y="2360"/>
                    </a:cubicBezTo>
                    <a:cubicBezTo>
                      <a:pt x="910" y="2360"/>
                      <a:pt x="968" y="2351"/>
                      <a:pt x="1024" y="2333"/>
                    </a:cubicBezTo>
                    <a:lnTo>
                      <a:pt x="1024" y="2333"/>
                    </a:lnTo>
                    <a:cubicBezTo>
                      <a:pt x="1024" y="2333"/>
                      <a:pt x="626" y="3755"/>
                      <a:pt x="1024" y="4124"/>
                    </a:cubicBezTo>
                    <a:cubicBezTo>
                      <a:pt x="1122" y="4208"/>
                      <a:pt x="1277" y="4256"/>
                      <a:pt x="1459" y="4256"/>
                    </a:cubicBezTo>
                    <a:cubicBezTo>
                      <a:pt x="2012" y="4256"/>
                      <a:pt x="2808" y="3810"/>
                      <a:pt x="2958" y="2589"/>
                    </a:cubicBezTo>
                    <a:cubicBezTo>
                      <a:pt x="3072" y="1736"/>
                      <a:pt x="2986" y="826"/>
                      <a:pt x="2702" y="1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5" name="Google Shape;1145;p38"/>
              <p:cNvSpPr/>
              <p:nvPr/>
            </p:nvSpPr>
            <p:spPr>
              <a:xfrm>
                <a:off x="13061500" y="3442563"/>
                <a:ext cx="455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2162" extrusionOk="0">
                    <a:moveTo>
                      <a:pt x="911" y="1"/>
                    </a:moveTo>
                    <a:lnTo>
                      <a:pt x="1" y="939"/>
                    </a:lnTo>
                    <a:lnTo>
                      <a:pt x="911" y="2162"/>
                    </a:lnTo>
                    <a:lnTo>
                      <a:pt x="1821" y="939"/>
                    </a:lnTo>
                    <a:lnTo>
                      <a:pt x="91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6" name="Google Shape;1146;p38"/>
              <p:cNvSpPr/>
              <p:nvPr/>
            </p:nvSpPr>
            <p:spPr>
              <a:xfrm>
                <a:off x="13050850" y="3478813"/>
                <a:ext cx="66125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8049" extrusionOk="0">
                    <a:moveTo>
                      <a:pt x="797" y="1"/>
                    </a:moveTo>
                    <a:lnTo>
                      <a:pt x="0" y="6598"/>
                    </a:lnTo>
                    <a:lnTo>
                      <a:pt x="1337" y="8049"/>
                    </a:lnTo>
                    <a:lnTo>
                      <a:pt x="2645" y="6598"/>
                    </a:lnTo>
                    <a:lnTo>
                      <a:pt x="1877" y="1"/>
                    </a:lnTo>
                    <a:lnTo>
                      <a:pt x="1337" y="712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7" name="Google Shape;1147;p38"/>
              <p:cNvSpPr/>
              <p:nvPr/>
            </p:nvSpPr>
            <p:spPr>
              <a:xfrm>
                <a:off x="12930700" y="3750388"/>
                <a:ext cx="30715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2286" h="1252" extrusionOk="0">
                    <a:moveTo>
                      <a:pt x="1" y="1"/>
                    </a:moveTo>
                    <a:lnTo>
                      <a:pt x="228" y="1252"/>
                    </a:lnTo>
                    <a:lnTo>
                      <a:pt x="12058" y="1252"/>
                    </a:lnTo>
                    <a:lnTo>
                      <a:pt x="122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8" name="Google Shape;1148;p38"/>
              <p:cNvSpPr/>
              <p:nvPr/>
            </p:nvSpPr>
            <p:spPr>
              <a:xfrm>
                <a:off x="13043750" y="3734763"/>
                <a:ext cx="81775" cy="6115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446" extrusionOk="0">
                    <a:moveTo>
                      <a:pt x="2616" y="626"/>
                    </a:moveTo>
                    <a:lnTo>
                      <a:pt x="2616" y="1820"/>
                    </a:lnTo>
                    <a:lnTo>
                      <a:pt x="597" y="1820"/>
                    </a:lnTo>
                    <a:lnTo>
                      <a:pt x="597" y="626"/>
                    </a:lnTo>
                    <a:close/>
                    <a:moveTo>
                      <a:pt x="569" y="0"/>
                    </a:moveTo>
                    <a:cubicBezTo>
                      <a:pt x="228" y="0"/>
                      <a:pt x="0" y="256"/>
                      <a:pt x="0" y="569"/>
                    </a:cubicBezTo>
                    <a:lnTo>
                      <a:pt x="0" y="1877"/>
                    </a:lnTo>
                    <a:cubicBezTo>
                      <a:pt x="0" y="2190"/>
                      <a:pt x="228" y="2446"/>
                      <a:pt x="569" y="2446"/>
                    </a:cubicBezTo>
                    <a:lnTo>
                      <a:pt x="2702" y="2446"/>
                    </a:lnTo>
                    <a:cubicBezTo>
                      <a:pt x="3014" y="2446"/>
                      <a:pt x="3270" y="2190"/>
                      <a:pt x="3270" y="1877"/>
                    </a:cubicBezTo>
                    <a:lnTo>
                      <a:pt x="3270" y="569"/>
                    </a:lnTo>
                    <a:cubicBezTo>
                      <a:pt x="3270" y="256"/>
                      <a:pt x="3014" y="0"/>
                      <a:pt x="27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9" name="Google Shape;1149;p38"/>
              <p:cNvSpPr/>
              <p:nvPr/>
            </p:nvSpPr>
            <p:spPr>
              <a:xfrm>
                <a:off x="12645075" y="3226513"/>
                <a:ext cx="1335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5775" extrusionOk="0">
                    <a:moveTo>
                      <a:pt x="2887" y="1"/>
                    </a:moveTo>
                    <a:cubicBezTo>
                      <a:pt x="2771" y="1"/>
                      <a:pt x="2660" y="115"/>
                      <a:pt x="2582" y="368"/>
                    </a:cubicBezTo>
                    <a:cubicBezTo>
                      <a:pt x="2326" y="1192"/>
                      <a:pt x="2866" y="2159"/>
                      <a:pt x="2582" y="2557"/>
                    </a:cubicBezTo>
                    <a:cubicBezTo>
                      <a:pt x="2572" y="2569"/>
                      <a:pt x="2562" y="2575"/>
                      <a:pt x="2549" y="2575"/>
                    </a:cubicBezTo>
                    <a:cubicBezTo>
                      <a:pt x="2322" y="2575"/>
                      <a:pt x="1606" y="599"/>
                      <a:pt x="1009" y="599"/>
                    </a:cubicBezTo>
                    <a:cubicBezTo>
                      <a:pt x="954" y="599"/>
                      <a:pt x="900" y="615"/>
                      <a:pt x="847" y="652"/>
                    </a:cubicBezTo>
                    <a:cubicBezTo>
                      <a:pt x="193" y="1079"/>
                      <a:pt x="1331" y="2529"/>
                      <a:pt x="1842" y="3041"/>
                    </a:cubicBezTo>
                    <a:cubicBezTo>
                      <a:pt x="2013" y="3211"/>
                      <a:pt x="1991" y="3278"/>
                      <a:pt x="1864" y="3278"/>
                    </a:cubicBezTo>
                    <a:cubicBezTo>
                      <a:pt x="1609" y="3278"/>
                      <a:pt x="932" y="3012"/>
                      <a:pt x="534" y="2785"/>
                    </a:cubicBezTo>
                    <a:cubicBezTo>
                      <a:pt x="449" y="2740"/>
                      <a:pt x="377" y="2720"/>
                      <a:pt x="315" y="2720"/>
                    </a:cubicBezTo>
                    <a:cubicBezTo>
                      <a:pt x="30" y="2720"/>
                      <a:pt x="1" y="3148"/>
                      <a:pt x="165" y="3382"/>
                    </a:cubicBezTo>
                    <a:cubicBezTo>
                      <a:pt x="392" y="3695"/>
                      <a:pt x="648" y="3752"/>
                      <a:pt x="932" y="3894"/>
                    </a:cubicBezTo>
                    <a:cubicBezTo>
                      <a:pt x="1359" y="4064"/>
                      <a:pt x="1729" y="4377"/>
                      <a:pt x="2013" y="4747"/>
                    </a:cubicBezTo>
                    <a:cubicBezTo>
                      <a:pt x="2354" y="5259"/>
                      <a:pt x="2582" y="5685"/>
                      <a:pt x="3264" y="5771"/>
                    </a:cubicBezTo>
                    <a:cubicBezTo>
                      <a:pt x="3288" y="5774"/>
                      <a:pt x="3312" y="5775"/>
                      <a:pt x="3336" y="5775"/>
                    </a:cubicBezTo>
                    <a:cubicBezTo>
                      <a:pt x="4007" y="5775"/>
                      <a:pt x="4828" y="4662"/>
                      <a:pt x="4828" y="4662"/>
                    </a:cubicBezTo>
                    <a:cubicBezTo>
                      <a:pt x="4999" y="4320"/>
                      <a:pt x="5056" y="3951"/>
                      <a:pt x="4942" y="3609"/>
                    </a:cubicBezTo>
                    <a:cubicBezTo>
                      <a:pt x="4771" y="2984"/>
                      <a:pt x="5340" y="2188"/>
                      <a:pt x="5084" y="1846"/>
                    </a:cubicBezTo>
                    <a:cubicBezTo>
                      <a:pt x="5008" y="1744"/>
                      <a:pt x="4918" y="1698"/>
                      <a:pt x="4828" y="1698"/>
                    </a:cubicBezTo>
                    <a:cubicBezTo>
                      <a:pt x="4616" y="1698"/>
                      <a:pt x="4396" y="1951"/>
                      <a:pt x="4316" y="2330"/>
                    </a:cubicBezTo>
                    <a:cubicBezTo>
                      <a:pt x="4287" y="2518"/>
                      <a:pt x="4174" y="2620"/>
                      <a:pt x="4039" y="2620"/>
                    </a:cubicBezTo>
                    <a:cubicBezTo>
                      <a:pt x="3786" y="2620"/>
                      <a:pt x="3453" y="2263"/>
                      <a:pt x="3435" y="1448"/>
                    </a:cubicBezTo>
                    <a:cubicBezTo>
                      <a:pt x="3435" y="581"/>
                      <a:pt x="3148" y="1"/>
                      <a:pt x="2887" y="1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0" name="Google Shape;1150;p38"/>
              <p:cNvSpPr/>
              <p:nvPr/>
            </p:nvSpPr>
            <p:spPr>
              <a:xfrm>
                <a:off x="12851075" y="2949913"/>
                <a:ext cx="466400" cy="426575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17063" extrusionOk="0">
                    <a:moveTo>
                      <a:pt x="9328" y="0"/>
                    </a:moveTo>
                    <a:cubicBezTo>
                      <a:pt x="4181" y="0"/>
                      <a:pt x="1" y="3811"/>
                      <a:pt x="1" y="8531"/>
                    </a:cubicBezTo>
                    <a:cubicBezTo>
                      <a:pt x="1" y="13223"/>
                      <a:pt x="4181" y="17062"/>
                      <a:pt x="9328" y="17062"/>
                    </a:cubicBezTo>
                    <a:cubicBezTo>
                      <a:pt x="14475" y="17062"/>
                      <a:pt x="18655" y="13223"/>
                      <a:pt x="18655" y="8531"/>
                    </a:cubicBezTo>
                    <a:cubicBezTo>
                      <a:pt x="18655" y="3811"/>
                      <a:pt x="14475" y="0"/>
                      <a:pt x="9328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1" name="Google Shape;1151;p38"/>
              <p:cNvSpPr/>
              <p:nvPr/>
            </p:nvSpPr>
            <p:spPr>
              <a:xfrm>
                <a:off x="12866725" y="3070038"/>
                <a:ext cx="450750" cy="306450"/>
              </a:xfrm>
              <a:custGeom>
                <a:avLst/>
                <a:gdLst/>
                <a:ahLst/>
                <a:cxnLst/>
                <a:rect l="l" t="t" r="r" b="b"/>
                <a:pathLst>
                  <a:path w="18030" h="12258" extrusionOk="0">
                    <a:moveTo>
                      <a:pt x="17091" y="1"/>
                    </a:moveTo>
                    <a:cubicBezTo>
                      <a:pt x="17517" y="996"/>
                      <a:pt x="17745" y="2048"/>
                      <a:pt x="17745" y="3100"/>
                    </a:cubicBezTo>
                    <a:cubicBezTo>
                      <a:pt x="17745" y="7821"/>
                      <a:pt x="13565" y="11631"/>
                      <a:pt x="8418" y="11631"/>
                    </a:cubicBezTo>
                    <a:cubicBezTo>
                      <a:pt x="4721" y="11631"/>
                      <a:pt x="1536" y="9669"/>
                      <a:pt x="0" y="6826"/>
                    </a:cubicBezTo>
                    <a:lnTo>
                      <a:pt x="0" y="6826"/>
                    </a:lnTo>
                    <a:cubicBezTo>
                      <a:pt x="1365" y="10011"/>
                      <a:pt x="4749" y="12257"/>
                      <a:pt x="8702" y="12257"/>
                    </a:cubicBezTo>
                    <a:cubicBezTo>
                      <a:pt x="13849" y="12257"/>
                      <a:pt x="18029" y="8418"/>
                      <a:pt x="18029" y="3726"/>
                    </a:cubicBezTo>
                    <a:cubicBezTo>
                      <a:pt x="18029" y="2418"/>
                      <a:pt x="17716" y="1138"/>
                      <a:pt x="17091" y="1"/>
                    </a:cubicBezTo>
                    <a:close/>
                  </a:path>
                </a:pathLst>
              </a:custGeom>
              <a:solidFill>
                <a:srgbClr val="FFB3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2" name="Google Shape;1152;p38"/>
              <p:cNvSpPr/>
              <p:nvPr/>
            </p:nvSpPr>
            <p:spPr>
              <a:xfrm>
                <a:off x="13265800" y="3084788"/>
                <a:ext cx="8152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6407" extrusionOk="0">
                    <a:moveTo>
                      <a:pt x="1412" y="1"/>
                    </a:moveTo>
                    <a:cubicBezTo>
                      <a:pt x="675" y="1"/>
                      <a:pt x="1" y="1720"/>
                      <a:pt x="218" y="2766"/>
                    </a:cubicBezTo>
                    <a:cubicBezTo>
                      <a:pt x="332" y="3165"/>
                      <a:pt x="474" y="5098"/>
                      <a:pt x="1185" y="6406"/>
                    </a:cubicBezTo>
                    <a:cubicBezTo>
                      <a:pt x="1185" y="6406"/>
                      <a:pt x="3260" y="4074"/>
                      <a:pt x="2351" y="1202"/>
                    </a:cubicBezTo>
                    <a:cubicBezTo>
                      <a:pt x="2073" y="334"/>
                      <a:pt x="1736" y="1"/>
                      <a:pt x="14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3" name="Google Shape;1153;p38"/>
              <p:cNvSpPr/>
              <p:nvPr/>
            </p:nvSpPr>
            <p:spPr>
              <a:xfrm>
                <a:off x="12820500" y="3084788"/>
                <a:ext cx="8202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3281" h="6407" extrusionOk="0">
                    <a:moveTo>
                      <a:pt x="1877" y="1"/>
                    </a:moveTo>
                    <a:cubicBezTo>
                      <a:pt x="1554" y="1"/>
                      <a:pt x="1217" y="334"/>
                      <a:pt x="939" y="1202"/>
                    </a:cubicBezTo>
                    <a:cubicBezTo>
                      <a:pt x="1" y="4074"/>
                      <a:pt x="2105" y="6406"/>
                      <a:pt x="2105" y="6406"/>
                    </a:cubicBezTo>
                    <a:cubicBezTo>
                      <a:pt x="2816" y="5098"/>
                      <a:pt x="2958" y="3165"/>
                      <a:pt x="3044" y="2766"/>
                    </a:cubicBezTo>
                    <a:cubicBezTo>
                      <a:pt x="3281" y="1720"/>
                      <a:pt x="2612" y="1"/>
                      <a:pt x="18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4" name="Google Shape;1154;p38"/>
              <p:cNvSpPr/>
              <p:nvPr/>
            </p:nvSpPr>
            <p:spPr>
              <a:xfrm>
                <a:off x="13084250" y="3389963"/>
                <a:ext cx="66150" cy="76100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3044" extrusionOk="0">
                    <a:moveTo>
                      <a:pt x="1537" y="0"/>
                    </a:moveTo>
                    <a:lnTo>
                      <a:pt x="1" y="2105"/>
                    </a:lnTo>
                    <a:lnTo>
                      <a:pt x="911" y="3043"/>
                    </a:lnTo>
                    <a:lnTo>
                      <a:pt x="2646" y="768"/>
                    </a:lnTo>
                    <a:lnTo>
                      <a:pt x="1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5" name="Google Shape;1155;p38"/>
              <p:cNvSpPr/>
              <p:nvPr/>
            </p:nvSpPr>
            <p:spPr>
              <a:xfrm>
                <a:off x="13018150" y="3389963"/>
                <a:ext cx="66125" cy="76100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3044" extrusionOk="0">
                    <a:moveTo>
                      <a:pt x="1109" y="0"/>
                    </a:moveTo>
                    <a:lnTo>
                      <a:pt x="0" y="768"/>
                    </a:lnTo>
                    <a:lnTo>
                      <a:pt x="1735" y="3043"/>
                    </a:lnTo>
                    <a:lnTo>
                      <a:pt x="2645" y="2105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6" name="Google Shape;1156;p38"/>
              <p:cNvSpPr/>
              <p:nvPr/>
            </p:nvSpPr>
            <p:spPr>
              <a:xfrm>
                <a:off x="13099900" y="4023388"/>
                <a:ext cx="151450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3076" extrusionOk="0">
                    <a:moveTo>
                      <a:pt x="1" y="0"/>
                    </a:moveTo>
                    <a:lnTo>
                      <a:pt x="1" y="939"/>
                    </a:lnTo>
                    <a:cubicBezTo>
                      <a:pt x="1" y="939"/>
                      <a:pt x="1565" y="2019"/>
                      <a:pt x="2332" y="2617"/>
                    </a:cubicBezTo>
                    <a:cubicBezTo>
                      <a:pt x="2730" y="2911"/>
                      <a:pt x="3469" y="3076"/>
                      <a:pt x="4162" y="3076"/>
                    </a:cubicBezTo>
                    <a:cubicBezTo>
                      <a:pt x="4808" y="3076"/>
                      <a:pt x="5412" y="2932"/>
                      <a:pt x="5659" y="2617"/>
                    </a:cubicBezTo>
                    <a:cubicBezTo>
                      <a:pt x="6058" y="1991"/>
                      <a:pt x="5773" y="1166"/>
                      <a:pt x="5062" y="996"/>
                    </a:cubicBezTo>
                    <a:cubicBezTo>
                      <a:pt x="4522" y="882"/>
                      <a:pt x="3584" y="0"/>
                      <a:pt x="35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7" name="Google Shape;1157;p38"/>
              <p:cNvSpPr/>
              <p:nvPr/>
            </p:nvSpPr>
            <p:spPr>
              <a:xfrm>
                <a:off x="12916475" y="4023388"/>
                <a:ext cx="151450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3076" extrusionOk="0">
                    <a:moveTo>
                      <a:pt x="2503" y="0"/>
                    </a:moveTo>
                    <a:cubicBezTo>
                      <a:pt x="2503" y="0"/>
                      <a:pt x="1565" y="882"/>
                      <a:pt x="1025" y="996"/>
                    </a:cubicBezTo>
                    <a:cubicBezTo>
                      <a:pt x="314" y="1166"/>
                      <a:pt x="1" y="1991"/>
                      <a:pt x="427" y="2617"/>
                    </a:cubicBezTo>
                    <a:cubicBezTo>
                      <a:pt x="674" y="2932"/>
                      <a:pt x="1279" y="3076"/>
                      <a:pt x="1925" y="3076"/>
                    </a:cubicBezTo>
                    <a:cubicBezTo>
                      <a:pt x="2617" y="3076"/>
                      <a:pt x="3357" y="2911"/>
                      <a:pt x="3755" y="2617"/>
                    </a:cubicBezTo>
                    <a:cubicBezTo>
                      <a:pt x="4522" y="2019"/>
                      <a:pt x="6058" y="939"/>
                      <a:pt x="6058" y="939"/>
                    </a:cubicBezTo>
                    <a:lnTo>
                      <a:pt x="605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8" name="Google Shape;1158;p38"/>
              <p:cNvSpPr/>
              <p:nvPr/>
            </p:nvSpPr>
            <p:spPr>
              <a:xfrm>
                <a:off x="12797750" y="2835438"/>
                <a:ext cx="573025" cy="211175"/>
              </a:xfrm>
              <a:custGeom>
                <a:avLst/>
                <a:gdLst/>
                <a:ahLst/>
                <a:cxnLst/>
                <a:rect l="l" t="t" r="r" b="b"/>
                <a:pathLst>
                  <a:path w="22921" h="8447" extrusionOk="0">
                    <a:moveTo>
                      <a:pt x="11461" y="1"/>
                    </a:moveTo>
                    <a:cubicBezTo>
                      <a:pt x="7451" y="1"/>
                      <a:pt x="2503" y="1679"/>
                      <a:pt x="371" y="6655"/>
                    </a:cubicBezTo>
                    <a:cubicBezTo>
                      <a:pt x="1" y="7593"/>
                      <a:pt x="1849" y="8446"/>
                      <a:pt x="1849" y="8446"/>
                    </a:cubicBezTo>
                    <a:lnTo>
                      <a:pt x="11461" y="7053"/>
                    </a:lnTo>
                    <a:lnTo>
                      <a:pt x="21073" y="8446"/>
                    </a:lnTo>
                    <a:cubicBezTo>
                      <a:pt x="21073" y="8446"/>
                      <a:pt x="22921" y="7622"/>
                      <a:pt x="22551" y="6655"/>
                    </a:cubicBezTo>
                    <a:cubicBezTo>
                      <a:pt x="20418" y="1679"/>
                      <a:pt x="15470" y="1"/>
                      <a:pt x="1146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9" name="Google Shape;1159;p38"/>
              <p:cNvSpPr/>
              <p:nvPr/>
            </p:nvSpPr>
            <p:spPr>
              <a:xfrm>
                <a:off x="13032375" y="3284738"/>
                <a:ext cx="1038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4152" h="2504" extrusionOk="0">
                    <a:moveTo>
                      <a:pt x="2076" y="1"/>
                    </a:moveTo>
                    <a:cubicBezTo>
                      <a:pt x="938" y="1"/>
                      <a:pt x="0" y="541"/>
                      <a:pt x="0" y="1252"/>
                    </a:cubicBezTo>
                    <a:cubicBezTo>
                      <a:pt x="0" y="1934"/>
                      <a:pt x="938" y="2503"/>
                      <a:pt x="2076" y="2503"/>
                    </a:cubicBezTo>
                    <a:cubicBezTo>
                      <a:pt x="3213" y="2503"/>
                      <a:pt x="4152" y="1934"/>
                      <a:pt x="4152" y="1252"/>
                    </a:cubicBezTo>
                    <a:cubicBezTo>
                      <a:pt x="4152" y="541"/>
                      <a:pt x="3213" y="1"/>
                      <a:pt x="20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0" name="Google Shape;1160;p38"/>
              <p:cNvSpPr/>
              <p:nvPr/>
            </p:nvSpPr>
            <p:spPr>
              <a:xfrm>
                <a:off x="12995400" y="3263413"/>
                <a:ext cx="17705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2504" extrusionOk="0">
                    <a:moveTo>
                      <a:pt x="1820" y="1"/>
                    </a:moveTo>
                    <a:cubicBezTo>
                      <a:pt x="1223" y="86"/>
                      <a:pt x="711" y="456"/>
                      <a:pt x="427" y="996"/>
                    </a:cubicBezTo>
                    <a:lnTo>
                      <a:pt x="57" y="1735"/>
                    </a:lnTo>
                    <a:cubicBezTo>
                      <a:pt x="0" y="1821"/>
                      <a:pt x="57" y="1934"/>
                      <a:pt x="171" y="1963"/>
                    </a:cubicBezTo>
                    <a:cubicBezTo>
                      <a:pt x="1280" y="2247"/>
                      <a:pt x="2417" y="2446"/>
                      <a:pt x="3555" y="2503"/>
                    </a:cubicBezTo>
                    <a:cubicBezTo>
                      <a:pt x="4692" y="2446"/>
                      <a:pt x="5830" y="2247"/>
                      <a:pt x="6939" y="1963"/>
                    </a:cubicBezTo>
                    <a:cubicBezTo>
                      <a:pt x="7053" y="1934"/>
                      <a:pt x="7081" y="1821"/>
                      <a:pt x="7053" y="1735"/>
                    </a:cubicBezTo>
                    <a:lnTo>
                      <a:pt x="6655" y="996"/>
                    </a:lnTo>
                    <a:cubicBezTo>
                      <a:pt x="6399" y="456"/>
                      <a:pt x="5887" y="86"/>
                      <a:pt x="52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1" name="Google Shape;1161;p38"/>
              <p:cNvSpPr/>
              <p:nvPr/>
            </p:nvSpPr>
            <p:spPr>
              <a:xfrm>
                <a:off x="13148250" y="3527888"/>
                <a:ext cx="604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42" extrusionOk="0">
                    <a:moveTo>
                      <a:pt x="0" y="0"/>
                    </a:moveTo>
                    <a:lnTo>
                      <a:pt x="0" y="341"/>
                    </a:lnTo>
                    <a:lnTo>
                      <a:pt x="2417" y="341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0947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2" name="Google Shape;1162;p38"/>
              <p:cNvSpPr/>
              <p:nvPr/>
            </p:nvSpPr>
            <p:spPr>
              <a:xfrm>
                <a:off x="13148250" y="3532138"/>
                <a:ext cx="60450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447" extrusionOk="0">
                    <a:moveTo>
                      <a:pt x="2190" y="200"/>
                    </a:moveTo>
                    <a:lnTo>
                      <a:pt x="2190" y="1508"/>
                    </a:lnTo>
                    <a:lnTo>
                      <a:pt x="1195" y="2190"/>
                    </a:lnTo>
                    <a:lnTo>
                      <a:pt x="199" y="1508"/>
                    </a:lnTo>
                    <a:lnTo>
                      <a:pt x="199" y="200"/>
                    </a:lnTo>
                    <a:close/>
                    <a:moveTo>
                      <a:pt x="0" y="1"/>
                    </a:moveTo>
                    <a:lnTo>
                      <a:pt x="0" y="1622"/>
                    </a:lnTo>
                    <a:lnTo>
                      <a:pt x="1195" y="2446"/>
                    </a:lnTo>
                    <a:lnTo>
                      <a:pt x="2417" y="1622"/>
                    </a:lnTo>
                    <a:lnTo>
                      <a:pt x="241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3" name="Google Shape;1163;p38"/>
              <p:cNvSpPr/>
              <p:nvPr/>
            </p:nvSpPr>
            <p:spPr>
              <a:xfrm>
                <a:off x="12964825" y="3527888"/>
                <a:ext cx="63300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024" extrusionOk="0">
                    <a:moveTo>
                      <a:pt x="256" y="0"/>
                    </a:moveTo>
                    <a:cubicBezTo>
                      <a:pt x="114" y="0"/>
                      <a:pt x="1" y="85"/>
                      <a:pt x="1" y="228"/>
                    </a:cubicBezTo>
                    <a:lnTo>
                      <a:pt x="1" y="768"/>
                    </a:lnTo>
                    <a:cubicBezTo>
                      <a:pt x="1" y="910"/>
                      <a:pt x="114" y="1024"/>
                      <a:pt x="256" y="1024"/>
                    </a:cubicBezTo>
                    <a:lnTo>
                      <a:pt x="2275" y="1024"/>
                    </a:lnTo>
                    <a:cubicBezTo>
                      <a:pt x="2418" y="1024"/>
                      <a:pt x="2531" y="910"/>
                      <a:pt x="2531" y="768"/>
                    </a:cubicBezTo>
                    <a:lnTo>
                      <a:pt x="2531" y="228"/>
                    </a:lnTo>
                    <a:cubicBezTo>
                      <a:pt x="2531" y="85"/>
                      <a:pt x="2418" y="0"/>
                      <a:pt x="22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4" name="Google Shape;1164;p38"/>
              <p:cNvSpPr/>
              <p:nvPr/>
            </p:nvSpPr>
            <p:spPr>
              <a:xfrm>
                <a:off x="13038050" y="2872413"/>
                <a:ext cx="92450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698" extrusionOk="0">
                    <a:moveTo>
                      <a:pt x="1849" y="0"/>
                    </a:moveTo>
                    <a:cubicBezTo>
                      <a:pt x="825" y="0"/>
                      <a:pt x="1" y="825"/>
                      <a:pt x="1" y="1849"/>
                    </a:cubicBezTo>
                    <a:cubicBezTo>
                      <a:pt x="1" y="2873"/>
                      <a:pt x="825" y="3697"/>
                      <a:pt x="1849" y="3697"/>
                    </a:cubicBezTo>
                    <a:cubicBezTo>
                      <a:pt x="2873" y="3697"/>
                      <a:pt x="3697" y="2873"/>
                      <a:pt x="3697" y="1849"/>
                    </a:cubicBezTo>
                    <a:cubicBezTo>
                      <a:pt x="3697" y="825"/>
                      <a:pt x="2873" y="0"/>
                      <a:pt x="1849" y="0"/>
                    </a:cubicBezTo>
                    <a:close/>
                  </a:path>
                </a:pathLst>
              </a:custGeom>
              <a:solidFill>
                <a:srgbClr val="FFD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5" name="Google Shape;1165;p38"/>
              <p:cNvSpPr/>
              <p:nvPr/>
            </p:nvSpPr>
            <p:spPr>
              <a:xfrm>
                <a:off x="12722400" y="3370763"/>
                <a:ext cx="208325" cy="182025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7281" extrusionOk="0">
                    <a:moveTo>
                      <a:pt x="1" y="1"/>
                    </a:moveTo>
                    <a:lnTo>
                      <a:pt x="2702" y="4124"/>
                    </a:lnTo>
                    <a:cubicBezTo>
                      <a:pt x="2987" y="4550"/>
                      <a:pt x="3385" y="4892"/>
                      <a:pt x="3868" y="5148"/>
                    </a:cubicBezTo>
                    <a:lnTo>
                      <a:pt x="8048" y="7280"/>
                    </a:lnTo>
                    <a:lnTo>
                      <a:pt x="8333" y="5034"/>
                    </a:lnTo>
                    <a:lnTo>
                      <a:pt x="8333" y="5034"/>
                    </a:lnTo>
                    <a:cubicBezTo>
                      <a:pt x="7889" y="5247"/>
                      <a:pt x="7413" y="5360"/>
                      <a:pt x="6938" y="5360"/>
                    </a:cubicBezTo>
                    <a:cubicBezTo>
                      <a:pt x="6651" y="5360"/>
                      <a:pt x="6364" y="5319"/>
                      <a:pt x="6086" y="5233"/>
                    </a:cubicBezTo>
                    <a:cubicBezTo>
                      <a:pt x="4863" y="4892"/>
                      <a:pt x="3953" y="4522"/>
                      <a:pt x="3783" y="4295"/>
                    </a:cubicBezTo>
                    <a:cubicBezTo>
                      <a:pt x="3637" y="4100"/>
                      <a:pt x="3720" y="3405"/>
                      <a:pt x="3533" y="3405"/>
                    </a:cubicBezTo>
                    <a:cubicBezTo>
                      <a:pt x="3501" y="3405"/>
                      <a:pt x="3462" y="3425"/>
                      <a:pt x="3413" y="3470"/>
                    </a:cubicBezTo>
                    <a:cubicBezTo>
                      <a:pt x="3360" y="3514"/>
                      <a:pt x="3299" y="3534"/>
                      <a:pt x="3234" y="3534"/>
                    </a:cubicBezTo>
                    <a:cubicBezTo>
                      <a:pt x="2879" y="3534"/>
                      <a:pt x="2371" y="2950"/>
                      <a:pt x="1963" y="2446"/>
                    </a:cubicBezTo>
                    <a:cubicBezTo>
                      <a:pt x="1479" y="1878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6" name="Google Shape;1166;p38"/>
              <p:cNvSpPr/>
              <p:nvPr/>
            </p:nvSpPr>
            <p:spPr>
              <a:xfrm>
                <a:off x="13124775" y="3550638"/>
                <a:ext cx="201925" cy="199775"/>
              </a:xfrm>
              <a:custGeom>
                <a:avLst/>
                <a:gdLst/>
                <a:ahLst/>
                <a:cxnLst/>
                <a:rect l="l" t="t" r="r" b="b"/>
                <a:pathLst>
                  <a:path w="8077" h="7991" extrusionOk="0">
                    <a:moveTo>
                      <a:pt x="5091" y="0"/>
                    </a:moveTo>
                    <a:cubicBezTo>
                      <a:pt x="4977" y="540"/>
                      <a:pt x="4920" y="1081"/>
                      <a:pt x="4920" y="1649"/>
                    </a:cubicBezTo>
                    <a:cubicBezTo>
                      <a:pt x="4896" y="1866"/>
                      <a:pt x="4870" y="2095"/>
                      <a:pt x="4841" y="2330"/>
                    </a:cubicBezTo>
                    <a:lnTo>
                      <a:pt x="4841" y="2330"/>
                    </a:lnTo>
                    <a:cubicBezTo>
                      <a:pt x="4839" y="2321"/>
                      <a:pt x="4837" y="2312"/>
                      <a:pt x="4835" y="2303"/>
                    </a:cubicBezTo>
                    <a:lnTo>
                      <a:pt x="4835" y="2303"/>
                    </a:lnTo>
                    <a:cubicBezTo>
                      <a:pt x="4836" y="2321"/>
                      <a:pt x="4837" y="2339"/>
                      <a:pt x="4838" y="2356"/>
                    </a:cubicBezTo>
                    <a:lnTo>
                      <a:pt x="4838" y="2356"/>
                    </a:lnTo>
                    <a:cubicBezTo>
                      <a:pt x="4839" y="2348"/>
                      <a:pt x="4840" y="2339"/>
                      <a:pt x="4841" y="2330"/>
                    </a:cubicBezTo>
                    <a:lnTo>
                      <a:pt x="4841" y="2330"/>
                    </a:lnTo>
                    <a:cubicBezTo>
                      <a:pt x="4871" y="2460"/>
                      <a:pt x="4922" y="2568"/>
                      <a:pt x="4949" y="2702"/>
                    </a:cubicBezTo>
                    <a:cubicBezTo>
                      <a:pt x="5404" y="4095"/>
                      <a:pt x="5688" y="5517"/>
                      <a:pt x="5830" y="6967"/>
                    </a:cubicBezTo>
                    <a:lnTo>
                      <a:pt x="8077" y="6597"/>
                    </a:lnTo>
                    <a:cubicBezTo>
                      <a:pt x="8077" y="6597"/>
                      <a:pt x="6484" y="6114"/>
                      <a:pt x="6143" y="4578"/>
                    </a:cubicBezTo>
                    <a:cubicBezTo>
                      <a:pt x="5802" y="3014"/>
                      <a:pt x="5290" y="2048"/>
                      <a:pt x="5347" y="1194"/>
                    </a:cubicBezTo>
                    <a:cubicBezTo>
                      <a:pt x="5375" y="768"/>
                      <a:pt x="5318" y="341"/>
                      <a:pt x="5091" y="0"/>
                    </a:cubicBezTo>
                    <a:close/>
                    <a:moveTo>
                      <a:pt x="4838" y="2356"/>
                    </a:moveTo>
                    <a:cubicBezTo>
                      <a:pt x="4628" y="4056"/>
                      <a:pt x="4305" y="6079"/>
                      <a:pt x="3982" y="6427"/>
                    </a:cubicBezTo>
                    <a:cubicBezTo>
                      <a:pt x="3385" y="7024"/>
                      <a:pt x="1" y="7934"/>
                      <a:pt x="1" y="7934"/>
                    </a:cubicBezTo>
                    <a:lnTo>
                      <a:pt x="4522" y="7991"/>
                    </a:lnTo>
                    <a:lnTo>
                      <a:pt x="4551" y="7820"/>
                    </a:lnTo>
                    <a:lnTo>
                      <a:pt x="4551" y="7792"/>
                    </a:lnTo>
                    <a:lnTo>
                      <a:pt x="4579" y="7593"/>
                    </a:lnTo>
                    <a:lnTo>
                      <a:pt x="4608" y="7394"/>
                    </a:lnTo>
                    <a:lnTo>
                      <a:pt x="4608" y="7337"/>
                    </a:lnTo>
                    <a:lnTo>
                      <a:pt x="4636" y="7166"/>
                    </a:lnTo>
                    <a:lnTo>
                      <a:pt x="4636" y="7138"/>
                    </a:lnTo>
                    <a:lnTo>
                      <a:pt x="4693" y="6910"/>
                    </a:lnTo>
                    <a:lnTo>
                      <a:pt x="4693" y="6853"/>
                    </a:lnTo>
                    <a:cubicBezTo>
                      <a:pt x="4693" y="6796"/>
                      <a:pt x="4693" y="6711"/>
                      <a:pt x="4721" y="6654"/>
                    </a:cubicBezTo>
                    <a:lnTo>
                      <a:pt x="4721" y="6597"/>
                    </a:lnTo>
                    <a:lnTo>
                      <a:pt x="4750" y="6341"/>
                    </a:lnTo>
                    <a:lnTo>
                      <a:pt x="4750" y="6313"/>
                    </a:lnTo>
                    <a:lnTo>
                      <a:pt x="4778" y="6086"/>
                    </a:lnTo>
                    <a:lnTo>
                      <a:pt x="4778" y="6029"/>
                    </a:lnTo>
                    <a:lnTo>
                      <a:pt x="4807" y="5773"/>
                    </a:lnTo>
                    <a:cubicBezTo>
                      <a:pt x="4807" y="5687"/>
                      <a:pt x="4835" y="5602"/>
                      <a:pt x="4835" y="5517"/>
                    </a:cubicBezTo>
                    <a:lnTo>
                      <a:pt x="4835" y="5431"/>
                    </a:lnTo>
                    <a:lnTo>
                      <a:pt x="4863" y="5232"/>
                    </a:lnTo>
                    <a:lnTo>
                      <a:pt x="4863" y="5176"/>
                    </a:lnTo>
                    <a:cubicBezTo>
                      <a:pt x="4863" y="5090"/>
                      <a:pt x="4863" y="5005"/>
                      <a:pt x="4863" y="4920"/>
                    </a:cubicBezTo>
                    <a:lnTo>
                      <a:pt x="4863" y="4834"/>
                    </a:lnTo>
                    <a:lnTo>
                      <a:pt x="4863" y="4635"/>
                    </a:lnTo>
                    <a:lnTo>
                      <a:pt x="4863" y="4578"/>
                    </a:lnTo>
                    <a:lnTo>
                      <a:pt x="4863" y="4322"/>
                    </a:lnTo>
                    <a:lnTo>
                      <a:pt x="4863" y="4266"/>
                    </a:lnTo>
                    <a:lnTo>
                      <a:pt x="4863" y="4067"/>
                    </a:lnTo>
                    <a:lnTo>
                      <a:pt x="4863" y="3981"/>
                    </a:lnTo>
                    <a:lnTo>
                      <a:pt x="4863" y="3725"/>
                    </a:lnTo>
                    <a:cubicBezTo>
                      <a:pt x="4863" y="3395"/>
                      <a:pt x="4863" y="2904"/>
                      <a:pt x="4838" y="23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7" name="Google Shape;1167;p38"/>
              <p:cNvSpPr/>
              <p:nvPr/>
            </p:nvSpPr>
            <p:spPr>
              <a:xfrm>
                <a:off x="12918625" y="3591138"/>
                <a:ext cx="124425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6343" extrusionOk="0">
                    <a:moveTo>
                      <a:pt x="85" y="1"/>
                    </a:moveTo>
                    <a:cubicBezTo>
                      <a:pt x="85" y="257"/>
                      <a:pt x="57" y="484"/>
                      <a:pt x="29" y="683"/>
                    </a:cubicBezTo>
                    <a:cubicBezTo>
                      <a:pt x="0" y="1053"/>
                      <a:pt x="0" y="1337"/>
                      <a:pt x="0" y="1622"/>
                    </a:cubicBezTo>
                    <a:lnTo>
                      <a:pt x="0" y="1707"/>
                    </a:lnTo>
                    <a:lnTo>
                      <a:pt x="0" y="1792"/>
                    </a:lnTo>
                    <a:lnTo>
                      <a:pt x="0" y="2105"/>
                    </a:lnTo>
                    <a:lnTo>
                      <a:pt x="0" y="2162"/>
                    </a:lnTo>
                    <a:lnTo>
                      <a:pt x="0" y="2333"/>
                    </a:lnTo>
                    <a:lnTo>
                      <a:pt x="0" y="2447"/>
                    </a:lnTo>
                    <a:lnTo>
                      <a:pt x="0" y="2589"/>
                    </a:lnTo>
                    <a:lnTo>
                      <a:pt x="0" y="2674"/>
                    </a:lnTo>
                    <a:lnTo>
                      <a:pt x="0" y="2902"/>
                    </a:lnTo>
                    <a:lnTo>
                      <a:pt x="0" y="3015"/>
                    </a:lnTo>
                    <a:lnTo>
                      <a:pt x="0" y="3157"/>
                    </a:lnTo>
                    <a:lnTo>
                      <a:pt x="0" y="3300"/>
                    </a:lnTo>
                    <a:cubicBezTo>
                      <a:pt x="0" y="3356"/>
                      <a:pt x="0" y="3442"/>
                      <a:pt x="0" y="3499"/>
                    </a:cubicBezTo>
                    <a:lnTo>
                      <a:pt x="0" y="3641"/>
                    </a:lnTo>
                    <a:lnTo>
                      <a:pt x="0" y="3755"/>
                    </a:lnTo>
                    <a:lnTo>
                      <a:pt x="0" y="3897"/>
                    </a:lnTo>
                    <a:lnTo>
                      <a:pt x="0" y="4039"/>
                    </a:lnTo>
                    <a:cubicBezTo>
                      <a:pt x="0" y="4096"/>
                      <a:pt x="0" y="4181"/>
                      <a:pt x="29" y="4238"/>
                    </a:cubicBezTo>
                    <a:lnTo>
                      <a:pt x="29" y="4352"/>
                    </a:lnTo>
                    <a:lnTo>
                      <a:pt x="57" y="4494"/>
                    </a:lnTo>
                    <a:lnTo>
                      <a:pt x="57" y="4608"/>
                    </a:lnTo>
                    <a:cubicBezTo>
                      <a:pt x="57" y="4693"/>
                      <a:pt x="85" y="4778"/>
                      <a:pt x="85" y="4892"/>
                    </a:cubicBezTo>
                    <a:lnTo>
                      <a:pt x="85" y="4921"/>
                    </a:lnTo>
                    <a:lnTo>
                      <a:pt x="114" y="5091"/>
                    </a:lnTo>
                    <a:lnTo>
                      <a:pt x="114" y="5148"/>
                    </a:lnTo>
                    <a:cubicBezTo>
                      <a:pt x="142" y="5319"/>
                      <a:pt x="171" y="5489"/>
                      <a:pt x="199" y="5631"/>
                    </a:cubicBezTo>
                    <a:cubicBezTo>
                      <a:pt x="228" y="5916"/>
                      <a:pt x="256" y="6143"/>
                      <a:pt x="313" y="6342"/>
                    </a:cubicBezTo>
                    <a:lnTo>
                      <a:pt x="4977" y="6314"/>
                    </a:lnTo>
                    <a:cubicBezTo>
                      <a:pt x="4977" y="6314"/>
                      <a:pt x="1621" y="5404"/>
                      <a:pt x="1024" y="4807"/>
                    </a:cubicBezTo>
                    <a:cubicBezTo>
                      <a:pt x="654" y="4409"/>
                      <a:pt x="285" y="1792"/>
                      <a:pt x="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8" name="Google Shape;1168;p38"/>
              <p:cNvSpPr/>
              <p:nvPr/>
            </p:nvSpPr>
            <p:spPr>
              <a:xfrm>
                <a:off x="13084250" y="3832163"/>
                <a:ext cx="105250" cy="19125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7650" extrusionOk="0">
                    <a:moveTo>
                      <a:pt x="1" y="0"/>
                    </a:moveTo>
                    <a:lnTo>
                      <a:pt x="655" y="7649"/>
                    </a:lnTo>
                    <a:lnTo>
                      <a:pt x="4210" y="7649"/>
                    </a:lnTo>
                    <a:lnTo>
                      <a:pt x="2674" y="7194"/>
                    </a:lnTo>
                    <a:cubicBezTo>
                      <a:pt x="1849" y="6939"/>
                      <a:pt x="1309" y="6228"/>
                      <a:pt x="1252" y="5403"/>
                    </a:cubicBezTo>
                    <a:lnTo>
                      <a:pt x="1167" y="4095"/>
                    </a:lnTo>
                    <a:lnTo>
                      <a:pt x="1650" y="3611"/>
                    </a:lnTo>
                    <a:lnTo>
                      <a:pt x="996" y="29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9" name="Google Shape;1169;p38"/>
              <p:cNvSpPr/>
              <p:nvPr/>
            </p:nvSpPr>
            <p:spPr>
              <a:xfrm>
                <a:off x="12979050" y="3832163"/>
                <a:ext cx="105225" cy="191250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7650" extrusionOk="0">
                    <a:moveTo>
                      <a:pt x="4209" y="0"/>
                    </a:moveTo>
                    <a:lnTo>
                      <a:pt x="3214" y="2957"/>
                    </a:lnTo>
                    <a:lnTo>
                      <a:pt x="2560" y="3611"/>
                    </a:lnTo>
                    <a:lnTo>
                      <a:pt x="3071" y="4095"/>
                    </a:lnTo>
                    <a:lnTo>
                      <a:pt x="2986" y="5403"/>
                    </a:lnTo>
                    <a:cubicBezTo>
                      <a:pt x="2929" y="6228"/>
                      <a:pt x="2361" y="6939"/>
                      <a:pt x="1564" y="7194"/>
                    </a:cubicBezTo>
                    <a:lnTo>
                      <a:pt x="0" y="7649"/>
                    </a:lnTo>
                    <a:lnTo>
                      <a:pt x="3555" y="7649"/>
                    </a:lnTo>
                    <a:lnTo>
                      <a:pt x="420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0" name="Google Shape;1170;p38"/>
              <p:cNvSpPr/>
              <p:nvPr/>
            </p:nvSpPr>
            <p:spPr>
              <a:xfrm>
                <a:off x="12912925" y="2885913"/>
                <a:ext cx="457850" cy="160700"/>
              </a:xfrm>
              <a:custGeom>
                <a:avLst/>
                <a:gdLst/>
                <a:ahLst/>
                <a:cxnLst/>
                <a:rect l="l" t="t" r="r" b="b"/>
                <a:pathLst>
                  <a:path w="18314" h="6428" extrusionOk="0">
                    <a:moveTo>
                      <a:pt x="14020" y="1"/>
                    </a:moveTo>
                    <a:lnTo>
                      <a:pt x="14020" y="1"/>
                    </a:lnTo>
                    <a:cubicBezTo>
                      <a:pt x="14048" y="29"/>
                      <a:pt x="16323" y="3214"/>
                      <a:pt x="15925" y="4067"/>
                    </a:cubicBezTo>
                    <a:cubicBezTo>
                      <a:pt x="15870" y="4182"/>
                      <a:pt x="15683" y="4227"/>
                      <a:pt x="15384" y="4227"/>
                    </a:cubicBezTo>
                    <a:cubicBezTo>
                      <a:pt x="14223" y="4227"/>
                      <a:pt x="11371" y="3542"/>
                      <a:pt x="7972" y="3542"/>
                    </a:cubicBezTo>
                    <a:cubicBezTo>
                      <a:pt x="5932" y="3542"/>
                      <a:pt x="3695" y="3789"/>
                      <a:pt x="1508" y="4579"/>
                    </a:cubicBezTo>
                    <a:cubicBezTo>
                      <a:pt x="313" y="5006"/>
                      <a:pt x="1" y="5489"/>
                      <a:pt x="285" y="6001"/>
                    </a:cubicBezTo>
                    <a:lnTo>
                      <a:pt x="6854" y="5062"/>
                    </a:lnTo>
                    <a:lnTo>
                      <a:pt x="16466" y="6427"/>
                    </a:lnTo>
                    <a:cubicBezTo>
                      <a:pt x="16466" y="6427"/>
                      <a:pt x="18314" y="5574"/>
                      <a:pt x="17916" y="4664"/>
                    </a:cubicBezTo>
                    <a:cubicBezTo>
                      <a:pt x="17120" y="2731"/>
                      <a:pt x="15755" y="1110"/>
                      <a:pt x="140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1" name="Google Shape;1171;p38"/>
              <p:cNvSpPr/>
              <p:nvPr/>
            </p:nvSpPr>
            <p:spPr>
              <a:xfrm>
                <a:off x="12843975" y="2986863"/>
                <a:ext cx="480600" cy="128000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5120" extrusionOk="0">
                    <a:moveTo>
                      <a:pt x="9612" y="1"/>
                    </a:moveTo>
                    <a:cubicBezTo>
                      <a:pt x="2105" y="1"/>
                      <a:pt x="0" y="2389"/>
                      <a:pt x="0" y="2389"/>
                    </a:cubicBezTo>
                    <a:lnTo>
                      <a:pt x="0" y="5119"/>
                    </a:lnTo>
                    <a:lnTo>
                      <a:pt x="9612" y="4209"/>
                    </a:lnTo>
                    <a:lnTo>
                      <a:pt x="19224" y="5119"/>
                    </a:lnTo>
                    <a:lnTo>
                      <a:pt x="19224" y="2389"/>
                    </a:lnTo>
                    <a:cubicBezTo>
                      <a:pt x="19224" y="2389"/>
                      <a:pt x="17119" y="1"/>
                      <a:pt x="96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2" name="Google Shape;1172;p38"/>
              <p:cNvSpPr/>
              <p:nvPr/>
            </p:nvSpPr>
            <p:spPr>
              <a:xfrm>
                <a:off x="12843975" y="3028813"/>
                <a:ext cx="480600" cy="86050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3442" extrusionOk="0">
                    <a:moveTo>
                      <a:pt x="18257" y="1"/>
                    </a:moveTo>
                    <a:cubicBezTo>
                      <a:pt x="18257" y="1"/>
                      <a:pt x="18399" y="1280"/>
                      <a:pt x="14389" y="1422"/>
                    </a:cubicBezTo>
                    <a:cubicBezTo>
                      <a:pt x="10351" y="1536"/>
                      <a:pt x="3271" y="1593"/>
                      <a:pt x="0" y="3413"/>
                    </a:cubicBezTo>
                    <a:lnTo>
                      <a:pt x="9612" y="2560"/>
                    </a:lnTo>
                    <a:lnTo>
                      <a:pt x="19224" y="3441"/>
                    </a:lnTo>
                    <a:lnTo>
                      <a:pt x="19224" y="711"/>
                    </a:lnTo>
                    <a:cubicBezTo>
                      <a:pt x="18939" y="427"/>
                      <a:pt x="18598" y="171"/>
                      <a:pt x="182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3" name="Google Shape;1173;p38"/>
              <p:cNvSpPr/>
              <p:nvPr/>
            </p:nvSpPr>
            <p:spPr>
              <a:xfrm>
                <a:off x="12843975" y="3077138"/>
                <a:ext cx="480600" cy="9957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3983" extrusionOk="0">
                    <a:moveTo>
                      <a:pt x="9354" y="0"/>
                    </a:moveTo>
                    <a:cubicBezTo>
                      <a:pt x="6171" y="0"/>
                      <a:pt x="3018" y="512"/>
                      <a:pt x="0" y="1508"/>
                    </a:cubicBezTo>
                    <a:cubicBezTo>
                      <a:pt x="1365" y="3982"/>
                      <a:pt x="9612" y="3982"/>
                      <a:pt x="9612" y="3982"/>
                    </a:cubicBezTo>
                    <a:cubicBezTo>
                      <a:pt x="9612" y="3982"/>
                      <a:pt x="17859" y="3982"/>
                      <a:pt x="19224" y="1508"/>
                    </a:cubicBezTo>
                    <a:cubicBezTo>
                      <a:pt x="16206" y="512"/>
                      <a:pt x="13053" y="0"/>
                      <a:pt x="9870" y="0"/>
                    </a:cubicBezTo>
                    <a:cubicBezTo>
                      <a:pt x="9784" y="0"/>
                      <a:pt x="9698" y="0"/>
                      <a:pt x="9612" y="1"/>
                    </a:cubicBezTo>
                    <a:cubicBezTo>
                      <a:pt x="9526" y="0"/>
                      <a:pt x="9440" y="0"/>
                      <a:pt x="935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4" name="Google Shape;1174;p38"/>
              <p:cNvSpPr/>
              <p:nvPr/>
            </p:nvSpPr>
            <p:spPr>
              <a:xfrm>
                <a:off x="12950600" y="3087813"/>
                <a:ext cx="373975" cy="88900"/>
              </a:xfrm>
              <a:custGeom>
                <a:avLst/>
                <a:gdLst/>
                <a:ahLst/>
                <a:cxnLst/>
                <a:rect l="l" t="t" r="r" b="b"/>
                <a:pathLst>
                  <a:path w="14959" h="3556" extrusionOk="0">
                    <a:moveTo>
                      <a:pt x="10494" y="1"/>
                    </a:moveTo>
                    <a:cubicBezTo>
                      <a:pt x="10495" y="1"/>
                      <a:pt x="10495" y="1"/>
                      <a:pt x="10496" y="1"/>
                    </a:cubicBezTo>
                    <a:lnTo>
                      <a:pt x="10496" y="1"/>
                    </a:lnTo>
                    <a:cubicBezTo>
                      <a:pt x="10495" y="1"/>
                      <a:pt x="10494" y="1"/>
                      <a:pt x="10494" y="1"/>
                    </a:cubicBezTo>
                    <a:close/>
                    <a:moveTo>
                      <a:pt x="10496" y="1"/>
                    </a:moveTo>
                    <a:cubicBezTo>
                      <a:pt x="10570" y="16"/>
                      <a:pt x="12542" y="662"/>
                      <a:pt x="12627" y="1280"/>
                    </a:cubicBezTo>
                    <a:cubicBezTo>
                      <a:pt x="12700" y="1820"/>
                      <a:pt x="7273" y="3185"/>
                      <a:pt x="2313" y="3185"/>
                    </a:cubicBezTo>
                    <a:cubicBezTo>
                      <a:pt x="1522" y="3185"/>
                      <a:pt x="743" y="3150"/>
                      <a:pt x="1" y="3072"/>
                    </a:cubicBezTo>
                    <a:lnTo>
                      <a:pt x="1" y="3072"/>
                    </a:lnTo>
                    <a:cubicBezTo>
                      <a:pt x="1764" y="3385"/>
                      <a:pt x="3555" y="3527"/>
                      <a:pt x="5347" y="3555"/>
                    </a:cubicBezTo>
                    <a:cubicBezTo>
                      <a:pt x="5347" y="3555"/>
                      <a:pt x="13594" y="3555"/>
                      <a:pt x="14959" y="1081"/>
                    </a:cubicBezTo>
                    <a:cubicBezTo>
                      <a:pt x="13509" y="570"/>
                      <a:pt x="12031" y="229"/>
                      <a:pt x="104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75" name="Google Shape;1175;p38"/>
            <p:cNvSpPr/>
            <p:nvPr/>
          </p:nvSpPr>
          <p:spPr>
            <a:xfrm>
              <a:off x="7135206" y="2028570"/>
              <a:ext cx="152276" cy="120555"/>
            </a:xfrm>
            <a:custGeom>
              <a:avLst/>
              <a:gdLst/>
              <a:ahLst/>
              <a:cxnLst/>
              <a:rect l="l" t="t" r="r" b="b"/>
              <a:pathLst>
                <a:path w="5343" h="4230" extrusionOk="0">
                  <a:moveTo>
                    <a:pt x="2719" y="1"/>
                  </a:moveTo>
                  <a:cubicBezTo>
                    <a:pt x="2719" y="1"/>
                    <a:pt x="2549" y="20"/>
                    <a:pt x="2284" y="152"/>
                  </a:cubicBezTo>
                  <a:cubicBezTo>
                    <a:pt x="1907" y="265"/>
                    <a:pt x="1529" y="416"/>
                    <a:pt x="1171" y="624"/>
                  </a:cubicBezTo>
                  <a:cubicBezTo>
                    <a:pt x="944" y="756"/>
                    <a:pt x="718" y="907"/>
                    <a:pt x="510" y="1096"/>
                  </a:cubicBezTo>
                  <a:cubicBezTo>
                    <a:pt x="284" y="1322"/>
                    <a:pt x="114" y="1624"/>
                    <a:pt x="38" y="1945"/>
                  </a:cubicBezTo>
                  <a:cubicBezTo>
                    <a:pt x="0" y="2285"/>
                    <a:pt x="76" y="2662"/>
                    <a:pt x="284" y="2945"/>
                  </a:cubicBezTo>
                  <a:cubicBezTo>
                    <a:pt x="321" y="3021"/>
                    <a:pt x="378" y="3096"/>
                    <a:pt x="435" y="3153"/>
                  </a:cubicBezTo>
                  <a:lnTo>
                    <a:pt x="604" y="3361"/>
                  </a:lnTo>
                  <a:cubicBezTo>
                    <a:pt x="718" y="3493"/>
                    <a:pt x="850" y="3606"/>
                    <a:pt x="982" y="3700"/>
                  </a:cubicBezTo>
                  <a:lnTo>
                    <a:pt x="1095" y="3776"/>
                  </a:lnTo>
                  <a:lnTo>
                    <a:pt x="1208" y="3852"/>
                  </a:lnTo>
                  <a:lnTo>
                    <a:pt x="1454" y="3965"/>
                  </a:lnTo>
                  <a:cubicBezTo>
                    <a:pt x="1511" y="4021"/>
                    <a:pt x="1605" y="4040"/>
                    <a:pt x="1680" y="4078"/>
                  </a:cubicBezTo>
                  <a:cubicBezTo>
                    <a:pt x="1756" y="4097"/>
                    <a:pt x="1831" y="4135"/>
                    <a:pt x="1926" y="4154"/>
                  </a:cubicBezTo>
                  <a:cubicBezTo>
                    <a:pt x="2077" y="4191"/>
                    <a:pt x="2247" y="4229"/>
                    <a:pt x="2417" y="4229"/>
                  </a:cubicBezTo>
                  <a:lnTo>
                    <a:pt x="2662" y="4229"/>
                  </a:lnTo>
                  <a:lnTo>
                    <a:pt x="2907" y="4210"/>
                  </a:lnTo>
                  <a:cubicBezTo>
                    <a:pt x="3058" y="4210"/>
                    <a:pt x="3228" y="4172"/>
                    <a:pt x="3379" y="4135"/>
                  </a:cubicBezTo>
                  <a:cubicBezTo>
                    <a:pt x="3530" y="4097"/>
                    <a:pt x="3662" y="4040"/>
                    <a:pt x="3813" y="3984"/>
                  </a:cubicBezTo>
                  <a:cubicBezTo>
                    <a:pt x="4059" y="3870"/>
                    <a:pt x="4304" y="3738"/>
                    <a:pt x="4512" y="3549"/>
                  </a:cubicBezTo>
                  <a:cubicBezTo>
                    <a:pt x="4833" y="3304"/>
                    <a:pt x="5078" y="2964"/>
                    <a:pt x="5229" y="2568"/>
                  </a:cubicBezTo>
                  <a:cubicBezTo>
                    <a:pt x="5267" y="2474"/>
                    <a:pt x="5286" y="2360"/>
                    <a:pt x="5305" y="2247"/>
                  </a:cubicBezTo>
                  <a:lnTo>
                    <a:pt x="5342" y="2134"/>
                  </a:lnTo>
                  <a:lnTo>
                    <a:pt x="5286" y="2247"/>
                  </a:lnTo>
                  <a:cubicBezTo>
                    <a:pt x="5248" y="2360"/>
                    <a:pt x="5210" y="2455"/>
                    <a:pt x="5154" y="2549"/>
                  </a:cubicBezTo>
                  <a:cubicBezTo>
                    <a:pt x="4965" y="2889"/>
                    <a:pt x="4701" y="3172"/>
                    <a:pt x="4380" y="3398"/>
                  </a:cubicBezTo>
                  <a:cubicBezTo>
                    <a:pt x="4172" y="3531"/>
                    <a:pt x="3946" y="3663"/>
                    <a:pt x="3700" y="3738"/>
                  </a:cubicBezTo>
                  <a:cubicBezTo>
                    <a:pt x="3568" y="3776"/>
                    <a:pt x="3436" y="3814"/>
                    <a:pt x="3304" y="3852"/>
                  </a:cubicBezTo>
                  <a:cubicBezTo>
                    <a:pt x="3172" y="3889"/>
                    <a:pt x="3021" y="3908"/>
                    <a:pt x="2889" y="3908"/>
                  </a:cubicBezTo>
                  <a:lnTo>
                    <a:pt x="2662" y="3908"/>
                  </a:lnTo>
                  <a:cubicBezTo>
                    <a:pt x="2586" y="3908"/>
                    <a:pt x="2511" y="3889"/>
                    <a:pt x="2435" y="3889"/>
                  </a:cubicBezTo>
                  <a:cubicBezTo>
                    <a:pt x="2284" y="3870"/>
                    <a:pt x="2133" y="3852"/>
                    <a:pt x="2001" y="3814"/>
                  </a:cubicBezTo>
                  <a:cubicBezTo>
                    <a:pt x="1926" y="3795"/>
                    <a:pt x="1850" y="3776"/>
                    <a:pt x="1775" y="3738"/>
                  </a:cubicBezTo>
                  <a:cubicBezTo>
                    <a:pt x="1718" y="3700"/>
                    <a:pt x="1624" y="3682"/>
                    <a:pt x="1567" y="3644"/>
                  </a:cubicBezTo>
                  <a:lnTo>
                    <a:pt x="1378" y="3531"/>
                  </a:lnTo>
                  <a:lnTo>
                    <a:pt x="1265" y="3474"/>
                  </a:lnTo>
                  <a:lnTo>
                    <a:pt x="1190" y="3398"/>
                  </a:lnTo>
                  <a:cubicBezTo>
                    <a:pt x="1057" y="3323"/>
                    <a:pt x="944" y="3210"/>
                    <a:pt x="831" y="3096"/>
                  </a:cubicBezTo>
                  <a:lnTo>
                    <a:pt x="680" y="2927"/>
                  </a:lnTo>
                  <a:cubicBezTo>
                    <a:pt x="642" y="2870"/>
                    <a:pt x="586" y="2813"/>
                    <a:pt x="548" y="2757"/>
                  </a:cubicBezTo>
                  <a:cubicBezTo>
                    <a:pt x="378" y="2530"/>
                    <a:pt x="302" y="2247"/>
                    <a:pt x="321" y="1964"/>
                  </a:cubicBezTo>
                  <a:cubicBezTo>
                    <a:pt x="378" y="1700"/>
                    <a:pt x="491" y="1454"/>
                    <a:pt x="680" y="1247"/>
                  </a:cubicBezTo>
                  <a:cubicBezTo>
                    <a:pt x="869" y="1058"/>
                    <a:pt x="1057" y="888"/>
                    <a:pt x="1265" y="756"/>
                  </a:cubicBezTo>
                  <a:cubicBezTo>
                    <a:pt x="1586" y="529"/>
                    <a:pt x="1945" y="340"/>
                    <a:pt x="2303" y="171"/>
                  </a:cubicBezTo>
                  <a:cubicBezTo>
                    <a:pt x="2568" y="57"/>
                    <a:pt x="2719" y="1"/>
                    <a:pt x="2719" y="1"/>
                  </a:cubicBezTo>
                  <a:close/>
                </a:path>
              </a:pathLst>
            </a:custGeom>
            <a:solidFill>
              <a:srgbClr val="DD9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38"/>
            <p:cNvSpPr/>
            <p:nvPr/>
          </p:nvSpPr>
          <p:spPr>
            <a:xfrm rot="-2184202">
              <a:off x="7402873" y="1988706"/>
              <a:ext cx="88879" cy="84239"/>
            </a:xfrm>
            <a:custGeom>
              <a:avLst/>
              <a:gdLst/>
              <a:ahLst/>
              <a:cxnLst/>
              <a:rect l="l" t="t" r="r" b="b"/>
              <a:pathLst>
                <a:path w="1530" h="1398" extrusionOk="0">
                  <a:moveTo>
                    <a:pt x="511" y="0"/>
                  </a:moveTo>
                  <a:cubicBezTo>
                    <a:pt x="435" y="19"/>
                    <a:pt x="378" y="38"/>
                    <a:pt x="303" y="57"/>
                  </a:cubicBezTo>
                  <a:cubicBezTo>
                    <a:pt x="246" y="76"/>
                    <a:pt x="209" y="95"/>
                    <a:pt x="152" y="132"/>
                  </a:cubicBezTo>
                  <a:cubicBezTo>
                    <a:pt x="133" y="151"/>
                    <a:pt x="95" y="189"/>
                    <a:pt x="58" y="227"/>
                  </a:cubicBezTo>
                  <a:cubicBezTo>
                    <a:pt x="20" y="265"/>
                    <a:pt x="1" y="302"/>
                    <a:pt x="1" y="302"/>
                  </a:cubicBezTo>
                  <a:lnTo>
                    <a:pt x="95" y="265"/>
                  </a:lnTo>
                  <a:cubicBezTo>
                    <a:pt x="133" y="265"/>
                    <a:pt x="171" y="246"/>
                    <a:pt x="227" y="246"/>
                  </a:cubicBezTo>
                  <a:lnTo>
                    <a:pt x="511" y="246"/>
                  </a:lnTo>
                  <a:cubicBezTo>
                    <a:pt x="567" y="265"/>
                    <a:pt x="624" y="265"/>
                    <a:pt x="681" y="283"/>
                  </a:cubicBezTo>
                  <a:cubicBezTo>
                    <a:pt x="850" y="340"/>
                    <a:pt x="1001" y="434"/>
                    <a:pt x="1115" y="585"/>
                  </a:cubicBezTo>
                  <a:cubicBezTo>
                    <a:pt x="1152" y="623"/>
                    <a:pt x="1171" y="680"/>
                    <a:pt x="1209" y="718"/>
                  </a:cubicBezTo>
                  <a:cubicBezTo>
                    <a:pt x="1228" y="774"/>
                    <a:pt x="1266" y="831"/>
                    <a:pt x="1285" y="887"/>
                  </a:cubicBezTo>
                  <a:cubicBezTo>
                    <a:pt x="1285" y="925"/>
                    <a:pt x="1303" y="982"/>
                    <a:pt x="1322" y="1038"/>
                  </a:cubicBezTo>
                  <a:cubicBezTo>
                    <a:pt x="1322" y="1076"/>
                    <a:pt x="1341" y="1133"/>
                    <a:pt x="1341" y="1171"/>
                  </a:cubicBezTo>
                  <a:cubicBezTo>
                    <a:pt x="1341" y="1208"/>
                    <a:pt x="1341" y="1246"/>
                    <a:pt x="1341" y="1284"/>
                  </a:cubicBezTo>
                  <a:lnTo>
                    <a:pt x="1341" y="1397"/>
                  </a:lnTo>
                  <a:lnTo>
                    <a:pt x="1398" y="1322"/>
                  </a:lnTo>
                  <a:cubicBezTo>
                    <a:pt x="1436" y="1284"/>
                    <a:pt x="1454" y="1246"/>
                    <a:pt x="1473" y="1208"/>
                  </a:cubicBezTo>
                  <a:cubicBezTo>
                    <a:pt x="1492" y="1152"/>
                    <a:pt x="1511" y="1095"/>
                    <a:pt x="1511" y="1057"/>
                  </a:cubicBezTo>
                  <a:cubicBezTo>
                    <a:pt x="1530" y="982"/>
                    <a:pt x="1530" y="906"/>
                    <a:pt x="1530" y="850"/>
                  </a:cubicBezTo>
                  <a:cubicBezTo>
                    <a:pt x="1530" y="680"/>
                    <a:pt x="1473" y="529"/>
                    <a:pt x="1379" y="397"/>
                  </a:cubicBezTo>
                  <a:cubicBezTo>
                    <a:pt x="1247" y="170"/>
                    <a:pt x="1001" y="38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38"/>
            <p:cNvSpPr/>
            <p:nvPr/>
          </p:nvSpPr>
          <p:spPr>
            <a:xfrm rot="2184202" flipH="1">
              <a:off x="6945673" y="1988706"/>
              <a:ext cx="88879" cy="84239"/>
            </a:xfrm>
            <a:custGeom>
              <a:avLst/>
              <a:gdLst/>
              <a:ahLst/>
              <a:cxnLst/>
              <a:rect l="l" t="t" r="r" b="b"/>
              <a:pathLst>
                <a:path w="1530" h="1398" extrusionOk="0">
                  <a:moveTo>
                    <a:pt x="511" y="0"/>
                  </a:moveTo>
                  <a:cubicBezTo>
                    <a:pt x="435" y="19"/>
                    <a:pt x="378" y="38"/>
                    <a:pt x="303" y="57"/>
                  </a:cubicBezTo>
                  <a:cubicBezTo>
                    <a:pt x="246" y="76"/>
                    <a:pt x="209" y="95"/>
                    <a:pt x="152" y="132"/>
                  </a:cubicBezTo>
                  <a:cubicBezTo>
                    <a:pt x="133" y="151"/>
                    <a:pt x="95" y="189"/>
                    <a:pt x="58" y="227"/>
                  </a:cubicBezTo>
                  <a:cubicBezTo>
                    <a:pt x="20" y="265"/>
                    <a:pt x="1" y="302"/>
                    <a:pt x="1" y="302"/>
                  </a:cubicBezTo>
                  <a:lnTo>
                    <a:pt x="95" y="265"/>
                  </a:lnTo>
                  <a:cubicBezTo>
                    <a:pt x="133" y="265"/>
                    <a:pt x="171" y="246"/>
                    <a:pt x="227" y="246"/>
                  </a:cubicBezTo>
                  <a:lnTo>
                    <a:pt x="511" y="246"/>
                  </a:lnTo>
                  <a:cubicBezTo>
                    <a:pt x="567" y="265"/>
                    <a:pt x="624" y="265"/>
                    <a:pt x="681" y="283"/>
                  </a:cubicBezTo>
                  <a:cubicBezTo>
                    <a:pt x="850" y="340"/>
                    <a:pt x="1001" y="434"/>
                    <a:pt x="1115" y="585"/>
                  </a:cubicBezTo>
                  <a:cubicBezTo>
                    <a:pt x="1152" y="623"/>
                    <a:pt x="1171" y="680"/>
                    <a:pt x="1209" y="718"/>
                  </a:cubicBezTo>
                  <a:cubicBezTo>
                    <a:pt x="1228" y="774"/>
                    <a:pt x="1266" y="831"/>
                    <a:pt x="1285" y="887"/>
                  </a:cubicBezTo>
                  <a:cubicBezTo>
                    <a:pt x="1285" y="925"/>
                    <a:pt x="1303" y="982"/>
                    <a:pt x="1322" y="1038"/>
                  </a:cubicBezTo>
                  <a:cubicBezTo>
                    <a:pt x="1322" y="1076"/>
                    <a:pt x="1341" y="1133"/>
                    <a:pt x="1341" y="1171"/>
                  </a:cubicBezTo>
                  <a:cubicBezTo>
                    <a:pt x="1341" y="1208"/>
                    <a:pt x="1341" y="1246"/>
                    <a:pt x="1341" y="1284"/>
                  </a:cubicBezTo>
                  <a:lnTo>
                    <a:pt x="1341" y="1397"/>
                  </a:lnTo>
                  <a:lnTo>
                    <a:pt x="1398" y="1322"/>
                  </a:lnTo>
                  <a:cubicBezTo>
                    <a:pt x="1436" y="1284"/>
                    <a:pt x="1454" y="1246"/>
                    <a:pt x="1473" y="1208"/>
                  </a:cubicBezTo>
                  <a:cubicBezTo>
                    <a:pt x="1492" y="1152"/>
                    <a:pt x="1511" y="1095"/>
                    <a:pt x="1511" y="1057"/>
                  </a:cubicBezTo>
                  <a:cubicBezTo>
                    <a:pt x="1530" y="982"/>
                    <a:pt x="1530" y="906"/>
                    <a:pt x="1530" y="850"/>
                  </a:cubicBezTo>
                  <a:cubicBezTo>
                    <a:pt x="1530" y="680"/>
                    <a:pt x="1473" y="529"/>
                    <a:pt x="1379" y="397"/>
                  </a:cubicBezTo>
                  <a:cubicBezTo>
                    <a:pt x="1247" y="170"/>
                    <a:pt x="1001" y="38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9212434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-571728">
            <a:off x="4886875" y="-1031456"/>
            <a:ext cx="2623949" cy="2524120"/>
          </a:xfrm>
          <a:custGeom>
            <a:avLst/>
            <a:gdLst/>
            <a:ahLst/>
            <a:cxnLst/>
            <a:rect l="l" t="t" r="r" b="b"/>
            <a:pathLst>
              <a:path w="77154" h="55664" extrusionOk="0">
                <a:moveTo>
                  <a:pt x="37409" y="1"/>
                </a:moveTo>
                <a:cubicBezTo>
                  <a:pt x="29885" y="1"/>
                  <a:pt x="23753" y="6058"/>
                  <a:pt x="23670" y="13598"/>
                </a:cubicBezTo>
                <a:cubicBezTo>
                  <a:pt x="23587" y="13575"/>
                  <a:pt x="23503" y="13551"/>
                  <a:pt x="23408" y="13539"/>
                </a:cubicBezTo>
                <a:cubicBezTo>
                  <a:pt x="22631" y="13370"/>
                  <a:pt x="21847" y="13287"/>
                  <a:pt x="21070" y="13287"/>
                </a:cubicBezTo>
                <a:cubicBezTo>
                  <a:pt x="17862" y="13287"/>
                  <a:pt x="14766" y="14695"/>
                  <a:pt x="12657" y="17206"/>
                </a:cubicBezTo>
                <a:cubicBezTo>
                  <a:pt x="10026" y="20337"/>
                  <a:pt x="9347" y="24659"/>
                  <a:pt x="10895" y="28446"/>
                </a:cubicBezTo>
                <a:cubicBezTo>
                  <a:pt x="3811" y="29469"/>
                  <a:pt x="1" y="37328"/>
                  <a:pt x="3596" y="43531"/>
                </a:cubicBezTo>
                <a:cubicBezTo>
                  <a:pt x="5522" y="46858"/>
                  <a:pt x="8931" y="48573"/>
                  <a:pt x="12357" y="48573"/>
                </a:cubicBezTo>
                <a:cubicBezTo>
                  <a:pt x="15306" y="48573"/>
                  <a:pt x="18269" y="47303"/>
                  <a:pt x="20313" y="44698"/>
                </a:cubicBezTo>
                <a:cubicBezTo>
                  <a:pt x="23081" y="47690"/>
                  <a:pt x="26898" y="49270"/>
                  <a:pt x="30772" y="49270"/>
                </a:cubicBezTo>
                <a:cubicBezTo>
                  <a:pt x="33078" y="49270"/>
                  <a:pt x="35404" y="48710"/>
                  <a:pt x="37541" y="47555"/>
                </a:cubicBezTo>
                <a:cubicBezTo>
                  <a:pt x="39923" y="49778"/>
                  <a:pt x="43011" y="50945"/>
                  <a:pt x="46141" y="50945"/>
                </a:cubicBezTo>
                <a:cubicBezTo>
                  <a:pt x="47938" y="50945"/>
                  <a:pt x="49749" y="50560"/>
                  <a:pt x="51447" y="49770"/>
                </a:cubicBezTo>
                <a:cubicBezTo>
                  <a:pt x="54016" y="53457"/>
                  <a:pt x="58227" y="55664"/>
                  <a:pt x="62710" y="55664"/>
                </a:cubicBezTo>
                <a:cubicBezTo>
                  <a:pt x="62758" y="55664"/>
                  <a:pt x="62806" y="55664"/>
                  <a:pt x="62854" y="55663"/>
                </a:cubicBezTo>
                <a:cubicBezTo>
                  <a:pt x="67402" y="55627"/>
                  <a:pt x="71629" y="53330"/>
                  <a:pt x="74153" y="49555"/>
                </a:cubicBezTo>
                <a:cubicBezTo>
                  <a:pt x="76665" y="45769"/>
                  <a:pt x="77153" y="40995"/>
                  <a:pt x="75450" y="36780"/>
                </a:cubicBezTo>
                <a:cubicBezTo>
                  <a:pt x="73748" y="32565"/>
                  <a:pt x="70069" y="29469"/>
                  <a:pt x="65628" y="28517"/>
                </a:cubicBezTo>
                <a:cubicBezTo>
                  <a:pt x="64701" y="28311"/>
                  <a:pt x="63748" y="28212"/>
                  <a:pt x="62799" y="28212"/>
                </a:cubicBezTo>
                <a:cubicBezTo>
                  <a:pt x="62651" y="28212"/>
                  <a:pt x="62502" y="28214"/>
                  <a:pt x="62354" y="28219"/>
                </a:cubicBezTo>
                <a:cubicBezTo>
                  <a:pt x="62461" y="27874"/>
                  <a:pt x="62556" y="27529"/>
                  <a:pt x="62627" y="27172"/>
                </a:cubicBezTo>
                <a:cubicBezTo>
                  <a:pt x="64121" y="20265"/>
                  <a:pt x="58827" y="13847"/>
                  <a:pt x="51895" y="13847"/>
                </a:cubicBezTo>
                <a:cubicBezTo>
                  <a:pt x="51645" y="13847"/>
                  <a:pt x="51392" y="13855"/>
                  <a:pt x="51138" y="13872"/>
                </a:cubicBezTo>
                <a:cubicBezTo>
                  <a:pt x="51221" y="6288"/>
                  <a:pt x="45125" y="73"/>
                  <a:pt x="37541" y="2"/>
                </a:cubicBezTo>
                <a:cubicBezTo>
                  <a:pt x="37497" y="1"/>
                  <a:pt x="37453" y="1"/>
                  <a:pt x="3740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" name="Google Shape;10;p2"/>
          <p:cNvSpPr/>
          <p:nvPr/>
        </p:nvSpPr>
        <p:spPr>
          <a:xfrm>
            <a:off x="5796425" y="2303538"/>
            <a:ext cx="3002891" cy="2144239"/>
          </a:xfrm>
          <a:custGeom>
            <a:avLst/>
            <a:gdLst/>
            <a:ahLst/>
            <a:cxnLst/>
            <a:rect l="l" t="t" r="r" b="b"/>
            <a:pathLst>
              <a:path w="75611" h="40493" extrusionOk="0">
                <a:moveTo>
                  <a:pt x="56636" y="0"/>
                </a:moveTo>
                <a:cubicBezTo>
                  <a:pt x="53130" y="0"/>
                  <a:pt x="49674" y="1375"/>
                  <a:pt x="47095" y="3991"/>
                </a:cubicBezTo>
                <a:cubicBezTo>
                  <a:pt x="45798" y="3427"/>
                  <a:pt x="44448" y="3161"/>
                  <a:pt x="43120" y="3161"/>
                </a:cubicBezTo>
                <a:cubicBezTo>
                  <a:pt x="39124" y="3161"/>
                  <a:pt x="35330" y="5575"/>
                  <a:pt x="33784" y="9552"/>
                </a:cubicBezTo>
                <a:cubicBezTo>
                  <a:pt x="33009" y="9173"/>
                  <a:pt x="32176" y="8988"/>
                  <a:pt x="31349" y="8988"/>
                </a:cubicBezTo>
                <a:cubicBezTo>
                  <a:pt x="29917" y="8988"/>
                  <a:pt x="28503" y="9542"/>
                  <a:pt x="27438" y="10599"/>
                </a:cubicBezTo>
                <a:cubicBezTo>
                  <a:pt x="25732" y="7406"/>
                  <a:pt x="22431" y="5510"/>
                  <a:pt x="18952" y="5510"/>
                </a:cubicBezTo>
                <a:cubicBezTo>
                  <a:pt x="18086" y="5510"/>
                  <a:pt x="17208" y="5628"/>
                  <a:pt x="16341" y="5873"/>
                </a:cubicBezTo>
                <a:cubicBezTo>
                  <a:pt x="11984" y="7099"/>
                  <a:pt x="9079" y="11195"/>
                  <a:pt x="9353" y="15707"/>
                </a:cubicBezTo>
                <a:cubicBezTo>
                  <a:pt x="9269" y="15695"/>
                  <a:pt x="9198" y="15671"/>
                  <a:pt x="9114" y="15659"/>
                </a:cubicBezTo>
                <a:lnTo>
                  <a:pt x="9114" y="15671"/>
                </a:lnTo>
                <a:cubicBezTo>
                  <a:pt x="8693" y="15601"/>
                  <a:pt x="8275" y="15567"/>
                  <a:pt x="7865" y="15567"/>
                </a:cubicBezTo>
                <a:cubicBezTo>
                  <a:pt x="3538" y="15567"/>
                  <a:pt x="1" y="19323"/>
                  <a:pt x="447" y="23803"/>
                </a:cubicBezTo>
                <a:cubicBezTo>
                  <a:pt x="850" y="27760"/>
                  <a:pt x="4188" y="30531"/>
                  <a:pt x="7882" y="30531"/>
                </a:cubicBezTo>
                <a:cubicBezTo>
                  <a:pt x="8769" y="30531"/>
                  <a:pt x="9675" y="30371"/>
                  <a:pt x="10567" y="30030"/>
                </a:cubicBezTo>
                <a:cubicBezTo>
                  <a:pt x="11317" y="33828"/>
                  <a:pt x="14079" y="36888"/>
                  <a:pt x="17782" y="38019"/>
                </a:cubicBezTo>
                <a:cubicBezTo>
                  <a:pt x="18781" y="38322"/>
                  <a:pt x="19803" y="38470"/>
                  <a:pt x="20818" y="38470"/>
                </a:cubicBezTo>
                <a:cubicBezTo>
                  <a:pt x="23551" y="38470"/>
                  <a:pt x="26223" y="37397"/>
                  <a:pt x="28212" y="35400"/>
                </a:cubicBezTo>
                <a:cubicBezTo>
                  <a:pt x="29131" y="35647"/>
                  <a:pt x="30067" y="35769"/>
                  <a:pt x="30999" y="35769"/>
                </a:cubicBezTo>
                <a:cubicBezTo>
                  <a:pt x="33205" y="35769"/>
                  <a:pt x="35380" y="35087"/>
                  <a:pt x="37213" y="33781"/>
                </a:cubicBezTo>
                <a:cubicBezTo>
                  <a:pt x="39004" y="37859"/>
                  <a:pt x="42944" y="40144"/>
                  <a:pt x="46978" y="40144"/>
                </a:cubicBezTo>
                <a:cubicBezTo>
                  <a:pt x="49327" y="40144"/>
                  <a:pt x="51708" y="39369"/>
                  <a:pt x="53715" y="37722"/>
                </a:cubicBezTo>
                <a:cubicBezTo>
                  <a:pt x="55691" y="39546"/>
                  <a:pt x="58234" y="40493"/>
                  <a:pt x="60806" y="40493"/>
                </a:cubicBezTo>
                <a:cubicBezTo>
                  <a:pt x="62481" y="40493"/>
                  <a:pt x="64167" y="40091"/>
                  <a:pt x="65717" y="39270"/>
                </a:cubicBezTo>
                <a:cubicBezTo>
                  <a:pt x="69646" y="37174"/>
                  <a:pt x="71813" y="32840"/>
                  <a:pt x="71134" y="28447"/>
                </a:cubicBezTo>
                <a:cubicBezTo>
                  <a:pt x="73908" y="27363"/>
                  <a:pt x="75611" y="24553"/>
                  <a:pt x="75301" y="21589"/>
                </a:cubicBezTo>
                <a:cubicBezTo>
                  <a:pt x="74992" y="18636"/>
                  <a:pt x="72729" y="16243"/>
                  <a:pt x="69801" y="15767"/>
                </a:cubicBezTo>
                <a:cubicBezTo>
                  <a:pt x="69812" y="15695"/>
                  <a:pt x="69824" y="15636"/>
                  <a:pt x="69836" y="15564"/>
                </a:cubicBezTo>
                <a:cubicBezTo>
                  <a:pt x="70789" y="9814"/>
                  <a:pt x="67896" y="4110"/>
                  <a:pt x="62704" y="1455"/>
                </a:cubicBezTo>
                <a:cubicBezTo>
                  <a:pt x="60777" y="476"/>
                  <a:pt x="58698" y="0"/>
                  <a:pt x="5663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" name="Google Shape;11;p2"/>
          <p:cNvSpPr/>
          <p:nvPr/>
        </p:nvSpPr>
        <p:spPr>
          <a:xfrm rot="-571728">
            <a:off x="1818750" y="412377"/>
            <a:ext cx="2623949" cy="2524120"/>
          </a:xfrm>
          <a:custGeom>
            <a:avLst/>
            <a:gdLst/>
            <a:ahLst/>
            <a:cxnLst/>
            <a:rect l="l" t="t" r="r" b="b"/>
            <a:pathLst>
              <a:path w="77154" h="55664" extrusionOk="0">
                <a:moveTo>
                  <a:pt x="37409" y="1"/>
                </a:moveTo>
                <a:cubicBezTo>
                  <a:pt x="29885" y="1"/>
                  <a:pt x="23753" y="6058"/>
                  <a:pt x="23670" y="13598"/>
                </a:cubicBezTo>
                <a:cubicBezTo>
                  <a:pt x="23587" y="13575"/>
                  <a:pt x="23503" y="13551"/>
                  <a:pt x="23408" y="13539"/>
                </a:cubicBezTo>
                <a:cubicBezTo>
                  <a:pt x="22631" y="13370"/>
                  <a:pt x="21847" y="13287"/>
                  <a:pt x="21070" y="13287"/>
                </a:cubicBezTo>
                <a:cubicBezTo>
                  <a:pt x="17862" y="13287"/>
                  <a:pt x="14766" y="14695"/>
                  <a:pt x="12657" y="17206"/>
                </a:cubicBezTo>
                <a:cubicBezTo>
                  <a:pt x="10026" y="20337"/>
                  <a:pt x="9347" y="24659"/>
                  <a:pt x="10895" y="28446"/>
                </a:cubicBezTo>
                <a:cubicBezTo>
                  <a:pt x="3811" y="29469"/>
                  <a:pt x="1" y="37328"/>
                  <a:pt x="3596" y="43531"/>
                </a:cubicBezTo>
                <a:cubicBezTo>
                  <a:pt x="5522" y="46858"/>
                  <a:pt x="8931" y="48573"/>
                  <a:pt x="12357" y="48573"/>
                </a:cubicBezTo>
                <a:cubicBezTo>
                  <a:pt x="15306" y="48573"/>
                  <a:pt x="18269" y="47303"/>
                  <a:pt x="20313" y="44698"/>
                </a:cubicBezTo>
                <a:cubicBezTo>
                  <a:pt x="23081" y="47690"/>
                  <a:pt x="26898" y="49270"/>
                  <a:pt x="30772" y="49270"/>
                </a:cubicBezTo>
                <a:cubicBezTo>
                  <a:pt x="33078" y="49270"/>
                  <a:pt x="35404" y="48710"/>
                  <a:pt x="37541" y="47555"/>
                </a:cubicBezTo>
                <a:cubicBezTo>
                  <a:pt x="39923" y="49778"/>
                  <a:pt x="43011" y="50945"/>
                  <a:pt x="46141" y="50945"/>
                </a:cubicBezTo>
                <a:cubicBezTo>
                  <a:pt x="47938" y="50945"/>
                  <a:pt x="49749" y="50560"/>
                  <a:pt x="51447" y="49770"/>
                </a:cubicBezTo>
                <a:cubicBezTo>
                  <a:pt x="54016" y="53457"/>
                  <a:pt x="58227" y="55664"/>
                  <a:pt x="62710" y="55664"/>
                </a:cubicBezTo>
                <a:cubicBezTo>
                  <a:pt x="62758" y="55664"/>
                  <a:pt x="62806" y="55664"/>
                  <a:pt x="62854" y="55663"/>
                </a:cubicBezTo>
                <a:cubicBezTo>
                  <a:pt x="67402" y="55627"/>
                  <a:pt x="71629" y="53330"/>
                  <a:pt x="74153" y="49555"/>
                </a:cubicBezTo>
                <a:cubicBezTo>
                  <a:pt x="76665" y="45769"/>
                  <a:pt x="77153" y="40995"/>
                  <a:pt x="75450" y="36780"/>
                </a:cubicBezTo>
                <a:cubicBezTo>
                  <a:pt x="73748" y="32565"/>
                  <a:pt x="70069" y="29469"/>
                  <a:pt x="65628" y="28517"/>
                </a:cubicBezTo>
                <a:cubicBezTo>
                  <a:pt x="64701" y="28311"/>
                  <a:pt x="63748" y="28212"/>
                  <a:pt x="62799" y="28212"/>
                </a:cubicBezTo>
                <a:cubicBezTo>
                  <a:pt x="62651" y="28212"/>
                  <a:pt x="62502" y="28214"/>
                  <a:pt x="62354" y="28219"/>
                </a:cubicBezTo>
                <a:cubicBezTo>
                  <a:pt x="62461" y="27874"/>
                  <a:pt x="62556" y="27529"/>
                  <a:pt x="62627" y="27172"/>
                </a:cubicBezTo>
                <a:cubicBezTo>
                  <a:pt x="64121" y="20265"/>
                  <a:pt x="58827" y="13847"/>
                  <a:pt x="51895" y="13847"/>
                </a:cubicBezTo>
                <a:cubicBezTo>
                  <a:pt x="51645" y="13847"/>
                  <a:pt x="51392" y="13855"/>
                  <a:pt x="51138" y="13872"/>
                </a:cubicBezTo>
                <a:cubicBezTo>
                  <a:pt x="51221" y="6288"/>
                  <a:pt x="45125" y="73"/>
                  <a:pt x="37541" y="2"/>
                </a:cubicBezTo>
                <a:cubicBezTo>
                  <a:pt x="37497" y="1"/>
                  <a:pt x="37453" y="1"/>
                  <a:pt x="3740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" name="Google Shape;12;p2"/>
          <p:cNvGrpSpPr/>
          <p:nvPr/>
        </p:nvGrpSpPr>
        <p:grpSpPr>
          <a:xfrm>
            <a:off x="-93512" y="-79165"/>
            <a:ext cx="9378009" cy="7016336"/>
            <a:chOff x="-93512" y="-59374"/>
            <a:chExt cx="9378009" cy="5262252"/>
          </a:xfrm>
        </p:grpSpPr>
        <p:grpSp>
          <p:nvGrpSpPr>
            <p:cNvPr id="13" name="Google Shape;13;p2"/>
            <p:cNvGrpSpPr/>
            <p:nvPr/>
          </p:nvGrpSpPr>
          <p:grpSpPr>
            <a:xfrm>
              <a:off x="-93512" y="-59374"/>
              <a:ext cx="9331015" cy="5262252"/>
              <a:chOff x="-46525" y="7001"/>
              <a:chExt cx="9331015" cy="5262252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-46525" y="7001"/>
                <a:ext cx="9331015" cy="5262252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89973" extrusionOk="0">
                    <a:moveTo>
                      <a:pt x="0" y="0"/>
                    </a:moveTo>
                    <a:lnTo>
                      <a:pt x="0" y="189972"/>
                    </a:lnTo>
                    <a:lnTo>
                      <a:pt x="284960" y="189972"/>
                    </a:lnTo>
                    <a:lnTo>
                      <a:pt x="284960" y="56901"/>
                    </a:lnTo>
                    <a:cubicBezTo>
                      <a:pt x="271190" y="100184"/>
                      <a:pt x="231433" y="122889"/>
                      <a:pt x="190368" y="128117"/>
                    </a:cubicBezTo>
                    <a:cubicBezTo>
                      <a:pt x="184259" y="128908"/>
                      <a:pt x="178088" y="129303"/>
                      <a:pt x="171948" y="129303"/>
                    </a:cubicBezTo>
                    <a:cubicBezTo>
                      <a:pt x="171592" y="129308"/>
                      <a:pt x="171237" y="129311"/>
                      <a:pt x="170883" y="129311"/>
                    </a:cubicBezTo>
                    <a:cubicBezTo>
                      <a:pt x="169311" y="129311"/>
                      <a:pt x="167767" y="129261"/>
                      <a:pt x="166204" y="129212"/>
                    </a:cubicBezTo>
                    <a:cubicBezTo>
                      <a:pt x="165413" y="129181"/>
                      <a:pt x="164593" y="129151"/>
                      <a:pt x="163802" y="129090"/>
                    </a:cubicBezTo>
                    <a:cubicBezTo>
                      <a:pt x="152951" y="128573"/>
                      <a:pt x="142222" y="126719"/>
                      <a:pt x="131857" y="123588"/>
                    </a:cubicBezTo>
                    <a:cubicBezTo>
                      <a:pt x="121856" y="120518"/>
                      <a:pt x="112677" y="116263"/>
                      <a:pt x="104804" y="110853"/>
                    </a:cubicBezTo>
                    <a:lnTo>
                      <a:pt x="103984" y="110275"/>
                    </a:lnTo>
                    <a:cubicBezTo>
                      <a:pt x="92129" y="101947"/>
                      <a:pt x="83375" y="90944"/>
                      <a:pt x="79546" y="77570"/>
                    </a:cubicBezTo>
                    <a:cubicBezTo>
                      <a:pt x="77296" y="69636"/>
                      <a:pt x="74621" y="61855"/>
                      <a:pt x="71521" y="54226"/>
                    </a:cubicBezTo>
                    <a:cubicBezTo>
                      <a:pt x="70883" y="52645"/>
                      <a:pt x="70244" y="51095"/>
                      <a:pt x="69576" y="49606"/>
                    </a:cubicBezTo>
                    <a:cubicBezTo>
                      <a:pt x="68816" y="47873"/>
                      <a:pt x="68056" y="46232"/>
                      <a:pt x="67296" y="44621"/>
                    </a:cubicBezTo>
                    <a:cubicBezTo>
                      <a:pt x="48208" y="4833"/>
                      <a:pt x="26110" y="0"/>
                      <a:pt x="26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46525" y="7001"/>
                <a:ext cx="9331015" cy="5262252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89973" extrusionOk="0">
                    <a:moveTo>
                      <a:pt x="0" y="0"/>
                    </a:moveTo>
                    <a:lnTo>
                      <a:pt x="0" y="189972"/>
                    </a:lnTo>
                    <a:lnTo>
                      <a:pt x="284960" y="189972"/>
                    </a:lnTo>
                    <a:lnTo>
                      <a:pt x="284960" y="85594"/>
                    </a:lnTo>
                    <a:cubicBezTo>
                      <a:pt x="275811" y="102676"/>
                      <a:pt x="258546" y="121522"/>
                      <a:pt x="218241" y="133315"/>
                    </a:cubicBezTo>
                    <a:cubicBezTo>
                      <a:pt x="203695" y="137570"/>
                      <a:pt x="188105" y="139661"/>
                      <a:pt x="172631" y="139661"/>
                    </a:cubicBezTo>
                    <a:cubicBezTo>
                      <a:pt x="123438" y="139661"/>
                      <a:pt x="75424" y="118521"/>
                      <a:pt x="65898" y="78542"/>
                    </a:cubicBezTo>
                    <a:cubicBezTo>
                      <a:pt x="53405" y="25988"/>
                      <a:pt x="10395" y="0"/>
                      <a:pt x="103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-46525" y="427955"/>
                <a:ext cx="9331015" cy="4841295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74776" extrusionOk="0">
                    <a:moveTo>
                      <a:pt x="0" y="1"/>
                    </a:moveTo>
                    <a:lnTo>
                      <a:pt x="0" y="174775"/>
                    </a:lnTo>
                    <a:lnTo>
                      <a:pt x="284960" y="174775"/>
                    </a:lnTo>
                    <a:lnTo>
                      <a:pt x="284960" y="97084"/>
                    </a:lnTo>
                    <a:cubicBezTo>
                      <a:pt x="273835" y="111401"/>
                      <a:pt x="253318" y="126690"/>
                      <a:pt x="212162" y="135291"/>
                    </a:cubicBezTo>
                    <a:cubicBezTo>
                      <a:pt x="198601" y="138120"/>
                      <a:pt x="184547" y="139671"/>
                      <a:pt x="170599" y="139671"/>
                    </a:cubicBezTo>
                    <a:cubicBezTo>
                      <a:pt x="120831" y="139671"/>
                      <a:pt x="72399" y="119915"/>
                      <a:pt x="52433" y="67874"/>
                    </a:cubicBezTo>
                    <a:cubicBezTo>
                      <a:pt x="26870" y="127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-46525" y="1070370"/>
                <a:ext cx="9331015" cy="4198877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51584" extrusionOk="0">
                    <a:moveTo>
                      <a:pt x="0" y="1"/>
                    </a:moveTo>
                    <a:lnTo>
                      <a:pt x="0" y="151583"/>
                    </a:lnTo>
                    <a:lnTo>
                      <a:pt x="284960" y="151583"/>
                    </a:lnTo>
                    <a:lnTo>
                      <a:pt x="284960" y="102616"/>
                    </a:lnTo>
                    <a:cubicBezTo>
                      <a:pt x="257060" y="128494"/>
                      <a:pt x="218375" y="139934"/>
                      <a:pt x="179725" y="139934"/>
                    </a:cubicBezTo>
                    <a:cubicBezTo>
                      <a:pt x="119590" y="139934"/>
                      <a:pt x="59541" y="112241"/>
                      <a:pt x="40335" y="68147"/>
                    </a:cubicBezTo>
                    <a:cubicBezTo>
                      <a:pt x="21703" y="25351"/>
                      <a:pt x="7933" y="7448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-46525" y="2363621"/>
                <a:ext cx="3143193" cy="2905619"/>
              </a:xfrm>
              <a:custGeom>
                <a:avLst/>
                <a:gdLst/>
                <a:ahLst/>
                <a:cxnLst/>
                <a:rect l="l" t="t" r="r" b="b"/>
                <a:pathLst>
                  <a:path w="95990" h="104896" extrusionOk="0">
                    <a:moveTo>
                      <a:pt x="0" y="0"/>
                    </a:moveTo>
                    <a:lnTo>
                      <a:pt x="0" y="104895"/>
                    </a:lnTo>
                    <a:lnTo>
                      <a:pt x="95990" y="104895"/>
                    </a:lnTo>
                    <a:cubicBezTo>
                      <a:pt x="52007" y="88208"/>
                      <a:pt x="27174" y="60548"/>
                      <a:pt x="19909" y="38481"/>
                    </a:cubicBezTo>
                    <a:cubicBezTo>
                      <a:pt x="10395" y="966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-46525" y="4224332"/>
                <a:ext cx="1119748" cy="1044899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37722" extrusionOk="0">
                    <a:moveTo>
                      <a:pt x="0" y="0"/>
                    </a:moveTo>
                    <a:lnTo>
                      <a:pt x="0" y="37721"/>
                    </a:lnTo>
                    <a:lnTo>
                      <a:pt x="34195" y="37721"/>
                    </a:lnTo>
                    <a:cubicBezTo>
                      <a:pt x="17356" y="27873"/>
                      <a:pt x="6018" y="1200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652452" y="4829600"/>
              <a:ext cx="632044" cy="373260"/>
            </a:xfrm>
            <a:custGeom>
              <a:avLst/>
              <a:gdLst/>
              <a:ahLst/>
              <a:cxnLst/>
              <a:rect l="l" t="t" r="r" b="b"/>
              <a:pathLst>
                <a:path w="19302" h="11399" extrusionOk="0">
                  <a:moveTo>
                    <a:pt x="19302" y="0"/>
                  </a:moveTo>
                  <a:cubicBezTo>
                    <a:pt x="13891" y="4286"/>
                    <a:pt x="7387" y="8086"/>
                    <a:pt x="0" y="11399"/>
                  </a:cubicBezTo>
                  <a:lnTo>
                    <a:pt x="19302" y="11399"/>
                  </a:lnTo>
                  <a:lnTo>
                    <a:pt x="193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title"/>
          </p:nvPr>
        </p:nvSpPr>
        <p:spPr>
          <a:xfrm>
            <a:off x="3711688" y="670667"/>
            <a:ext cx="4821900" cy="2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2" name="Google Shape;22;p2"/>
          <p:cNvSpPr txBox="1">
            <a:spLocks noGrp="1"/>
          </p:cNvSpPr>
          <p:nvPr>
            <p:ph type="subTitle" idx="1"/>
          </p:nvPr>
        </p:nvSpPr>
        <p:spPr>
          <a:xfrm>
            <a:off x="3661438" y="2844917"/>
            <a:ext cx="4922400" cy="5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16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grpSp>
        <p:nvGrpSpPr>
          <p:cNvPr id="23" name="Google Shape;23;p2"/>
          <p:cNvGrpSpPr/>
          <p:nvPr/>
        </p:nvGrpSpPr>
        <p:grpSpPr>
          <a:xfrm>
            <a:off x="81865" y="140214"/>
            <a:ext cx="9523161" cy="6831679"/>
            <a:chOff x="81864" y="105159"/>
            <a:chExt cx="9523161" cy="5123759"/>
          </a:xfrm>
        </p:grpSpPr>
        <p:sp>
          <p:nvSpPr>
            <p:cNvPr id="24" name="Google Shape;24;p2"/>
            <p:cNvSpPr/>
            <p:nvPr/>
          </p:nvSpPr>
          <p:spPr>
            <a:xfrm>
              <a:off x="5073375" y="3782263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1864" y="4869574"/>
              <a:ext cx="367301" cy="35934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86363" y="36697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053062" y="366973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789314" y="49715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338428" y="493029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915257" y="2526422"/>
              <a:ext cx="286680" cy="281236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12825" y="4883093"/>
              <a:ext cx="242872" cy="236731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2932" y="105159"/>
              <a:ext cx="430990" cy="450931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915252" y="4194710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42502" y="1818152"/>
              <a:ext cx="242876" cy="237624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00409696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3"/>
          <p:cNvSpPr txBox="1">
            <a:spLocks noGrp="1"/>
          </p:cNvSpPr>
          <p:nvPr>
            <p:ph type="title"/>
          </p:nvPr>
        </p:nvSpPr>
        <p:spPr>
          <a:xfrm>
            <a:off x="2796125" y="3185733"/>
            <a:ext cx="2596800" cy="8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7" name="Google Shape;37;p3"/>
          <p:cNvSpPr txBox="1">
            <a:spLocks noGrp="1"/>
          </p:cNvSpPr>
          <p:nvPr>
            <p:ph type="subTitle" idx="1"/>
          </p:nvPr>
        </p:nvSpPr>
        <p:spPr>
          <a:xfrm>
            <a:off x="2951825" y="4345800"/>
            <a:ext cx="2285400" cy="6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" name="Google Shape;38;p3"/>
          <p:cNvSpPr txBox="1">
            <a:spLocks noGrp="1"/>
          </p:cNvSpPr>
          <p:nvPr>
            <p:ph type="title" idx="2" hasCustomPrompt="1"/>
          </p:nvPr>
        </p:nvSpPr>
        <p:spPr>
          <a:xfrm>
            <a:off x="3109025" y="1410867"/>
            <a:ext cx="1971000" cy="14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9" name="Google Shape;39;p3"/>
          <p:cNvGrpSpPr/>
          <p:nvPr/>
        </p:nvGrpSpPr>
        <p:grpSpPr>
          <a:xfrm>
            <a:off x="-26492" y="-1"/>
            <a:ext cx="9224691" cy="6863180"/>
            <a:chOff x="220107" y="-181001"/>
            <a:chExt cx="9224691" cy="5147385"/>
          </a:xfrm>
        </p:grpSpPr>
        <p:sp>
          <p:nvSpPr>
            <p:cNvPr id="40" name="Google Shape;40;p3"/>
            <p:cNvSpPr/>
            <p:nvPr/>
          </p:nvSpPr>
          <p:spPr>
            <a:xfrm>
              <a:off x="4819963" y="4483624"/>
              <a:ext cx="242876" cy="237624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220107" y="3050418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7220476" y="2601148"/>
              <a:ext cx="367286" cy="383415"/>
            </a:xfrm>
            <a:custGeom>
              <a:avLst/>
              <a:gdLst/>
              <a:ahLst/>
              <a:cxnLst/>
              <a:rect l="l" t="t" r="r" b="b"/>
              <a:pathLst>
                <a:path w="13162" h="13740" extrusionOk="0">
                  <a:moveTo>
                    <a:pt x="4894" y="1"/>
                  </a:moveTo>
                  <a:lnTo>
                    <a:pt x="4286" y="4742"/>
                  </a:lnTo>
                  <a:lnTo>
                    <a:pt x="1" y="6931"/>
                  </a:lnTo>
                  <a:lnTo>
                    <a:pt x="4347" y="8998"/>
                  </a:lnTo>
                  <a:lnTo>
                    <a:pt x="5107" y="13739"/>
                  </a:lnTo>
                  <a:lnTo>
                    <a:pt x="8390" y="10244"/>
                  </a:lnTo>
                  <a:lnTo>
                    <a:pt x="13162" y="10973"/>
                  </a:lnTo>
                  <a:lnTo>
                    <a:pt x="13162" y="10973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9" y="337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3"/>
            <p:cNvSpPr/>
            <p:nvPr/>
          </p:nvSpPr>
          <p:spPr>
            <a:xfrm rot="2254481">
              <a:off x="2410503" y="450979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1181351" y="4666129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9201928" y="23632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1277656" y="1309708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817951" y="-181001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8183277" y="4291510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366909" y="2663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05203" y="142126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1" name="Google Shape;51;p3"/>
          <p:cNvSpPr/>
          <p:nvPr/>
        </p:nvSpPr>
        <p:spPr>
          <a:xfrm>
            <a:off x="5538652" y="827072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" name="Google Shape;52;p3"/>
          <p:cNvGrpSpPr/>
          <p:nvPr/>
        </p:nvGrpSpPr>
        <p:grpSpPr>
          <a:xfrm rot="3102133">
            <a:off x="-2070763" y="-1089902"/>
            <a:ext cx="13490653" cy="7312759"/>
            <a:chOff x="1349075" y="1476000"/>
            <a:chExt cx="3974275" cy="2872400"/>
          </a:xfrm>
        </p:grpSpPr>
        <p:sp>
          <p:nvSpPr>
            <p:cNvPr id="53" name="Google Shape;53;p3"/>
            <p:cNvSpPr/>
            <p:nvPr/>
          </p:nvSpPr>
          <p:spPr>
            <a:xfrm>
              <a:off x="1349075" y="1476000"/>
              <a:ext cx="3034275" cy="2557050"/>
            </a:xfrm>
            <a:custGeom>
              <a:avLst/>
              <a:gdLst/>
              <a:ahLst/>
              <a:cxnLst/>
              <a:rect l="l" t="t" r="r" b="b"/>
              <a:pathLst>
                <a:path w="121371" h="102282" fill="none" extrusionOk="0">
                  <a:moveTo>
                    <a:pt x="1" y="43253"/>
                  </a:moveTo>
                  <a:cubicBezTo>
                    <a:pt x="7934" y="25441"/>
                    <a:pt x="29150" y="4742"/>
                    <a:pt x="59151" y="2067"/>
                  </a:cubicBezTo>
                  <a:cubicBezTo>
                    <a:pt x="82403" y="0"/>
                    <a:pt x="97449" y="8876"/>
                    <a:pt x="107784" y="21642"/>
                  </a:cubicBezTo>
                  <a:cubicBezTo>
                    <a:pt x="112434" y="27356"/>
                    <a:pt x="115930" y="33071"/>
                    <a:pt x="117845" y="39849"/>
                  </a:cubicBezTo>
                  <a:cubicBezTo>
                    <a:pt x="119760" y="45563"/>
                    <a:pt x="120580" y="51551"/>
                    <a:pt x="120854" y="57539"/>
                  </a:cubicBezTo>
                  <a:cubicBezTo>
                    <a:pt x="121371" y="73831"/>
                    <a:pt x="117845" y="93132"/>
                    <a:pt x="103012" y="102281"/>
                  </a:cubicBezTo>
                </a:path>
              </a:pathLst>
            </a:custGeom>
            <a:noFill/>
            <a:ln w="152400" cap="flat" cmpd="sng">
              <a:solidFill>
                <a:schemeClr val="dk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1402275" y="1530700"/>
              <a:ext cx="2927875" cy="2465875"/>
            </a:xfrm>
            <a:custGeom>
              <a:avLst/>
              <a:gdLst/>
              <a:ahLst/>
              <a:cxnLst/>
              <a:rect l="l" t="t" r="r" b="b"/>
              <a:pathLst>
                <a:path w="117115" h="98635" fill="none" extrusionOk="0">
                  <a:moveTo>
                    <a:pt x="0" y="41704"/>
                  </a:moveTo>
                  <a:cubicBezTo>
                    <a:pt x="7660" y="24500"/>
                    <a:pt x="28116" y="4560"/>
                    <a:pt x="57083" y="1977"/>
                  </a:cubicBezTo>
                  <a:cubicBezTo>
                    <a:pt x="79485" y="1"/>
                    <a:pt x="94014" y="8542"/>
                    <a:pt x="104014" y="20852"/>
                  </a:cubicBezTo>
                  <a:cubicBezTo>
                    <a:pt x="108452" y="26354"/>
                    <a:pt x="111856" y="31886"/>
                    <a:pt x="113711" y="38421"/>
                  </a:cubicBezTo>
                  <a:cubicBezTo>
                    <a:pt x="115534" y="43922"/>
                    <a:pt x="116325" y="49698"/>
                    <a:pt x="116598" y="55473"/>
                  </a:cubicBezTo>
                  <a:cubicBezTo>
                    <a:pt x="117115" y="71187"/>
                    <a:pt x="113711" y="89820"/>
                    <a:pt x="99394" y="98634"/>
                  </a:cubicBezTo>
                </a:path>
              </a:pathLst>
            </a:custGeom>
            <a:noFill/>
            <a:ln w="152400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1445575" y="1578575"/>
              <a:ext cx="2834425" cy="2389125"/>
            </a:xfrm>
            <a:custGeom>
              <a:avLst/>
              <a:gdLst/>
              <a:ahLst/>
              <a:cxnLst/>
              <a:rect l="l" t="t" r="r" b="b"/>
              <a:pathLst>
                <a:path w="113377" h="95565" fill="none" extrusionOk="0">
                  <a:moveTo>
                    <a:pt x="1" y="40427"/>
                  </a:moveTo>
                  <a:cubicBezTo>
                    <a:pt x="7387" y="23770"/>
                    <a:pt x="27235" y="4439"/>
                    <a:pt x="55230" y="1946"/>
                  </a:cubicBezTo>
                  <a:cubicBezTo>
                    <a:pt x="76963" y="1"/>
                    <a:pt x="91006" y="8299"/>
                    <a:pt x="100671" y="20244"/>
                  </a:cubicBezTo>
                  <a:cubicBezTo>
                    <a:pt x="104988" y="25563"/>
                    <a:pt x="108301" y="30883"/>
                    <a:pt x="110064" y="37235"/>
                  </a:cubicBezTo>
                  <a:cubicBezTo>
                    <a:pt x="111827" y="42555"/>
                    <a:pt x="112586" y="48178"/>
                    <a:pt x="112860" y="53771"/>
                  </a:cubicBezTo>
                  <a:cubicBezTo>
                    <a:pt x="113377" y="68999"/>
                    <a:pt x="110064" y="87023"/>
                    <a:pt x="96203" y="95564"/>
                  </a:cubicBezTo>
                </a:path>
              </a:pathLst>
            </a:custGeom>
            <a:noFill/>
            <a:ln w="15240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1490425" y="1636325"/>
              <a:ext cx="2734100" cy="2302500"/>
            </a:xfrm>
            <a:custGeom>
              <a:avLst/>
              <a:gdLst/>
              <a:ahLst/>
              <a:cxnLst/>
              <a:rect l="l" t="t" r="r" b="b"/>
              <a:pathLst>
                <a:path w="109364" h="92100" fill="none" extrusionOk="0">
                  <a:moveTo>
                    <a:pt x="0" y="38938"/>
                  </a:moveTo>
                  <a:cubicBezTo>
                    <a:pt x="7143" y="22919"/>
                    <a:pt x="26292" y="4287"/>
                    <a:pt x="53284" y="1885"/>
                  </a:cubicBezTo>
                  <a:cubicBezTo>
                    <a:pt x="74257" y="1"/>
                    <a:pt x="87783" y="7995"/>
                    <a:pt x="97114" y="19484"/>
                  </a:cubicBezTo>
                  <a:cubicBezTo>
                    <a:pt x="101309" y="24621"/>
                    <a:pt x="104470" y="29788"/>
                    <a:pt x="106172" y="35898"/>
                  </a:cubicBezTo>
                  <a:cubicBezTo>
                    <a:pt x="107874" y="41035"/>
                    <a:pt x="108634" y="46415"/>
                    <a:pt x="108878" y="51825"/>
                  </a:cubicBezTo>
                  <a:cubicBezTo>
                    <a:pt x="109364" y="66506"/>
                    <a:pt x="106172" y="83893"/>
                    <a:pt x="92798" y="92099"/>
                  </a:cubicBezTo>
                </a:path>
              </a:pathLst>
            </a:custGeom>
            <a:noFill/>
            <a:ln w="152400" cap="flat" cmpd="sng">
              <a:solidFill>
                <a:schemeClr val="accent3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1598325" y="1751075"/>
              <a:ext cx="2531225" cy="2126200"/>
            </a:xfrm>
            <a:custGeom>
              <a:avLst/>
              <a:gdLst/>
              <a:ahLst/>
              <a:cxnLst/>
              <a:rect l="l" t="t" r="r" b="b"/>
              <a:pathLst>
                <a:path w="101249" h="85048" fill="none" extrusionOk="0">
                  <a:moveTo>
                    <a:pt x="0" y="35867"/>
                  </a:moveTo>
                  <a:cubicBezTo>
                    <a:pt x="6627" y="20943"/>
                    <a:pt x="24074" y="3952"/>
                    <a:pt x="49211" y="1733"/>
                  </a:cubicBezTo>
                  <a:cubicBezTo>
                    <a:pt x="68695" y="1"/>
                    <a:pt x="80944" y="7052"/>
                    <a:pt x="89607" y="17752"/>
                  </a:cubicBezTo>
                  <a:cubicBezTo>
                    <a:pt x="93497" y="22554"/>
                    <a:pt x="96719" y="27053"/>
                    <a:pt x="98300" y="32767"/>
                  </a:cubicBezTo>
                  <a:cubicBezTo>
                    <a:pt x="99881" y="37539"/>
                    <a:pt x="100580" y="42554"/>
                    <a:pt x="100792" y="47570"/>
                  </a:cubicBezTo>
                  <a:cubicBezTo>
                    <a:pt x="101248" y="61248"/>
                    <a:pt x="98300" y="77388"/>
                    <a:pt x="85868" y="85047"/>
                  </a:cubicBezTo>
                </a:path>
              </a:pathLst>
            </a:custGeom>
            <a:noFill/>
            <a:ln w="152400" cap="flat" cmpd="sng">
              <a:solidFill>
                <a:schemeClr val="l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1634800" y="1807300"/>
              <a:ext cx="2442325" cy="2028175"/>
            </a:xfrm>
            <a:custGeom>
              <a:avLst/>
              <a:gdLst/>
              <a:ahLst/>
              <a:cxnLst/>
              <a:rect l="l" t="t" r="r" b="b"/>
              <a:pathLst>
                <a:path w="97693" h="81127" fill="none" extrusionOk="0">
                  <a:moveTo>
                    <a:pt x="0" y="34986"/>
                  </a:moveTo>
                  <a:cubicBezTo>
                    <a:pt x="6353" y="20639"/>
                    <a:pt x="23557" y="3831"/>
                    <a:pt x="47722" y="1673"/>
                  </a:cubicBezTo>
                  <a:cubicBezTo>
                    <a:pt x="66445" y="1"/>
                    <a:pt x="77935" y="6232"/>
                    <a:pt x="86263" y="16475"/>
                  </a:cubicBezTo>
                  <a:cubicBezTo>
                    <a:pt x="90002" y="21065"/>
                    <a:pt x="93315" y="25412"/>
                    <a:pt x="94865" y="30883"/>
                  </a:cubicBezTo>
                  <a:cubicBezTo>
                    <a:pt x="96385" y="35472"/>
                    <a:pt x="97054" y="40275"/>
                    <a:pt x="97267" y="45108"/>
                  </a:cubicBezTo>
                  <a:cubicBezTo>
                    <a:pt x="97692" y="58239"/>
                    <a:pt x="94865" y="73771"/>
                    <a:pt x="82920" y="81127"/>
                  </a:cubicBezTo>
                </a:path>
              </a:pathLst>
            </a:custGeom>
            <a:noFill/>
            <a:ln w="152400" cap="flat" cmpd="sng">
              <a:solidFill>
                <a:schemeClr val="accen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1542850" y="1693325"/>
              <a:ext cx="2636100" cy="2220425"/>
            </a:xfrm>
            <a:custGeom>
              <a:avLst/>
              <a:gdLst/>
              <a:ahLst/>
              <a:cxnLst/>
              <a:rect l="l" t="t" r="r" b="b"/>
              <a:pathLst>
                <a:path w="105444" h="88817" fill="none" extrusionOk="0">
                  <a:moveTo>
                    <a:pt x="0" y="37509"/>
                  </a:moveTo>
                  <a:cubicBezTo>
                    <a:pt x="6870" y="22068"/>
                    <a:pt x="25411" y="4104"/>
                    <a:pt x="51430" y="1794"/>
                  </a:cubicBezTo>
                  <a:cubicBezTo>
                    <a:pt x="71613" y="0"/>
                    <a:pt x="84622" y="7812"/>
                    <a:pt x="93619" y="18876"/>
                  </a:cubicBezTo>
                  <a:cubicBezTo>
                    <a:pt x="97631" y="23831"/>
                    <a:pt x="100701" y="28785"/>
                    <a:pt x="102373" y="34682"/>
                  </a:cubicBezTo>
                  <a:cubicBezTo>
                    <a:pt x="104015" y="39636"/>
                    <a:pt x="104714" y="44834"/>
                    <a:pt x="104957" y="50001"/>
                  </a:cubicBezTo>
                  <a:cubicBezTo>
                    <a:pt x="105443" y="64166"/>
                    <a:pt x="102373" y="80883"/>
                    <a:pt x="89516" y="88816"/>
                  </a:cubicBezTo>
                </a:path>
              </a:pathLst>
            </a:custGeom>
            <a:noFill/>
            <a:ln w="152400" cap="flat" cmpd="sng">
              <a:solidFill>
                <a:schemeClr val="accent5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74175" y="2281475"/>
              <a:ext cx="2949175" cy="2066925"/>
            </a:xfrm>
            <a:custGeom>
              <a:avLst/>
              <a:gdLst/>
              <a:ahLst/>
              <a:cxnLst/>
              <a:rect l="l" t="t" r="r" b="b"/>
              <a:pathLst>
                <a:path w="117967" h="82677" fill="none" extrusionOk="0">
                  <a:moveTo>
                    <a:pt x="62160" y="69971"/>
                  </a:moveTo>
                  <a:cubicBezTo>
                    <a:pt x="61734" y="70245"/>
                    <a:pt x="61278" y="70549"/>
                    <a:pt x="60853" y="70792"/>
                  </a:cubicBezTo>
                  <a:cubicBezTo>
                    <a:pt x="40883" y="82677"/>
                    <a:pt x="17964" y="75959"/>
                    <a:pt x="9484" y="61430"/>
                  </a:cubicBezTo>
                  <a:cubicBezTo>
                    <a:pt x="0" y="45199"/>
                    <a:pt x="3101" y="29028"/>
                    <a:pt x="10456" y="18785"/>
                  </a:cubicBezTo>
                  <a:cubicBezTo>
                    <a:pt x="19697" y="6019"/>
                    <a:pt x="35320" y="1"/>
                    <a:pt x="50275" y="274"/>
                  </a:cubicBezTo>
                  <a:cubicBezTo>
                    <a:pt x="60883" y="821"/>
                    <a:pt x="70914" y="5168"/>
                    <a:pt x="79364" y="11977"/>
                  </a:cubicBezTo>
                  <a:cubicBezTo>
                    <a:pt x="91583" y="22037"/>
                    <a:pt x="98786" y="31916"/>
                    <a:pt x="106902" y="45442"/>
                  </a:cubicBezTo>
                  <a:cubicBezTo>
                    <a:pt x="110610" y="51643"/>
                    <a:pt x="117662" y="67783"/>
                    <a:pt x="117966" y="69698"/>
                  </a:cubicBezTo>
                </a:path>
              </a:pathLst>
            </a:custGeom>
            <a:noFill/>
            <a:ln w="152400" cap="flat" cmpd="sng">
              <a:solidFill>
                <a:schemeClr val="dk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417475" y="2330100"/>
              <a:ext cx="2850400" cy="1970425"/>
            </a:xfrm>
            <a:custGeom>
              <a:avLst/>
              <a:gdLst/>
              <a:ahLst/>
              <a:cxnLst/>
              <a:rect l="l" t="t" r="r" b="b"/>
              <a:pathLst>
                <a:path w="114016" h="78817" fill="none" extrusionOk="0">
                  <a:moveTo>
                    <a:pt x="59394" y="66263"/>
                  </a:moveTo>
                  <a:cubicBezTo>
                    <a:pt x="59121" y="66446"/>
                    <a:pt x="58330" y="66962"/>
                    <a:pt x="58057" y="67114"/>
                  </a:cubicBezTo>
                  <a:cubicBezTo>
                    <a:pt x="38999" y="78817"/>
                    <a:pt x="17174" y="72160"/>
                    <a:pt x="9028" y="58209"/>
                  </a:cubicBezTo>
                  <a:cubicBezTo>
                    <a:pt x="1" y="42768"/>
                    <a:pt x="4347" y="27691"/>
                    <a:pt x="10305" y="18117"/>
                  </a:cubicBezTo>
                  <a:cubicBezTo>
                    <a:pt x="18329" y="5442"/>
                    <a:pt x="33345" y="1"/>
                    <a:pt x="47570" y="244"/>
                  </a:cubicBezTo>
                  <a:cubicBezTo>
                    <a:pt x="57814" y="852"/>
                    <a:pt x="67601" y="4651"/>
                    <a:pt x="75534" y="11126"/>
                  </a:cubicBezTo>
                  <a:cubicBezTo>
                    <a:pt x="87176" y="20670"/>
                    <a:pt x="96234" y="31886"/>
                    <a:pt x="103620" y="45260"/>
                  </a:cubicBezTo>
                  <a:cubicBezTo>
                    <a:pt x="106690" y="50853"/>
                    <a:pt x="113742" y="65959"/>
                    <a:pt x="114015" y="67753"/>
                  </a:cubicBezTo>
                </a:path>
              </a:pathLst>
            </a:custGeom>
            <a:noFill/>
            <a:ln w="152400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475225" y="2387100"/>
              <a:ext cx="2740975" cy="1857950"/>
            </a:xfrm>
            <a:custGeom>
              <a:avLst/>
              <a:gdLst/>
              <a:ahLst/>
              <a:cxnLst/>
              <a:rect l="l" t="t" r="r" b="b"/>
              <a:pathLst>
                <a:path w="109639" h="74318" fill="none" extrusionOk="0">
                  <a:moveTo>
                    <a:pt x="56172" y="62524"/>
                  </a:moveTo>
                  <a:cubicBezTo>
                    <a:pt x="55716" y="62798"/>
                    <a:pt x="54744" y="63467"/>
                    <a:pt x="54318" y="63740"/>
                  </a:cubicBezTo>
                  <a:cubicBezTo>
                    <a:pt x="36415" y="74318"/>
                    <a:pt x="16141" y="68056"/>
                    <a:pt x="8512" y="54986"/>
                  </a:cubicBezTo>
                  <a:cubicBezTo>
                    <a:pt x="1" y="40427"/>
                    <a:pt x="4135" y="26141"/>
                    <a:pt x="9728" y="17113"/>
                  </a:cubicBezTo>
                  <a:cubicBezTo>
                    <a:pt x="17327" y="5137"/>
                    <a:pt x="31491" y="1"/>
                    <a:pt x="44926" y="244"/>
                  </a:cubicBezTo>
                  <a:cubicBezTo>
                    <a:pt x="54622" y="730"/>
                    <a:pt x="63954" y="4226"/>
                    <a:pt x="71552" y="10274"/>
                  </a:cubicBezTo>
                  <a:cubicBezTo>
                    <a:pt x="82556" y="19302"/>
                    <a:pt x="92829" y="31551"/>
                    <a:pt x="99486" y="44044"/>
                  </a:cubicBezTo>
                  <a:cubicBezTo>
                    <a:pt x="102374" y="49454"/>
                    <a:pt x="109365" y="64105"/>
                    <a:pt x="109638" y="65807"/>
                  </a:cubicBezTo>
                </a:path>
              </a:pathLst>
            </a:custGeom>
            <a:noFill/>
            <a:ln w="15240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523875" y="2431175"/>
              <a:ext cx="2642175" cy="1748525"/>
            </a:xfrm>
            <a:custGeom>
              <a:avLst/>
              <a:gdLst/>
              <a:ahLst/>
              <a:cxnLst/>
              <a:rect l="l" t="t" r="r" b="b"/>
              <a:pathLst>
                <a:path w="105687" h="69941" fill="none" extrusionOk="0">
                  <a:moveTo>
                    <a:pt x="53314" y="59090"/>
                  </a:moveTo>
                  <a:cubicBezTo>
                    <a:pt x="52798" y="59424"/>
                    <a:pt x="52007" y="59941"/>
                    <a:pt x="51491" y="60214"/>
                  </a:cubicBezTo>
                  <a:cubicBezTo>
                    <a:pt x="34499" y="69941"/>
                    <a:pt x="15350" y="64014"/>
                    <a:pt x="8146" y="51825"/>
                  </a:cubicBezTo>
                  <a:cubicBezTo>
                    <a:pt x="0" y="38086"/>
                    <a:pt x="3952" y="24651"/>
                    <a:pt x="9301" y="16110"/>
                  </a:cubicBezTo>
                  <a:cubicBezTo>
                    <a:pt x="16505" y="4833"/>
                    <a:pt x="30062" y="1"/>
                    <a:pt x="42858" y="244"/>
                  </a:cubicBezTo>
                  <a:cubicBezTo>
                    <a:pt x="51977" y="700"/>
                    <a:pt x="60670" y="4286"/>
                    <a:pt x="67813" y="10153"/>
                  </a:cubicBezTo>
                  <a:cubicBezTo>
                    <a:pt x="78847" y="19150"/>
                    <a:pt x="84926" y="25229"/>
                    <a:pt x="91917" y="36749"/>
                  </a:cubicBezTo>
                  <a:cubicBezTo>
                    <a:pt x="97267" y="45533"/>
                    <a:pt x="101005" y="53588"/>
                    <a:pt x="105686" y="64470"/>
                  </a:cubicBezTo>
                </a:path>
              </a:pathLst>
            </a:custGeom>
            <a:noFill/>
            <a:ln w="152400" cap="flat" cmpd="sng">
              <a:solidFill>
                <a:schemeClr val="accent3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587700" y="2487400"/>
              <a:ext cx="2530475" cy="1645950"/>
            </a:xfrm>
            <a:custGeom>
              <a:avLst/>
              <a:gdLst/>
              <a:ahLst/>
              <a:cxnLst/>
              <a:rect l="l" t="t" r="r" b="b"/>
              <a:pathLst>
                <a:path w="101219" h="65838" fill="none" extrusionOk="0">
                  <a:moveTo>
                    <a:pt x="50062" y="55412"/>
                  </a:moveTo>
                  <a:cubicBezTo>
                    <a:pt x="49424" y="55838"/>
                    <a:pt x="48147" y="56689"/>
                    <a:pt x="47479" y="57053"/>
                  </a:cubicBezTo>
                  <a:cubicBezTo>
                    <a:pt x="31794" y="65838"/>
                    <a:pt x="14226" y="60245"/>
                    <a:pt x="7569" y="48847"/>
                  </a:cubicBezTo>
                  <a:cubicBezTo>
                    <a:pt x="1" y="35898"/>
                    <a:pt x="3648" y="23223"/>
                    <a:pt x="8663" y="15199"/>
                  </a:cubicBezTo>
                  <a:cubicBezTo>
                    <a:pt x="15381" y="4560"/>
                    <a:pt x="27995" y="1"/>
                    <a:pt x="39940" y="214"/>
                  </a:cubicBezTo>
                  <a:cubicBezTo>
                    <a:pt x="48390" y="639"/>
                    <a:pt x="56871" y="4104"/>
                    <a:pt x="63710" y="9423"/>
                  </a:cubicBezTo>
                  <a:cubicBezTo>
                    <a:pt x="74136" y="17570"/>
                    <a:pt x="83315" y="27539"/>
                    <a:pt x="89303" y="38634"/>
                  </a:cubicBezTo>
                  <a:cubicBezTo>
                    <a:pt x="94470" y="48178"/>
                    <a:pt x="100398" y="60670"/>
                    <a:pt x="101218" y="62829"/>
                  </a:cubicBezTo>
                </a:path>
              </a:pathLst>
            </a:custGeom>
            <a:noFill/>
            <a:ln w="152400" cap="flat" cmpd="sng">
              <a:solidFill>
                <a:schemeClr val="accent5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42425" y="2542875"/>
              <a:ext cx="2422550" cy="1538800"/>
            </a:xfrm>
            <a:custGeom>
              <a:avLst/>
              <a:gdLst/>
              <a:ahLst/>
              <a:cxnLst/>
              <a:rect l="l" t="t" r="r" b="b"/>
              <a:pathLst>
                <a:path w="96902" h="61552" fill="none" extrusionOk="0">
                  <a:moveTo>
                    <a:pt x="45624" y="51916"/>
                  </a:moveTo>
                  <a:cubicBezTo>
                    <a:pt x="45229" y="52160"/>
                    <a:pt x="44712" y="52585"/>
                    <a:pt x="44347" y="52798"/>
                  </a:cubicBezTo>
                  <a:cubicBezTo>
                    <a:pt x="30001" y="61552"/>
                    <a:pt x="13313" y="56141"/>
                    <a:pt x="7021" y="45473"/>
                  </a:cubicBezTo>
                  <a:cubicBezTo>
                    <a:pt x="0" y="33527"/>
                    <a:pt x="3404" y="21855"/>
                    <a:pt x="8055" y="14439"/>
                  </a:cubicBezTo>
                  <a:cubicBezTo>
                    <a:pt x="14316" y="4621"/>
                    <a:pt x="25836" y="1"/>
                    <a:pt x="36961" y="214"/>
                  </a:cubicBezTo>
                  <a:cubicBezTo>
                    <a:pt x="44834" y="609"/>
                    <a:pt x="53983" y="3496"/>
                    <a:pt x="60244" y="8511"/>
                  </a:cubicBezTo>
                  <a:cubicBezTo>
                    <a:pt x="69333" y="15928"/>
                    <a:pt x="79667" y="27296"/>
                    <a:pt x="85230" y="37509"/>
                  </a:cubicBezTo>
                  <a:cubicBezTo>
                    <a:pt x="88087" y="42828"/>
                    <a:pt x="96689" y="59758"/>
                    <a:pt x="96902" y="61157"/>
                  </a:cubicBezTo>
                </a:path>
              </a:pathLst>
            </a:custGeom>
            <a:noFill/>
            <a:ln w="152400" cap="flat" cmpd="sng">
              <a:solidFill>
                <a:schemeClr val="l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704725" y="2590000"/>
              <a:ext cx="2309325" cy="1481050"/>
            </a:xfrm>
            <a:custGeom>
              <a:avLst/>
              <a:gdLst/>
              <a:ahLst/>
              <a:cxnLst/>
              <a:rect l="l" t="t" r="r" b="b"/>
              <a:pathLst>
                <a:path w="92373" h="59242" fill="none" extrusionOk="0">
                  <a:moveTo>
                    <a:pt x="42159" y="48420"/>
                  </a:moveTo>
                  <a:cubicBezTo>
                    <a:pt x="41551" y="48816"/>
                    <a:pt x="41035" y="49180"/>
                    <a:pt x="40396" y="49515"/>
                  </a:cubicBezTo>
                  <a:cubicBezTo>
                    <a:pt x="26992" y="56870"/>
                    <a:pt x="12128" y="52068"/>
                    <a:pt x="6444" y="42372"/>
                  </a:cubicBezTo>
                  <a:cubicBezTo>
                    <a:pt x="0" y="31308"/>
                    <a:pt x="3101" y="20456"/>
                    <a:pt x="7387" y="13587"/>
                  </a:cubicBezTo>
                  <a:cubicBezTo>
                    <a:pt x="13131" y="4468"/>
                    <a:pt x="23952" y="0"/>
                    <a:pt x="34165" y="183"/>
                  </a:cubicBezTo>
                  <a:cubicBezTo>
                    <a:pt x="41430" y="547"/>
                    <a:pt x="50305" y="3526"/>
                    <a:pt x="56050" y="8146"/>
                  </a:cubicBezTo>
                  <a:cubicBezTo>
                    <a:pt x="64409" y="15046"/>
                    <a:pt x="75564" y="26536"/>
                    <a:pt x="80823" y="36749"/>
                  </a:cubicBezTo>
                  <a:cubicBezTo>
                    <a:pt x="83771" y="42432"/>
                    <a:pt x="92191" y="57934"/>
                    <a:pt x="92373" y="59241"/>
                  </a:cubicBezTo>
                </a:path>
              </a:pathLst>
            </a:custGeom>
            <a:noFill/>
            <a:ln w="152400" cap="flat" cmpd="sng">
              <a:solidFill>
                <a:schemeClr val="accen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68361643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4"/>
          <p:cNvGrpSpPr/>
          <p:nvPr/>
        </p:nvGrpSpPr>
        <p:grpSpPr>
          <a:xfrm>
            <a:off x="7783886" y="-162499"/>
            <a:ext cx="1885119" cy="7310700"/>
            <a:chOff x="7936390" y="-198069"/>
            <a:chExt cx="2187928" cy="5483025"/>
          </a:xfrm>
        </p:grpSpPr>
        <p:sp>
          <p:nvSpPr>
            <p:cNvPr id="69" name="Google Shape;69;p4"/>
            <p:cNvSpPr/>
            <p:nvPr/>
          </p:nvSpPr>
          <p:spPr>
            <a:xfrm rot="-5058308" flipH="1">
              <a:off x="5877779" y="2147347"/>
              <a:ext cx="5356427" cy="711356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4"/>
            <p:cNvSpPr/>
            <p:nvPr/>
          </p:nvSpPr>
          <p:spPr>
            <a:xfrm rot="-5058308" flipH="1">
              <a:off x="6036876" y="2163575"/>
              <a:ext cx="5356427" cy="711356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4"/>
            <p:cNvSpPr/>
            <p:nvPr/>
          </p:nvSpPr>
          <p:spPr>
            <a:xfrm rot="-5058308" flipH="1">
              <a:off x="6194852" y="2179313"/>
              <a:ext cx="5356427" cy="712108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" name="Google Shape;72;p4"/>
            <p:cNvSpPr/>
            <p:nvPr/>
          </p:nvSpPr>
          <p:spPr>
            <a:xfrm rot="-5058308" flipH="1">
              <a:off x="6353662" y="2195975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" name="Google Shape;73;p4"/>
            <p:cNvSpPr/>
            <p:nvPr/>
          </p:nvSpPr>
          <p:spPr>
            <a:xfrm rot="-5058308" flipH="1">
              <a:off x="6512012" y="2212127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4"/>
            <p:cNvSpPr/>
            <p:nvPr/>
          </p:nvSpPr>
          <p:spPr>
            <a:xfrm rot="-5058308" flipH="1">
              <a:off x="6670362" y="2228279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" name="Google Shape;76;p4"/>
          <p:cNvSpPr txBox="1">
            <a:spLocks noGrp="1"/>
          </p:cNvSpPr>
          <p:nvPr>
            <p:ph type="body" idx="1"/>
          </p:nvPr>
        </p:nvSpPr>
        <p:spPr>
          <a:xfrm>
            <a:off x="714575" y="1344833"/>
            <a:ext cx="7467300" cy="4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42892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4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4"/>
          <p:cNvSpPr/>
          <p:nvPr/>
        </p:nvSpPr>
        <p:spPr>
          <a:xfrm>
            <a:off x="-210918" y="4285092"/>
            <a:ext cx="597838" cy="779885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" name="Google Shape;79;p4"/>
          <p:cNvSpPr/>
          <p:nvPr/>
        </p:nvSpPr>
        <p:spPr>
          <a:xfrm>
            <a:off x="8689426" y="5671002"/>
            <a:ext cx="337836" cy="470228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" name="Google Shape;80;p4"/>
          <p:cNvSpPr/>
          <p:nvPr/>
        </p:nvSpPr>
        <p:spPr>
          <a:xfrm rot="2254481">
            <a:off x="4326791" y="6679929"/>
            <a:ext cx="242871" cy="317745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4"/>
          <p:cNvSpPr/>
          <p:nvPr/>
        </p:nvSpPr>
        <p:spPr>
          <a:xfrm>
            <a:off x="7219412" y="6241176"/>
            <a:ext cx="158289" cy="20708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" name="Google Shape;82;p4"/>
          <p:cNvSpPr/>
          <p:nvPr/>
        </p:nvSpPr>
        <p:spPr>
          <a:xfrm>
            <a:off x="1925002" y="64070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" name="Google Shape;83;p4"/>
          <p:cNvSpPr/>
          <p:nvPr/>
        </p:nvSpPr>
        <p:spPr>
          <a:xfrm>
            <a:off x="8982529" y="28051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" name="Google Shape;84;p4"/>
          <p:cNvSpPr/>
          <p:nvPr/>
        </p:nvSpPr>
        <p:spPr>
          <a:xfrm>
            <a:off x="140207" y="6323097"/>
            <a:ext cx="286680" cy="374981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" name="Google Shape;85;p4"/>
          <p:cNvSpPr/>
          <p:nvPr/>
        </p:nvSpPr>
        <p:spPr>
          <a:xfrm>
            <a:off x="3271007" y="77245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" name="Google Shape;86;p4"/>
          <p:cNvSpPr/>
          <p:nvPr/>
        </p:nvSpPr>
        <p:spPr>
          <a:xfrm>
            <a:off x="605614" y="-229401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" name="Google Shape;87;p4"/>
          <p:cNvSpPr/>
          <p:nvPr/>
        </p:nvSpPr>
        <p:spPr>
          <a:xfrm>
            <a:off x="8366909" y="456794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" name="Google Shape;88;p4"/>
          <p:cNvSpPr/>
          <p:nvPr/>
        </p:nvSpPr>
        <p:spPr>
          <a:xfrm>
            <a:off x="7286895" y="-182900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" name="Google Shape;89;p4"/>
          <p:cNvSpPr/>
          <p:nvPr/>
        </p:nvSpPr>
        <p:spPr>
          <a:xfrm>
            <a:off x="140204" y="1951632"/>
            <a:ext cx="253471" cy="329432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5698193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5">
  <p:cSld name="Title and four columns 5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8"/>
          <p:cNvSpPr/>
          <p:nvPr/>
        </p:nvSpPr>
        <p:spPr>
          <a:xfrm flipH="1">
            <a:off x="2753014" y="7202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1" name="Google Shape;181;p18"/>
          <p:cNvGrpSpPr/>
          <p:nvPr/>
        </p:nvGrpSpPr>
        <p:grpSpPr>
          <a:xfrm>
            <a:off x="877067" y="1425782"/>
            <a:ext cx="7799239" cy="4893499"/>
            <a:chOff x="877066" y="1069336"/>
            <a:chExt cx="7799239" cy="3670124"/>
          </a:xfrm>
        </p:grpSpPr>
        <p:sp>
          <p:nvSpPr>
            <p:cNvPr id="182" name="Google Shape;182;p18"/>
            <p:cNvSpPr/>
            <p:nvPr/>
          </p:nvSpPr>
          <p:spPr>
            <a:xfrm rot="135208">
              <a:off x="6621556" y="3715628"/>
              <a:ext cx="1911243" cy="986362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18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18"/>
            <p:cNvSpPr/>
            <p:nvPr/>
          </p:nvSpPr>
          <p:spPr>
            <a:xfrm rot="-126081" flipH="1">
              <a:off x="894507" y="1104045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18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6" name="Google Shape;186;p18"/>
          <p:cNvSpPr txBox="1">
            <a:spLocks noGrp="1"/>
          </p:cNvSpPr>
          <p:nvPr>
            <p:ph type="ctrTitle"/>
          </p:nvPr>
        </p:nvSpPr>
        <p:spPr>
          <a:xfrm>
            <a:off x="1074400" y="3321451"/>
            <a:ext cx="1821900" cy="54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87" name="Google Shape;187;p18"/>
          <p:cNvSpPr txBox="1">
            <a:spLocks noGrp="1"/>
          </p:cNvSpPr>
          <p:nvPr>
            <p:ph type="subTitle" idx="1"/>
          </p:nvPr>
        </p:nvSpPr>
        <p:spPr>
          <a:xfrm>
            <a:off x="725050" y="3738700"/>
            <a:ext cx="25206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88" name="Google Shape;188;p18"/>
          <p:cNvSpPr txBox="1">
            <a:spLocks noGrp="1"/>
          </p:cNvSpPr>
          <p:nvPr>
            <p:ph type="ctrTitle" idx="2"/>
          </p:nvPr>
        </p:nvSpPr>
        <p:spPr>
          <a:xfrm>
            <a:off x="6236500" y="3321451"/>
            <a:ext cx="1821900" cy="54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89" name="Google Shape;189;p18"/>
          <p:cNvSpPr txBox="1">
            <a:spLocks noGrp="1"/>
          </p:cNvSpPr>
          <p:nvPr>
            <p:ph type="subTitle" idx="3"/>
          </p:nvPr>
        </p:nvSpPr>
        <p:spPr>
          <a:xfrm>
            <a:off x="5887150" y="3738700"/>
            <a:ext cx="25206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0" name="Google Shape;190;p18"/>
          <p:cNvSpPr txBox="1">
            <a:spLocks noGrp="1"/>
          </p:cNvSpPr>
          <p:nvPr>
            <p:ph type="ctrTitle" idx="4"/>
          </p:nvPr>
        </p:nvSpPr>
        <p:spPr>
          <a:xfrm>
            <a:off x="3632619" y="1840967"/>
            <a:ext cx="1821900" cy="54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1" name="Google Shape;191;p18"/>
          <p:cNvSpPr txBox="1">
            <a:spLocks noGrp="1"/>
          </p:cNvSpPr>
          <p:nvPr>
            <p:ph type="subTitle" idx="5"/>
          </p:nvPr>
        </p:nvSpPr>
        <p:spPr>
          <a:xfrm>
            <a:off x="3283269" y="2261617"/>
            <a:ext cx="25206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2" name="Google Shape;192;p18"/>
          <p:cNvSpPr txBox="1">
            <a:spLocks noGrp="1"/>
          </p:cNvSpPr>
          <p:nvPr>
            <p:ph type="ctrTitle" idx="6"/>
          </p:nvPr>
        </p:nvSpPr>
        <p:spPr>
          <a:xfrm>
            <a:off x="3632619" y="4758567"/>
            <a:ext cx="1821900" cy="54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3" name="Google Shape;193;p18"/>
          <p:cNvSpPr txBox="1">
            <a:spLocks noGrp="1"/>
          </p:cNvSpPr>
          <p:nvPr>
            <p:ph type="subTitle" idx="7"/>
          </p:nvPr>
        </p:nvSpPr>
        <p:spPr>
          <a:xfrm>
            <a:off x="3283269" y="5185767"/>
            <a:ext cx="25206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4" name="Google Shape;194;p18"/>
          <p:cNvSpPr txBox="1">
            <a:spLocks noGrp="1"/>
          </p:cNvSpPr>
          <p:nvPr>
            <p:ph type="title" idx="8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95" name="Google Shape;195;p18"/>
          <p:cNvSpPr txBox="1">
            <a:spLocks noGrp="1"/>
          </p:cNvSpPr>
          <p:nvPr>
            <p:ph type="ctrTitle" idx="9"/>
          </p:nvPr>
        </p:nvSpPr>
        <p:spPr>
          <a:xfrm>
            <a:off x="1681000" y="2867033"/>
            <a:ext cx="608700" cy="45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6" name="Google Shape;196;p18"/>
          <p:cNvSpPr txBox="1">
            <a:spLocks noGrp="1"/>
          </p:cNvSpPr>
          <p:nvPr>
            <p:ph type="ctrTitle" idx="13"/>
          </p:nvPr>
        </p:nvSpPr>
        <p:spPr>
          <a:xfrm>
            <a:off x="4239219" y="1390167"/>
            <a:ext cx="608700" cy="45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7" name="Google Shape;197;p18"/>
          <p:cNvSpPr txBox="1">
            <a:spLocks noGrp="1"/>
          </p:cNvSpPr>
          <p:nvPr>
            <p:ph type="ctrTitle" idx="14"/>
          </p:nvPr>
        </p:nvSpPr>
        <p:spPr>
          <a:xfrm>
            <a:off x="4239219" y="4299533"/>
            <a:ext cx="608700" cy="45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8" name="Google Shape;198;p18"/>
          <p:cNvSpPr txBox="1">
            <a:spLocks noGrp="1"/>
          </p:cNvSpPr>
          <p:nvPr>
            <p:ph type="ctrTitle" idx="15"/>
          </p:nvPr>
        </p:nvSpPr>
        <p:spPr>
          <a:xfrm>
            <a:off x="6843100" y="2867033"/>
            <a:ext cx="608700" cy="45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471001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subTitle" idx="1"/>
          </p:nvPr>
        </p:nvSpPr>
        <p:spPr>
          <a:xfrm>
            <a:off x="1672900" y="4627833"/>
            <a:ext cx="26511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/>
          </p:nvPr>
        </p:nvSpPr>
        <p:spPr>
          <a:xfrm>
            <a:off x="2240650" y="4103683"/>
            <a:ext cx="1515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3" name="Google Shape;93;p5"/>
          <p:cNvSpPr txBox="1">
            <a:spLocks noGrp="1"/>
          </p:cNvSpPr>
          <p:nvPr>
            <p:ph type="subTitle" idx="2"/>
          </p:nvPr>
        </p:nvSpPr>
        <p:spPr>
          <a:xfrm>
            <a:off x="4820000" y="4627833"/>
            <a:ext cx="26511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94" name="Google Shape;94;p5"/>
          <p:cNvSpPr txBox="1">
            <a:spLocks noGrp="1"/>
          </p:cNvSpPr>
          <p:nvPr>
            <p:ph type="title" idx="3"/>
          </p:nvPr>
        </p:nvSpPr>
        <p:spPr>
          <a:xfrm>
            <a:off x="5387750" y="4103683"/>
            <a:ext cx="1515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5" name="Google Shape;95;p5"/>
          <p:cNvSpPr txBox="1">
            <a:spLocks noGrp="1"/>
          </p:cNvSpPr>
          <p:nvPr>
            <p:ph type="title" idx="4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96" name="Google Shape;96;p5"/>
          <p:cNvGrpSpPr/>
          <p:nvPr/>
        </p:nvGrpSpPr>
        <p:grpSpPr>
          <a:xfrm rot="250396" flipH="1">
            <a:off x="-698231" y="-226517"/>
            <a:ext cx="1885137" cy="7311053"/>
            <a:chOff x="7936330" y="-198069"/>
            <a:chExt cx="2187989" cy="5483037"/>
          </a:xfrm>
        </p:grpSpPr>
        <p:sp>
          <p:nvSpPr>
            <p:cNvPr id="97" name="Google Shape;97;p5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5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5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5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5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5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5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4" name="Google Shape;104;p5"/>
          <p:cNvGrpSpPr/>
          <p:nvPr/>
        </p:nvGrpSpPr>
        <p:grpSpPr>
          <a:xfrm rot="-250396">
            <a:off x="7955158" y="-147233"/>
            <a:ext cx="1885137" cy="7311053"/>
            <a:chOff x="7936330" y="-198069"/>
            <a:chExt cx="2187989" cy="5483037"/>
          </a:xfrm>
        </p:grpSpPr>
        <p:sp>
          <p:nvSpPr>
            <p:cNvPr id="105" name="Google Shape;105;p5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5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5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" name="Google Shape;108;p5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5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5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5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2" name="Google Shape;112;p5"/>
          <p:cNvSpPr/>
          <p:nvPr/>
        </p:nvSpPr>
        <p:spPr>
          <a:xfrm flipH="1">
            <a:off x="8623275" y="5812098"/>
            <a:ext cx="367286" cy="511220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5"/>
          <p:cNvSpPr/>
          <p:nvPr/>
        </p:nvSpPr>
        <p:spPr>
          <a:xfrm flipH="1">
            <a:off x="8685487" y="25793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5"/>
          <p:cNvSpPr/>
          <p:nvPr/>
        </p:nvSpPr>
        <p:spPr>
          <a:xfrm>
            <a:off x="510926" y="-92068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" name="Google Shape;115;p5"/>
          <p:cNvSpPr/>
          <p:nvPr/>
        </p:nvSpPr>
        <p:spPr>
          <a:xfrm flipH="1">
            <a:off x="8895896" y="291561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6" name="Google Shape;116;p5"/>
          <p:cNvSpPr/>
          <p:nvPr/>
        </p:nvSpPr>
        <p:spPr>
          <a:xfrm>
            <a:off x="145058" y="4424635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7" name="Google Shape;117;p5"/>
          <p:cNvSpPr/>
          <p:nvPr/>
        </p:nvSpPr>
        <p:spPr>
          <a:xfrm>
            <a:off x="69327" y="61162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5"/>
          <p:cNvSpPr/>
          <p:nvPr/>
        </p:nvSpPr>
        <p:spPr>
          <a:xfrm>
            <a:off x="226677" y="2515772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3848202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6"/>
          <p:cNvGrpSpPr/>
          <p:nvPr/>
        </p:nvGrpSpPr>
        <p:grpSpPr>
          <a:xfrm rot="-10799601" flipH="1">
            <a:off x="-592108" y="-226365"/>
            <a:ext cx="1885171" cy="7310716"/>
            <a:chOff x="7936330" y="-198069"/>
            <a:chExt cx="2187989" cy="5483037"/>
          </a:xfrm>
        </p:grpSpPr>
        <p:sp>
          <p:nvSpPr>
            <p:cNvPr id="121" name="Google Shape;121;p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8" name="Google Shape;128;p6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8689426" y="5671002"/>
            <a:ext cx="337836" cy="470228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" name="Google Shape;130;p6"/>
          <p:cNvSpPr/>
          <p:nvPr/>
        </p:nvSpPr>
        <p:spPr>
          <a:xfrm rot="2254481">
            <a:off x="4326791" y="6679929"/>
            <a:ext cx="242871" cy="317745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6"/>
          <p:cNvSpPr/>
          <p:nvPr/>
        </p:nvSpPr>
        <p:spPr>
          <a:xfrm>
            <a:off x="7219412" y="6241176"/>
            <a:ext cx="158289" cy="20708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2" name="Google Shape;132;p6"/>
          <p:cNvSpPr/>
          <p:nvPr/>
        </p:nvSpPr>
        <p:spPr>
          <a:xfrm>
            <a:off x="1925002" y="64070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3" name="Google Shape;133;p6"/>
          <p:cNvSpPr/>
          <p:nvPr/>
        </p:nvSpPr>
        <p:spPr>
          <a:xfrm>
            <a:off x="8982529" y="28051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4" name="Google Shape;134;p6"/>
          <p:cNvSpPr/>
          <p:nvPr/>
        </p:nvSpPr>
        <p:spPr>
          <a:xfrm>
            <a:off x="56807" y="6026411"/>
            <a:ext cx="486699" cy="636597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5" name="Google Shape;135;p6"/>
          <p:cNvSpPr/>
          <p:nvPr/>
        </p:nvSpPr>
        <p:spPr>
          <a:xfrm>
            <a:off x="3271007" y="77245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6" name="Google Shape;136;p6"/>
          <p:cNvSpPr/>
          <p:nvPr/>
        </p:nvSpPr>
        <p:spPr>
          <a:xfrm>
            <a:off x="426889" y="-182901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7" name="Google Shape;137;p6"/>
          <p:cNvSpPr/>
          <p:nvPr/>
        </p:nvSpPr>
        <p:spPr>
          <a:xfrm>
            <a:off x="8366909" y="456794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" name="Google Shape;138;p6"/>
          <p:cNvSpPr/>
          <p:nvPr/>
        </p:nvSpPr>
        <p:spPr>
          <a:xfrm>
            <a:off x="6905895" y="-182900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" name="Google Shape;139;p6"/>
          <p:cNvSpPr/>
          <p:nvPr/>
        </p:nvSpPr>
        <p:spPr>
          <a:xfrm>
            <a:off x="173429" y="2280832"/>
            <a:ext cx="253471" cy="329432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16703214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7"/>
          <p:cNvSpPr txBox="1">
            <a:spLocks noGrp="1"/>
          </p:cNvSpPr>
          <p:nvPr>
            <p:ph type="body" idx="1"/>
          </p:nvPr>
        </p:nvSpPr>
        <p:spPr>
          <a:xfrm>
            <a:off x="706050" y="2027700"/>
            <a:ext cx="3578700" cy="36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○"/>
              <a:defRPr sz="1200"/>
            </a:lvl2pPr>
            <a:lvl3pPr marL="1371566" lvl="2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■"/>
              <a:defRPr sz="1200"/>
            </a:lvl3pPr>
            <a:lvl4pPr marL="1828754" lvl="3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200"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1200"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1200"/>
            </a:lvl6pPr>
            <a:lvl7pPr marL="3200320" lvl="6" indent="-273044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●"/>
              <a:defRPr sz="1200"/>
            </a:lvl7pPr>
            <a:lvl8pPr marL="3657509" lvl="7" indent="-273044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○"/>
              <a:defRPr sz="1200"/>
            </a:lvl8pPr>
            <a:lvl9pPr marL="4114697" lvl="8" indent="-266693">
              <a:spcBef>
                <a:spcPts val="0"/>
              </a:spcBef>
              <a:spcAft>
                <a:spcPts val="0"/>
              </a:spcAft>
              <a:buSzPts val="600"/>
              <a:buFont typeface="Open Sans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4687424" y="6323093"/>
            <a:ext cx="431017" cy="562293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3" name="Google Shape;143;p7"/>
          <p:cNvSpPr/>
          <p:nvPr/>
        </p:nvSpPr>
        <p:spPr>
          <a:xfrm>
            <a:off x="267601" y="3176397"/>
            <a:ext cx="159290" cy="202965"/>
          </a:xfrm>
          <a:custGeom>
            <a:avLst/>
            <a:gdLst/>
            <a:ahLst/>
            <a:cxnLst/>
            <a:rect l="l" t="t" r="r" b="b"/>
            <a:pathLst>
              <a:path w="15138" h="14470" extrusionOk="0">
                <a:moveTo>
                  <a:pt x="7508" y="1"/>
                </a:moveTo>
                <a:lnTo>
                  <a:pt x="5228" y="4773"/>
                </a:lnTo>
                <a:lnTo>
                  <a:pt x="0" y="5594"/>
                </a:lnTo>
                <a:lnTo>
                  <a:pt x="3830" y="9241"/>
                </a:lnTo>
                <a:lnTo>
                  <a:pt x="3010" y="14469"/>
                </a:lnTo>
                <a:lnTo>
                  <a:pt x="3010" y="14469"/>
                </a:lnTo>
                <a:lnTo>
                  <a:pt x="7660" y="11946"/>
                </a:lnTo>
                <a:lnTo>
                  <a:pt x="12371" y="14347"/>
                </a:lnTo>
                <a:lnTo>
                  <a:pt x="11399" y="9150"/>
                </a:lnTo>
                <a:lnTo>
                  <a:pt x="15137" y="5411"/>
                </a:lnTo>
                <a:lnTo>
                  <a:pt x="9909" y="4712"/>
                </a:lnTo>
                <a:lnTo>
                  <a:pt x="750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" name="Google Shape;144;p7"/>
          <p:cNvSpPr/>
          <p:nvPr/>
        </p:nvSpPr>
        <p:spPr>
          <a:xfrm>
            <a:off x="2189527" y="6356105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" name="Google Shape;145;p7"/>
          <p:cNvSpPr/>
          <p:nvPr/>
        </p:nvSpPr>
        <p:spPr>
          <a:xfrm>
            <a:off x="140207" y="6323097"/>
            <a:ext cx="286680" cy="374981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7"/>
          <p:cNvSpPr/>
          <p:nvPr/>
        </p:nvSpPr>
        <p:spPr>
          <a:xfrm>
            <a:off x="3271007" y="214579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" name="Google Shape;147;p7"/>
          <p:cNvSpPr/>
          <p:nvPr/>
        </p:nvSpPr>
        <p:spPr>
          <a:xfrm>
            <a:off x="156816" y="305799"/>
            <a:ext cx="253471" cy="329432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" name="Google Shape;148;p7"/>
          <p:cNvSpPr/>
          <p:nvPr/>
        </p:nvSpPr>
        <p:spPr>
          <a:xfrm>
            <a:off x="4604019" y="1614492"/>
            <a:ext cx="597838" cy="779885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9" name="Google Shape;149;p7"/>
          <p:cNvSpPr txBox="1">
            <a:spLocks noGrp="1"/>
          </p:cNvSpPr>
          <p:nvPr>
            <p:ph type="title"/>
          </p:nvPr>
        </p:nvSpPr>
        <p:spPr>
          <a:xfrm>
            <a:off x="591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7"/>
          <p:cNvSpPr/>
          <p:nvPr/>
        </p:nvSpPr>
        <p:spPr>
          <a:xfrm>
            <a:off x="4753774" y="-434841"/>
            <a:ext cx="5889900" cy="7853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1" name="Google Shape;151;p7"/>
          <p:cNvSpPr/>
          <p:nvPr/>
        </p:nvSpPr>
        <p:spPr>
          <a:xfrm>
            <a:off x="4921702" y="-397841"/>
            <a:ext cx="5834400" cy="7779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" name="Google Shape;152;p7"/>
          <p:cNvSpPr/>
          <p:nvPr/>
        </p:nvSpPr>
        <p:spPr>
          <a:xfrm>
            <a:off x="5107887" y="-361241"/>
            <a:ext cx="5779500" cy="7706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" name="Google Shape;153;p7"/>
          <p:cNvSpPr/>
          <p:nvPr/>
        </p:nvSpPr>
        <p:spPr>
          <a:xfrm>
            <a:off x="5286724" y="-285641"/>
            <a:ext cx="5666100" cy="755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" name="Google Shape;154;p7"/>
          <p:cNvSpPr/>
          <p:nvPr/>
        </p:nvSpPr>
        <p:spPr>
          <a:xfrm>
            <a:off x="5473020" y="-246041"/>
            <a:ext cx="5606700" cy="7475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" name="Google Shape;155;p7"/>
          <p:cNvSpPr/>
          <p:nvPr/>
        </p:nvSpPr>
        <p:spPr>
          <a:xfrm>
            <a:off x="5653691" y="-207241"/>
            <a:ext cx="5548500" cy="7398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" name="Google Shape;156;p7"/>
          <p:cNvSpPr/>
          <p:nvPr/>
        </p:nvSpPr>
        <p:spPr>
          <a:xfrm>
            <a:off x="5828616" y="-207241"/>
            <a:ext cx="5548500" cy="739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854352391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oogle Shape;158;p8"/>
          <p:cNvGrpSpPr/>
          <p:nvPr/>
        </p:nvGrpSpPr>
        <p:grpSpPr>
          <a:xfrm>
            <a:off x="529424" y="374515"/>
            <a:ext cx="8085133" cy="5089433"/>
            <a:chOff x="529423" y="280885"/>
            <a:chExt cx="8085133" cy="3817075"/>
          </a:xfrm>
        </p:grpSpPr>
        <p:sp>
          <p:nvSpPr>
            <p:cNvPr id="159" name="Google Shape;159;p8"/>
            <p:cNvSpPr/>
            <p:nvPr/>
          </p:nvSpPr>
          <p:spPr>
            <a:xfrm>
              <a:off x="1584371" y="450435"/>
              <a:ext cx="5863949" cy="2758867"/>
            </a:xfrm>
            <a:custGeom>
              <a:avLst/>
              <a:gdLst/>
              <a:ahLst/>
              <a:cxnLst/>
              <a:rect l="l" t="t" r="r" b="b"/>
              <a:pathLst>
                <a:path w="50233" h="28671" extrusionOk="0">
                  <a:moveTo>
                    <a:pt x="25194" y="0"/>
                  </a:moveTo>
                  <a:cubicBezTo>
                    <a:pt x="15502" y="0"/>
                    <a:pt x="8061" y="5001"/>
                    <a:pt x="3680" y="14478"/>
                  </a:cubicBezTo>
                  <a:cubicBezTo>
                    <a:pt x="465" y="21444"/>
                    <a:pt x="12" y="28302"/>
                    <a:pt x="0" y="28587"/>
                  </a:cubicBezTo>
                  <a:lnTo>
                    <a:pt x="2537" y="28671"/>
                  </a:lnTo>
                  <a:cubicBezTo>
                    <a:pt x="2548" y="28397"/>
                    <a:pt x="4442" y="1774"/>
                    <a:pt x="25194" y="1774"/>
                  </a:cubicBezTo>
                  <a:cubicBezTo>
                    <a:pt x="45947" y="1774"/>
                    <a:pt x="47685" y="28397"/>
                    <a:pt x="47697" y="28659"/>
                  </a:cubicBezTo>
                  <a:lnTo>
                    <a:pt x="50233" y="28587"/>
                  </a:lnTo>
                  <a:cubicBezTo>
                    <a:pt x="50221" y="28302"/>
                    <a:pt x="49804" y="21455"/>
                    <a:pt x="46625" y="14490"/>
                  </a:cubicBezTo>
                  <a:cubicBezTo>
                    <a:pt x="42303" y="5001"/>
                    <a:pt x="34886" y="0"/>
                    <a:pt x="25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1311908" y="280885"/>
              <a:ext cx="6408868" cy="2916965"/>
            </a:xfrm>
            <a:custGeom>
              <a:avLst/>
              <a:gdLst/>
              <a:ahLst/>
              <a:cxnLst/>
              <a:rect l="l" t="t" r="r" b="b"/>
              <a:pathLst>
                <a:path w="54901" h="30314" extrusionOk="0">
                  <a:moveTo>
                    <a:pt x="27540" y="0"/>
                  </a:moveTo>
                  <a:cubicBezTo>
                    <a:pt x="16955" y="0"/>
                    <a:pt x="8835" y="5287"/>
                    <a:pt x="4049" y="15300"/>
                  </a:cubicBezTo>
                  <a:cubicBezTo>
                    <a:pt x="513" y="22670"/>
                    <a:pt x="13" y="29921"/>
                    <a:pt x="1" y="30230"/>
                  </a:cubicBezTo>
                  <a:lnTo>
                    <a:pt x="2537" y="30314"/>
                  </a:lnTo>
                  <a:cubicBezTo>
                    <a:pt x="2537" y="30242"/>
                    <a:pt x="3037" y="22979"/>
                    <a:pt x="6466" y="15836"/>
                  </a:cubicBezTo>
                  <a:cubicBezTo>
                    <a:pt x="10943" y="6513"/>
                    <a:pt x="18027" y="1786"/>
                    <a:pt x="27528" y="1786"/>
                  </a:cubicBezTo>
                  <a:cubicBezTo>
                    <a:pt x="37029" y="1786"/>
                    <a:pt x="44090" y="6513"/>
                    <a:pt x="48519" y="15836"/>
                  </a:cubicBezTo>
                  <a:cubicBezTo>
                    <a:pt x="51900" y="22979"/>
                    <a:pt x="52365" y="30242"/>
                    <a:pt x="52365" y="30314"/>
                  </a:cubicBezTo>
                  <a:lnTo>
                    <a:pt x="54901" y="30242"/>
                  </a:lnTo>
                  <a:cubicBezTo>
                    <a:pt x="54889" y="29933"/>
                    <a:pt x="54436" y="22682"/>
                    <a:pt x="50936" y="15300"/>
                  </a:cubicBezTo>
                  <a:cubicBezTo>
                    <a:pt x="46209" y="5287"/>
                    <a:pt x="38113" y="0"/>
                    <a:pt x="27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1876213" y="583323"/>
              <a:ext cx="5280274" cy="2625980"/>
            </a:xfrm>
            <a:custGeom>
              <a:avLst/>
              <a:gdLst/>
              <a:ahLst/>
              <a:cxnLst/>
              <a:rect l="l" t="t" r="r" b="b"/>
              <a:pathLst>
                <a:path w="45233" h="27290" extrusionOk="0">
                  <a:moveTo>
                    <a:pt x="22682" y="1"/>
                  </a:moveTo>
                  <a:cubicBezTo>
                    <a:pt x="14038" y="1"/>
                    <a:pt x="7359" y="4775"/>
                    <a:pt x="3394" y="13812"/>
                  </a:cubicBezTo>
                  <a:cubicBezTo>
                    <a:pt x="477" y="20432"/>
                    <a:pt x="25" y="26932"/>
                    <a:pt x="1" y="27206"/>
                  </a:cubicBezTo>
                  <a:lnTo>
                    <a:pt x="2537" y="27290"/>
                  </a:lnTo>
                  <a:cubicBezTo>
                    <a:pt x="2561" y="27040"/>
                    <a:pt x="4466" y="1787"/>
                    <a:pt x="22682" y="1787"/>
                  </a:cubicBezTo>
                  <a:cubicBezTo>
                    <a:pt x="40899" y="1787"/>
                    <a:pt x="42673" y="27028"/>
                    <a:pt x="42685" y="27278"/>
                  </a:cubicBezTo>
                  <a:lnTo>
                    <a:pt x="45233" y="27206"/>
                  </a:lnTo>
                  <a:cubicBezTo>
                    <a:pt x="45209" y="26932"/>
                    <a:pt x="44780" y="20432"/>
                    <a:pt x="41911" y="13812"/>
                  </a:cubicBezTo>
                  <a:cubicBezTo>
                    <a:pt x="37982" y="4775"/>
                    <a:pt x="31338" y="1"/>
                    <a:pt x="22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2070813" y="741422"/>
              <a:ext cx="4891080" cy="2472501"/>
            </a:xfrm>
            <a:custGeom>
              <a:avLst/>
              <a:gdLst/>
              <a:ahLst/>
              <a:cxnLst/>
              <a:rect l="l" t="t" r="r" b="b"/>
              <a:pathLst>
                <a:path w="41899" h="25695" extrusionOk="0">
                  <a:moveTo>
                    <a:pt x="21003" y="1"/>
                  </a:moveTo>
                  <a:cubicBezTo>
                    <a:pt x="12978" y="1"/>
                    <a:pt x="6799" y="4501"/>
                    <a:pt x="3120" y="13014"/>
                  </a:cubicBezTo>
                  <a:cubicBezTo>
                    <a:pt x="441" y="19229"/>
                    <a:pt x="13" y="25349"/>
                    <a:pt x="1" y="25611"/>
                  </a:cubicBezTo>
                  <a:lnTo>
                    <a:pt x="2537" y="25694"/>
                  </a:lnTo>
                  <a:cubicBezTo>
                    <a:pt x="2549" y="25456"/>
                    <a:pt x="4311" y="1787"/>
                    <a:pt x="21003" y="1787"/>
                  </a:cubicBezTo>
                  <a:cubicBezTo>
                    <a:pt x="37708" y="1787"/>
                    <a:pt x="39339" y="25444"/>
                    <a:pt x="39363" y="25682"/>
                  </a:cubicBezTo>
                  <a:lnTo>
                    <a:pt x="41899" y="25611"/>
                  </a:lnTo>
                  <a:cubicBezTo>
                    <a:pt x="41887" y="25349"/>
                    <a:pt x="41494" y="19241"/>
                    <a:pt x="38839" y="13014"/>
                  </a:cubicBezTo>
                  <a:cubicBezTo>
                    <a:pt x="35207" y="4501"/>
                    <a:pt x="29040" y="1"/>
                    <a:pt x="2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2261210" y="893844"/>
              <a:ext cx="4510290" cy="23074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2508839" y="1066899"/>
              <a:ext cx="4015060" cy="2054127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2706712" y="1211475"/>
              <a:ext cx="3619321" cy="18516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529423" y="2327901"/>
              <a:ext cx="3200990" cy="1770059"/>
            </a:xfrm>
            <a:custGeom>
              <a:avLst/>
              <a:gdLst/>
              <a:ahLst/>
              <a:cxnLst/>
              <a:rect l="l" t="t" r="r" b="b"/>
              <a:pathLst>
                <a:path w="27421" h="18395" extrusionOk="0">
                  <a:moveTo>
                    <a:pt x="11187" y="1"/>
                  </a:moveTo>
                  <a:cubicBezTo>
                    <a:pt x="10830" y="1"/>
                    <a:pt x="10470" y="29"/>
                    <a:pt x="10109" y="87"/>
                  </a:cubicBezTo>
                  <a:cubicBezTo>
                    <a:pt x="7061" y="563"/>
                    <a:pt x="4716" y="3028"/>
                    <a:pt x="4394" y="6100"/>
                  </a:cubicBezTo>
                  <a:cubicBezTo>
                    <a:pt x="4370" y="6362"/>
                    <a:pt x="4358" y="6636"/>
                    <a:pt x="4370" y="6897"/>
                  </a:cubicBezTo>
                  <a:cubicBezTo>
                    <a:pt x="1537" y="7683"/>
                    <a:pt x="1" y="10731"/>
                    <a:pt x="1048" y="13470"/>
                  </a:cubicBezTo>
                  <a:cubicBezTo>
                    <a:pt x="1816" y="15453"/>
                    <a:pt x="3701" y="16637"/>
                    <a:pt x="5678" y="16637"/>
                  </a:cubicBezTo>
                  <a:cubicBezTo>
                    <a:pt x="6430" y="16637"/>
                    <a:pt x="7196" y="16465"/>
                    <a:pt x="7918" y="16101"/>
                  </a:cubicBezTo>
                  <a:cubicBezTo>
                    <a:pt x="8556" y="17621"/>
                    <a:pt x="9963" y="18393"/>
                    <a:pt x="11372" y="18393"/>
                  </a:cubicBezTo>
                  <a:cubicBezTo>
                    <a:pt x="12700" y="18393"/>
                    <a:pt x="14029" y="17707"/>
                    <a:pt x="14717" y="16315"/>
                  </a:cubicBezTo>
                  <a:cubicBezTo>
                    <a:pt x="15607" y="17636"/>
                    <a:pt x="17089" y="18395"/>
                    <a:pt x="18631" y="18395"/>
                  </a:cubicBezTo>
                  <a:cubicBezTo>
                    <a:pt x="19008" y="18395"/>
                    <a:pt x="19389" y="18350"/>
                    <a:pt x="19765" y="18256"/>
                  </a:cubicBezTo>
                  <a:cubicBezTo>
                    <a:pt x="21694" y="17780"/>
                    <a:pt x="23111" y="16149"/>
                    <a:pt x="23325" y="14184"/>
                  </a:cubicBezTo>
                  <a:lnTo>
                    <a:pt x="23325" y="14125"/>
                  </a:lnTo>
                  <a:cubicBezTo>
                    <a:pt x="23504" y="14184"/>
                    <a:pt x="23706" y="14220"/>
                    <a:pt x="23896" y="14244"/>
                  </a:cubicBezTo>
                  <a:cubicBezTo>
                    <a:pt x="24000" y="14254"/>
                    <a:pt x="24103" y="14259"/>
                    <a:pt x="24204" y="14259"/>
                  </a:cubicBezTo>
                  <a:cubicBezTo>
                    <a:pt x="25754" y="14259"/>
                    <a:pt x="27075" y="13093"/>
                    <a:pt x="27242" y="11529"/>
                  </a:cubicBezTo>
                  <a:cubicBezTo>
                    <a:pt x="27421" y="9862"/>
                    <a:pt x="26206" y="8362"/>
                    <a:pt x="24528" y="8183"/>
                  </a:cubicBezTo>
                  <a:lnTo>
                    <a:pt x="24539" y="8183"/>
                  </a:lnTo>
                  <a:cubicBezTo>
                    <a:pt x="24436" y="8173"/>
                    <a:pt x="24332" y="8167"/>
                    <a:pt x="24229" y="8167"/>
                  </a:cubicBezTo>
                  <a:cubicBezTo>
                    <a:pt x="23759" y="8167"/>
                    <a:pt x="23292" y="8276"/>
                    <a:pt x="22873" y="8481"/>
                  </a:cubicBezTo>
                  <a:cubicBezTo>
                    <a:pt x="22551" y="6124"/>
                    <a:pt x="20670" y="4290"/>
                    <a:pt x="18301" y="4052"/>
                  </a:cubicBezTo>
                  <a:cubicBezTo>
                    <a:pt x="18137" y="4032"/>
                    <a:pt x="17969" y="4023"/>
                    <a:pt x="17802" y="4023"/>
                  </a:cubicBezTo>
                  <a:cubicBezTo>
                    <a:pt x="17666" y="4023"/>
                    <a:pt x="17529" y="4029"/>
                    <a:pt x="17396" y="4040"/>
                  </a:cubicBezTo>
                  <a:cubicBezTo>
                    <a:pt x="16284" y="1554"/>
                    <a:pt x="13831" y="1"/>
                    <a:pt x="111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5396872" y="2317605"/>
              <a:ext cx="3217684" cy="1771214"/>
            </a:xfrm>
            <a:custGeom>
              <a:avLst/>
              <a:gdLst/>
              <a:ahLst/>
              <a:cxnLst/>
              <a:rect l="l" t="t" r="r" b="b"/>
              <a:pathLst>
                <a:path w="27564" h="18407" extrusionOk="0">
                  <a:moveTo>
                    <a:pt x="16385" y="1"/>
                  </a:moveTo>
                  <a:cubicBezTo>
                    <a:pt x="13733" y="1"/>
                    <a:pt x="11282" y="1553"/>
                    <a:pt x="10180" y="4040"/>
                  </a:cubicBezTo>
                  <a:cubicBezTo>
                    <a:pt x="10041" y="4029"/>
                    <a:pt x="9902" y="4023"/>
                    <a:pt x="9764" y="4023"/>
                  </a:cubicBezTo>
                  <a:cubicBezTo>
                    <a:pt x="9595" y="4023"/>
                    <a:pt x="9427" y="4032"/>
                    <a:pt x="9263" y="4052"/>
                  </a:cubicBezTo>
                  <a:cubicBezTo>
                    <a:pt x="6906" y="4302"/>
                    <a:pt x="5013" y="6135"/>
                    <a:pt x="4703" y="8493"/>
                  </a:cubicBezTo>
                  <a:cubicBezTo>
                    <a:pt x="4286" y="8284"/>
                    <a:pt x="3838" y="8173"/>
                    <a:pt x="3384" y="8173"/>
                  </a:cubicBezTo>
                  <a:cubicBezTo>
                    <a:pt x="3268" y="8173"/>
                    <a:pt x="3152" y="8181"/>
                    <a:pt x="3036" y="8195"/>
                  </a:cubicBezTo>
                  <a:cubicBezTo>
                    <a:pt x="1239" y="8374"/>
                    <a:pt x="0" y="10064"/>
                    <a:pt x="369" y="11826"/>
                  </a:cubicBezTo>
                  <a:cubicBezTo>
                    <a:pt x="664" y="13279"/>
                    <a:pt x="1938" y="14263"/>
                    <a:pt x="3344" y="14263"/>
                  </a:cubicBezTo>
                  <a:cubicBezTo>
                    <a:pt x="3643" y="14263"/>
                    <a:pt x="3948" y="14218"/>
                    <a:pt x="4251" y="14124"/>
                  </a:cubicBezTo>
                  <a:lnTo>
                    <a:pt x="4251" y="14184"/>
                  </a:lnTo>
                  <a:cubicBezTo>
                    <a:pt x="4453" y="16160"/>
                    <a:pt x="5870" y="17792"/>
                    <a:pt x="7799" y="18268"/>
                  </a:cubicBezTo>
                  <a:cubicBezTo>
                    <a:pt x="8177" y="18361"/>
                    <a:pt x="8559" y="18406"/>
                    <a:pt x="8936" y="18406"/>
                  </a:cubicBezTo>
                  <a:cubicBezTo>
                    <a:pt x="10482" y="18406"/>
                    <a:pt x="11957" y="17645"/>
                    <a:pt x="12847" y="16315"/>
                  </a:cubicBezTo>
                  <a:cubicBezTo>
                    <a:pt x="13535" y="17707"/>
                    <a:pt x="14864" y="18393"/>
                    <a:pt x="16192" y="18393"/>
                  </a:cubicBezTo>
                  <a:cubicBezTo>
                    <a:pt x="17601" y="18393"/>
                    <a:pt x="19008" y="17621"/>
                    <a:pt x="19646" y="16101"/>
                  </a:cubicBezTo>
                  <a:cubicBezTo>
                    <a:pt x="20366" y="16464"/>
                    <a:pt x="21128" y="16635"/>
                    <a:pt x="21877" y="16635"/>
                  </a:cubicBezTo>
                  <a:cubicBezTo>
                    <a:pt x="23853" y="16635"/>
                    <a:pt x="25735" y="15447"/>
                    <a:pt x="26504" y="13470"/>
                  </a:cubicBezTo>
                  <a:cubicBezTo>
                    <a:pt x="27563" y="10731"/>
                    <a:pt x="26027" y="7683"/>
                    <a:pt x="23206" y="6909"/>
                  </a:cubicBezTo>
                  <a:cubicBezTo>
                    <a:pt x="23206" y="6635"/>
                    <a:pt x="23194" y="6362"/>
                    <a:pt x="23170" y="6100"/>
                  </a:cubicBezTo>
                  <a:cubicBezTo>
                    <a:pt x="22848" y="3040"/>
                    <a:pt x="20503" y="563"/>
                    <a:pt x="17467" y="87"/>
                  </a:cubicBezTo>
                  <a:cubicBezTo>
                    <a:pt x="17105" y="29"/>
                    <a:pt x="16743" y="1"/>
                    <a:pt x="163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8" name="Google Shape;168;p8"/>
          <p:cNvSpPr txBox="1">
            <a:spLocks noGrp="1"/>
          </p:cNvSpPr>
          <p:nvPr>
            <p:ph type="title"/>
          </p:nvPr>
        </p:nvSpPr>
        <p:spPr>
          <a:xfrm>
            <a:off x="1779150" y="1942200"/>
            <a:ext cx="5585700" cy="29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96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733912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oogle Shape;170;p9"/>
          <p:cNvGrpSpPr/>
          <p:nvPr/>
        </p:nvGrpSpPr>
        <p:grpSpPr>
          <a:xfrm>
            <a:off x="-183815" y="4802564"/>
            <a:ext cx="9385975" cy="3691163"/>
            <a:chOff x="-183816" y="3601922"/>
            <a:chExt cx="9385975" cy="2768372"/>
          </a:xfrm>
        </p:grpSpPr>
        <p:sp>
          <p:nvSpPr>
            <p:cNvPr id="171" name="Google Shape;171;p9"/>
            <p:cNvSpPr/>
            <p:nvPr/>
          </p:nvSpPr>
          <p:spPr>
            <a:xfrm>
              <a:off x="-58157" y="3601922"/>
              <a:ext cx="9260316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-58157" y="3940032"/>
              <a:ext cx="9260316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-58157" y="4108028"/>
              <a:ext cx="9260316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-58157" y="4268153"/>
              <a:ext cx="9260316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-58157" y="4424545"/>
              <a:ext cx="9260316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-58157" y="4578616"/>
              <a:ext cx="9260316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8" name="Google Shape;178;p9"/>
          <p:cNvSpPr txBox="1">
            <a:spLocks noGrp="1"/>
          </p:cNvSpPr>
          <p:nvPr>
            <p:ph type="title"/>
          </p:nvPr>
        </p:nvSpPr>
        <p:spPr>
          <a:xfrm>
            <a:off x="2345400" y="1766684"/>
            <a:ext cx="4453200" cy="1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13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9" name="Google Shape;179;p9"/>
          <p:cNvSpPr txBox="1">
            <a:spLocks noGrp="1"/>
          </p:cNvSpPr>
          <p:nvPr>
            <p:ph type="subTitle" idx="1"/>
          </p:nvPr>
        </p:nvSpPr>
        <p:spPr>
          <a:xfrm>
            <a:off x="2156100" y="3388684"/>
            <a:ext cx="4831800" cy="8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grpSp>
        <p:nvGrpSpPr>
          <p:cNvPr id="180" name="Google Shape;180;p9"/>
          <p:cNvGrpSpPr/>
          <p:nvPr/>
        </p:nvGrpSpPr>
        <p:grpSpPr>
          <a:xfrm>
            <a:off x="-218467" y="-282102"/>
            <a:ext cx="9450419" cy="6650665"/>
            <a:chOff x="-218468" y="-287777"/>
            <a:chExt cx="9450419" cy="4987999"/>
          </a:xfrm>
        </p:grpSpPr>
        <p:sp>
          <p:nvSpPr>
            <p:cNvPr id="181" name="Google Shape;181;p9"/>
            <p:cNvSpPr/>
            <p:nvPr/>
          </p:nvSpPr>
          <p:spPr>
            <a:xfrm rot="-636707">
              <a:off x="7082639" y="-2385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-218468" y="28231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9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9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3271006" y="84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450676" y="197649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1434353" y="18348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9869625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0"/>
          <p:cNvSpPr txBox="1">
            <a:spLocks noGrp="1"/>
          </p:cNvSpPr>
          <p:nvPr>
            <p:ph type="body" idx="1"/>
          </p:nvPr>
        </p:nvSpPr>
        <p:spPr>
          <a:xfrm>
            <a:off x="597800" y="500067"/>
            <a:ext cx="2878800" cy="10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22859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solidFill>
                  <a:srgbClr val="FFFFFF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</a:lstStyle>
          <a:p>
            <a:endParaRPr/>
          </a:p>
        </p:txBody>
      </p:sp>
      <p:grpSp>
        <p:nvGrpSpPr>
          <p:cNvPr id="195" name="Google Shape;195;p10"/>
          <p:cNvGrpSpPr/>
          <p:nvPr/>
        </p:nvGrpSpPr>
        <p:grpSpPr>
          <a:xfrm>
            <a:off x="-144237" y="-61401"/>
            <a:ext cx="9288226" cy="7147397"/>
            <a:chOff x="-114512" y="-46051"/>
            <a:chExt cx="9288226" cy="5360548"/>
          </a:xfrm>
        </p:grpSpPr>
        <p:sp>
          <p:nvSpPr>
            <p:cNvPr id="196" name="Google Shape;196;p10"/>
            <p:cNvSpPr/>
            <p:nvPr/>
          </p:nvSpPr>
          <p:spPr>
            <a:xfrm>
              <a:off x="8920250" y="259167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10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10"/>
            <p:cNvSpPr/>
            <p:nvPr/>
          </p:nvSpPr>
          <p:spPr>
            <a:xfrm>
              <a:off x="2846076" y="4899408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10"/>
            <p:cNvSpPr/>
            <p:nvPr/>
          </p:nvSpPr>
          <p:spPr>
            <a:xfrm>
              <a:off x="377226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1142978" y="472452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10"/>
            <p:cNvSpPr/>
            <p:nvPr/>
          </p:nvSpPr>
          <p:spPr>
            <a:xfrm rot="1358489">
              <a:off x="148771" y="3901453"/>
              <a:ext cx="431020" cy="42280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7733077" y="4639623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10"/>
            <p:cNvSpPr/>
            <p:nvPr/>
          </p:nvSpPr>
          <p:spPr>
            <a:xfrm>
              <a:off x="8275209" y="435707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10"/>
            <p:cNvSpPr/>
            <p:nvPr/>
          </p:nvSpPr>
          <p:spPr>
            <a:xfrm>
              <a:off x="25404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" name="Google Shape;206;p10"/>
          <p:cNvGrpSpPr/>
          <p:nvPr/>
        </p:nvGrpSpPr>
        <p:grpSpPr>
          <a:xfrm>
            <a:off x="-257598" y="4924992"/>
            <a:ext cx="6614579" cy="6271649"/>
            <a:chOff x="-253724" y="3704068"/>
            <a:chExt cx="6614579" cy="4703737"/>
          </a:xfrm>
        </p:grpSpPr>
        <p:sp>
          <p:nvSpPr>
            <p:cNvPr id="207" name="Google Shape;207;p10"/>
            <p:cNvSpPr/>
            <p:nvPr/>
          </p:nvSpPr>
          <p:spPr>
            <a:xfrm rot="10696051" flipH="1">
              <a:off x="-48939" y="4472719"/>
              <a:ext cx="6354965" cy="3723161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10"/>
            <p:cNvSpPr/>
            <p:nvPr/>
          </p:nvSpPr>
          <p:spPr>
            <a:xfrm rot="10696051" flipH="1">
              <a:off x="-85966" y="4350702"/>
              <a:ext cx="6275401" cy="3367500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10"/>
            <p:cNvSpPr/>
            <p:nvPr/>
          </p:nvSpPr>
          <p:spPr>
            <a:xfrm rot="10696051" flipH="1">
              <a:off x="-115990" y="4219988"/>
              <a:ext cx="6195976" cy="3021225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10"/>
            <p:cNvSpPr/>
            <p:nvPr/>
          </p:nvSpPr>
          <p:spPr>
            <a:xfrm rot="10696051" flipH="1">
              <a:off x="-158362" y="4086845"/>
              <a:ext cx="6116551" cy="2692599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10"/>
            <p:cNvSpPr/>
            <p:nvPr/>
          </p:nvSpPr>
          <p:spPr>
            <a:xfrm rot="10696051" flipH="1">
              <a:off x="-190964" y="3945201"/>
              <a:ext cx="6041889" cy="2378962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10"/>
            <p:cNvSpPr/>
            <p:nvPr/>
          </p:nvSpPr>
          <p:spPr>
            <a:xfrm rot="10696055" flipH="1">
              <a:off x="-223602" y="3793647"/>
              <a:ext cx="5957695" cy="2082833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10"/>
            <p:cNvSpPr/>
            <p:nvPr/>
          </p:nvSpPr>
          <p:spPr>
            <a:xfrm rot="10800000" flipH="1">
              <a:off x="-74089" y="4684619"/>
              <a:ext cx="6355009" cy="3723186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5208486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11"/>
          <p:cNvGrpSpPr/>
          <p:nvPr/>
        </p:nvGrpSpPr>
        <p:grpSpPr>
          <a:xfrm flipH="1">
            <a:off x="6599027" y="-199517"/>
            <a:ext cx="3046054" cy="7257036"/>
            <a:chOff x="-514649" y="-178950"/>
            <a:chExt cx="3046054" cy="5442777"/>
          </a:xfrm>
        </p:grpSpPr>
        <p:sp>
          <p:nvSpPr>
            <p:cNvPr id="216" name="Google Shape;216;p1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1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1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1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1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1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1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3" name="Google Shape;223;p11"/>
          <p:cNvGrpSpPr/>
          <p:nvPr/>
        </p:nvGrpSpPr>
        <p:grpSpPr>
          <a:xfrm>
            <a:off x="-514649" y="-238599"/>
            <a:ext cx="3046054" cy="7257036"/>
            <a:chOff x="-514649" y="-178950"/>
            <a:chExt cx="3046054" cy="5442777"/>
          </a:xfrm>
        </p:grpSpPr>
        <p:sp>
          <p:nvSpPr>
            <p:cNvPr id="224" name="Google Shape;224;p11"/>
            <p:cNvSpPr/>
            <p:nvPr/>
          </p:nvSpPr>
          <p:spPr>
            <a:xfrm rot="-5400000" flipH="1">
              <a:off x="-2279192" y="2070391"/>
              <a:ext cx="5284394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11"/>
            <p:cNvSpPr/>
            <p:nvPr/>
          </p:nvSpPr>
          <p:spPr>
            <a:xfrm rot="-5400000" flipH="1">
              <a:off x="-1945393" y="2081295"/>
              <a:ext cx="5284394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11"/>
            <p:cNvSpPr/>
            <p:nvPr/>
          </p:nvSpPr>
          <p:spPr>
            <a:xfrm rot="-5400000" flipH="1">
              <a:off x="-1695841" y="2003015"/>
              <a:ext cx="5284394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11"/>
            <p:cNvSpPr/>
            <p:nvPr/>
          </p:nvSpPr>
          <p:spPr>
            <a:xfrm rot="-5400000" flipH="1">
              <a:off x="-1448810" y="1919231"/>
              <a:ext cx="5284394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11"/>
            <p:cNvSpPr/>
            <p:nvPr/>
          </p:nvSpPr>
          <p:spPr>
            <a:xfrm rot="-5400000" flipH="1">
              <a:off x="-1200596" y="1830459"/>
              <a:ext cx="5284394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11"/>
            <p:cNvSpPr/>
            <p:nvPr/>
          </p:nvSpPr>
          <p:spPr>
            <a:xfrm rot="-5400000" flipH="1">
              <a:off x="-951507" y="1738446"/>
              <a:ext cx="5284394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1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1" name="Google Shape;231;p11"/>
          <p:cNvSpPr txBox="1">
            <a:spLocks noGrp="1"/>
          </p:cNvSpPr>
          <p:nvPr>
            <p:ph type="title" hasCustomPrompt="1"/>
          </p:nvPr>
        </p:nvSpPr>
        <p:spPr>
          <a:xfrm>
            <a:off x="1839488" y="1364700"/>
            <a:ext cx="5644500" cy="12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81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2" name="Google Shape;232;p11"/>
          <p:cNvSpPr txBox="1">
            <a:spLocks noGrp="1"/>
          </p:cNvSpPr>
          <p:nvPr>
            <p:ph type="body" idx="1"/>
          </p:nvPr>
        </p:nvSpPr>
        <p:spPr>
          <a:xfrm>
            <a:off x="1987388" y="2899167"/>
            <a:ext cx="5348700" cy="7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00">
                <a:solidFill>
                  <a:schemeClr val="dk1"/>
                </a:solidFill>
              </a:defRPr>
            </a:lvl1pPr>
            <a:lvl2pPr marL="914378" lvl="1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566" lvl="2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754" lvl="3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5943" lvl="4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132" lvl="5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320" lvl="6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509" lvl="7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697" lvl="8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3" name="Google Shape;233;p11"/>
          <p:cNvSpPr/>
          <p:nvPr/>
        </p:nvSpPr>
        <p:spPr>
          <a:xfrm rot="-636976">
            <a:off x="1699304" y="5649389"/>
            <a:ext cx="492391" cy="643225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4" name="Google Shape;234;p11"/>
          <p:cNvSpPr/>
          <p:nvPr/>
        </p:nvSpPr>
        <p:spPr>
          <a:xfrm>
            <a:off x="8260459" y="3899731"/>
            <a:ext cx="212147" cy="276745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" name="Google Shape;235;p11"/>
          <p:cNvSpPr/>
          <p:nvPr/>
        </p:nvSpPr>
        <p:spPr>
          <a:xfrm>
            <a:off x="424753" y="3498689"/>
            <a:ext cx="307430" cy="401027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" name="Google Shape;236;p11"/>
          <p:cNvSpPr/>
          <p:nvPr/>
        </p:nvSpPr>
        <p:spPr>
          <a:xfrm>
            <a:off x="7064465" y="5092365"/>
            <a:ext cx="360738" cy="50210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" name="Google Shape;237;p11"/>
          <p:cNvSpPr/>
          <p:nvPr/>
        </p:nvSpPr>
        <p:spPr>
          <a:xfrm>
            <a:off x="1659081" y="4210671"/>
            <a:ext cx="133310" cy="173325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" name="Google Shape;238;p11"/>
          <p:cNvSpPr/>
          <p:nvPr/>
        </p:nvSpPr>
        <p:spPr>
          <a:xfrm>
            <a:off x="271040" y="929522"/>
            <a:ext cx="307431" cy="428875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9" name="Google Shape;239;p11"/>
          <p:cNvSpPr/>
          <p:nvPr/>
        </p:nvSpPr>
        <p:spPr>
          <a:xfrm>
            <a:off x="8231569" y="517421"/>
            <a:ext cx="269936" cy="352132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56826221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5599073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13"/>
          <p:cNvSpPr txBox="1">
            <a:spLocks noGrp="1"/>
          </p:cNvSpPr>
          <p:nvPr>
            <p:ph type="title" hasCustomPrompt="1"/>
          </p:nvPr>
        </p:nvSpPr>
        <p:spPr>
          <a:xfrm>
            <a:off x="655713" y="2584067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2" hasCustomPrompt="1"/>
          </p:nvPr>
        </p:nvSpPr>
        <p:spPr>
          <a:xfrm>
            <a:off x="655713" y="4616935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title" idx="3" hasCustomPrompt="1"/>
          </p:nvPr>
        </p:nvSpPr>
        <p:spPr>
          <a:xfrm>
            <a:off x="3256663" y="2572200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 idx="4" hasCustomPrompt="1"/>
          </p:nvPr>
        </p:nvSpPr>
        <p:spPr>
          <a:xfrm>
            <a:off x="3256663" y="4605067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6" name="Google Shape;246;p13"/>
          <p:cNvSpPr txBox="1">
            <a:spLocks noGrp="1"/>
          </p:cNvSpPr>
          <p:nvPr>
            <p:ph type="subTitle" idx="1"/>
          </p:nvPr>
        </p:nvSpPr>
        <p:spPr>
          <a:xfrm>
            <a:off x="1519463" y="2584067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5"/>
          </p:nvPr>
        </p:nvSpPr>
        <p:spPr>
          <a:xfrm>
            <a:off x="1519463" y="1961800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subTitle" idx="6"/>
          </p:nvPr>
        </p:nvSpPr>
        <p:spPr>
          <a:xfrm>
            <a:off x="1519463" y="4644333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7"/>
          </p:nvPr>
        </p:nvSpPr>
        <p:spPr>
          <a:xfrm>
            <a:off x="1519463" y="4008099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subTitle" idx="8"/>
          </p:nvPr>
        </p:nvSpPr>
        <p:spPr>
          <a:xfrm>
            <a:off x="4134738" y="2584067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9"/>
          </p:nvPr>
        </p:nvSpPr>
        <p:spPr>
          <a:xfrm>
            <a:off x="4134738" y="1961800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subTitle" idx="13"/>
          </p:nvPr>
        </p:nvSpPr>
        <p:spPr>
          <a:xfrm>
            <a:off x="4134738" y="4644335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subTitle" idx="14"/>
          </p:nvPr>
        </p:nvSpPr>
        <p:spPr>
          <a:xfrm>
            <a:off x="4134738" y="4008099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4" name="Google Shape;254;p13"/>
          <p:cNvSpPr/>
          <p:nvPr/>
        </p:nvSpPr>
        <p:spPr>
          <a:xfrm rot="1356523" flipH="1">
            <a:off x="7359480" y="-138396"/>
            <a:ext cx="11640" cy="46096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5" hasCustomPrompt="1"/>
          </p:nvPr>
        </p:nvSpPr>
        <p:spPr>
          <a:xfrm>
            <a:off x="5857613" y="2572200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6" hasCustomPrompt="1"/>
          </p:nvPr>
        </p:nvSpPr>
        <p:spPr>
          <a:xfrm>
            <a:off x="5857613" y="4605067"/>
            <a:ext cx="954000" cy="5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7"/>
          </p:nvPr>
        </p:nvSpPr>
        <p:spPr>
          <a:xfrm>
            <a:off x="6735688" y="2584067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18"/>
          </p:nvPr>
        </p:nvSpPr>
        <p:spPr>
          <a:xfrm>
            <a:off x="6735688" y="1961800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subTitle" idx="19"/>
          </p:nvPr>
        </p:nvSpPr>
        <p:spPr>
          <a:xfrm>
            <a:off x="6735688" y="4644335"/>
            <a:ext cx="1752600" cy="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20"/>
          </p:nvPr>
        </p:nvSpPr>
        <p:spPr>
          <a:xfrm>
            <a:off x="6735688" y="4008099"/>
            <a:ext cx="1351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grpSp>
        <p:nvGrpSpPr>
          <p:cNvPr id="261" name="Google Shape;261;p13"/>
          <p:cNvGrpSpPr/>
          <p:nvPr/>
        </p:nvGrpSpPr>
        <p:grpSpPr>
          <a:xfrm>
            <a:off x="-158294" y="214566"/>
            <a:ext cx="9390244" cy="6841620"/>
            <a:chOff x="-158294" y="84724"/>
            <a:chExt cx="9390244" cy="5131215"/>
          </a:xfrm>
        </p:grpSpPr>
        <p:sp>
          <p:nvSpPr>
            <p:cNvPr id="262" name="Google Shape;262;p13"/>
            <p:cNvSpPr/>
            <p:nvPr/>
          </p:nvSpPr>
          <p:spPr>
            <a:xfrm rot="2254481">
              <a:off x="3228715" y="492829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13"/>
            <p:cNvSpPr/>
            <p:nvPr/>
          </p:nvSpPr>
          <p:spPr>
            <a:xfrm>
              <a:off x="6744287" y="369353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" name="Google Shape;264;p13"/>
            <p:cNvSpPr/>
            <p:nvPr/>
          </p:nvSpPr>
          <p:spPr>
            <a:xfrm>
              <a:off x="492477" y="4541036"/>
              <a:ext cx="322520" cy="314532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" name="Google Shape;265;p13"/>
            <p:cNvSpPr/>
            <p:nvPr/>
          </p:nvSpPr>
          <p:spPr>
            <a:xfrm>
              <a:off x="8689428" y="1777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13"/>
            <p:cNvSpPr/>
            <p:nvPr/>
          </p:nvSpPr>
          <p:spPr>
            <a:xfrm>
              <a:off x="-158294" y="3524395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13"/>
            <p:cNvSpPr/>
            <p:nvPr/>
          </p:nvSpPr>
          <p:spPr>
            <a:xfrm>
              <a:off x="288451" y="84724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" name="Google Shape;268;p13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" name="Google Shape;269;p13"/>
            <p:cNvSpPr/>
            <p:nvPr/>
          </p:nvSpPr>
          <p:spPr>
            <a:xfrm>
              <a:off x="8366909" y="2663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0" name="Google Shape;270;p13"/>
          <p:cNvSpPr txBox="1">
            <a:spLocks noGrp="1"/>
          </p:cNvSpPr>
          <p:nvPr>
            <p:ph type="title" idx="21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271" name="Google Shape;271;p13"/>
          <p:cNvGrpSpPr/>
          <p:nvPr/>
        </p:nvGrpSpPr>
        <p:grpSpPr>
          <a:xfrm rot="241404" flipH="1">
            <a:off x="-959533" y="-199359"/>
            <a:ext cx="1918870" cy="7256696"/>
            <a:chOff x="-514649" y="-178950"/>
            <a:chExt cx="3046054" cy="5442777"/>
          </a:xfrm>
        </p:grpSpPr>
        <p:sp>
          <p:nvSpPr>
            <p:cNvPr id="272" name="Google Shape;272;p13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" name="Google Shape;273;p13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" name="Google Shape;274;p13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" name="Google Shape;275;p13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" name="Google Shape;276;p13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13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" name="Google Shape;278;p13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4755880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4"/>
          <p:cNvGrpSpPr/>
          <p:nvPr/>
        </p:nvGrpSpPr>
        <p:grpSpPr>
          <a:xfrm rot="250396" flipH="1">
            <a:off x="-698231" y="-226517"/>
            <a:ext cx="1885137" cy="7311053"/>
            <a:chOff x="7936330" y="-198069"/>
            <a:chExt cx="2187989" cy="5483037"/>
          </a:xfrm>
        </p:grpSpPr>
        <p:sp>
          <p:nvSpPr>
            <p:cNvPr id="281" name="Google Shape;281;p14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" name="Google Shape;282;p14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" name="Google Shape;283;p14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" name="Google Shape;284;p14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" name="Google Shape;285;p14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" name="Google Shape;286;p14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" name="Google Shape;287;p1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88" name="Google Shape;288;p14"/>
          <p:cNvGrpSpPr/>
          <p:nvPr/>
        </p:nvGrpSpPr>
        <p:grpSpPr>
          <a:xfrm rot="-250396">
            <a:off x="7955158" y="-147233"/>
            <a:ext cx="1885137" cy="7311053"/>
            <a:chOff x="7936330" y="-198069"/>
            <a:chExt cx="2187989" cy="5483037"/>
          </a:xfrm>
        </p:grpSpPr>
        <p:sp>
          <p:nvSpPr>
            <p:cNvPr id="289" name="Google Shape;289;p14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" name="Google Shape;290;p14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" name="Google Shape;291;p14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" name="Google Shape;292;p14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" name="Google Shape;293;p14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4" name="Google Shape;294;p14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5" name="Google Shape;295;p1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96" name="Google Shape;296;p14"/>
          <p:cNvSpPr/>
          <p:nvPr/>
        </p:nvSpPr>
        <p:spPr>
          <a:xfrm flipH="1">
            <a:off x="8623275" y="5812098"/>
            <a:ext cx="367286" cy="511220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" name="Google Shape;297;p14"/>
          <p:cNvSpPr/>
          <p:nvPr/>
        </p:nvSpPr>
        <p:spPr>
          <a:xfrm flipH="1">
            <a:off x="8685487" y="25793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8" name="Google Shape;298;p14"/>
          <p:cNvSpPr/>
          <p:nvPr/>
        </p:nvSpPr>
        <p:spPr>
          <a:xfrm>
            <a:off x="510926" y="-92068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9" name="Google Shape;299;p14"/>
          <p:cNvSpPr/>
          <p:nvPr/>
        </p:nvSpPr>
        <p:spPr>
          <a:xfrm flipH="1">
            <a:off x="8895896" y="291561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0" name="Google Shape;300;p14"/>
          <p:cNvSpPr/>
          <p:nvPr/>
        </p:nvSpPr>
        <p:spPr>
          <a:xfrm>
            <a:off x="407620" y="4400568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" name="Google Shape;301;p14"/>
          <p:cNvSpPr/>
          <p:nvPr/>
        </p:nvSpPr>
        <p:spPr>
          <a:xfrm>
            <a:off x="69327" y="61162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" name="Google Shape;302;p14"/>
          <p:cNvSpPr/>
          <p:nvPr/>
        </p:nvSpPr>
        <p:spPr>
          <a:xfrm>
            <a:off x="226677" y="2515772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" name="Google Shape;303;p14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69791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solidFill>
          <a:schemeClr val="accent4"/>
        </a:solidFill>
        <a:effectLst/>
      </p:bgPr>
    </p:bg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0"/>
          <p:cNvSpPr txBox="1">
            <a:spLocks noGrp="1"/>
          </p:cNvSpPr>
          <p:nvPr>
            <p:ph type="title" hasCustomPrompt="1"/>
          </p:nvPr>
        </p:nvSpPr>
        <p:spPr>
          <a:xfrm>
            <a:off x="3822753" y="1846167"/>
            <a:ext cx="23979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7" name="Google Shape;227;p20"/>
          <p:cNvSpPr txBox="1">
            <a:spLocks noGrp="1"/>
          </p:cNvSpPr>
          <p:nvPr>
            <p:ph type="title" idx="2" hasCustomPrompt="1"/>
          </p:nvPr>
        </p:nvSpPr>
        <p:spPr>
          <a:xfrm>
            <a:off x="3822750" y="4765504"/>
            <a:ext cx="23979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8" name="Google Shape;228;p20"/>
          <p:cNvSpPr txBox="1">
            <a:spLocks noGrp="1"/>
          </p:cNvSpPr>
          <p:nvPr>
            <p:ph type="title" idx="3" hasCustomPrompt="1"/>
          </p:nvPr>
        </p:nvSpPr>
        <p:spPr>
          <a:xfrm>
            <a:off x="6013293" y="3305835"/>
            <a:ext cx="23979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20"/>
          <p:cNvSpPr txBox="1">
            <a:spLocks noGrp="1"/>
          </p:cNvSpPr>
          <p:nvPr>
            <p:ph type="subTitle" idx="1"/>
          </p:nvPr>
        </p:nvSpPr>
        <p:spPr>
          <a:xfrm>
            <a:off x="3825678" y="2282372"/>
            <a:ext cx="23979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0" name="Google Shape;230;p20"/>
          <p:cNvSpPr txBox="1">
            <a:spLocks noGrp="1"/>
          </p:cNvSpPr>
          <p:nvPr>
            <p:ph type="subTitle" idx="4"/>
          </p:nvPr>
        </p:nvSpPr>
        <p:spPr>
          <a:xfrm>
            <a:off x="3822740" y="5203433"/>
            <a:ext cx="23979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1" name="Google Shape;231;p20"/>
          <p:cNvSpPr txBox="1">
            <a:spLocks noGrp="1"/>
          </p:cNvSpPr>
          <p:nvPr>
            <p:ph type="subTitle" idx="5"/>
          </p:nvPr>
        </p:nvSpPr>
        <p:spPr>
          <a:xfrm>
            <a:off x="6013293" y="3745773"/>
            <a:ext cx="23979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2" name="Google Shape;232;p20"/>
          <p:cNvSpPr txBox="1">
            <a:spLocks noGrp="1"/>
          </p:cNvSpPr>
          <p:nvPr>
            <p:ph type="title" idx="6"/>
          </p:nvPr>
        </p:nvSpPr>
        <p:spPr>
          <a:xfrm>
            <a:off x="726600" y="527167"/>
            <a:ext cx="7684500" cy="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grpSp>
        <p:nvGrpSpPr>
          <p:cNvPr id="233" name="Google Shape;233;p20"/>
          <p:cNvGrpSpPr/>
          <p:nvPr/>
        </p:nvGrpSpPr>
        <p:grpSpPr>
          <a:xfrm>
            <a:off x="1246613" y="720238"/>
            <a:ext cx="7429692" cy="5599043"/>
            <a:chOff x="1246613" y="540178"/>
            <a:chExt cx="7429692" cy="4199282"/>
          </a:xfrm>
        </p:grpSpPr>
        <p:sp>
          <p:nvSpPr>
            <p:cNvPr id="234" name="Google Shape;234;p20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20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20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12030417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15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306" name="Google Shape;306;p15"/>
          <p:cNvGrpSpPr/>
          <p:nvPr/>
        </p:nvGrpSpPr>
        <p:grpSpPr>
          <a:xfrm rot="5677241">
            <a:off x="2828278" y="2263301"/>
            <a:ext cx="2976099" cy="9471824"/>
            <a:chOff x="-854468" y="-99568"/>
            <a:chExt cx="1827367" cy="5342630"/>
          </a:xfrm>
        </p:grpSpPr>
        <p:sp>
          <p:nvSpPr>
            <p:cNvPr id="307" name="Google Shape;307;p15"/>
            <p:cNvSpPr/>
            <p:nvPr/>
          </p:nvSpPr>
          <p:spPr>
            <a:xfrm rot="-5189231" flipH="1">
              <a:off x="-2968376" y="2191678"/>
              <a:ext cx="5260103" cy="711328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8" name="Google Shape;308;p15"/>
            <p:cNvSpPr/>
            <p:nvPr/>
          </p:nvSpPr>
          <p:spPr>
            <a:xfrm rot="-5189231" flipH="1">
              <a:off x="-2808760" y="2201477"/>
              <a:ext cx="5260103" cy="711328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9" name="Google Shape;309;p15"/>
            <p:cNvSpPr/>
            <p:nvPr/>
          </p:nvSpPr>
          <p:spPr>
            <a:xfrm rot="-5189231" flipH="1">
              <a:off x="-2650269" y="2210831"/>
              <a:ext cx="5260103" cy="712080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0" name="Google Shape;310;p15"/>
            <p:cNvSpPr/>
            <p:nvPr/>
          </p:nvSpPr>
          <p:spPr>
            <a:xfrm rot="-5189231" flipH="1">
              <a:off x="-2490941" y="2221074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1" name="Google Shape;311;p15"/>
            <p:cNvSpPr/>
            <p:nvPr/>
          </p:nvSpPr>
          <p:spPr>
            <a:xfrm rot="-5189231" flipH="1">
              <a:off x="-2332075" y="2230827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" name="Google Shape;312;p15"/>
            <p:cNvSpPr/>
            <p:nvPr/>
          </p:nvSpPr>
          <p:spPr>
            <a:xfrm rot="-5189231" flipH="1">
              <a:off x="-2173209" y="2240580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3" name="Google Shape;313;p15"/>
          <p:cNvSpPr/>
          <p:nvPr/>
        </p:nvSpPr>
        <p:spPr>
          <a:xfrm rot="-5400000">
            <a:off x="8021253" y="429310"/>
            <a:ext cx="489715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" name="Google Shape;314;p15"/>
          <p:cNvSpPr/>
          <p:nvPr/>
        </p:nvSpPr>
        <p:spPr>
          <a:xfrm rot="-5400000">
            <a:off x="8818587" y="2985877"/>
            <a:ext cx="323827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5" name="Google Shape;315;p15"/>
          <p:cNvSpPr/>
          <p:nvPr/>
        </p:nvSpPr>
        <p:spPr>
          <a:xfrm rot="-5033737">
            <a:off x="30115" y="6038036"/>
            <a:ext cx="489727" cy="38429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" name="Google Shape;316;p15"/>
          <p:cNvSpPr/>
          <p:nvPr/>
        </p:nvSpPr>
        <p:spPr>
          <a:xfrm rot="-5400000">
            <a:off x="277536" y="334944"/>
            <a:ext cx="430008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7" name="Google Shape;317;p15"/>
          <p:cNvSpPr/>
          <p:nvPr/>
        </p:nvSpPr>
        <p:spPr>
          <a:xfrm rot="-5033965">
            <a:off x="5446472" y="6378200"/>
            <a:ext cx="430013" cy="314553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8" name="Google Shape;318;p15"/>
          <p:cNvSpPr/>
          <p:nvPr/>
        </p:nvSpPr>
        <p:spPr>
          <a:xfrm rot="-5033965">
            <a:off x="8214538" y="7497771"/>
            <a:ext cx="212365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" name="Google Shape;319;p15"/>
          <p:cNvSpPr/>
          <p:nvPr/>
        </p:nvSpPr>
        <p:spPr>
          <a:xfrm rot="-5033965">
            <a:off x="2546228" y="6802806"/>
            <a:ext cx="212365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" name="Google Shape;320;p15"/>
          <p:cNvSpPr/>
          <p:nvPr/>
        </p:nvSpPr>
        <p:spPr>
          <a:xfrm rot="-5400000">
            <a:off x="21437" y="3310044"/>
            <a:ext cx="323827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" name="Google Shape;321;p15"/>
          <p:cNvSpPr/>
          <p:nvPr/>
        </p:nvSpPr>
        <p:spPr>
          <a:xfrm rot="-5033965">
            <a:off x="8437328" y="5908706"/>
            <a:ext cx="212365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368398625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oogle Shape;323;p16"/>
          <p:cNvGrpSpPr/>
          <p:nvPr/>
        </p:nvGrpSpPr>
        <p:grpSpPr>
          <a:xfrm rot="250396" flipH="1">
            <a:off x="-698231" y="-226517"/>
            <a:ext cx="1885137" cy="7311053"/>
            <a:chOff x="7936330" y="-198069"/>
            <a:chExt cx="2187989" cy="5483037"/>
          </a:xfrm>
        </p:grpSpPr>
        <p:sp>
          <p:nvSpPr>
            <p:cNvPr id="324" name="Google Shape;324;p1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" name="Google Shape;325;p1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6" name="Google Shape;326;p1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7" name="Google Shape;327;p1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" name="Google Shape;328;p1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" name="Google Shape;329;p1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" name="Google Shape;330;p1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1" name="Google Shape;331;p16"/>
          <p:cNvGrpSpPr/>
          <p:nvPr/>
        </p:nvGrpSpPr>
        <p:grpSpPr>
          <a:xfrm rot="-250396">
            <a:off x="7955158" y="-147233"/>
            <a:ext cx="1885137" cy="7311053"/>
            <a:chOff x="7936330" y="-198069"/>
            <a:chExt cx="2187989" cy="5483037"/>
          </a:xfrm>
        </p:grpSpPr>
        <p:sp>
          <p:nvSpPr>
            <p:cNvPr id="332" name="Google Shape;332;p1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1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1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1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1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1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1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9" name="Google Shape;339;p16"/>
          <p:cNvSpPr txBox="1">
            <a:spLocks noGrp="1"/>
          </p:cNvSpPr>
          <p:nvPr>
            <p:ph type="subTitle" idx="1"/>
          </p:nvPr>
        </p:nvSpPr>
        <p:spPr>
          <a:xfrm>
            <a:off x="1721800" y="5557133"/>
            <a:ext cx="23523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40" name="Google Shape;340;p16"/>
          <p:cNvSpPr txBox="1">
            <a:spLocks noGrp="1"/>
          </p:cNvSpPr>
          <p:nvPr>
            <p:ph type="title"/>
          </p:nvPr>
        </p:nvSpPr>
        <p:spPr>
          <a:xfrm>
            <a:off x="2140150" y="5021549"/>
            <a:ext cx="1515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341" name="Google Shape;341;p16"/>
          <p:cNvSpPr txBox="1">
            <a:spLocks noGrp="1"/>
          </p:cNvSpPr>
          <p:nvPr>
            <p:ph type="subTitle" idx="2"/>
          </p:nvPr>
        </p:nvSpPr>
        <p:spPr>
          <a:xfrm>
            <a:off x="5069900" y="5557133"/>
            <a:ext cx="23523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42" name="Google Shape;342;p16"/>
          <p:cNvSpPr txBox="1">
            <a:spLocks noGrp="1"/>
          </p:cNvSpPr>
          <p:nvPr>
            <p:ph type="title" idx="3"/>
          </p:nvPr>
        </p:nvSpPr>
        <p:spPr>
          <a:xfrm>
            <a:off x="5488250" y="5021549"/>
            <a:ext cx="1515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343" name="Google Shape;343;p16"/>
          <p:cNvSpPr txBox="1">
            <a:spLocks noGrp="1"/>
          </p:cNvSpPr>
          <p:nvPr>
            <p:ph type="title" idx="4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44" name="Google Shape;344;p16"/>
          <p:cNvSpPr/>
          <p:nvPr/>
        </p:nvSpPr>
        <p:spPr>
          <a:xfrm flipH="1">
            <a:off x="8623275" y="5812098"/>
            <a:ext cx="367286" cy="511220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" name="Google Shape;345;p16"/>
          <p:cNvSpPr/>
          <p:nvPr/>
        </p:nvSpPr>
        <p:spPr>
          <a:xfrm flipH="1">
            <a:off x="8685487" y="25793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" name="Google Shape;346;p16"/>
          <p:cNvSpPr/>
          <p:nvPr/>
        </p:nvSpPr>
        <p:spPr>
          <a:xfrm>
            <a:off x="510926" y="-92068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7" name="Google Shape;347;p16"/>
          <p:cNvSpPr/>
          <p:nvPr/>
        </p:nvSpPr>
        <p:spPr>
          <a:xfrm flipH="1">
            <a:off x="8895896" y="291561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8" name="Google Shape;348;p16"/>
          <p:cNvSpPr/>
          <p:nvPr/>
        </p:nvSpPr>
        <p:spPr>
          <a:xfrm>
            <a:off x="407620" y="4400568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9" name="Google Shape;349;p16"/>
          <p:cNvSpPr/>
          <p:nvPr/>
        </p:nvSpPr>
        <p:spPr>
          <a:xfrm>
            <a:off x="69327" y="61162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0" name="Google Shape;350;p16"/>
          <p:cNvSpPr/>
          <p:nvPr/>
        </p:nvSpPr>
        <p:spPr>
          <a:xfrm>
            <a:off x="226677" y="2515772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42260114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 2">
  <p:cSld name="Title and two columns 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oogle Shape;352;p17"/>
          <p:cNvGrpSpPr/>
          <p:nvPr/>
        </p:nvGrpSpPr>
        <p:grpSpPr>
          <a:xfrm>
            <a:off x="-260016" y="4904164"/>
            <a:ext cx="9385943" cy="3691163"/>
            <a:chOff x="-183816" y="3601922"/>
            <a:chExt cx="9385943" cy="2768372"/>
          </a:xfrm>
        </p:grpSpPr>
        <p:sp>
          <p:nvSpPr>
            <p:cNvPr id="353" name="Google Shape;353;p17"/>
            <p:cNvSpPr/>
            <p:nvPr/>
          </p:nvSpPr>
          <p:spPr>
            <a:xfrm>
              <a:off x="-58157" y="3601922"/>
              <a:ext cx="9260284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-58157" y="3940032"/>
              <a:ext cx="9260284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-58157" y="4108028"/>
              <a:ext cx="9260284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-58157" y="4268153"/>
              <a:ext cx="9260284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-58157" y="4424545"/>
              <a:ext cx="9260284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-58157" y="4578616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0" name="Google Shape;360;p17"/>
          <p:cNvSpPr txBox="1">
            <a:spLocks noGrp="1"/>
          </p:cNvSpPr>
          <p:nvPr>
            <p:ph type="subTitle" idx="1"/>
          </p:nvPr>
        </p:nvSpPr>
        <p:spPr>
          <a:xfrm>
            <a:off x="1621991" y="3708967"/>
            <a:ext cx="24741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61" name="Google Shape;361;p17"/>
          <p:cNvSpPr txBox="1">
            <a:spLocks noGrp="1"/>
          </p:cNvSpPr>
          <p:nvPr>
            <p:ph type="subTitle" idx="2"/>
          </p:nvPr>
        </p:nvSpPr>
        <p:spPr>
          <a:xfrm>
            <a:off x="5047909" y="3696984"/>
            <a:ext cx="2474100" cy="9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62" name="Google Shape;362;p17"/>
          <p:cNvSpPr txBox="1">
            <a:spLocks noGrp="1"/>
          </p:cNvSpPr>
          <p:nvPr>
            <p:ph type="title"/>
          </p:nvPr>
        </p:nvSpPr>
        <p:spPr>
          <a:xfrm>
            <a:off x="1656750" y="470979"/>
            <a:ext cx="5830500" cy="7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17"/>
          <p:cNvSpPr txBox="1">
            <a:spLocks noGrp="1"/>
          </p:cNvSpPr>
          <p:nvPr>
            <p:ph type="title" idx="3" hasCustomPrompt="1"/>
          </p:nvPr>
        </p:nvSpPr>
        <p:spPr>
          <a:xfrm>
            <a:off x="2275391" y="2089967"/>
            <a:ext cx="1167300" cy="7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4" name="Google Shape;364;p17"/>
          <p:cNvSpPr txBox="1">
            <a:spLocks noGrp="1"/>
          </p:cNvSpPr>
          <p:nvPr>
            <p:ph type="title" idx="4" hasCustomPrompt="1"/>
          </p:nvPr>
        </p:nvSpPr>
        <p:spPr>
          <a:xfrm>
            <a:off x="5701309" y="2025817"/>
            <a:ext cx="1167300" cy="7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65" name="Google Shape;365;p17"/>
          <p:cNvGrpSpPr/>
          <p:nvPr/>
        </p:nvGrpSpPr>
        <p:grpSpPr>
          <a:xfrm>
            <a:off x="-188093" y="-188636"/>
            <a:ext cx="9420044" cy="6760399"/>
            <a:chOff x="-188093" y="-370077"/>
            <a:chExt cx="9420044" cy="5070299"/>
          </a:xfrm>
        </p:grpSpPr>
        <p:sp>
          <p:nvSpPr>
            <p:cNvPr id="366" name="Google Shape;366;p17"/>
            <p:cNvSpPr/>
            <p:nvPr/>
          </p:nvSpPr>
          <p:spPr>
            <a:xfrm rot="-636707">
              <a:off x="7961364" y="-3208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-188093" y="29877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9" name="Google Shape;369;p17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3271006" y="-67667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116101" y="-67676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17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564478" y="15470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6809592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8"/>
          <p:cNvSpPr txBox="1">
            <a:spLocks noGrp="1"/>
          </p:cNvSpPr>
          <p:nvPr>
            <p:ph type="subTitle" idx="1"/>
          </p:nvPr>
        </p:nvSpPr>
        <p:spPr>
          <a:xfrm>
            <a:off x="6225677" y="3991984"/>
            <a:ext cx="13809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0" name="Google Shape;380;p18"/>
          <p:cNvSpPr txBox="1">
            <a:spLocks noGrp="1"/>
          </p:cNvSpPr>
          <p:nvPr>
            <p:ph type="subTitle" idx="2"/>
          </p:nvPr>
        </p:nvSpPr>
        <p:spPr>
          <a:xfrm>
            <a:off x="5641727" y="4464641"/>
            <a:ext cx="25488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1" name="Google Shape;381;p18"/>
          <p:cNvSpPr txBox="1">
            <a:spLocks noGrp="1"/>
          </p:cNvSpPr>
          <p:nvPr>
            <p:ph type="subTitle" idx="3"/>
          </p:nvPr>
        </p:nvSpPr>
        <p:spPr>
          <a:xfrm>
            <a:off x="1537423" y="3991984"/>
            <a:ext cx="13809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8"/>
          <p:cNvSpPr txBox="1">
            <a:spLocks noGrp="1"/>
          </p:cNvSpPr>
          <p:nvPr>
            <p:ph type="subTitle" idx="4"/>
          </p:nvPr>
        </p:nvSpPr>
        <p:spPr>
          <a:xfrm>
            <a:off x="953473" y="4464641"/>
            <a:ext cx="25488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3" name="Google Shape;383;p18"/>
          <p:cNvSpPr txBox="1">
            <a:spLocks noGrp="1"/>
          </p:cNvSpPr>
          <p:nvPr>
            <p:ph type="subTitle" idx="5"/>
          </p:nvPr>
        </p:nvSpPr>
        <p:spPr>
          <a:xfrm>
            <a:off x="3881550" y="3209951"/>
            <a:ext cx="13809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18"/>
          <p:cNvSpPr txBox="1">
            <a:spLocks noGrp="1"/>
          </p:cNvSpPr>
          <p:nvPr>
            <p:ph type="subTitle" idx="6"/>
          </p:nvPr>
        </p:nvSpPr>
        <p:spPr>
          <a:xfrm>
            <a:off x="3297600" y="3694041"/>
            <a:ext cx="25488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5" name="Google Shape;385;p18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18"/>
          <p:cNvSpPr/>
          <p:nvPr/>
        </p:nvSpPr>
        <p:spPr>
          <a:xfrm rot="-5400000">
            <a:off x="247680" y="6644647"/>
            <a:ext cx="489715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7" name="Google Shape;387;p18"/>
          <p:cNvSpPr/>
          <p:nvPr/>
        </p:nvSpPr>
        <p:spPr>
          <a:xfrm rot="-5400000">
            <a:off x="5657868" y="6219640"/>
            <a:ext cx="430008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8" name="Google Shape;388;p18"/>
          <p:cNvSpPr/>
          <p:nvPr/>
        </p:nvSpPr>
        <p:spPr>
          <a:xfrm rot="-5400000">
            <a:off x="7783950" y="6184408"/>
            <a:ext cx="212363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9" name="Google Shape;389;p18"/>
          <p:cNvSpPr/>
          <p:nvPr/>
        </p:nvSpPr>
        <p:spPr>
          <a:xfrm rot="-5400000">
            <a:off x="2802175" y="6560774"/>
            <a:ext cx="212363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0" name="Google Shape;390;p18"/>
          <p:cNvGrpSpPr/>
          <p:nvPr/>
        </p:nvGrpSpPr>
        <p:grpSpPr>
          <a:xfrm>
            <a:off x="-144237" y="-61400"/>
            <a:ext cx="9288226" cy="3847609"/>
            <a:chOff x="-114512" y="-46051"/>
            <a:chExt cx="9288226" cy="2885707"/>
          </a:xfrm>
        </p:grpSpPr>
        <p:sp>
          <p:nvSpPr>
            <p:cNvPr id="391" name="Google Shape;391;p18"/>
            <p:cNvSpPr/>
            <p:nvPr/>
          </p:nvSpPr>
          <p:spPr>
            <a:xfrm>
              <a:off x="8920250" y="259167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377226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8275209" y="435707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18"/>
            <p:cNvSpPr/>
            <p:nvPr/>
          </p:nvSpPr>
          <p:spPr>
            <a:xfrm>
              <a:off x="25404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7" name="Google Shape;397;p18"/>
          <p:cNvGrpSpPr/>
          <p:nvPr/>
        </p:nvGrpSpPr>
        <p:grpSpPr>
          <a:xfrm rot="-5399633" flipH="1">
            <a:off x="3274972" y="1547182"/>
            <a:ext cx="2732068" cy="9659467"/>
            <a:chOff x="7936330" y="-198069"/>
            <a:chExt cx="2187989" cy="5483037"/>
          </a:xfrm>
        </p:grpSpPr>
        <p:sp>
          <p:nvSpPr>
            <p:cNvPr id="398" name="Google Shape;398;p18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18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18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18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18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18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18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8856525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19"/>
          <p:cNvSpPr txBox="1">
            <a:spLocks noGrp="1"/>
          </p:cNvSpPr>
          <p:nvPr>
            <p:ph type="subTitle" idx="1"/>
          </p:nvPr>
        </p:nvSpPr>
        <p:spPr>
          <a:xfrm>
            <a:off x="5915451" y="4616500"/>
            <a:ext cx="16296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07" name="Google Shape;407;p19"/>
          <p:cNvSpPr txBox="1">
            <a:spLocks noGrp="1"/>
          </p:cNvSpPr>
          <p:nvPr>
            <p:ph type="subTitle" idx="2"/>
          </p:nvPr>
        </p:nvSpPr>
        <p:spPr>
          <a:xfrm>
            <a:off x="5915451" y="5169300"/>
            <a:ext cx="16296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08" name="Google Shape;408;p19"/>
          <p:cNvSpPr txBox="1">
            <a:spLocks noGrp="1"/>
          </p:cNvSpPr>
          <p:nvPr>
            <p:ph type="subTitle" idx="3"/>
          </p:nvPr>
        </p:nvSpPr>
        <p:spPr>
          <a:xfrm>
            <a:off x="1598949" y="4616500"/>
            <a:ext cx="16296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09" name="Google Shape;409;p19"/>
          <p:cNvSpPr txBox="1">
            <a:spLocks noGrp="1"/>
          </p:cNvSpPr>
          <p:nvPr>
            <p:ph type="subTitle" idx="4"/>
          </p:nvPr>
        </p:nvSpPr>
        <p:spPr>
          <a:xfrm>
            <a:off x="1598949" y="5169300"/>
            <a:ext cx="16296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10" name="Google Shape;410;p19"/>
          <p:cNvSpPr txBox="1">
            <a:spLocks noGrp="1"/>
          </p:cNvSpPr>
          <p:nvPr>
            <p:ph type="subTitle" idx="5"/>
          </p:nvPr>
        </p:nvSpPr>
        <p:spPr>
          <a:xfrm>
            <a:off x="3761825" y="4616500"/>
            <a:ext cx="1629600" cy="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6"/>
          </p:nvPr>
        </p:nvSpPr>
        <p:spPr>
          <a:xfrm>
            <a:off x="3761825" y="5169300"/>
            <a:ext cx="16296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12" name="Google Shape;412;p19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13" name="Google Shape;413;p19"/>
          <p:cNvGrpSpPr/>
          <p:nvPr/>
        </p:nvGrpSpPr>
        <p:grpSpPr>
          <a:xfrm flipH="1">
            <a:off x="5189114" y="2074802"/>
            <a:ext cx="7453051" cy="10279297"/>
            <a:chOff x="-3218587" y="884526"/>
            <a:chExt cx="7453051" cy="7709473"/>
          </a:xfrm>
        </p:grpSpPr>
        <p:sp>
          <p:nvSpPr>
            <p:cNvPr id="414" name="Google Shape;414;p19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19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19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19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8" name="Google Shape;418;p19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9" name="Google Shape;419;p19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19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21" name="Google Shape;421;p19"/>
          <p:cNvGrpSpPr/>
          <p:nvPr/>
        </p:nvGrpSpPr>
        <p:grpSpPr>
          <a:xfrm>
            <a:off x="-3435461" y="2074802"/>
            <a:ext cx="7453051" cy="10279297"/>
            <a:chOff x="-3218587" y="884526"/>
            <a:chExt cx="7453051" cy="7709473"/>
          </a:xfrm>
        </p:grpSpPr>
        <p:sp>
          <p:nvSpPr>
            <p:cNvPr id="422" name="Google Shape;422;p19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3" name="Google Shape;423;p19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19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19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19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" name="Google Shape;427;p19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8" name="Google Shape;428;p19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29" name="Google Shape;429;p19"/>
          <p:cNvGrpSpPr/>
          <p:nvPr/>
        </p:nvGrpSpPr>
        <p:grpSpPr>
          <a:xfrm>
            <a:off x="-114512" y="-61401"/>
            <a:ext cx="9123010" cy="7144743"/>
            <a:chOff x="-114512" y="-46051"/>
            <a:chExt cx="9123010" cy="5358557"/>
          </a:xfrm>
        </p:grpSpPr>
        <p:sp>
          <p:nvSpPr>
            <p:cNvPr id="430" name="Google Shape;430;p19"/>
            <p:cNvSpPr/>
            <p:nvPr/>
          </p:nvSpPr>
          <p:spPr>
            <a:xfrm rot="-636707">
              <a:off x="145314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19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3" name="Google Shape;433;p19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" name="Google Shape;434;p19"/>
            <p:cNvSpPr/>
            <p:nvPr/>
          </p:nvSpPr>
          <p:spPr>
            <a:xfrm>
              <a:off x="284651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8765628" y="2643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6" name="Google Shape;436;p19"/>
            <p:cNvSpPr/>
            <p:nvPr/>
          </p:nvSpPr>
          <p:spPr>
            <a:xfrm rot="1358496">
              <a:off x="8357676" y="3657515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19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19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9" name="Google Shape;439;p19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19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09978578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">
  <p:cSld name="Title and four columns  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20"/>
          <p:cNvSpPr txBox="1">
            <a:spLocks noGrp="1"/>
          </p:cNvSpPr>
          <p:nvPr>
            <p:ph type="subTitle" idx="1"/>
          </p:nvPr>
        </p:nvSpPr>
        <p:spPr>
          <a:xfrm>
            <a:off x="687514" y="4459700"/>
            <a:ext cx="1886700" cy="4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3" name="Google Shape;443;p20"/>
          <p:cNvSpPr txBox="1">
            <a:spLocks noGrp="1"/>
          </p:cNvSpPr>
          <p:nvPr>
            <p:ph type="subTitle" idx="2"/>
          </p:nvPr>
        </p:nvSpPr>
        <p:spPr>
          <a:xfrm>
            <a:off x="755914" y="49793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4" name="Google Shape;444;p20"/>
          <p:cNvSpPr txBox="1">
            <a:spLocks noGrp="1"/>
          </p:cNvSpPr>
          <p:nvPr>
            <p:ph type="subTitle" idx="3"/>
          </p:nvPr>
        </p:nvSpPr>
        <p:spPr>
          <a:xfrm>
            <a:off x="6569786" y="4459700"/>
            <a:ext cx="1886700" cy="4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5" name="Google Shape;445;p20"/>
          <p:cNvSpPr txBox="1">
            <a:spLocks noGrp="1"/>
          </p:cNvSpPr>
          <p:nvPr>
            <p:ph type="subTitle" idx="4"/>
          </p:nvPr>
        </p:nvSpPr>
        <p:spPr>
          <a:xfrm>
            <a:off x="6638186" y="49793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6" name="Google Shape;446;p20"/>
          <p:cNvSpPr txBox="1">
            <a:spLocks noGrp="1"/>
          </p:cNvSpPr>
          <p:nvPr>
            <p:ph type="subTitle" idx="5"/>
          </p:nvPr>
        </p:nvSpPr>
        <p:spPr>
          <a:xfrm>
            <a:off x="2648271" y="4469700"/>
            <a:ext cx="1886700" cy="4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7" name="Google Shape;447;p20"/>
          <p:cNvSpPr txBox="1">
            <a:spLocks noGrp="1"/>
          </p:cNvSpPr>
          <p:nvPr>
            <p:ph type="subTitle" idx="6"/>
          </p:nvPr>
        </p:nvSpPr>
        <p:spPr>
          <a:xfrm>
            <a:off x="2716671" y="49793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8" name="Google Shape;448;p20"/>
          <p:cNvSpPr txBox="1">
            <a:spLocks noGrp="1"/>
          </p:cNvSpPr>
          <p:nvPr>
            <p:ph type="subTitle" idx="7"/>
          </p:nvPr>
        </p:nvSpPr>
        <p:spPr>
          <a:xfrm>
            <a:off x="4609029" y="4469700"/>
            <a:ext cx="1886700" cy="4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9" name="Google Shape;449;p20"/>
          <p:cNvSpPr txBox="1">
            <a:spLocks noGrp="1"/>
          </p:cNvSpPr>
          <p:nvPr>
            <p:ph type="subTitle" idx="8"/>
          </p:nvPr>
        </p:nvSpPr>
        <p:spPr>
          <a:xfrm>
            <a:off x="4677429" y="49793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50" name="Google Shape;450;p20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51" name="Google Shape;451;p20"/>
          <p:cNvGrpSpPr/>
          <p:nvPr/>
        </p:nvGrpSpPr>
        <p:grpSpPr>
          <a:xfrm>
            <a:off x="-157699" y="-61401"/>
            <a:ext cx="9114772" cy="7144743"/>
            <a:chOff x="-157699" y="-46051"/>
            <a:chExt cx="9114772" cy="5358557"/>
          </a:xfrm>
        </p:grpSpPr>
        <p:sp>
          <p:nvSpPr>
            <p:cNvPr id="452" name="Google Shape;452;p20"/>
            <p:cNvSpPr/>
            <p:nvPr/>
          </p:nvSpPr>
          <p:spPr>
            <a:xfrm rot="-636707">
              <a:off x="-109661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5928575" y="49714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256513" y="2871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21364" y="21699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8714203" y="243758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20"/>
            <p:cNvSpPr/>
            <p:nvPr/>
          </p:nvSpPr>
          <p:spPr>
            <a:xfrm rot="1358496">
              <a:off x="7991176" y="100899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8456484" y="15987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3" name="Google Shape;463;p20"/>
          <p:cNvGrpSpPr/>
          <p:nvPr/>
        </p:nvGrpSpPr>
        <p:grpSpPr>
          <a:xfrm rot="10402137" flipH="1">
            <a:off x="-3071686" y="-4476951"/>
            <a:ext cx="6744667" cy="9302289"/>
            <a:chOff x="-3218587" y="884526"/>
            <a:chExt cx="7453051" cy="7709473"/>
          </a:xfrm>
        </p:grpSpPr>
        <p:sp>
          <p:nvSpPr>
            <p:cNvPr id="464" name="Google Shape;464;p20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20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20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7" name="Google Shape;467;p20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8" name="Google Shape;468;p20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20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20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1" name="Google Shape;471;p20"/>
          <p:cNvGrpSpPr/>
          <p:nvPr/>
        </p:nvGrpSpPr>
        <p:grpSpPr>
          <a:xfrm rot="-10397942">
            <a:off x="5457052" y="-4843803"/>
            <a:ext cx="6744878" cy="9302580"/>
            <a:chOff x="-3218587" y="884526"/>
            <a:chExt cx="7453051" cy="7709473"/>
          </a:xfrm>
        </p:grpSpPr>
        <p:sp>
          <p:nvSpPr>
            <p:cNvPr id="472" name="Google Shape;472;p20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20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20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" name="Google Shape;475;p20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" name="Google Shape;476;p20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20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20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2480891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 1">
  <p:cSld name="Title and four columns   1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21"/>
          <p:cNvSpPr txBox="1">
            <a:spLocks noGrp="1"/>
          </p:cNvSpPr>
          <p:nvPr>
            <p:ph type="subTitle" idx="1"/>
          </p:nvPr>
        </p:nvSpPr>
        <p:spPr>
          <a:xfrm>
            <a:off x="916114" y="3748500"/>
            <a:ext cx="1886700" cy="4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21"/>
          <p:cNvSpPr txBox="1">
            <a:spLocks noGrp="1"/>
          </p:cNvSpPr>
          <p:nvPr>
            <p:ph type="subTitle" idx="2"/>
          </p:nvPr>
        </p:nvSpPr>
        <p:spPr>
          <a:xfrm>
            <a:off x="984514" y="42681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2" name="Google Shape;482;p21"/>
          <p:cNvSpPr txBox="1">
            <a:spLocks noGrp="1"/>
          </p:cNvSpPr>
          <p:nvPr>
            <p:ph type="subTitle" idx="3"/>
          </p:nvPr>
        </p:nvSpPr>
        <p:spPr>
          <a:xfrm>
            <a:off x="6341186" y="4662900"/>
            <a:ext cx="1886700" cy="4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3" name="Google Shape;483;p21"/>
          <p:cNvSpPr txBox="1">
            <a:spLocks noGrp="1"/>
          </p:cNvSpPr>
          <p:nvPr>
            <p:ph type="subTitle" idx="4"/>
          </p:nvPr>
        </p:nvSpPr>
        <p:spPr>
          <a:xfrm>
            <a:off x="6409586" y="51825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4" name="Google Shape;484;p21"/>
          <p:cNvSpPr txBox="1">
            <a:spLocks noGrp="1"/>
          </p:cNvSpPr>
          <p:nvPr>
            <p:ph type="subTitle" idx="5"/>
          </p:nvPr>
        </p:nvSpPr>
        <p:spPr>
          <a:xfrm>
            <a:off x="2724471" y="4672900"/>
            <a:ext cx="1886700" cy="4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5" name="Google Shape;485;p21"/>
          <p:cNvSpPr txBox="1">
            <a:spLocks noGrp="1"/>
          </p:cNvSpPr>
          <p:nvPr>
            <p:ph type="subTitle" idx="6"/>
          </p:nvPr>
        </p:nvSpPr>
        <p:spPr>
          <a:xfrm>
            <a:off x="2792871" y="51825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6" name="Google Shape;486;p21"/>
          <p:cNvSpPr txBox="1">
            <a:spLocks noGrp="1"/>
          </p:cNvSpPr>
          <p:nvPr>
            <p:ph type="subTitle" idx="7"/>
          </p:nvPr>
        </p:nvSpPr>
        <p:spPr>
          <a:xfrm>
            <a:off x="4532829" y="3758500"/>
            <a:ext cx="1886700" cy="4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subTitle" idx="8"/>
          </p:nvPr>
        </p:nvSpPr>
        <p:spPr>
          <a:xfrm>
            <a:off x="4601229" y="4268133"/>
            <a:ext cx="17499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8" name="Google Shape;488;p21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89" name="Google Shape;489;p21"/>
          <p:cNvGrpSpPr/>
          <p:nvPr/>
        </p:nvGrpSpPr>
        <p:grpSpPr>
          <a:xfrm>
            <a:off x="-157699" y="-61401"/>
            <a:ext cx="9114772" cy="7144743"/>
            <a:chOff x="-157699" y="-46051"/>
            <a:chExt cx="9114772" cy="5358557"/>
          </a:xfrm>
        </p:grpSpPr>
        <p:sp>
          <p:nvSpPr>
            <p:cNvPr id="490" name="Google Shape;490;p21"/>
            <p:cNvSpPr/>
            <p:nvPr/>
          </p:nvSpPr>
          <p:spPr>
            <a:xfrm rot="-636707">
              <a:off x="-109661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21"/>
            <p:cNvSpPr/>
            <p:nvPr/>
          </p:nvSpPr>
          <p:spPr>
            <a:xfrm>
              <a:off x="5928575" y="49714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21"/>
            <p:cNvSpPr/>
            <p:nvPr/>
          </p:nvSpPr>
          <p:spPr>
            <a:xfrm>
              <a:off x="256513" y="2871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3" name="Google Shape;493;p21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4" name="Google Shape;494;p21"/>
            <p:cNvSpPr/>
            <p:nvPr/>
          </p:nvSpPr>
          <p:spPr>
            <a:xfrm>
              <a:off x="21364" y="21699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5" name="Google Shape;495;p21"/>
            <p:cNvSpPr/>
            <p:nvPr/>
          </p:nvSpPr>
          <p:spPr>
            <a:xfrm>
              <a:off x="8714203" y="243758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6" name="Google Shape;496;p21"/>
            <p:cNvSpPr/>
            <p:nvPr/>
          </p:nvSpPr>
          <p:spPr>
            <a:xfrm rot="1358496">
              <a:off x="7991176" y="100899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" name="Google Shape;497;p21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21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9" name="Google Shape;499;p21"/>
            <p:cNvSpPr/>
            <p:nvPr/>
          </p:nvSpPr>
          <p:spPr>
            <a:xfrm>
              <a:off x="8456484" y="15987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0" name="Google Shape;500;p21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1" name="Google Shape;501;p21"/>
          <p:cNvGrpSpPr/>
          <p:nvPr/>
        </p:nvGrpSpPr>
        <p:grpSpPr>
          <a:xfrm rot="241404" flipH="1">
            <a:off x="-730933" y="-199359"/>
            <a:ext cx="1918870" cy="7256696"/>
            <a:chOff x="-514649" y="-178950"/>
            <a:chExt cx="3046054" cy="5442777"/>
          </a:xfrm>
        </p:grpSpPr>
        <p:sp>
          <p:nvSpPr>
            <p:cNvPr id="502" name="Google Shape;502;p2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2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2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2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2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2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2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9" name="Google Shape;509;p21"/>
          <p:cNvGrpSpPr/>
          <p:nvPr/>
        </p:nvGrpSpPr>
        <p:grpSpPr>
          <a:xfrm rot="-241404">
            <a:off x="7942268" y="-199359"/>
            <a:ext cx="1918870" cy="7256696"/>
            <a:chOff x="-514649" y="-178950"/>
            <a:chExt cx="3046054" cy="5442777"/>
          </a:xfrm>
        </p:grpSpPr>
        <p:sp>
          <p:nvSpPr>
            <p:cNvPr id="510" name="Google Shape;510;p2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1" name="Google Shape;511;p2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2" name="Google Shape;512;p2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2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2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2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2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9227546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2"/>
          <p:cNvSpPr txBox="1">
            <a:spLocks noGrp="1"/>
          </p:cNvSpPr>
          <p:nvPr>
            <p:ph type="subTitle" idx="1"/>
          </p:nvPr>
        </p:nvSpPr>
        <p:spPr>
          <a:xfrm>
            <a:off x="1915200" y="2553900"/>
            <a:ext cx="5313600" cy="10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9" name="Google Shape;519;p22"/>
          <p:cNvSpPr txBox="1">
            <a:spLocks noGrp="1"/>
          </p:cNvSpPr>
          <p:nvPr>
            <p:ph type="subTitle" idx="2"/>
          </p:nvPr>
        </p:nvSpPr>
        <p:spPr>
          <a:xfrm>
            <a:off x="2595125" y="3904633"/>
            <a:ext cx="3593100" cy="3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0" name="Google Shape;520;p22"/>
          <p:cNvSpPr/>
          <p:nvPr/>
        </p:nvSpPr>
        <p:spPr>
          <a:xfrm rot="-5400000">
            <a:off x="8021253" y="429310"/>
            <a:ext cx="489715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1" name="Google Shape;521;p22"/>
          <p:cNvSpPr/>
          <p:nvPr/>
        </p:nvSpPr>
        <p:spPr>
          <a:xfrm rot="-5400000">
            <a:off x="3636987" y="750677"/>
            <a:ext cx="323827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2" name="Google Shape;522;p22"/>
          <p:cNvSpPr/>
          <p:nvPr/>
        </p:nvSpPr>
        <p:spPr>
          <a:xfrm rot="-5400000">
            <a:off x="247680" y="6123381"/>
            <a:ext cx="489715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3" name="Google Shape;523;p22"/>
          <p:cNvSpPr/>
          <p:nvPr/>
        </p:nvSpPr>
        <p:spPr>
          <a:xfrm rot="-5400000">
            <a:off x="277536" y="334944"/>
            <a:ext cx="430008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4" name="Google Shape;524;p22"/>
          <p:cNvSpPr/>
          <p:nvPr/>
        </p:nvSpPr>
        <p:spPr>
          <a:xfrm rot="-5400000">
            <a:off x="5657868" y="5698373"/>
            <a:ext cx="430008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5" name="Google Shape;525;p22"/>
          <p:cNvSpPr/>
          <p:nvPr/>
        </p:nvSpPr>
        <p:spPr>
          <a:xfrm rot="-5400000">
            <a:off x="8493775" y="6435141"/>
            <a:ext cx="212363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6" name="Google Shape;526;p22"/>
          <p:cNvSpPr/>
          <p:nvPr/>
        </p:nvSpPr>
        <p:spPr>
          <a:xfrm rot="-5400000">
            <a:off x="2802175" y="6547508"/>
            <a:ext cx="212363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7" name="Google Shape;527;p22"/>
          <p:cNvGrpSpPr/>
          <p:nvPr/>
        </p:nvGrpSpPr>
        <p:grpSpPr>
          <a:xfrm rot="-5399633" flipH="1">
            <a:off x="3274972" y="1547182"/>
            <a:ext cx="2732068" cy="9659467"/>
            <a:chOff x="7936330" y="-198069"/>
            <a:chExt cx="2187989" cy="5483037"/>
          </a:xfrm>
        </p:grpSpPr>
        <p:sp>
          <p:nvSpPr>
            <p:cNvPr id="528" name="Google Shape;528;p22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22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22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22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22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22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22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35" name="Google Shape;535;p22"/>
          <p:cNvGrpSpPr/>
          <p:nvPr/>
        </p:nvGrpSpPr>
        <p:grpSpPr>
          <a:xfrm rot="5400367" flipH="1">
            <a:off x="3205972" y="-4310302"/>
            <a:ext cx="2732068" cy="9659467"/>
            <a:chOff x="7936330" y="-198069"/>
            <a:chExt cx="2187989" cy="5483037"/>
          </a:xfrm>
        </p:grpSpPr>
        <p:sp>
          <p:nvSpPr>
            <p:cNvPr id="536" name="Google Shape;536;p22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22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22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22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22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22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22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21706254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" name="Google Shape;544;p23"/>
          <p:cNvGrpSpPr/>
          <p:nvPr/>
        </p:nvGrpSpPr>
        <p:grpSpPr>
          <a:xfrm rot="241404" flipH="1">
            <a:off x="-730933" y="-199359"/>
            <a:ext cx="1918870" cy="7256696"/>
            <a:chOff x="-514649" y="-178950"/>
            <a:chExt cx="3046054" cy="5442777"/>
          </a:xfrm>
        </p:grpSpPr>
        <p:sp>
          <p:nvSpPr>
            <p:cNvPr id="545" name="Google Shape;545;p23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23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23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23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23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23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23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52" name="Google Shape;552;p23"/>
          <p:cNvSpPr txBox="1">
            <a:spLocks noGrp="1"/>
          </p:cNvSpPr>
          <p:nvPr>
            <p:ph type="ctrTitle"/>
          </p:nvPr>
        </p:nvSpPr>
        <p:spPr>
          <a:xfrm>
            <a:off x="2538892" y="2180767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3" name="Google Shape;553;p23"/>
          <p:cNvSpPr txBox="1">
            <a:spLocks noGrp="1"/>
          </p:cNvSpPr>
          <p:nvPr>
            <p:ph type="subTitle" idx="1"/>
          </p:nvPr>
        </p:nvSpPr>
        <p:spPr>
          <a:xfrm>
            <a:off x="2538894" y="2705467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4" name="Google Shape;554;p23"/>
          <p:cNvSpPr txBox="1">
            <a:spLocks noGrp="1"/>
          </p:cNvSpPr>
          <p:nvPr>
            <p:ph type="ctrTitle" idx="2"/>
          </p:nvPr>
        </p:nvSpPr>
        <p:spPr>
          <a:xfrm>
            <a:off x="2538892" y="3568837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5" name="Google Shape;555;p23"/>
          <p:cNvSpPr txBox="1">
            <a:spLocks noGrp="1"/>
          </p:cNvSpPr>
          <p:nvPr>
            <p:ph type="subTitle" idx="3"/>
          </p:nvPr>
        </p:nvSpPr>
        <p:spPr>
          <a:xfrm>
            <a:off x="2538894" y="4084936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6" name="Google Shape;556;p23"/>
          <p:cNvSpPr txBox="1">
            <a:spLocks noGrp="1"/>
          </p:cNvSpPr>
          <p:nvPr>
            <p:ph type="ctrTitle" idx="4"/>
          </p:nvPr>
        </p:nvSpPr>
        <p:spPr>
          <a:xfrm>
            <a:off x="2538892" y="4974067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7" name="Google Shape;557;p23"/>
          <p:cNvSpPr txBox="1">
            <a:spLocks noGrp="1"/>
          </p:cNvSpPr>
          <p:nvPr>
            <p:ph type="subTitle" idx="5"/>
          </p:nvPr>
        </p:nvSpPr>
        <p:spPr>
          <a:xfrm>
            <a:off x="2538894" y="5492200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8" name="Google Shape;558;p23"/>
          <p:cNvSpPr txBox="1">
            <a:spLocks noGrp="1"/>
          </p:cNvSpPr>
          <p:nvPr>
            <p:ph type="ctrTitle" idx="6"/>
          </p:nvPr>
        </p:nvSpPr>
        <p:spPr>
          <a:xfrm>
            <a:off x="6090266" y="2180767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9" name="Google Shape;559;p23"/>
          <p:cNvSpPr txBox="1">
            <a:spLocks noGrp="1"/>
          </p:cNvSpPr>
          <p:nvPr>
            <p:ph type="subTitle" idx="7"/>
          </p:nvPr>
        </p:nvSpPr>
        <p:spPr>
          <a:xfrm>
            <a:off x="6090266" y="2705467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0" name="Google Shape;560;p23"/>
          <p:cNvSpPr txBox="1">
            <a:spLocks noGrp="1"/>
          </p:cNvSpPr>
          <p:nvPr>
            <p:ph type="ctrTitle" idx="8"/>
          </p:nvPr>
        </p:nvSpPr>
        <p:spPr>
          <a:xfrm>
            <a:off x="6090266" y="3568833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1" name="Google Shape;561;p23"/>
          <p:cNvSpPr txBox="1">
            <a:spLocks noGrp="1"/>
          </p:cNvSpPr>
          <p:nvPr>
            <p:ph type="subTitle" idx="9"/>
          </p:nvPr>
        </p:nvSpPr>
        <p:spPr>
          <a:xfrm>
            <a:off x="6090266" y="4084949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2" name="Google Shape;562;p23"/>
          <p:cNvSpPr txBox="1">
            <a:spLocks noGrp="1"/>
          </p:cNvSpPr>
          <p:nvPr>
            <p:ph type="ctrTitle" idx="13"/>
          </p:nvPr>
        </p:nvSpPr>
        <p:spPr>
          <a:xfrm>
            <a:off x="6090266" y="4974068"/>
            <a:ext cx="1576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3" name="Google Shape;563;p23"/>
          <p:cNvSpPr txBox="1">
            <a:spLocks noGrp="1"/>
          </p:cNvSpPr>
          <p:nvPr>
            <p:ph type="subTitle" idx="14"/>
          </p:nvPr>
        </p:nvSpPr>
        <p:spPr>
          <a:xfrm>
            <a:off x="6090266" y="5492200"/>
            <a:ext cx="18144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4" name="Google Shape;564;p23"/>
          <p:cNvSpPr txBox="1">
            <a:spLocks noGrp="1"/>
          </p:cNvSpPr>
          <p:nvPr>
            <p:ph type="title" idx="15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23"/>
          <p:cNvSpPr/>
          <p:nvPr/>
        </p:nvSpPr>
        <p:spPr>
          <a:xfrm rot="10800000">
            <a:off x="458138" y="872743"/>
            <a:ext cx="143795" cy="18758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6" name="Google Shape;566;p23"/>
          <p:cNvSpPr/>
          <p:nvPr/>
        </p:nvSpPr>
        <p:spPr>
          <a:xfrm rot="10800000">
            <a:off x="493003" y="3641865"/>
            <a:ext cx="244517" cy="340340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7" name="Google Shape;567;p23"/>
          <p:cNvSpPr/>
          <p:nvPr/>
        </p:nvSpPr>
        <p:spPr>
          <a:xfrm rot="10800000">
            <a:off x="5231" y="6129058"/>
            <a:ext cx="182970" cy="238684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8" name="Google Shape;568;p23"/>
          <p:cNvSpPr/>
          <p:nvPr/>
        </p:nvSpPr>
        <p:spPr>
          <a:xfrm>
            <a:off x="8689426" y="5671002"/>
            <a:ext cx="337836" cy="470228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9" name="Google Shape;569;p23"/>
          <p:cNvSpPr/>
          <p:nvPr/>
        </p:nvSpPr>
        <p:spPr>
          <a:xfrm rot="2254481">
            <a:off x="4326791" y="6679929"/>
            <a:ext cx="242871" cy="317745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0" name="Google Shape;570;p23"/>
          <p:cNvSpPr/>
          <p:nvPr/>
        </p:nvSpPr>
        <p:spPr>
          <a:xfrm>
            <a:off x="7219412" y="6241176"/>
            <a:ext cx="158289" cy="20708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1" name="Google Shape;571;p23"/>
          <p:cNvSpPr/>
          <p:nvPr/>
        </p:nvSpPr>
        <p:spPr>
          <a:xfrm>
            <a:off x="1925002" y="64070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2" name="Google Shape;572;p23"/>
          <p:cNvSpPr/>
          <p:nvPr/>
        </p:nvSpPr>
        <p:spPr>
          <a:xfrm>
            <a:off x="8982529" y="2805100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3" name="Google Shape;573;p23"/>
          <p:cNvSpPr/>
          <p:nvPr/>
        </p:nvSpPr>
        <p:spPr>
          <a:xfrm>
            <a:off x="3271007" y="77245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4" name="Google Shape;574;p23"/>
          <p:cNvSpPr/>
          <p:nvPr/>
        </p:nvSpPr>
        <p:spPr>
          <a:xfrm>
            <a:off x="8366909" y="456794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5" name="Google Shape;575;p23"/>
          <p:cNvSpPr/>
          <p:nvPr/>
        </p:nvSpPr>
        <p:spPr>
          <a:xfrm>
            <a:off x="6905895" y="-182900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21528537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" name="Google Shape;577;p24"/>
          <p:cNvGrpSpPr/>
          <p:nvPr/>
        </p:nvGrpSpPr>
        <p:grpSpPr>
          <a:xfrm rot="-5399674" flipH="1">
            <a:off x="1399599" y="3070521"/>
            <a:ext cx="3080980" cy="6269853"/>
            <a:chOff x="7936330" y="-198069"/>
            <a:chExt cx="2187989" cy="5483037"/>
          </a:xfrm>
        </p:grpSpPr>
        <p:sp>
          <p:nvSpPr>
            <p:cNvPr id="578" name="Google Shape;578;p24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9" name="Google Shape;579;p24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0" name="Google Shape;580;p24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1" name="Google Shape;581;p24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24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24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2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85" name="Google Shape;585;p24"/>
          <p:cNvSpPr txBox="1">
            <a:spLocks noGrp="1"/>
          </p:cNvSpPr>
          <p:nvPr>
            <p:ph type="title"/>
          </p:nvPr>
        </p:nvSpPr>
        <p:spPr>
          <a:xfrm>
            <a:off x="761475" y="1348267"/>
            <a:ext cx="5048700" cy="1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86" name="Google Shape;586;p24"/>
          <p:cNvSpPr txBox="1">
            <a:spLocks noGrp="1"/>
          </p:cNvSpPr>
          <p:nvPr>
            <p:ph type="subTitle" idx="1"/>
          </p:nvPr>
        </p:nvSpPr>
        <p:spPr>
          <a:xfrm>
            <a:off x="761475" y="2846900"/>
            <a:ext cx="4446300" cy="11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87" name="Google Shape;587;p24"/>
          <p:cNvSpPr/>
          <p:nvPr/>
        </p:nvSpPr>
        <p:spPr>
          <a:xfrm>
            <a:off x="426913" y="4880109"/>
            <a:ext cx="158289" cy="20708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88" name="Google Shape;588;p24"/>
          <p:cNvSpPr/>
          <p:nvPr/>
        </p:nvSpPr>
        <p:spPr>
          <a:xfrm>
            <a:off x="2120476" y="6490972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89" name="Google Shape;589;p24"/>
          <p:cNvSpPr/>
          <p:nvPr/>
        </p:nvSpPr>
        <p:spPr>
          <a:xfrm>
            <a:off x="140207" y="6323097"/>
            <a:ext cx="286680" cy="374981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0" name="Google Shape;590;p24"/>
          <p:cNvSpPr/>
          <p:nvPr/>
        </p:nvSpPr>
        <p:spPr>
          <a:xfrm>
            <a:off x="3271007" y="77245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1" name="Google Shape;591;p24"/>
          <p:cNvSpPr/>
          <p:nvPr/>
        </p:nvSpPr>
        <p:spPr>
          <a:xfrm>
            <a:off x="605614" y="-229401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2" name="Google Shape;592;p24"/>
          <p:cNvSpPr/>
          <p:nvPr/>
        </p:nvSpPr>
        <p:spPr>
          <a:xfrm>
            <a:off x="3990970" y="5800484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3" name="Google Shape;593;p24"/>
          <p:cNvSpPr/>
          <p:nvPr/>
        </p:nvSpPr>
        <p:spPr>
          <a:xfrm>
            <a:off x="140204" y="1951632"/>
            <a:ext cx="253471" cy="329432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5762875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 ">
  <p:cSld name="Thanks! 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22"/>
          <p:cNvSpPr txBox="1">
            <a:spLocks noGrp="1"/>
          </p:cNvSpPr>
          <p:nvPr>
            <p:ph type="ctrTitle"/>
          </p:nvPr>
        </p:nvSpPr>
        <p:spPr>
          <a:xfrm flipH="1">
            <a:off x="714500" y="843667"/>
            <a:ext cx="5894700" cy="13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247" name="Google Shape;247;p22"/>
          <p:cNvSpPr txBox="1">
            <a:spLocks noGrp="1"/>
          </p:cNvSpPr>
          <p:nvPr>
            <p:ph type="subTitle" idx="1"/>
          </p:nvPr>
        </p:nvSpPr>
        <p:spPr>
          <a:xfrm flipH="1">
            <a:off x="714475" y="2330767"/>
            <a:ext cx="2846100" cy="1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48" name="Google Shape;248;p22"/>
          <p:cNvSpPr txBox="1"/>
          <p:nvPr/>
        </p:nvSpPr>
        <p:spPr>
          <a:xfrm>
            <a:off x="714500" y="3969667"/>
            <a:ext cx="3741900" cy="12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CREDITS: This presentation template was created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, including icons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, and infographics &amp; images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800" b="1">
              <a:solidFill>
                <a:schemeClr val="dk1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tamaran Thin"/>
              <a:ea typeface="Catamaran Thin"/>
              <a:cs typeface="Catamaran Thin"/>
              <a:sym typeface="Catamaran Thin"/>
            </a:endParaRPr>
          </a:p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tamaran Thin"/>
              <a:ea typeface="Catamaran Thin"/>
              <a:cs typeface="Catamaran Thin"/>
              <a:sym typeface="Catamaran Thin"/>
            </a:endParaRPr>
          </a:p>
        </p:txBody>
      </p:sp>
    </p:spTree>
    <p:extLst>
      <p:ext uri="{BB962C8B-B14F-4D97-AF65-F5344CB8AC3E}">
        <p14:creationId xmlns:p14="http://schemas.microsoft.com/office/powerpoint/2010/main" val="3595747343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" name="Google Shape;595;p25"/>
          <p:cNvGrpSpPr/>
          <p:nvPr/>
        </p:nvGrpSpPr>
        <p:grpSpPr>
          <a:xfrm flipH="1">
            <a:off x="4879264" y="1992151"/>
            <a:ext cx="7453051" cy="10279297"/>
            <a:chOff x="-3218587" y="884526"/>
            <a:chExt cx="7453051" cy="7709473"/>
          </a:xfrm>
        </p:grpSpPr>
        <p:sp>
          <p:nvSpPr>
            <p:cNvPr id="596" name="Google Shape;596;p25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25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8" name="Google Shape;598;p25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25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25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25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25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03" name="Google Shape;603;p25"/>
          <p:cNvGrpSpPr/>
          <p:nvPr/>
        </p:nvGrpSpPr>
        <p:grpSpPr>
          <a:xfrm>
            <a:off x="-3218587" y="1992169"/>
            <a:ext cx="7453051" cy="10279297"/>
            <a:chOff x="-3218587" y="884526"/>
            <a:chExt cx="7453051" cy="7709473"/>
          </a:xfrm>
        </p:grpSpPr>
        <p:sp>
          <p:nvSpPr>
            <p:cNvPr id="604" name="Google Shape;604;p25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25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25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25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25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25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25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11" name="Google Shape;611;p25"/>
          <p:cNvSpPr txBox="1">
            <a:spLocks noGrp="1"/>
          </p:cNvSpPr>
          <p:nvPr>
            <p:ph type="title"/>
          </p:nvPr>
        </p:nvSpPr>
        <p:spPr>
          <a:xfrm>
            <a:off x="2570700" y="538067"/>
            <a:ext cx="4002600" cy="7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200"/>
              <a:buNone/>
              <a:defRPr i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2" name="Google Shape;612;p25"/>
          <p:cNvSpPr txBox="1">
            <a:spLocks noGrp="1"/>
          </p:cNvSpPr>
          <p:nvPr>
            <p:ph type="subTitle" idx="1"/>
          </p:nvPr>
        </p:nvSpPr>
        <p:spPr>
          <a:xfrm>
            <a:off x="1959900" y="1335567"/>
            <a:ext cx="5224200" cy="7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grpSp>
        <p:nvGrpSpPr>
          <p:cNvPr id="613" name="Google Shape;613;p25"/>
          <p:cNvGrpSpPr/>
          <p:nvPr/>
        </p:nvGrpSpPr>
        <p:grpSpPr>
          <a:xfrm>
            <a:off x="-114512" y="-61401"/>
            <a:ext cx="9123010" cy="6807204"/>
            <a:chOff x="-114512" y="-46051"/>
            <a:chExt cx="9123010" cy="5105403"/>
          </a:xfrm>
        </p:grpSpPr>
        <p:sp>
          <p:nvSpPr>
            <p:cNvPr id="614" name="Google Shape;614;p25"/>
            <p:cNvSpPr/>
            <p:nvPr/>
          </p:nvSpPr>
          <p:spPr>
            <a:xfrm rot="-636707">
              <a:off x="703039" y="43981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84651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8765628" y="2643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0" name="Google Shape;620;p25"/>
            <p:cNvSpPr/>
            <p:nvPr/>
          </p:nvSpPr>
          <p:spPr>
            <a:xfrm rot="1358496">
              <a:off x="8045776" y="367734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3717130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" name="Google Shape;626;p26"/>
          <p:cNvGrpSpPr/>
          <p:nvPr/>
        </p:nvGrpSpPr>
        <p:grpSpPr>
          <a:xfrm rot="431" flipH="1">
            <a:off x="-1047760" y="-1371503"/>
            <a:ext cx="2431665" cy="9194665"/>
            <a:chOff x="-514649" y="-178950"/>
            <a:chExt cx="3046054" cy="5442777"/>
          </a:xfrm>
        </p:grpSpPr>
        <p:sp>
          <p:nvSpPr>
            <p:cNvPr id="627" name="Google Shape;627;p26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8" name="Google Shape;628;p26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26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26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1" name="Google Shape;631;p26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2" name="Google Shape;632;p26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26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34" name="Google Shape;634;p26"/>
          <p:cNvSpPr txBox="1">
            <a:spLocks noGrp="1"/>
          </p:cNvSpPr>
          <p:nvPr>
            <p:ph type="title"/>
          </p:nvPr>
        </p:nvSpPr>
        <p:spPr>
          <a:xfrm>
            <a:off x="1885375" y="2694217"/>
            <a:ext cx="2908200" cy="60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5" name="Google Shape;635;p26"/>
          <p:cNvSpPr txBox="1">
            <a:spLocks noGrp="1"/>
          </p:cNvSpPr>
          <p:nvPr>
            <p:ph type="subTitle" idx="1"/>
          </p:nvPr>
        </p:nvSpPr>
        <p:spPr>
          <a:xfrm>
            <a:off x="1885375" y="3238500"/>
            <a:ext cx="2964000" cy="15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36" name="Google Shape;636;p26"/>
          <p:cNvSpPr/>
          <p:nvPr/>
        </p:nvSpPr>
        <p:spPr>
          <a:xfrm rot="10800000">
            <a:off x="229538" y="872743"/>
            <a:ext cx="143795" cy="18758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37" name="Google Shape;637;p26"/>
          <p:cNvSpPr/>
          <p:nvPr/>
        </p:nvSpPr>
        <p:spPr>
          <a:xfrm rot="10800000">
            <a:off x="493003" y="3641865"/>
            <a:ext cx="244517" cy="340340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38" name="Google Shape;638;p26"/>
          <p:cNvSpPr/>
          <p:nvPr/>
        </p:nvSpPr>
        <p:spPr>
          <a:xfrm rot="10800000">
            <a:off x="310031" y="6129058"/>
            <a:ext cx="182970" cy="238684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39" name="Google Shape;639;p26"/>
          <p:cNvGrpSpPr/>
          <p:nvPr/>
        </p:nvGrpSpPr>
        <p:grpSpPr>
          <a:xfrm>
            <a:off x="1925002" y="-182899"/>
            <a:ext cx="7300397" cy="7246353"/>
            <a:chOff x="1925001" y="-137175"/>
            <a:chExt cx="7300397" cy="5434765"/>
          </a:xfrm>
        </p:grpSpPr>
        <p:sp>
          <p:nvSpPr>
            <p:cNvPr id="640" name="Google Shape;640;p26"/>
            <p:cNvSpPr/>
            <p:nvPr/>
          </p:nvSpPr>
          <p:spPr>
            <a:xfrm>
              <a:off x="8689426" y="4253251"/>
              <a:ext cx="337836" cy="352671"/>
            </a:xfrm>
            <a:custGeom>
              <a:avLst/>
              <a:gdLst/>
              <a:ahLst/>
              <a:cxnLst/>
              <a:rect l="l" t="t" r="r" b="b"/>
              <a:pathLst>
                <a:path w="13162" h="13740" extrusionOk="0">
                  <a:moveTo>
                    <a:pt x="4894" y="1"/>
                  </a:moveTo>
                  <a:lnTo>
                    <a:pt x="4286" y="4742"/>
                  </a:lnTo>
                  <a:lnTo>
                    <a:pt x="1" y="6931"/>
                  </a:lnTo>
                  <a:lnTo>
                    <a:pt x="4347" y="8998"/>
                  </a:lnTo>
                  <a:lnTo>
                    <a:pt x="5107" y="13739"/>
                  </a:lnTo>
                  <a:lnTo>
                    <a:pt x="8390" y="10244"/>
                  </a:lnTo>
                  <a:lnTo>
                    <a:pt x="13162" y="10973"/>
                  </a:lnTo>
                  <a:lnTo>
                    <a:pt x="13162" y="10973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9" y="337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26"/>
            <p:cNvSpPr/>
            <p:nvPr/>
          </p:nvSpPr>
          <p:spPr>
            <a:xfrm rot="2254481">
              <a:off x="4326790" y="50099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7219412" y="468088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3" name="Google Shape;643;p26"/>
            <p:cNvSpPr/>
            <p:nvPr/>
          </p:nvSpPr>
          <p:spPr>
            <a:xfrm>
              <a:off x="1925001" y="4805279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26"/>
            <p:cNvSpPr/>
            <p:nvPr/>
          </p:nvSpPr>
          <p:spPr>
            <a:xfrm>
              <a:off x="8982528" y="210382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3271006" y="579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6" name="Google Shape;646;p26"/>
            <p:cNvSpPr/>
            <p:nvPr/>
          </p:nvSpPr>
          <p:spPr>
            <a:xfrm>
              <a:off x="8366909" y="3425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7" name="Google Shape;647;p26"/>
            <p:cNvSpPr/>
            <p:nvPr/>
          </p:nvSpPr>
          <p:spPr>
            <a:xfrm>
              <a:off x="6905895" y="-137175"/>
              <a:ext cx="322506" cy="314548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6272109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" name="Google Shape;649;p27"/>
          <p:cNvSpPr txBox="1">
            <a:spLocks noGrp="1"/>
          </p:cNvSpPr>
          <p:nvPr>
            <p:ph type="body" idx="1"/>
          </p:nvPr>
        </p:nvSpPr>
        <p:spPr>
          <a:xfrm>
            <a:off x="2567700" y="1359767"/>
            <a:ext cx="4008600" cy="11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0" name="Google Shape;650;p27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651" name="Google Shape;651;p27"/>
          <p:cNvGrpSpPr/>
          <p:nvPr/>
        </p:nvGrpSpPr>
        <p:grpSpPr>
          <a:xfrm flipH="1">
            <a:off x="5587750" y="3043130"/>
            <a:ext cx="6239694" cy="8605827"/>
            <a:chOff x="-3218587" y="884526"/>
            <a:chExt cx="7453051" cy="7709473"/>
          </a:xfrm>
        </p:grpSpPr>
        <p:sp>
          <p:nvSpPr>
            <p:cNvPr id="652" name="Google Shape;652;p27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3" name="Google Shape;653;p27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4" name="Google Shape;654;p27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5" name="Google Shape;655;p27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6" name="Google Shape;656;p27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7" name="Google Shape;657;p27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27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59" name="Google Shape;659;p27"/>
          <p:cNvGrpSpPr/>
          <p:nvPr/>
        </p:nvGrpSpPr>
        <p:grpSpPr>
          <a:xfrm>
            <a:off x="-2677793" y="3043146"/>
            <a:ext cx="6239694" cy="8605827"/>
            <a:chOff x="-3218587" y="884526"/>
            <a:chExt cx="7453051" cy="7709473"/>
          </a:xfrm>
        </p:grpSpPr>
        <p:sp>
          <p:nvSpPr>
            <p:cNvPr id="660" name="Google Shape;660;p27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27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27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27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4" name="Google Shape;664;p27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5" name="Google Shape;665;p27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27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7" name="Google Shape;667;p27"/>
          <p:cNvGrpSpPr/>
          <p:nvPr/>
        </p:nvGrpSpPr>
        <p:grpSpPr>
          <a:xfrm>
            <a:off x="-114512" y="-61401"/>
            <a:ext cx="9277635" cy="7144743"/>
            <a:chOff x="-114512" y="-46051"/>
            <a:chExt cx="9277635" cy="5358557"/>
          </a:xfrm>
        </p:grpSpPr>
        <p:sp>
          <p:nvSpPr>
            <p:cNvPr id="668" name="Google Shape;668;p27"/>
            <p:cNvSpPr/>
            <p:nvPr/>
          </p:nvSpPr>
          <p:spPr>
            <a:xfrm rot="-636707">
              <a:off x="283939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57226" y="2922466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8920253" y="288117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27"/>
            <p:cNvSpPr/>
            <p:nvPr/>
          </p:nvSpPr>
          <p:spPr>
            <a:xfrm rot="1358496">
              <a:off x="8357676" y="386784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2458619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28"/>
          <p:cNvGrpSpPr/>
          <p:nvPr/>
        </p:nvGrpSpPr>
        <p:grpSpPr>
          <a:xfrm rot="-250396">
            <a:off x="7878958" y="-147233"/>
            <a:ext cx="1885137" cy="7311053"/>
            <a:chOff x="7936330" y="-198069"/>
            <a:chExt cx="2187989" cy="5483037"/>
          </a:xfrm>
        </p:grpSpPr>
        <p:sp>
          <p:nvSpPr>
            <p:cNvPr id="681" name="Google Shape;681;p28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28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28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28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28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28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7" name="Google Shape;687;p28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88" name="Google Shape;688;p28"/>
          <p:cNvSpPr txBox="1">
            <a:spLocks noGrp="1"/>
          </p:cNvSpPr>
          <p:nvPr>
            <p:ph type="body" idx="1"/>
          </p:nvPr>
        </p:nvSpPr>
        <p:spPr>
          <a:xfrm>
            <a:off x="2268300" y="1359767"/>
            <a:ext cx="4607400" cy="11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89" name="Google Shape;689;p28"/>
          <p:cNvSpPr txBox="1">
            <a:spLocks noGrp="1"/>
          </p:cNvSpPr>
          <p:nvPr>
            <p:ph type="title"/>
          </p:nvPr>
        </p:nvSpPr>
        <p:spPr>
          <a:xfrm>
            <a:off x="972900" y="382900"/>
            <a:ext cx="7198200" cy="9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28"/>
          <p:cNvSpPr/>
          <p:nvPr/>
        </p:nvSpPr>
        <p:spPr>
          <a:xfrm flipH="1">
            <a:off x="-9" y="5936819"/>
            <a:ext cx="337836" cy="470228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1" name="Google Shape;691;p28"/>
          <p:cNvSpPr/>
          <p:nvPr/>
        </p:nvSpPr>
        <p:spPr>
          <a:xfrm rot="-2254481" flipH="1">
            <a:off x="4298543" y="6472829"/>
            <a:ext cx="242871" cy="317745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2" name="Google Shape;692;p28"/>
          <p:cNvSpPr/>
          <p:nvPr/>
        </p:nvSpPr>
        <p:spPr>
          <a:xfrm flipH="1">
            <a:off x="1598653" y="6579809"/>
            <a:ext cx="158289" cy="20708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3" name="Google Shape;693;p28"/>
          <p:cNvSpPr/>
          <p:nvPr/>
        </p:nvSpPr>
        <p:spPr>
          <a:xfrm flipH="1">
            <a:off x="6742780" y="6407039"/>
            <a:ext cx="159272" cy="20708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4" name="Google Shape;694;p28"/>
          <p:cNvSpPr/>
          <p:nvPr/>
        </p:nvSpPr>
        <p:spPr>
          <a:xfrm flipH="1">
            <a:off x="217281" y="3010833"/>
            <a:ext cx="242870" cy="317189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5" name="Google Shape;695;p28"/>
          <p:cNvSpPr/>
          <p:nvPr/>
        </p:nvSpPr>
        <p:spPr>
          <a:xfrm flipH="1">
            <a:off x="8283548" y="6026411"/>
            <a:ext cx="486699" cy="636597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6" name="Google Shape;696;p28"/>
          <p:cNvSpPr/>
          <p:nvPr/>
        </p:nvSpPr>
        <p:spPr>
          <a:xfrm flipH="1">
            <a:off x="5397758" y="77245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7" name="Google Shape;697;p28"/>
          <p:cNvSpPr/>
          <p:nvPr/>
        </p:nvSpPr>
        <p:spPr>
          <a:xfrm flipH="1">
            <a:off x="8032879" y="-182901"/>
            <a:ext cx="367286" cy="512373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8" name="Google Shape;698;p28"/>
          <p:cNvSpPr/>
          <p:nvPr/>
        </p:nvSpPr>
        <p:spPr>
          <a:xfrm flipH="1">
            <a:off x="137639" y="456794"/>
            <a:ext cx="322506" cy="420708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9" name="Google Shape;699;p28"/>
          <p:cNvSpPr/>
          <p:nvPr/>
        </p:nvSpPr>
        <p:spPr>
          <a:xfrm flipH="1">
            <a:off x="1598652" y="-182900"/>
            <a:ext cx="322506" cy="419397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0" name="Google Shape;700;p28"/>
          <p:cNvSpPr/>
          <p:nvPr/>
        </p:nvSpPr>
        <p:spPr>
          <a:xfrm flipH="1">
            <a:off x="8400156" y="2280832"/>
            <a:ext cx="253471" cy="329432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71901550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p29"/>
          <p:cNvSpPr txBox="1">
            <a:spLocks noGrp="1"/>
          </p:cNvSpPr>
          <p:nvPr>
            <p:ph type="subTitle" idx="1"/>
          </p:nvPr>
        </p:nvSpPr>
        <p:spPr>
          <a:xfrm>
            <a:off x="937250" y="1251049"/>
            <a:ext cx="22836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3" name="Google Shape;703;p29"/>
          <p:cNvSpPr txBox="1">
            <a:spLocks noGrp="1"/>
          </p:cNvSpPr>
          <p:nvPr>
            <p:ph type="subTitle" idx="2"/>
          </p:nvPr>
        </p:nvSpPr>
        <p:spPr>
          <a:xfrm>
            <a:off x="3430196" y="1251049"/>
            <a:ext cx="22836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595959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4" name="Google Shape;704;p29"/>
          <p:cNvSpPr txBox="1">
            <a:spLocks noGrp="1"/>
          </p:cNvSpPr>
          <p:nvPr>
            <p:ph type="subTitle" idx="3"/>
          </p:nvPr>
        </p:nvSpPr>
        <p:spPr>
          <a:xfrm>
            <a:off x="5923142" y="1251049"/>
            <a:ext cx="22836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5" name="Google Shape;705;p29"/>
          <p:cNvSpPr txBox="1">
            <a:spLocks noGrp="1"/>
          </p:cNvSpPr>
          <p:nvPr>
            <p:ph type="title" hasCustomPrompt="1"/>
          </p:nvPr>
        </p:nvSpPr>
        <p:spPr>
          <a:xfrm>
            <a:off x="913562" y="606333"/>
            <a:ext cx="23310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06" name="Google Shape;706;p29"/>
          <p:cNvSpPr txBox="1">
            <a:spLocks noGrp="1"/>
          </p:cNvSpPr>
          <p:nvPr>
            <p:ph type="title" idx="4" hasCustomPrompt="1"/>
          </p:nvPr>
        </p:nvSpPr>
        <p:spPr>
          <a:xfrm>
            <a:off x="3406500" y="606333"/>
            <a:ext cx="23310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07" name="Google Shape;707;p29"/>
          <p:cNvSpPr txBox="1">
            <a:spLocks noGrp="1"/>
          </p:cNvSpPr>
          <p:nvPr>
            <p:ph type="title" idx="5" hasCustomPrompt="1"/>
          </p:nvPr>
        </p:nvSpPr>
        <p:spPr>
          <a:xfrm>
            <a:off x="5899438" y="606333"/>
            <a:ext cx="23310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grpSp>
        <p:nvGrpSpPr>
          <p:cNvPr id="708" name="Google Shape;708;p29"/>
          <p:cNvGrpSpPr/>
          <p:nvPr/>
        </p:nvGrpSpPr>
        <p:grpSpPr>
          <a:xfrm>
            <a:off x="-218467" y="-282103"/>
            <a:ext cx="9450419" cy="7140109"/>
            <a:chOff x="-218468" y="-287777"/>
            <a:chExt cx="9450419" cy="5355082"/>
          </a:xfrm>
        </p:grpSpPr>
        <p:sp>
          <p:nvSpPr>
            <p:cNvPr id="709" name="Google Shape;709;p29"/>
            <p:cNvSpPr/>
            <p:nvPr/>
          </p:nvSpPr>
          <p:spPr>
            <a:xfrm rot="-636707">
              <a:off x="7082639" y="-2385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29"/>
            <p:cNvSpPr/>
            <p:nvPr/>
          </p:nvSpPr>
          <p:spPr>
            <a:xfrm>
              <a:off x="5451075" y="475175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-218468" y="28231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1687827" y="33462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29"/>
            <p:cNvSpPr/>
            <p:nvPr/>
          </p:nvSpPr>
          <p:spPr>
            <a:xfrm>
              <a:off x="3271006" y="84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29"/>
            <p:cNvSpPr/>
            <p:nvPr/>
          </p:nvSpPr>
          <p:spPr>
            <a:xfrm>
              <a:off x="450676" y="197649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29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9" name="Google Shape;719;p29"/>
            <p:cNvSpPr/>
            <p:nvPr/>
          </p:nvSpPr>
          <p:spPr>
            <a:xfrm>
              <a:off x="1434353" y="18348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20" name="Google Shape;720;p29"/>
          <p:cNvGrpSpPr/>
          <p:nvPr/>
        </p:nvGrpSpPr>
        <p:grpSpPr>
          <a:xfrm>
            <a:off x="745697" y="2558897"/>
            <a:ext cx="7522089" cy="4590011"/>
            <a:chOff x="1311908" y="280885"/>
            <a:chExt cx="6408868" cy="2933039"/>
          </a:xfrm>
        </p:grpSpPr>
        <p:sp>
          <p:nvSpPr>
            <p:cNvPr id="721" name="Google Shape;721;p29"/>
            <p:cNvSpPr/>
            <p:nvPr/>
          </p:nvSpPr>
          <p:spPr>
            <a:xfrm>
              <a:off x="1584371" y="450435"/>
              <a:ext cx="5863949" cy="2758867"/>
            </a:xfrm>
            <a:custGeom>
              <a:avLst/>
              <a:gdLst/>
              <a:ahLst/>
              <a:cxnLst/>
              <a:rect l="l" t="t" r="r" b="b"/>
              <a:pathLst>
                <a:path w="50233" h="28671" extrusionOk="0">
                  <a:moveTo>
                    <a:pt x="25194" y="0"/>
                  </a:moveTo>
                  <a:cubicBezTo>
                    <a:pt x="15502" y="0"/>
                    <a:pt x="8061" y="5001"/>
                    <a:pt x="3680" y="14478"/>
                  </a:cubicBezTo>
                  <a:cubicBezTo>
                    <a:pt x="465" y="21444"/>
                    <a:pt x="12" y="28302"/>
                    <a:pt x="0" y="28587"/>
                  </a:cubicBezTo>
                  <a:lnTo>
                    <a:pt x="2537" y="28671"/>
                  </a:lnTo>
                  <a:cubicBezTo>
                    <a:pt x="2548" y="28397"/>
                    <a:pt x="4442" y="1774"/>
                    <a:pt x="25194" y="1774"/>
                  </a:cubicBezTo>
                  <a:cubicBezTo>
                    <a:pt x="45947" y="1774"/>
                    <a:pt x="47685" y="28397"/>
                    <a:pt x="47697" y="28659"/>
                  </a:cubicBezTo>
                  <a:lnTo>
                    <a:pt x="50233" y="28587"/>
                  </a:lnTo>
                  <a:cubicBezTo>
                    <a:pt x="50221" y="28302"/>
                    <a:pt x="49804" y="21455"/>
                    <a:pt x="46625" y="14490"/>
                  </a:cubicBezTo>
                  <a:cubicBezTo>
                    <a:pt x="42303" y="5001"/>
                    <a:pt x="34886" y="0"/>
                    <a:pt x="25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1311908" y="280885"/>
              <a:ext cx="6408868" cy="2916965"/>
            </a:xfrm>
            <a:custGeom>
              <a:avLst/>
              <a:gdLst/>
              <a:ahLst/>
              <a:cxnLst/>
              <a:rect l="l" t="t" r="r" b="b"/>
              <a:pathLst>
                <a:path w="54901" h="30314" extrusionOk="0">
                  <a:moveTo>
                    <a:pt x="27540" y="0"/>
                  </a:moveTo>
                  <a:cubicBezTo>
                    <a:pt x="16955" y="0"/>
                    <a:pt x="8835" y="5287"/>
                    <a:pt x="4049" y="15300"/>
                  </a:cubicBezTo>
                  <a:cubicBezTo>
                    <a:pt x="513" y="22670"/>
                    <a:pt x="13" y="29921"/>
                    <a:pt x="1" y="30230"/>
                  </a:cubicBezTo>
                  <a:lnTo>
                    <a:pt x="2537" y="30314"/>
                  </a:lnTo>
                  <a:cubicBezTo>
                    <a:pt x="2537" y="30242"/>
                    <a:pt x="3037" y="22979"/>
                    <a:pt x="6466" y="15836"/>
                  </a:cubicBezTo>
                  <a:cubicBezTo>
                    <a:pt x="10943" y="6513"/>
                    <a:pt x="18027" y="1786"/>
                    <a:pt x="27528" y="1786"/>
                  </a:cubicBezTo>
                  <a:cubicBezTo>
                    <a:pt x="37029" y="1786"/>
                    <a:pt x="44090" y="6513"/>
                    <a:pt x="48519" y="15836"/>
                  </a:cubicBezTo>
                  <a:cubicBezTo>
                    <a:pt x="51900" y="22979"/>
                    <a:pt x="52365" y="30242"/>
                    <a:pt x="52365" y="30314"/>
                  </a:cubicBezTo>
                  <a:lnTo>
                    <a:pt x="54901" y="30242"/>
                  </a:lnTo>
                  <a:cubicBezTo>
                    <a:pt x="54889" y="29933"/>
                    <a:pt x="54436" y="22682"/>
                    <a:pt x="50936" y="15300"/>
                  </a:cubicBezTo>
                  <a:cubicBezTo>
                    <a:pt x="46209" y="5287"/>
                    <a:pt x="38113" y="0"/>
                    <a:pt x="27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1876213" y="583323"/>
              <a:ext cx="5280274" cy="2625980"/>
            </a:xfrm>
            <a:custGeom>
              <a:avLst/>
              <a:gdLst/>
              <a:ahLst/>
              <a:cxnLst/>
              <a:rect l="l" t="t" r="r" b="b"/>
              <a:pathLst>
                <a:path w="45233" h="27290" extrusionOk="0">
                  <a:moveTo>
                    <a:pt x="22682" y="1"/>
                  </a:moveTo>
                  <a:cubicBezTo>
                    <a:pt x="14038" y="1"/>
                    <a:pt x="7359" y="4775"/>
                    <a:pt x="3394" y="13812"/>
                  </a:cubicBezTo>
                  <a:cubicBezTo>
                    <a:pt x="477" y="20432"/>
                    <a:pt x="25" y="26932"/>
                    <a:pt x="1" y="27206"/>
                  </a:cubicBezTo>
                  <a:lnTo>
                    <a:pt x="2537" y="27290"/>
                  </a:lnTo>
                  <a:cubicBezTo>
                    <a:pt x="2561" y="27040"/>
                    <a:pt x="4466" y="1787"/>
                    <a:pt x="22682" y="1787"/>
                  </a:cubicBezTo>
                  <a:cubicBezTo>
                    <a:pt x="40899" y="1787"/>
                    <a:pt x="42673" y="27028"/>
                    <a:pt x="42685" y="27278"/>
                  </a:cubicBezTo>
                  <a:lnTo>
                    <a:pt x="45233" y="27206"/>
                  </a:lnTo>
                  <a:cubicBezTo>
                    <a:pt x="45209" y="26932"/>
                    <a:pt x="44780" y="20432"/>
                    <a:pt x="41911" y="13812"/>
                  </a:cubicBezTo>
                  <a:cubicBezTo>
                    <a:pt x="37982" y="4775"/>
                    <a:pt x="31338" y="1"/>
                    <a:pt x="22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2070813" y="741422"/>
              <a:ext cx="4891080" cy="2472501"/>
            </a:xfrm>
            <a:custGeom>
              <a:avLst/>
              <a:gdLst/>
              <a:ahLst/>
              <a:cxnLst/>
              <a:rect l="l" t="t" r="r" b="b"/>
              <a:pathLst>
                <a:path w="41899" h="25695" extrusionOk="0">
                  <a:moveTo>
                    <a:pt x="21003" y="1"/>
                  </a:moveTo>
                  <a:cubicBezTo>
                    <a:pt x="12978" y="1"/>
                    <a:pt x="6799" y="4501"/>
                    <a:pt x="3120" y="13014"/>
                  </a:cubicBezTo>
                  <a:cubicBezTo>
                    <a:pt x="441" y="19229"/>
                    <a:pt x="13" y="25349"/>
                    <a:pt x="1" y="25611"/>
                  </a:cubicBezTo>
                  <a:lnTo>
                    <a:pt x="2537" y="25694"/>
                  </a:lnTo>
                  <a:cubicBezTo>
                    <a:pt x="2549" y="25456"/>
                    <a:pt x="4311" y="1787"/>
                    <a:pt x="21003" y="1787"/>
                  </a:cubicBezTo>
                  <a:cubicBezTo>
                    <a:pt x="37708" y="1787"/>
                    <a:pt x="39339" y="25444"/>
                    <a:pt x="39363" y="25682"/>
                  </a:cubicBezTo>
                  <a:lnTo>
                    <a:pt x="41899" y="25611"/>
                  </a:lnTo>
                  <a:cubicBezTo>
                    <a:pt x="41887" y="25349"/>
                    <a:pt x="41494" y="19241"/>
                    <a:pt x="38839" y="13014"/>
                  </a:cubicBezTo>
                  <a:cubicBezTo>
                    <a:pt x="35207" y="4501"/>
                    <a:pt x="29040" y="1"/>
                    <a:pt x="2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2261210" y="893844"/>
              <a:ext cx="4510290" cy="23074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2508839" y="1066899"/>
              <a:ext cx="4015060" cy="2054127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2706712" y="1211475"/>
              <a:ext cx="3619321" cy="18516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8056569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p30"/>
          <p:cNvSpPr/>
          <p:nvPr/>
        </p:nvSpPr>
        <p:spPr>
          <a:xfrm>
            <a:off x="1607681" y="4233872"/>
            <a:ext cx="2754268" cy="2283471"/>
          </a:xfrm>
          <a:custGeom>
            <a:avLst/>
            <a:gdLst/>
            <a:ahLst/>
            <a:cxnLst/>
            <a:rect l="l" t="t" r="r" b="b"/>
            <a:pathLst>
              <a:path w="25156" h="15642" extrusionOk="0">
                <a:moveTo>
                  <a:pt x="13364" y="0"/>
                </a:moveTo>
                <a:lnTo>
                  <a:pt x="1" y="7588"/>
                </a:lnTo>
                <a:lnTo>
                  <a:pt x="13112" y="15641"/>
                </a:lnTo>
                <a:lnTo>
                  <a:pt x="23751" y="10108"/>
                </a:lnTo>
                <a:cubicBezTo>
                  <a:pt x="25071" y="9429"/>
                  <a:pt x="25155" y="7579"/>
                  <a:pt x="23909" y="6779"/>
                </a:cubicBezTo>
                <a:lnTo>
                  <a:pt x="13364" y="0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0" name="Google Shape;730;p30"/>
          <p:cNvSpPr/>
          <p:nvPr/>
        </p:nvSpPr>
        <p:spPr>
          <a:xfrm>
            <a:off x="2475156" y="2589504"/>
            <a:ext cx="1618006" cy="1097357"/>
          </a:xfrm>
          <a:custGeom>
            <a:avLst/>
            <a:gdLst/>
            <a:ahLst/>
            <a:cxnLst/>
            <a:rect l="l" t="t" r="r" b="b"/>
            <a:pathLst>
              <a:path w="14778" h="7517" extrusionOk="0">
                <a:moveTo>
                  <a:pt x="1162" y="0"/>
                </a:moveTo>
                <a:cubicBezTo>
                  <a:pt x="743" y="0"/>
                  <a:pt x="333" y="104"/>
                  <a:pt x="19" y="282"/>
                </a:cubicBezTo>
                <a:lnTo>
                  <a:pt x="0" y="291"/>
                </a:lnTo>
                <a:lnTo>
                  <a:pt x="0" y="7507"/>
                </a:lnTo>
                <a:cubicBezTo>
                  <a:pt x="1116" y="6838"/>
                  <a:pt x="3153" y="5359"/>
                  <a:pt x="3162" y="2114"/>
                </a:cubicBezTo>
                <a:lnTo>
                  <a:pt x="12536" y="7516"/>
                </a:lnTo>
                <a:lnTo>
                  <a:pt x="14777" y="7516"/>
                </a:lnTo>
                <a:cubicBezTo>
                  <a:pt x="14777" y="7516"/>
                  <a:pt x="3311" y="895"/>
                  <a:pt x="2428" y="375"/>
                </a:cubicBezTo>
                <a:lnTo>
                  <a:pt x="2409" y="375"/>
                </a:lnTo>
                <a:cubicBezTo>
                  <a:pt x="2048" y="113"/>
                  <a:pt x="1600" y="0"/>
                  <a:pt x="1162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1" name="Google Shape;731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2" name="Google Shape;732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3" name="Google Shape;733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4" name="Google Shape;734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5" name="Google Shape;735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653F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6" name="Google Shape;736;p30"/>
          <p:cNvSpPr/>
          <p:nvPr/>
        </p:nvSpPr>
        <p:spPr>
          <a:xfrm>
            <a:off x="3847588" y="3644678"/>
            <a:ext cx="345324" cy="1094291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7" name="Google Shape;737;p30"/>
          <p:cNvSpPr/>
          <p:nvPr/>
        </p:nvSpPr>
        <p:spPr>
          <a:xfrm>
            <a:off x="3546278" y="6392248"/>
            <a:ext cx="295397" cy="207880"/>
          </a:xfrm>
          <a:custGeom>
            <a:avLst/>
            <a:gdLst/>
            <a:ahLst/>
            <a:cxnLst/>
            <a:rect l="l" t="t" r="r" b="b"/>
            <a:pathLst>
              <a:path w="2698" h="1424" extrusionOk="0">
                <a:moveTo>
                  <a:pt x="1339" y="1"/>
                </a:moveTo>
                <a:cubicBezTo>
                  <a:pt x="744" y="1"/>
                  <a:pt x="0" y="215"/>
                  <a:pt x="0" y="698"/>
                </a:cubicBezTo>
                <a:cubicBezTo>
                  <a:pt x="0" y="1191"/>
                  <a:pt x="707" y="1424"/>
                  <a:pt x="1339" y="1424"/>
                </a:cubicBezTo>
                <a:cubicBezTo>
                  <a:pt x="1981" y="1424"/>
                  <a:pt x="2697" y="1200"/>
                  <a:pt x="2697" y="708"/>
                </a:cubicBezTo>
                <a:cubicBezTo>
                  <a:pt x="2697" y="205"/>
                  <a:pt x="1944" y="1"/>
                  <a:pt x="1339" y="1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8" name="Google Shape;738;p30"/>
          <p:cNvSpPr/>
          <p:nvPr/>
        </p:nvSpPr>
        <p:spPr>
          <a:xfrm>
            <a:off x="3845618" y="6252542"/>
            <a:ext cx="296383" cy="209195"/>
          </a:xfrm>
          <a:custGeom>
            <a:avLst/>
            <a:gdLst/>
            <a:ahLst/>
            <a:cxnLst/>
            <a:rect l="l" t="t" r="r" b="b"/>
            <a:pathLst>
              <a:path w="2707" h="1433" extrusionOk="0">
                <a:moveTo>
                  <a:pt x="1339" y="0"/>
                </a:moveTo>
                <a:cubicBezTo>
                  <a:pt x="754" y="0"/>
                  <a:pt x="0" y="214"/>
                  <a:pt x="0" y="707"/>
                </a:cubicBezTo>
                <a:cubicBezTo>
                  <a:pt x="0" y="1209"/>
                  <a:pt x="716" y="1432"/>
                  <a:pt x="1349" y="1432"/>
                </a:cubicBezTo>
                <a:cubicBezTo>
                  <a:pt x="1981" y="1432"/>
                  <a:pt x="2706" y="1209"/>
                  <a:pt x="2706" y="716"/>
                </a:cubicBezTo>
                <a:cubicBezTo>
                  <a:pt x="2706" y="214"/>
                  <a:pt x="1953" y="0"/>
                  <a:pt x="1339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9" name="Google Shape;739;p30"/>
          <p:cNvSpPr/>
          <p:nvPr/>
        </p:nvSpPr>
        <p:spPr>
          <a:xfrm>
            <a:off x="3688831" y="6271520"/>
            <a:ext cx="296383" cy="209195"/>
          </a:xfrm>
          <a:custGeom>
            <a:avLst/>
            <a:gdLst/>
            <a:ahLst/>
            <a:cxnLst/>
            <a:rect l="l" t="t" r="r" b="b"/>
            <a:pathLst>
              <a:path w="2707" h="1433" extrusionOk="0">
                <a:moveTo>
                  <a:pt x="1339" y="0"/>
                </a:moveTo>
                <a:cubicBezTo>
                  <a:pt x="753" y="0"/>
                  <a:pt x="0" y="214"/>
                  <a:pt x="0" y="707"/>
                </a:cubicBezTo>
                <a:cubicBezTo>
                  <a:pt x="0" y="1200"/>
                  <a:pt x="716" y="1432"/>
                  <a:pt x="1349" y="1432"/>
                </a:cubicBezTo>
                <a:cubicBezTo>
                  <a:pt x="1981" y="1432"/>
                  <a:pt x="2706" y="1200"/>
                  <a:pt x="2706" y="707"/>
                </a:cubicBezTo>
                <a:cubicBezTo>
                  <a:pt x="2706" y="214"/>
                  <a:pt x="1953" y="0"/>
                  <a:pt x="1339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0" name="Google Shape;740;p30"/>
          <p:cNvSpPr/>
          <p:nvPr/>
        </p:nvSpPr>
        <p:spPr>
          <a:xfrm>
            <a:off x="1649397" y="3794021"/>
            <a:ext cx="2059898" cy="1580269"/>
          </a:xfrm>
          <a:custGeom>
            <a:avLst/>
            <a:gdLst/>
            <a:ahLst/>
            <a:cxnLst/>
            <a:rect l="l" t="t" r="r" b="b"/>
            <a:pathLst>
              <a:path w="18814" h="10825" extrusionOk="0">
                <a:moveTo>
                  <a:pt x="6268" y="0"/>
                </a:moveTo>
                <a:lnTo>
                  <a:pt x="1" y="3608"/>
                </a:lnTo>
                <a:lnTo>
                  <a:pt x="12536" y="10824"/>
                </a:lnTo>
                <a:lnTo>
                  <a:pt x="18813" y="7244"/>
                </a:lnTo>
                <a:lnTo>
                  <a:pt x="6268" y="0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1" name="Google Shape;741;p30"/>
          <p:cNvSpPr/>
          <p:nvPr/>
        </p:nvSpPr>
        <p:spPr>
          <a:xfrm>
            <a:off x="1710490" y="3846867"/>
            <a:ext cx="1929498" cy="1478519"/>
          </a:xfrm>
          <a:custGeom>
            <a:avLst/>
            <a:gdLst/>
            <a:ahLst/>
            <a:cxnLst/>
            <a:rect l="l" t="t" r="r" b="b"/>
            <a:pathLst>
              <a:path w="17623" h="10128" extrusionOk="0">
                <a:moveTo>
                  <a:pt x="5710" y="1"/>
                </a:moveTo>
                <a:lnTo>
                  <a:pt x="1" y="3265"/>
                </a:lnTo>
                <a:lnTo>
                  <a:pt x="11978" y="10128"/>
                </a:lnTo>
                <a:lnTo>
                  <a:pt x="17623" y="6892"/>
                </a:lnTo>
                <a:lnTo>
                  <a:pt x="571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2" name="Google Shape;742;p30"/>
          <p:cNvSpPr/>
          <p:nvPr/>
        </p:nvSpPr>
        <p:spPr>
          <a:xfrm>
            <a:off x="1653448" y="4320731"/>
            <a:ext cx="1371659" cy="2105664"/>
          </a:xfrm>
          <a:custGeom>
            <a:avLst/>
            <a:gdLst/>
            <a:ahLst/>
            <a:cxnLst/>
            <a:rect l="l" t="t" r="r" b="b"/>
            <a:pathLst>
              <a:path w="12528" h="14424" extrusionOk="0">
                <a:moveTo>
                  <a:pt x="1" y="0"/>
                </a:moveTo>
                <a:lnTo>
                  <a:pt x="1" y="7226"/>
                </a:lnTo>
                <a:lnTo>
                  <a:pt x="12527" y="14423"/>
                </a:lnTo>
                <a:lnTo>
                  <a:pt x="12527" y="7226"/>
                </a:lnTo>
                <a:lnTo>
                  <a:pt x="1" y="0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3" name="Google Shape;743;p30"/>
          <p:cNvSpPr/>
          <p:nvPr/>
        </p:nvSpPr>
        <p:spPr>
          <a:xfrm>
            <a:off x="1653448" y="4320732"/>
            <a:ext cx="1371659" cy="1367133"/>
          </a:xfrm>
          <a:custGeom>
            <a:avLst/>
            <a:gdLst/>
            <a:ahLst/>
            <a:cxnLst/>
            <a:rect l="l" t="t" r="r" b="b"/>
            <a:pathLst>
              <a:path w="12528" h="9365" extrusionOk="0">
                <a:moveTo>
                  <a:pt x="1" y="0"/>
                </a:moveTo>
                <a:lnTo>
                  <a:pt x="1" y="2167"/>
                </a:lnTo>
                <a:lnTo>
                  <a:pt x="12527" y="9365"/>
                </a:lnTo>
                <a:lnTo>
                  <a:pt x="12527" y="7226"/>
                </a:lnTo>
                <a:lnTo>
                  <a:pt x="1" y="0"/>
                </a:lnTo>
                <a:close/>
              </a:path>
            </a:pathLst>
          </a:custGeom>
          <a:solidFill>
            <a:srgbClr val="906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4" name="Google Shape;744;p30"/>
          <p:cNvSpPr/>
          <p:nvPr/>
        </p:nvSpPr>
        <p:spPr>
          <a:xfrm>
            <a:off x="2760263" y="5410797"/>
            <a:ext cx="208793" cy="513277"/>
          </a:xfrm>
          <a:custGeom>
            <a:avLst/>
            <a:gdLst/>
            <a:ahLst/>
            <a:cxnLst/>
            <a:rect l="l" t="t" r="r" b="b"/>
            <a:pathLst>
              <a:path w="1907" h="3516" fill="none" extrusionOk="0">
                <a:moveTo>
                  <a:pt x="0" y="1"/>
                </a:moveTo>
                <a:cubicBezTo>
                  <a:pt x="0" y="1"/>
                  <a:pt x="75" y="2158"/>
                  <a:pt x="1907" y="3516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5" name="Google Shape;745;p30"/>
          <p:cNvSpPr/>
          <p:nvPr/>
        </p:nvSpPr>
        <p:spPr>
          <a:xfrm>
            <a:off x="1621914" y="5074157"/>
            <a:ext cx="898126" cy="655757"/>
          </a:xfrm>
          <a:custGeom>
            <a:avLst/>
            <a:gdLst/>
            <a:ahLst/>
            <a:cxnLst/>
            <a:rect l="l" t="t" r="r" b="b"/>
            <a:pathLst>
              <a:path w="8203" h="4492" fill="none" extrusionOk="0">
                <a:moveTo>
                  <a:pt x="838" y="0"/>
                </a:moveTo>
                <a:cubicBezTo>
                  <a:pt x="838" y="0"/>
                  <a:pt x="8203" y="2483"/>
                  <a:pt x="7477" y="3488"/>
                </a:cubicBezTo>
                <a:cubicBezTo>
                  <a:pt x="6743" y="4492"/>
                  <a:pt x="1" y="1786"/>
                  <a:pt x="2158" y="1869"/>
                </a:cubicBezTo>
                <a:cubicBezTo>
                  <a:pt x="4316" y="1953"/>
                  <a:pt x="5590" y="2818"/>
                  <a:pt x="5590" y="2818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6" name="Google Shape;746;p30"/>
          <p:cNvSpPr/>
          <p:nvPr/>
        </p:nvSpPr>
        <p:spPr>
          <a:xfrm>
            <a:off x="1701404" y="4790363"/>
            <a:ext cx="1295128" cy="1257208"/>
          </a:xfrm>
          <a:custGeom>
            <a:avLst/>
            <a:gdLst/>
            <a:ahLst/>
            <a:cxnLst/>
            <a:rect l="l" t="t" r="r" b="b"/>
            <a:pathLst>
              <a:path w="11829" h="8612" fill="none" extrusionOk="0">
                <a:moveTo>
                  <a:pt x="0" y="1"/>
                </a:moveTo>
                <a:cubicBezTo>
                  <a:pt x="0" y="1"/>
                  <a:pt x="2567" y="2558"/>
                  <a:pt x="5561" y="2512"/>
                </a:cubicBezTo>
                <a:cubicBezTo>
                  <a:pt x="8555" y="2456"/>
                  <a:pt x="7728" y="6222"/>
                  <a:pt x="11829" y="8612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7" name="Google Shape;747;p30"/>
          <p:cNvSpPr/>
          <p:nvPr/>
        </p:nvSpPr>
        <p:spPr>
          <a:xfrm>
            <a:off x="2407929" y="5618532"/>
            <a:ext cx="446052" cy="544517"/>
          </a:xfrm>
          <a:custGeom>
            <a:avLst/>
            <a:gdLst/>
            <a:ahLst/>
            <a:cxnLst/>
            <a:rect l="l" t="t" r="r" b="b"/>
            <a:pathLst>
              <a:path w="4074" h="3730" fill="none" extrusionOk="0">
                <a:moveTo>
                  <a:pt x="1" y="1888"/>
                </a:moveTo>
                <a:cubicBezTo>
                  <a:pt x="1" y="1432"/>
                  <a:pt x="326" y="0"/>
                  <a:pt x="1675" y="484"/>
                </a:cubicBezTo>
                <a:cubicBezTo>
                  <a:pt x="3023" y="977"/>
                  <a:pt x="4027" y="2911"/>
                  <a:pt x="4074" y="3729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8" name="Google Shape;748;p30"/>
          <p:cNvSpPr/>
          <p:nvPr/>
        </p:nvSpPr>
        <p:spPr>
          <a:xfrm>
            <a:off x="2205377" y="4981750"/>
            <a:ext cx="242405" cy="399703"/>
          </a:xfrm>
          <a:custGeom>
            <a:avLst/>
            <a:gdLst/>
            <a:ahLst/>
            <a:cxnLst/>
            <a:rect l="l" t="t" r="r" b="b"/>
            <a:pathLst>
              <a:path w="2214" h="2738" extrusionOk="0">
                <a:moveTo>
                  <a:pt x="642" y="1"/>
                </a:moveTo>
                <a:lnTo>
                  <a:pt x="642" y="782"/>
                </a:lnTo>
                <a:cubicBezTo>
                  <a:pt x="592" y="768"/>
                  <a:pt x="543" y="761"/>
                  <a:pt x="496" y="761"/>
                </a:cubicBezTo>
                <a:cubicBezTo>
                  <a:pt x="212" y="761"/>
                  <a:pt x="0" y="1009"/>
                  <a:pt x="0" y="1312"/>
                </a:cubicBezTo>
                <a:cubicBezTo>
                  <a:pt x="9" y="1870"/>
                  <a:pt x="307" y="2382"/>
                  <a:pt x="791" y="2670"/>
                </a:cubicBezTo>
                <a:cubicBezTo>
                  <a:pt x="874" y="2714"/>
                  <a:pt x="968" y="2737"/>
                  <a:pt x="1062" y="2737"/>
                </a:cubicBezTo>
                <a:cubicBezTo>
                  <a:pt x="1147" y="2737"/>
                  <a:pt x="1232" y="2719"/>
                  <a:pt x="1311" y="2679"/>
                </a:cubicBezTo>
                <a:lnTo>
                  <a:pt x="1953" y="2326"/>
                </a:lnTo>
                <a:lnTo>
                  <a:pt x="1962" y="2316"/>
                </a:lnTo>
                <a:cubicBezTo>
                  <a:pt x="2093" y="2242"/>
                  <a:pt x="2186" y="2103"/>
                  <a:pt x="2204" y="1954"/>
                </a:cubicBezTo>
                <a:cubicBezTo>
                  <a:pt x="2213" y="1935"/>
                  <a:pt x="2213" y="1917"/>
                  <a:pt x="2213" y="1907"/>
                </a:cubicBezTo>
                <a:lnTo>
                  <a:pt x="2213" y="912"/>
                </a:lnTo>
                <a:lnTo>
                  <a:pt x="642" y="1"/>
                </a:lnTo>
                <a:close/>
              </a:path>
            </a:pathLst>
          </a:custGeom>
          <a:solidFill>
            <a:srgbClr val="906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9" name="Google Shape;749;p30"/>
          <p:cNvSpPr/>
          <p:nvPr/>
        </p:nvSpPr>
        <p:spPr>
          <a:xfrm>
            <a:off x="2229793" y="4900289"/>
            <a:ext cx="193574" cy="391235"/>
          </a:xfrm>
          <a:custGeom>
            <a:avLst/>
            <a:gdLst/>
            <a:ahLst/>
            <a:cxnLst/>
            <a:rect l="l" t="t" r="r" b="b"/>
            <a:pathLst>
              <a:path w="1768" h="2680" extrusionOk="0">
                <a:moveTo>
                  <a:pt x="186" y="1"/>
                </a:moveTo>
                <a:lnTo>
                  <a:pt x="186" y="884"/>
                </a:lnTo>
                <a:lnTo>
                  <a:pt x="186" y="959"/>
                </a:lnTo>
                <a:lnTo>
                  <a:pt x="186" y="1070"/>
                </a:lnTo>
                <a:lnTo>
                  <a:pt x="186" y="1163"/>
                </a:lnTo>
                <a:cubicBezTo>
                  <a:pt x="186" y="1424"/>
                  <a:pt x="270" y="1675"/>
                  <a:pt x="410" y="1889"/>
                </a:cubicBezTo>
                <a:lnTo>
                  <a:pt x="168" y="2038"/>
                </a:lnTo>
                <a:lnTo>
                  <a:pt x="242" y="2047"/>
                </a:lnTo>
                <a:lnTo>
                  <a:pt x="0" y="2186"/>
                </a:lnTo>
                <a:lnTo>
                  <a:pt x="856" y="2679"/>
                </a:lnTo>
                <a:lnTo>
                  <a:pt x="1498" y="2326"/>
                </a:lnTo>
                <a:lnTo>
                  <a:pt x="1516" y="2326"/>
                </a:lnTo>
                <a:cubicBezTo>
                  <a:pt x="1646" y="2242"/>
                  <a:pt x="1730" y="2112"/>
                  <a:pt x="1758" y="1963"/>
                </a:cubicBezTo>
                <a:cubicBezTo>
                  <a:pt x="1758" y="1945"/>
                  <a:pt x="1758" y="1926"/>
                  <a:pt x="1758" y="1907"/>
                </a:cubicBezTo>
                <a:lnTo>
                  <a:pt x="1767" y="912"/>
                </a:lnTo>
                <a:lnTo>
                  <a:pt x="186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0" name="Google Shape;750;p30"/>
          <p:cNvSpPr/>
          <p:nvPr/>
        </p:nvSpPr>
        <p:spPr>
          <a:xfrm>
            <a:off x="2362164" y="2686146"/>
            <a:ext cx="1372535" cy="2107124"/>
          </a:xfrm>
          <a:custGeom>
            <a:avLst/>
            <a:gdLst/>
            <a:ahLst/>
            <a:cxnLst/>
            <a:rect l="l" t="t" r="r" b="b"/>
            <a:pathLst>
              <a:path w="12536" h="14434" extrusionOk="0">
                <a:moveTo>
                  <a:pt x="0" y="1"/>
                </a:moveTo>
                <a:lnTo>
                  <a:pt x="0" y="7217"/>
                </a:lnTo>
                <a:lnTo>
                  <a:pt x="12536" y="14433"/>
                </a:lnTo>
                <a:lnTo>
                  <a:pt x="12536" y="7226"/>
                </a:lnTo>
                <a:lnTo>
                  <a:pt x="0" y="1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1" name="Google Shape;751;p30"/>
          <p:cNvSpPr/>
          <p:nvPr/>
        </p:nvSpPr>
        <p:spPr>
          <a:xfrm>
            <a:off x="3021938" y="4851530"/>
            <a:ext cx="687363" cy="1574868"/>
          </a:xfrm>
          <a:custGeom>
            <a:avLst/>
            <a:gdLst/>
            <a:ahLst/>
            <a:cxnLst/>
            <a:rect l="l" t="t" r="r" b="b"/>
            <a:pathLst>
              <a:path w="6278" h="10788" extrusionOk="0">
                <a:moveTo>
                  <a:pt x="6277" y="0"/>
                </a:moveTo>
                <a:lnTo>
                  <a:pt x="0" y="3580"/>
                </a:lnTo>
                <a:lnTo>
                  <a:pt x="0" y="10787"/>
                </a:lnTo>
                <a:lnTo>
                  <a:pt x="6277" y="7235"/>
                </a:lnTo>
                <a:lnTo>
                  <a:pt x="6277" y="0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2" name="Google Shape;752;p30"/>
          <p:cNvSpPr/>
          <p:nvPr/>
        </p:nvSpPr>
        <p:spPr>
          <a:xfrm>
            <a:off x="3021939" y="4851529"/>
            <a:ext cx="714844" cy="563496"/>
          </a:xfrm>
          <a:custGeom>
            <a:avLst/>
            <a:gdLst/>
            <a:ahLst/>
            <a:cxnLst/>
            <a:rect l="l" t="t" r="r" b="b"/>
            <a:pathLst>
              <a:path w="6529" h="3860" extrusionOk="0">
                <a:moveTo>
                  <a:pt x="6277" y="0"/>
                </a:moveTo>
                <a:lnTo>
                  <a:pt x="0" y="3580"/>
                </a:lnTo>
                <a:lnTo>
                  <a:pt x="0" y="3859"/>
                </a:lnTo>
                <a:lnTo>
                  <a:pt x="6528" y="158"/>
                </a:lnTo>
                <a:lnTo>
                  <a:pt x="6277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3" name="Google Shape;753;p30"/>
          <p:cNvSpPr/>
          <p:nvPr/>
        </p:nvSpPr>
        <p:spPr>
          <a:xfrm>
            <a:off x="3108435" y="5326563"/>
            <a:ext cx="153830" cy="490212"/>
          </a:xfrm>
          <a:custGeom>
            <a:avLst/>
            <a:gdLst/>
            <a:ahLst/>
            <a:cxnLst/>
            <a:rect l="l" t="t" r="r" b="b"/>
            <a:pathLst>
              <a:path w="1405" h="3358" fill="none" extrusionOk="0">
                <a:moveTo>
                  <a:pt x="1405" y="1"/>
                </a:moveTo>
                <a:cubicBezTo>
                  <a:pt x="1377" y="1256"/>
                  <a:pt x="875" y="2456"/>
                  <a:pt x="1" y="3358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4" name="Google Shape;754;p30"/>
          <p:cNvSpPr/>
          <p:nvPr/>
        </p:nvSpPr>
        <p:spPr>
          <a:xfrm>
            <a:off x="3244857" y="5463790"/>
            <a:ext cx="376856" cy="729041"/>
          </a:xfrm>
          <a:custGeom>
            <a:avLst/>
            <a:gdLst/>
            <a:ahLst/>
            <a:cxnLst/>
            <a:rect l="l" t="t" r="r" b="b"/>
            <a:pathLst>
              <a:path w="3442" h="4994" fill="none" extrusionOk="0">
                <a:moveTo>
                  <a:pt x="280" y="4650"/>
                </a:moveTo>
                <a:cubicBezTo>
                  <a:pt x="280" y="4650"/>
                  <a:pt x="1" y="2418"/>
                  <a:pt x="1721" y="1209"/>
                </a:cubicBezTo>
                <a:cubicBezTo>
                  <a:pt x="3441" y="0"/>
                  <a:pt x="1210" y="4994"/>
                  <a:pt x="1210" y="4213"/>
                </a:cubicBezTo>
                <a:cubicBezTo>
                  <a:pt x="1210" y="3432"/>
                  <a:pt x="1675" y="2260"/>
                  <a:pt x="1675" y="2260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5" name="Google Shape;755;p30"/>
          <p:cNvSpPr/>
          <p:nvPr/>
        </p:nvSpPr>
        <p:spPr>
          <a:xfrm>
            <a:off x="3403724" y="5257367"/>
            <a:ext cx="324849" cy="359849"/>
          </a:xfrm>
          <a:custGeom>
            <a:avLst/>
            <a:gdLst/>
            <a:ahLst/>
            <a:cxnLst/>
            <a:rect l="l" t="t" r="r" b="b"/>
            <a:pathLst>
              <a:path w="2967" h="2465" fill="none" extrusionOk="0">
                <a:moveTo>
                  <a:pt x="0" y="1"/>
                </a:moveTo>
                <a:cubicBezTo>
                  <a:pt x="0" y="1"/>
                  <a:pt x="698" y="1563"/>
                  <a:pt x="2967" y="2465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6" name="Google Shape;756;p30"/>
          <p:cNvSpPr/>
          <p:nvPr/>
        </p:nvSpPr>
        <p:spPr>
          <a:xfrm>
            <a:off x="3667371" y="4983210"/>
            <a:ext cx="68320" cy="905535"/>
          </a:xfrm>
          <a:custGeom>
            <a:avLst/>
            <a:gdLst/>
            <a:ahLst/>
            <a:cxnLst/>
            <a:rect l="l" t="t" r="r" b="b"/>
            <a:pathLst>
              <a:path w="624" h="6203" extrusionOk="0">
                <a:moveTo>
                  <a:pt x="1" y="0"/>
                </a:moveTo>
                <a:lnTo>
                  <a:pt x="1" y="6203"/>
                </a:lnTo>
                <a:lnTo>
                  <a:pt x="624" y="5887"/>
                </a:lnTo>
                <a:lnTo>
                  <a:pt x="624" y="0"/>
                </a:ln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7" name="Google Shape;757;p30"/>
          <p:cNvSpPr/>
          <p:nvPr/>
        </p:nvSpPr>
        <p:spPr>
          <a:xfrm>
            <a:off x="1624981" y="3781758"/>
            <a:ext cx="710793" cy="539116"/>
          </a:xfrm>
          <a:custGeom>
            <a:avLst/>
            <a:gdLst/>
            <a:ahLst/>
            <a:cxnLst/>
            <a:rect l="l" t="t" r="r" b="b"/>
            <a:pathLst>
              <a:path w="6492" h="3693" extrusionOk="0">
                <a:moveTo>
                  <a:pt x="6352" y="0"/>
                </a:moveTo>
                <a:lnTo>
                  <a:pt x="1" y="3627"/>
                </a:lnTo>
                <a:lnTo>
                  <a:pt x="224" y="3692"/>
                </a:lnTo>
                <a:lnTo>
                  <a:pt x="6491" y="84"/>
                </a:lnTo>
                <a:lnTo>
                  <a:pt x="6352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8" name="Google Shape;758;p30"/>
          <p:cNvSpPr/>
          <p:nvPr/>
        </p:nvSpPr>
        <p:spPr>
          <a:xfrm>
            <a:off x="3021939" y="4855619"/>
            <a:ext cx="740245" cy="745391"/>
          </a:xfrm>
          <a:custGeom>
            <a:avLst/>
            <a:gdLst/>
            <a:ahLst/>
            <a:cxnLst/>
            <a:rect l="l" t="t" r="r" b="b"/>
            <a:pathLst>
              <a:path w="6761" h="5106" extrusionOk="0">
                <a:moveTo>
                  <a:pt x="6761" y="0"/>
                </a:moveTo>
                <a:lnTo>
                  <a:pt x="0" y="3831"/>
                </a:lnTo>
                <a:lnTo>
                  <a:pt x="0" y="5105"/>
                </a:lnTo>
                <a:lnTo>
                  <a:pt x="6761" y="1246"/>
                </a:lnTo>
                <a:lnTo>
                  <a:pt x="6761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9" name="Google Shape;759;p30"/>
          <p:cNvSpPr/>
          <p:nvPr/>
        </p:nvSpPr>
        <p:spPr>
          <a:xfrm>
            <a:off x="1607682" y="4323360"/>
            <a:ext cx="1414360" cy="1277647"/>
          </a:xfrm>
          <a:custGeom>
            <a:avLst/>
            <a:gdLst/>
            <a:ahLst/>
            <a:cxnLst/>
            <a:rect l="l" t="t" r="r" b="b"/>
            <a:pathLst>
              <a:path w="12918" h="8752" extrusionOk="0">
                <a:moveTo>
                  <a:pt x="1" y="1"/>
                </a:moveTo>
                <a:lnTo>
                  <a:pt x="1" y="1247"/>
                </a:lnTo>
                <a:lnTo>
                  <a:pt x="12917" y="8751"/>
                </a:lnTo>
                <a:lnTo>
                  <a:pt x="12917" y="7477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0" name="Google Shape;760;p30"/>
          <p:cNvSpPr/>
          <p:nvPr/>
        </p:nvSpPr>
        <p:spPr>
          <a:xfrm>
            <a:off x="2399827" y="3002495"/>
            <a:ext cx="1283960" cy="1678079"/>
          </a:xfrm>
          <a:custGeom>
            <a:avLst/>
            <a:gdLst/>
            <a:ahLst/>
            <a:cxnLst/>
            <a:rect l="l" t="t" r="r" b="b"/>
            <a:pathLst>
              <a:path w="11727" h="11495" extrusionOk="0">
                <a:moveTo>
                  <a:pt x="2799" y="1"/>
                </a:moveTo>
                <a:lnTo>
                  <a:pt x="0" y="4771"/>
                </a:lnTo>
                <a:lnTo>
                  <a:pt x="11727" y="11494"/>
                </a:lnTo>
                <a:lnTo>
                  <a:pt x="11727" y="5217"/>
                </a:lnTo>
                <a:lnTo>
                  <a:pt x="2799" y="1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1" name="Google Shape;761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2" name="Google Shape;762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3" name="Google Shape;763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4" name="Google Shape;764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5" name="Google Shape;765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653F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6" name="Google Shape;766;p30"/>
          <p:cNvSpPr/>
          <p:nvPr/>
        </p:nvSpPr>
        <p:spPr>
          <a:xfrm>
            <a:off x="2399827" y="2767604"/>
            <a:ext cx="305580" cy="93152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7" name="Google Shape;767;p30"/>
          <p:cNvSpPr/>
          <p:nvPr/>
        </p:nvSpPr>
        <p:spPr>
          <a:xfrm>
            <a:off x="1607682" y="4305696"/>
            <a:ext cx="1414360" cy="1108013"/>
          </a:xfrm>
          <a:custGeom>
            <a:avLst/>
            <a:gdLst/>
            <a:ahLst/>
            <a:cxnLst/>
            <a:rect l="l" t="t" r="r" b="b"/>
            <a:pathLst>
              <a:path w="12918" h="7590" extrusionOk="0">
                <a:moveTo>
                  <a:pt x="214" y="1"/>
                </a:moveTo>
                <a:lnTo>
                  <a:pt x="1" y="122"/>
                </a:lnTo>
                <a:lnTo>
                  <a:pt x="12917" y="7589"/>
                </a:lnTo>
                <a:lnTo>
                  <a:pt x="12917" y="7319"/>
                </a:lnTo>
                <a:lnTo>
                  <a:pt x="214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8" name="Google Shape;768;p30"/>
          <p:cNvSpPr/>
          <p:nvPr/>
        </p:nvSpPr>
        <p:spPr>
          <a:xfrm>
            <a:off x="3021939" y="5649773"/>
            <a:ext cx="740245" cy="601452"/>
          </a:xfrm>
          <a:custGeom>
            <a:avLst/>
            <a:gdLst/>
            <a:ahLst/>
            <a:cxnLst/>
            <a:rect l="l" t="t" r="r" b="b"/>
            <a:pathLst>
              <a:path w="6761" h="4120" extrusionOk="0">
                <a:moveTo>
                  <a:pt x="6277" y="0"/>
                </a:moveTo>
                <a:lnTo>
                  <a:pt x="6277" y="261"/>
                </a:lnTo>
                <a:lnTo>
                  <a:pt x="0" y="3841"/>
                </a:lnTo>
                <a:lnTo>
                  <a:pt x="0" y="4120"/>
                </a:lnTo>
                <a:lnTo>
                  <a:pt x="6761" y="288"/>
                </a:lnTo>
                <a:lnTo>
                  <a:pt x="6277" y="0"/>
                </a:ln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9" name="Google Shape;769;p30"/>
          <p:cNvSpPr/>
          <p:nvPr/>
        </p:nvSpPr>
        <p:spPr>
          <a:xfrm>
            <a:off x="3021939" y="5691816"/>
            <a:ext cx="740245" cy="745391"/>
          </a:xfrm>
          <a:custGeom>
            <a:avLst/>
            <a:gdLst/>
            <a:ahLst/>
            <a:cxnLst/>
            <a:rect l="l" t="t" r="r" b="b"/>
            <a:pathLst>
              <a:path w="6761" h="5106" extrusionOk="0">
                <a:moveTo>
                  <a:pt x="6761" y="0"/>
                </a:moveTo>
                <a:lnTo>
                  <a:pt x="0" y="3832"/>
                </a:lnTo>
                <a:lnTo>
                  <a:pt x="0" y="5106"/>
                </a:lnTo>
                <a:lnTo>
                  <a:pt x="6761" y="1247"/>
                </a:lnTo>
                <a:lnTo>
                  <a:pt x="6761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0" name="Google Shape;770;p30"/>
          <p:cNvSpPr/>
          <p:nvPr/>
        </p:nvSpPr>
        <p:spPr>
          <a:xfrm>
            <a:off x="1607682" y="5159703"/>
            <a:ext cx="1414360" cy="1277500"/>
          </a:xfrm>
          <a:custGeom>
            <a:avLst/>
            <a:gdLst/>
            <a:ahLst/>
            <a:cxnLst/>
            <a:rect l="l" t="t" r="r" b="b"/>
            <a:pathLst>
              <a:path w="12918" h="8751" extrusionOk="0">
                <a:moveTo>
                  <a:pt x="1" y="0"/>
                </a:moveTo>
                <a:lnTo>
                  <a:pt x="1" y="1246"/>
                </a:lnTo>
                <a:lnTo>
                  <a:pt x="12917" y="8751"/>
                </a:lnTo>
                <a:lnTo>
                  <a:pt x="12917" y="7477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1" name="Google Shape;771;p30"/>
          <p:cNvSpPr/>
          <p:nvPr/>
        </p:nvSpPr>
        <p:spPr>
          <a:xfrm>
            <a:off x="1607682" y="5128462"/>
            <a:ext cx="1414360" cy="1121444"/>
          </a:xfrm>
          <a:custGeom>
            <a:avLst/>
            <a:gdLst/>
            <a:ahLst/>
            <a:cxnLst/>
            <a:rect l="l" t="t" r="r" b="b"/>
            <a:pathLst>
              <a:path w="12918" h="7682" extrusionOk="0">
                <a:moveTo>
                  <a:pt x="382" y="0"/>
                </a:moveTo>
                <a:lnTo>
                  <a:pt x="1" y="214"/>
                </a:lnTo>
                <a:lnTo>
                  <a:pt x="12917" y="7681"/>
                </a:lnTo>
                <a:lnTo>
                  <a:pt x="12917" y="7412"/>
                </a:lnTo>
                <a:lnTo>
                  <a:pt x="382" y="186"/>
                </a:lnTo>
                <a:lnTo>
                  <a:pt x="382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2" name="Google Shape;772;p30"/>
          <p:cNvSpPr/>
          <p:nvPr/>
        </p:nvSpPr>
        <p:spPr>
          <a:xfrm>
            <a:off x="2319353" y="3765407"/>
            <a:ext cx="1442826" cy="1109328"/>
          </a:xfrm>
          <a:custGeom>
            <a:avLst/>
            <a:gdLst/>
            <a:ahLst/>
            <a:cxnLst/>
            <a:rect l="l" t="t" r="r" b="b"/>
            <a:pathLst>
              <a:path w="13178" h="7599" extrusionOk="0">
                <a:moveTo>
                  <a:pt x="215" y="1"/>
                </a:moveTo>
                <a:lnTo>
                  <a:pt x="1" y="122"/>
                </a:lnTo>
                <a:lnTo>
                  <a:pt x="12945" y="7598"/>
                </a:lnTo>
                <a:lnTo>
                  <a:pt x="13178" y="7468"/>
                </a:lnTo>
                <a:lnTo>
                  <a:pt x="215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3" name="Google Shape;773;p30"/>
          <p:cNvSpPr/>
          <p:nvPr/>
        </p:nvSpPr>
        <p:spPr>
          <a:xfrm>
            <a:off x="2342784" y="3724679"/>
            <a:ext cx="1419396" cy="1131079"/>
          </a:xfrm>
          <a:custGeom>
            <a:avLst/>
            <a:gdLst/>
            <a:ahLst/>
            <a:cxnLst/>
            <a:rect l="l" t="t" r="r" b="b"/>
            <a:pathLst>
              <a:path w="12964" h="7748" extrusionOk="0">
                <a:moveTo>
                  <a:pt x="1" y="1"/>
                </a:moveTo>
                <a:lnTo>
                  <a:pt x="1" y="280"/>
                </a:lnTo>
                <a:lnTo>
                  <a:pt x="12964" y="7747"/>
                </a:lnTo>
                <a:lnTo>
                  <a:pt x="12964" y="7468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4" name="Google Shape;774;p30"/>
          <p:cNvSpPr/>
          <p:nvPr/>
        </p:nvSpPr>
        <p:spPr>
          <a:xfrm>
            <a:off x="2342785" y="2631840"/>
            <a:ext cx="1418411" cy="1129619"/>
          </a:xfrm>
          <a:custGeom>
            <a:avLst/>
            <a:gdLst/>
            <a:ahLst/>
            <a:cxnLst/>
            <a:rect l="l" t="t" r="r" b="b"/>
            <a:pathLst>
              <a:path w="12955" h="7738" extrusionOk="0">
                <a:moveTo>
                  <a:pt x="1" y="1"/>
                </a:moveTo>
                <a:lnTo>
                  <a:pt x="1" y="280"/>
                </a:lnTo>
                <a:lnTo>
                  <a:pt x="12954" y="7738"/>
                </a:lnTo>
                <a:lnTo>
                  <a:pt x="12954" y="7459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5" name="Google Shape;775;p30"/>
          <p:cNvSpPr/>
          <p:nvPr/>
        </p:nvSpPr>
        <p:spPr>
          <a:xfrm>
            <a:off x="2342785" y="2565416"/>
            <a:ext cx="1513117" cy="1155312"/>
          </a:xfrm>
          <a:custGeom>
            <a:avLst/>
            <a:gdLst/>
            <a:ahLst/>
            <a:cxnLst/>
            <a:rect l="l" t="t" r="r" b="b"/>
            <a:pathLst>
              <a:path w="13820" h="7914" extrusionOk="0">
                <a:moveTo>
                  <a:pt x="865" y="0"/>
                </a:moveTo>
                <a:lnTo>
                  <a:pt x="1" y="456"/>
                </a:lnTo>
                <a:lnTo>
                  <a:pt x="12954" y="7914"/>
                </a:lnTo>
                <a:lnTo>
                  <a:pt x="13819" y="7468"/>
                </a:lnTo>
                <a:lnTo>
                  <a:pt x="865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6" name="Google Shape;776;p30"/>
          <p:cNvSpPr/>
          <p:nvPr/>
        </p:nvSpPr>
        <p:spPr>
          <a:xfrm>
            <a:off x="3734597" y="3698986"/>
            <a:ext cx="27591" cy="1114583"/>
          </a:xfrm>
          <a:custGeom>
            <a:avLst/>
            <a:gdLst/>
            <a:ahLst/>
            <a:cxnLst/>
            <a:rect l="l" t="t" r="r" b="b"/>
            <a:pathLst>
              <a:path w="252" h="7635" extrusionOk="0">
                <a:moveTo>
                  <a:pt x="1" y="0"/>
                </a:moveTo>
                <a:lnTo>
                  <a:pt x="1" y="7495"/>
                </a:lnTo>
                <a:lnTo>
                  <a:pt x="252" y="7635"/>
                </a:lnTo>
                <a:lnTo>
                  <a:pt x="252" y="149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7" name="Google Shape;777;p30"/>
          <p:cNvSpPr/>
          <p:nvPr/>
        </p:nvSpPr>
        <p:spPr>
          <a:xfrm>
            <a:off x="2342785" y="2642790"/>
            <a:ext cx="19489" cy="1097065"/>
          </a:xfrm>
          <a:custGeom>
            <a:avLst/>
            <a:gdLst/>
            <a:ahLst/>
            <a:cxnLst/>
            <a:rect l="l" t="t" r="r" b="b"/>
            <a:pathLst>
              <a:path w="178" h="7515" extrusionOk="0">
                <a:moveTo>
                  <a:pt x="1" y="0"/>
                </a:moveTo>
                <a:lnTo>
                  <a:pt x="1" y="7412"/>
                </a:lnTo>
                <a:lnTo>
                  <a:pt x="177" y="7514"/>
                </a:lnTo>
                <a:lnTo>
                  <a:pt x="177" y="103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8" name="Google Shape;778;p30"/>
          <p:cNvSpPr/>
          <p:nvPr/>
        </p:nvSpPr>
        <p:spPr>
          <a:xfrm>
            <a:off x="3762079" y="3655481"/>
            <a:ext cx="93831" cy="1200275"/>
          </a:xfrm>
          <a:custGeom>
            <a:avLst/>
            <a:gdLst/>
            <a:ahLst/>
            <a:cxnLst/>
            <a:rect l="l" t="t" r="r" b="b"/>
            <a:pathLst>
              <a:path w="857" h="8222" extrusionOk="0">
                <a:moveTo>
                  <a:pt x="856" y="1"/>
                </a:moveTo>
                <a:lnTo>
                  <a:pt x="1" y="447"/>
                </a:lnTo>
                <a:lnTo>
                  <a:pt x="1" y="8221"/>
                </a:lnTo>
                <a:lnTo>
                  <a:pt x="856" y="7747"/>
                </a:lnTo>
                <a:lnTo>
                  <a:pt x="856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9" name="Google Shape;779;p30"/>
          <p:cNvSpPr/>
          <p:nvPr/>
        </p:nvSpPr>
        <p:spPr>
          <a:xfrm>
            <a:off x="1768520" y="4286716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0" name="Google Shape;780;p30"/>
          <p:cNvSpPr/>
          <p:nvPr/>
        </p:nvSpPr>
        <p:spPr>
          <a:xfrm>
            <a:off x="1768520" y="4171391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1" name="Google Shape;781;p30"/>
          <p:cNvSpPr/>
          <p:nvPr/>
        </p:nvSpPr>
        <p:spPr>
          <a:xfrm>
            <a:off x="1783847" y="4180877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698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2" name="Google Shape;782;p30"/>
          <p:cNvSpPr/>
          <p:nvPr/>
        </p:nvSpPr>
        <p:spPr>
          <a:xfrm>
            <a:off x="1782753" y="4180879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15" y="0"/>
                  <a:pt x="1" y="205"/>
                  <a:pt x="1" y="698"/>
                </a:cubicBezTo>
                <a:lnTo>
                  <a:pt x="1" y="772"/>
                </a:lnTo>
                <a:cubicBezTo>
                  <a:pt x="66" y="335"/>
                  <a:pt x="652" y="140"/>
                  <a:pt x="1126" y="140"/>
                </a:cubicBezTo>
                <a:cubicBezTo>
                  <a:pt x="1610" y="140"/>
                  <a:pt x="2196" y="335"/>
                  <a:pt x="2251" y="781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3" name="Google Shape;783;p30"/>
          <p:cNvSpPr/>
          <p:nvPr/>
        </p:nvSpPr>
        <p:spPr>
          <a:xfrm>
            <a:off x="1821512" y="4227009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24"/>
                </a:moveTo>
                <a:lnTo>
                  <a:pt x="1339" y="624"/>
                </a:lnTo>
                <a:cubicBezTo>
                  <a:pt x="1367" y="633"/>
                  <a:pt x="1395" y="633"/>
                  <a:pt x="1432" y="633"/>
                </a:cubicBezTo>
                <a:lnTo>
                  <a:pt x="1405" y="661"/>
                </a:lnTo>
                <a:cubicBezTo>
                  <a:pt x="1386" y="642"/>
                  <a:pt x="1367" y="633"/>
                  <a:pt x="133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29" y="1"/>
                </a:moveTo>
                <a:cubicBezTo>
                  <a:pt x="780" y="1"/>
                  <a:pt x="735" y="13"/>
                  <a:pt x="698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7" y="364"/>
                  <a:pt x="56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38" y="558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58"/>
                  <a:pt x="679" y="977"/>
                </a:cubicBezTo>
                <a:cubicBezTo>
                  <a:pt x="704" y="984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3" y="772"/>
                  <a:pt x="1107" y="819"/>
                  <a:pt x="1191" y="837"/>
                </a:cubicBezTo>
                <a:cubicBezTo>
                  <a:pt x="1213" y="845"/>
                  <a:pt x="1236" y="848"/>
                  <a:pt x="1259" y="848"/>
                </a:cubicBezTo>
                <a:cubicBezTo>
                  <a:pt x="1325" y="848"/>
                  <a:pt x="1391" y="820"/>
                  <a:pt x="1432" y="772"/>
                </a:cubicBezTo>
                <a:cubicBezTo>
                  <a:pt x="1442" y="763"/>
                  <a:pt x="1442" y="744"/>
                  <a:pt x="1442" y="735"/>
                </a:cubicBezTo>
                <a:lnTo>
                  <a:pt x="1442" y="633"/>
                </a:lnTo>
                <a:cubicBezTo>
                  <a:pt x="1498" y="624"/>
                  <a:pt x="1535" y="605"/>
                  <a:pt x="1563" y="558"/>
                </a:cubicBezTo>
                <a:cubicBezTo>
                  <a:pt x="1572" y="549"/>
                  <a:pt x="1581" y="540"/>
                  <a:pt x="1581" y="531"/>
                </a:cubicBezTo>
                <a:lnTo>
                  <a:pt x="1581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8" y="396"/>
                </a:cubicBezTo>
                <a:cubicBezTo>
                  <a:pt x="1228" y="396"/>
                  <a:pt x="1167" y="400"/>
                  <a:pt x="1107" y="410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8"/>
                  <a:pt x="902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4" name="Google Shape;784;p30"/>
          <p:cNvSpPr/>
          <p:nvPr/>
        </p:nvSpPr>
        <p:spPr>
          <a:xfrm>
            <a:off x="1819432" y="4208033"/>
            <a:ext cx="179341" cy="146713"/>
          </a:xfrm>
          <a:custGeom>
            <a:avLst/>
            <a:gdLst/>
            <a:ahLst/>
            <a:cxnLst/>
            <a:rect l="l" t="t" r="r" b="b"/>
            <a:pathLst>
              <a:path w="1638" h="1005" extrusionOk="0">
                <a:moveTo>
                  <a:pt x="840" y="0"/>
                </a:moveTo>
                <a:cubicBezTo>
                  <a:pt x="697" y="0"/>
                  <a:pt x="585" y="174"/>
                  <a:pt x="680" y="307"/>
                </a:cubicBezTo>
                <a:cubicBezTo>
                  <a:pt x="605" y="233"/>
                  <a:pt x="512" y="186"/>
                  <a:pt x="410" y="158"/>
                </a:cubicBezTo>
                <a:cubicBezTo>
                  <a:pt x="388" y="151"/>
                  <a:pt x="366" y="148"/>
                  <a:pt x="343" y="148"/>
                </a:cubicBezTo>
                <a:cubicBezTo>
                  <a:pt x="280" y="148"/>
                  <a:pt x="216" y="175"/>
                  <a:pt x="168" y="224"/>
                </a:cubicBezTo>
                <a:cubicBezTo>
                  <a:pt x="134" y="274"/>
                  <a:pt x="170" y="340"/>
                  <a:pt x="253" y="366"/>
                </a:cubicBezTo>
                <a:lnTo>
                  <a:pt x="253" y="366"/>
                </a:lnTo>
                <a:cubicBezTo>
                  <a:pt x="238" y="363"/>
                  <a:pt x="222" y="362"/>
                  <a:pt x="207" y="362"/>
                </a:cubicBezTo>
                <a:cubicBezTo>
                  <a:pt x="141" y="362"/>
                  <a:pt x="79" y="389"/>
                  <a:pt x="38" y="437"/>
                </a:cubicBezTo>
                <a:cubicBezTo>
                  <a:pt x="1" y="493"/>
                  <a:pt x="47" y="568"/>
                  <a:pt x="140" y="586"/>
                </a:cubicBezTo>
                <a:cubicBezTo>
                  <a:pt x="201" y="600"/>
                  <a:pt x="261" y="607"/>
                  <a:pt x="322" y="607"/>
                </a:cubicBezTo>
                <a:cubicBezTo>
                  <a:pt x="382" y="607"/>
                  <a:pt x="442" y="600"/>
                  <a:pt x="503" y="586"/>
                </a:cubicBezTo>
                <a:lnTo>
                  <a:pt x="503" y="586"/>
                </a:lnTo>
                <a:cubicBezTo>
                  <a:pt x="410" y="614"/>
                  <a:pt x="326" y="679"/>
                  <a:pt x="261" y="754"/>
                </a:cubicBezTo>
                <a:cubicBezTo>
                  <a:pt x="224" y="809"/>
                  <a:pt x="270" y="884"/>
                  <a:pt x="363" y="902"/>
                </a:cubicBezTo>
                <a:cubicBezTo>
                  <a:pt x="388" y="910"/>
                  <a:pt x="412" y="913"/>
                  <a:pt x="436" y="913"/>
                </a:cubicBezTo>
                <a:cubicBezTo>
                  <a:pt x="502" y="913"/>
                  <a:pt x="564" y="885"/>
                  <a:pt x="605" y="837"/>
                </a:cubicBezTo>
                <a:lnTo>
                  <a:pt x="605" y="837"/>
                </a:lnTo>
                <a:cubicBezTo>
                  <a:pt x="568" y="893"/>
                  <a:pt x="615" y="967"/>
                  <a:pt x="717" y="986"/>
                </a:cubicBezTo>
                <a:cubicBezTo>
                  <a:pt x="744" y="999"/>
                  <a:pt x="772" y="1005"/>
                  <a:pt x="798" y="1005"/>
                </a:cubicBezTo>
                <a:cubicBezTo>
                  <a:pt x="941" y="1005"/>
                  <a:pt x="1053" y="831"/>
                  <a:pt x="959" y="698"/>
                </a:cubicBezTo>
                <a:lnTo>
                  <a:pt x="959" y="698"/>
                </a:lnTo>
                <a:cubicBezTo>
                  <a:pt x="1033" y="772"/>
                  <a:pt x="1126" y="819"/>
                  <a:pt x="1228" y="847"/>
                </a:cubicBezTo>
                <a:cubicBezTo>
                  <a:pt x="1250" y="854"/>
                  <a:pt x="1273" y="857"/>
                  <a:pt x="1295" y="857"/>
                </a:cubicBezTo>
                <a:cubicBezTo>
                  <a:pt x="1358" y="857"/>
                  <a:pt x="1420" y="830"/>
                  <a:pt x="1461" y="781"/>
                </a:cubicBezTo>
                <a:cubicBezTo>
                  <a:pt x="1497" y="727"/>
                  <a:pt x="1454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3"/>
                  <a:pt x="1425" y="643"/>
                </a:cubicBezTo>
                <a:cubicBezTo>
                  <a:pt x="1489" y="643"/>
                  <a:pt x="1552" y="616"/>
                  <a:pt x="1600" y="568"/>
                </a:cubicBezTo>
                <a:cubicBezTo>
                  <a:pt x="1637" y="512"/>
                  <a:pt x="1591" y="447"/>
                  <a:pt x="1489" y="419"/>
                </a:cubicBezTo>
                <a:cubicBezTo>
                  <a:pt x="1428" y="405"/>
                  <a:pt x="1368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28" y="391"/>
                  <a:pt x="1312" y="335"/>
                  <a:pt x="1377" y="251"/>
                </a:cubicBezTo>
                <a:cubicBezTo>
                  <a:pt x="1414" y="196"/>
                  <a:pt x="1368" y="131"/>
                  <a:pt x="1265" y="103"/>
                </a:cubicBezTo>
                <a:cubicBezTo>
                  <a:pt x="1244" y="95"/>
                  <a:pt x="1221" y="92"/>
                  <a:pt x="1199" y="92"/>
                </a:cubicBezTo>
                <a:cubicBezTo>
                  <a:pt x="1135" y="92"/>
                  <a:pt x="1072" y="120"/>
                  <a:pt x="1024" y="168"/>
                </a:cubicBezTo>
                <a:cubicBezTo>
                  <a:pt x="1061" y="112"/>
                  <a:pt x="1014" y="47"/>
                  <a:pt x="921" y="19"/>
                </a:cubicBezTo>
                <a:cubicBezTo>
                  <a:pt x="894" y="6"/>
                  <a:pt x="867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5" name="Google Shape;785;p30"/>
          <p:cNvSpPr/>
          <p:nvPr/>
        </p:nvSpPr>
        <p:spPr>
          <a:xfrm>
            <a:off x="1961000" y="4407592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81"/>
                  <a:pt x="1265" y="1181"/>
                </a:cubicBezTo>
                <a:cubicBezTo>
                  <a:pt x="1860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6" name="Google Shape;786;p30"/>
          <p:cNvSpPr/>
          <p:nvPr/>
        </p:nvSpPr>
        <p:spPr>
          <a:xfrm>
            <a:off x="1961000" y="4292119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59"/>
                  <a:pt x="670" y="1610"/>
                  <a:pt x="1265" y="1610"/>
                </a:cubicBezTo>
                <a:cubicBezTo>
                  <a:pt x="1851" y="1610"/>
                  <a:pt x="2539" y="135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7" name="Google Shape;787;p30"/>
          <p:cNvSpPr/>
          <p:nvPr/>
        </p:nvSpPr>
        <p:spPr>
          <a:xfrm>
            <a:off x="1976218" y="4301607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6"/>
                  <a:pt x="1" y="698"/>
                </a:cubicBezTo>
                <a:cubicBezTo>
                  <a:pt x="1" y="1191"/>
                  <a:pt x="596" y="1424"/>
                  <a:pt x="1126" y="1424"/>
                </a:cubicBezTo>
                <a:cubicBezTo>
                  <a:pt x="1647" y="1424"/>
                  <a:pt x="2251" y="1201"/>
                  <a:pt x="2251" y="698"/>
                </a:cubicBezTo>
                <a:cubicBezTo>
                  <a:pt x="2251" y="206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8" name="Google Shape;788;p30"/>
          <p:cNvSpPr/>
          <p:nvPr/>
        </p:nvSpPr>
        <p:spPr>
          <a:xfrm>
            <a:off x="1975232" y="4301609"/>
            <a:ext cx="247551" cy="114305"/>
          </a:xfrm>
          <a:custGeom>
            <a:avLst/>
            <a:gdLst/>
            <a:ahLst/>
            <a:cxnLst/>
            <a:rect l="l" t="t" r="r" b="b"/>
            <a:pathLst>
              <a:path w="2261" h="783" extrusionOk="0">
                <a:moveTo>
                  <a:pt x="1126" y="1"/>
                </a:moveTo>
                <a:cubicBezTo>
                  <a:pt x="614" y="1"/>
                  <a:pt x="10" y="206"/>
                  <a:pt x="10" y="698"/>
                </a:cubicBezTo>
                <a:cubicBezTo>
                  <a:pt x="1" y="726"/>
                  <a:pt x="1" y="745"/>
                  <a:pt x="10" y="773"/>
                </a:cubicBezTo>
                <a:cubicBezTo>
                  <a:pt x="75" y="336"/>
                  <a:pt x="661" y="140"/>
                  <a:pt x="1126" y="140"/>
                </a:cubicBezTo>
                <a:cubicBezTo>
                  <a:pt x="1609" y="140"/>
                  <a:pt x="2204" y="336"/>
                  <a:pt x="2260" y="782"/>
                </a:cubicBezTo>
                <a:cubicBezTo>
                  <a:pt x="2260" y="754"/>
                  <a:pt x="2260" y="736"/>
                  <a:pt x="2260" y="708"/>
                </a:cubicBezTo>
                <a:cubicBezTo>
                  <a:pt x="2260" y="21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9" name="Google Shape;789;p30"/>
          <p:cNvSpPr/>
          <p:nvPr/>
        </p:nvSpPr>
        <p:spPr>
          <a:xfrm>
            <a:off x="2013883" y="4347884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3"/>
                </a:moveTo>
                <a:cubicBezTo>
                  <a:pt x="1368" y="633"/>
                  <a:pt x="1387" y="637"/>
                  <a:pt x="1405" y="637"/>
                </a:cubicBezTo>
                <a:cubicBezTo>
                  <a:pt x="1414" y="637"/>
                  <a:pt x="1424" y="636"/>
                  <a:pt x="1433" y="633"/>
                </a:cubicBezTo>
                <a:lnTo>
                  <a:pt x="1433" y="633"/>
                </a:lnTo>
                <a:lnTo>
                  <a:pt x="1414" y="660"/>
                </a:lnTo>
                <a:cubicBezTo>
                  <a:pt x="1396" y="642"/>
                  <a:pt x="1368" y="633"/>
                  <a:pt x="1349" y="633"/>
                </a:cubicBezTo>
                <a:close/>
                <a:moveTo>
                  <a:pt x="839" y="0"/>
                </a:moveTo>
                <a:cubicBezTo>
                  <a:pt x="792" y="0"/>
                  <a:pt x="743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3" y="251"/>
                  <a:pt x="661" y="298"/>
                </a:cubicBezTo>
                <a:cubicBezTo>
                  <a:pt x="587" y="223"/>
                  <a:pt x="494" y="177"/>
                  <a:pt x="391" y="149"/>
                </a:cubicBezTo>
                <a:cubicBezTo>
                  <a:pt x="370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307"/>
                  <a:pt x="187" y="344"/>
                  <a:pt x="252" y="363"/>
                </a:cubicBezTo>
                <a:cubicBezTo>
                  <a:pt x="232" y="359"/>
                  <a:pt x="209" y="357"/>
                  <a:pt x="185" y="357"/>
                </a:cubicBezTo>
                <a:cubicBezTo>
                  <a:pt x="144" y="357"/>
                  <a:pt x="101" y="364"/>
                  <a:pt x="66" y="381"/>
                </a:cubicBezTo>
                <a:lnTo>
                  <a:pt x="1" y="344"/>
                </a:lnTo>
                <a:lnTo>
                  <a:pt x="1" y="474"/>
                </a:lnTo>
                <a:cubicBezTo>
                  <a:pt x="1" y="521"/>
                  <a:pt x="47" y="558"/>
                  <a:pt x="122" y="577"/>
                </a:cubicBezTo>
                <a:cubicBezTo>
                  <a:pt x="182" y="591"/>
                  <a:pt x="243" y="598"/>
                  <a:pt x="303" y="598"/>
                </a:cubicBezTo>
                <a:cubicBezTo>
                  <a:pt x="364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81"/>
                </a:lnTo>
                <a:cubicBezTo>
                  <a:pt x="224" y="828"/>
                  <a:pt x="271" y="874"/>
                  <a:pt x="345" y="893"/>
                </a:cubicBezTo>
                <a:cubicBezTo>
                  <a:pt x="367" y="900"/>
                  <a:pt x="389" y="904"/>
                  <a:pt x="412" y="904"/>
                </a:cubicBezTo>
                <a:cubicBezTo>
                  <a:pt x="475" y="904"/>
                  <a:pt x="539" y="876"/>
                  <a:pt x="587" y="828"/>
                </a:cubicBezTo>
                <a:lnTo>
                  <a:pt x="587" y="828"/>
                </a:lnTo>
                <a:cubicBezTo>
                  <a:pt x="550" y="884"/>
                  <a:pt x="596" y="958"/>
                  <a:pt x="689" y="977"/>
                </a:cubicBezTo>
                <a:cubicBezTo>
                  <a:pt x="711" y="984"/>
                  <a:pt x="733" y="987"/>
                  <a:pt x="756" y="987"/>
                </a:cubicBezTo>
                <a:cubicBezTo>
                  <a:pt x="819" y="987"/>
                  <a:pt x="883" y="960"/>
                  <a:pt x="931" y="911"/>
                </a:cubicBezTo>
                <a:cubicBezTo>
                  <a:pt x="949" y="884"/>
                  <a:pt x="959" y="856"/>
                  <a:pt x="959" y="828"/>
                </a:cubicBezTo>
                <a:lnTo>
                  <a:pt x="959" y="819"/>
                </a:lnTo>
                <a:cubicBezTo>
                  <a:pt x="959" y="809"/>
                  <a:pt x="959" y="800"/>
                  <a:pt x="959" y="791"/>
                </a:cubicBezTo>
                <a:lnTo>
                  <a:pt x="959" y="707"/>
                </a:lnTo>
                <a:cubicBezTo>
                  <a:pt x="1024" y="772"/>
                  <a:pt x="1108" y="819"/>
                  <a:pt x="1201" y="837"/>
                </a:cubicBezTo>
                <a:cubicBezTo>
                  <a:pt x="1222" y="844"/>
                  <a:pt x="1245" y="848"/>
                  <a:pt x="1267" y="848"/>
                </a:cubicBezTo>
                <a:cubicBezTo>
                  <a:pt x="1331" y="848"/>
                  <a:pt x="1394" y="820"/>
                  <a:pt x="1442" y="772"/>
                </a:cubicBezTo>
                <a:cubicBezTo>
                  <a:pt x="1452" y="763"/>
                  <a:pt x="1452" y="744"/>
                  <a:pt x="1452" y="735"/>
                </a:cubicBezTo>
                <a:lnTo>
                  <a:pt x="1452" y="633"/>
                </a:lnTo>
                <a:cubicBezTo>
                  <a:pt x="1498" y="623"/>
                  <a:pt x="1545" y="595"/>
                  <a:pt x="1572" y="558"/>
                </a:cubicBezTo>
                <a:cubicBezTo>
                  <a:pt x="1572" y="549"/>
                  <a:pt x="1582" y="540"/>
                  <a:pt x="1582" y="521"/>
                </a:cubicBezTo>
                <a:lnTo>
                  <a:pt x="1582" y="391"/>
                </a:lnTo>
                <a:lnTo>
                  <a:pt x="1545" y="437"/>
                </a:lnTo>
                <a:cubicBezTo>
                  <a:pt x="1526" y="428"/>
                  <a:pt x="1498" y="419"/>
                  <a:pt x="1480" y="419"/>
                </a:cubicBezTo>
                <a:cubicBezTo>
                  <a:pt x="1419" y="405"/>
                  <a:pt x="1359" y="398"/>
                  <a:pt x="1298" y="398"/>
                </a:cubicBezTo>
                <a:cubicBezTo>
                  <a:pt x="1238" y="398"/>
                  <a:pt x="1177" y="405"/>
                  <a:pt x="1117" y="419"/>
                </a:cubicBezTo>
                <a:cubicBezTo>
                  <a:pt x="1210" y="381"/>
                  <a:pt x="1294" y="326"/>
                  <a:pt x="1359" y="251"/>
                </a:cubicBezTo>
                <a:cubicBezTo>
                  <a:pt x="1368" y="233"/>
                  <a:pt x="1377" y="214"/>
                  <a:pt x="1368" y="195"/>
                </a:cubicBezTo>
                <a:lnTo>
                  <a:pt x="1368" y="84"/>
                </a:lnTo>
                <a:lnTo>
                  <a:pt x="1331" y="121"/>
                </a:lnTo>
                <a:cubicBezTo>
                  <a:pt x="1303" y="112"/>
                  <a:pt x="1275" y="102"/>
                  <a:pt x="1256" y="93"/>
                </a:cubicBezTo>
                <a:cubicBezTo>
                  <a:pt x="1232" y="86"/>
                  <a:pt x="1208" y="82"/>
                  <a:pt x="1184" y="82"/>
                </a:cubicBezTo>
                <a:cubicBezTo>
                  <a:pt x="1117" y="82"/>
                  <a:pt x="1056" y="110"/>
                  <a:pt x="1015" y="158"/>
                </a:cubicBezTo>
                <a:cubicBezTo>
                  <a:pt x="1052" y="102"/>
                  <a:pt x="1005" y="28"/>
                  <a:pt x="903" y="9"/>
                </a:cubicBezTo>
                <a:cubicBezTo>
                  <a:pt x="882" y="4"/>
                  <a:pt x="861" y="0"/>
                  <a:pt x="83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0" name="Google Shape;790;p30"/>
          <p:cNvSpPr/>
          <p:nvPr/>
        </p:nvSpPr>
        <p:spPr>
          <a:xfrm>
            <a:off x="2012897" y="4329930"/>
            <a:ext cx="178246" cy="146567"/>
          </a:xfrm>
          <a:custGeom>
            <a:avLst/>
            <a:gdLst/>
            <a:ahLst/>
            <a:cxnLst/>
            <a:rect l="l" t="t" r="r" b="b"/>
            <a:pathLst>
              <a:path w="1628" h="1004" extrusionOk="0">
                <a:moveTo>
                  <a:pt x="845" y="1"/>
                </a:moveTo>
                <a:cubicBezTo>
                  <a:pt x="782" y="1"/>
                  <a:pt x="721" y="29"/>
                  <a:pt x="679" y="77"/>
                </a:cubicBezTo>
                <a:cubicBezTo>
                  <a:pt x="633" y="151"/>
                  <a:pt x="633" y="244"/>
                  <a:pt x="679" y="309"/>
                </a:cubicBezTo>
                <a:cubicBezTo>
                  <a:pt x="605" y="235"/>
                  <a:pt x="512" y="188"/>
                  <a:pt x="410" y="160"/>
                </a:cubicBezTo>
                <a:cubicBezTo>
                  <a:pt x="385" y="153"/>
                  <a:pt x="361" y="150"/>
                  <a:pt x="338" y="150"/>
                </a:cubicBezTo>
                <a:cubicBezTo>
                  <a:pt x="271" y="150"/>
                  <a:pt x="209" y="177"/>
                  <a:pt x="168" y="225"/>
                </a:cubicBezTo>
                <a:cubicBezTo>
                  <a:pt x="132" y="280"/>
                  <a:pt x="175" y="343"/>
                  <a:pt x="263" y="372"/>
                </a:cubicBezTo>
                <a:lnTo>
                  <a:pt x="263" y="372"/>
                </a:lnTo>
                <a:cubicBezTo>
                  <a:pt x="244" y="366"/>
                  <a:pt x="224" y="363"/>
                  <a:pt x="204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60"/>
                  <a:pt x="140" y="588"/>
                </a:cubicBezTo>
                <a:cubicBezTo>
                  <a:pt x="201" y="597"/>
                  <a:pt x="261" y="602"/>
                  <a:pt x="321" y="602"/>
                </a:cubicBezTo>
                <a:cubicBezTo>
                  <a:pt x="382" y="602"/>
                  <a:pt x="442" y="597"/>
                  <a:pt x="503" y="588"/>
                </a:cubicBezTo>
                <a:lnTo>
                  <a:pt x="503" y="588"/>
                </a:lnTo>
                <a:cubicBezTo>
                  <a:pt x="400" y="616"/>
                  <a:pt x="317" y="672"/>
                  <a:pt x="261" y="756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5" y="912"/>
                  <a:pt x="408" y="915"/>
                  <a:pt x="430" y="915"/>
                </a:cubicBezTo>
                <a:cubicBezTo>
                  <a:pt x="494" y="915"/>
                  <a:pt x="557" y="887"/>
                  <a:pt x="605" y="839"/>
                </a:cubicBezTo>
                <a:lnTo>
                  <a:pt x="605" y="839"/>
                </a:lnTo>
                <a:cubicBezTo>
                  <a:pt x="568" y="895"/>
                  <a:pt x="614" y="960"/>
                  <a:pt x="707" y="988"/>
                </a:cubicBezTo>
                <a:cubicBezTo>
                  <a:pt x="734" y="999"/>
                  <a:pt x="761" y="1004"/>
                  <a:pt x="786" y="1004"/>
                </a:cubicBezTo>
                <a:cubicBezTo>
                  <a:pt x="936" y="1004"/>
                  <a:pt x="1045" y="833"/>
                  <a:pt x="949" y="690"/>
                </a:cubicBezTo>
                <a:lnTo>
                  <a:pt x="949" y="690"/>
                </a:lnTo>
                <a:cubicBezTo>
                  <a:pt x="1024" y="765"/>
                  <a:pt x="1117" y="821"/>
                  <a:pt x="1219" y="849"/>
                </a:cubicBezTo>
                <a:cubicBezTo>
                  <a:pt x="1241" y="856"/>
                  <a:pt x="1263" y="859"/>
                  <a:pt x="1286" y="859"/>
                </a:cubicBezTo>
                <a:cubicBezTo>
                  <a:pt x="1349" y="859"/>
                  <a:pt x="1413" y="831"/>
                  <a:pt x="1461" y="783"/>
                </a:cubicBezTo>
                <a:cubicBezTo>
                  <a:pt x="1494" y="725"/>
                  <a:pt x="1460" y="666"/>
                  <a:pt x="1385" y="642"/>
                </a:cubicBezTo>
                <a:lnTo>
                  <a:pt x="1385" y="642"/>
                </a:lnTo>
                <a:cubicBezTo>
                  <a:pt x="1398" y="644"/>
                  <a:pt x="1412" y="645"/>
                  <a:pt x="1425" y="645"/>
                </a:cubicBezTo>
                <a:cubicBezTo>
                  <a:pt x="1489" y="645"/>
                  <a:pt x="1552" y="618"/>
                  <a:pt x="1600" y="570"/>
                </a:cubicBezTo>
                <a:cubicBezTo>
                  <a:pt x="1628" y="504"/>
                  <a:pt x="1581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4"/>
                  <a:pt x="1303" y="328"/>
                  <a:pt x="1368" y="244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1" y="88"/>
                  <a:pt x="1217" y="84"/>
                  <a:pt x="1193" y="84"/>
                </a:cubicBezTo>
                <a:cubicBezTo>
                  <a:pt x="1126" y="84"/>
                  <a:pt x="1065" y="112"/>
                  <a:pt x="1024" y="160"/>
                </a:cubicBezTo>
                <a:cubicBezTo>
                  <a:pt x="1061" y="105"/>
                  <a:pt x="1014" y="39"/>
                  <a:pt x="912" y="12"/>
                </a:cubicBezTo>
                <a:cubicBezTo>
                  <a:pt x="890" y="4"/>
                  <a:pt x="868" y="1"/>
                  <a:pt x="84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1" name="Google Shape;791;p30"/>
          <p:cNvSpPr/>
          <p:nvPr/>
        </p:nvSpPr>
        <p:spPr>
          <a:xfrm>
            <a:off x="2074977" y="4571825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91"/>
                  <a:pt x="1266" y="1191"/>
                </a:cubicBezTo>
                <a:cubicBezTo>
                  <a:pt x="1851" y="1191"/>
                  <a:pt x="2540" y="94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2" name="Google Shape;792;p30"/>
          <p:cNvSpPr/>
          <p:nvPr/>
        </p:nvSpPr>
        <p:spPr>
          <a:xfrm>
            <a:off x="2074977" y="4457813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40" y="1358"/>
                  <a:pt x="2540" y="791"/>
                </a:cubicBezTo>
                <a:cubicBezTo>
                  <a:pt x="2540" y="233"/>
                  <a:pt x="1824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3" name="Google Shape;793;p30"/>
          <p:cNvSpPr/>
          <p:nvPr/>
        </p:nvSpPr>
        <p:spPr>
          <a:xfrm>
            <a:off x="2090304" y="4467299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91"/>
                  <a:pt x="59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4" name="Google Shape;794;p30"/>
          <p:cNvSpPr/>
          <p:nvPr/>
        </p:nvSpPr>
        <p:spPr>
          <a:xfrm>
            <a:off x="2089320" y="4467300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1"/>
                </a:moveTo>
                <a:cubicBezTo>
                  <a:pt x="614" y="1"/>
                  <a:pt x="0" y="205"/>
                  <a:pt x="0" y="698"/>
                </a:cubicBezTo>
                <a:cubicBezTo>
                  <a:pt x="0" y="717"/>
                  <a:pt x="0" y="744"/>
                  <a:pt x="0" y="772"/>
                </a:cubicBezTo>
                <a:cubicBezTo>
                  <a:pt x="74" y="326"/>
                  <a:pt x="660" y="140"/>
                  <a:pt x="1125" y="140"/>
                </a:cubicBezTo>
                <a:cubicBezTo>
                  <a:pt x="1609" y="140"/>
                  <a:pt x="2195" y="335"/>
                  <a:pt x="2250" y="782"/>
                </a:cubicBezTo>
                <a:cubicBezTo>
                  <a:pt x="2260" y="754"/>
                  <a:pt x="2260" y="726"/>
                  <a:pt x="2250" y="707"/>
                </a:cubicBezTo>
                <a:cubicBezTo>
                  <a:pt x="2250" y="214"/>
                  <a:pt x="1627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5" name="Google Shape;795;p30"/>
          <p:cNvSpPr/>
          <p:nvPr/>
        </p:nvSpPr>
        <p:spPr>
          <a:xfrm>
            <a:off x="2127969" y="4513431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4"/>
                </a:moveTo>
                <a:cubicBezTo>
                  <a:pt x="136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2"/>
                  <a:pt x="1367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7"/>
                </a:lnTo>
                <a:lnTo>
                  <a:pt x="940" y="689"/>
                </a:lnTo>
                <a:close/>
                <a:moveTo>
                  <a:pt x="833" y="1"/>
                </a:moveTo>
                <a:cubicBezTo>
                  <a:pt x="785" y="1"/>
                  <a:pt x="735" y="13"/>
                  <a:pt x="698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49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4" y="341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102" y="364"/>
                  <a:pt x="66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96" y="949"/>
                  <a:pt x="689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0"/>
                  <a:pt x="958" y="800"/>
                  <a:pt x="958" y="791"/>
                </a:cubicBezTo>
                <a:lnTo>
                  <a:pt x="958" y="717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8"/>
                  <a:pt x="1267" y="848"/>
                </a:cubicBezTo>
                <a:cubicBezTo>
                  <a:pt x="1330" y="848"/>
                  <a:pt x="1394" y="821"/>
                  <a:pt x="1442" y="773"/>
                </a:cubicBezTo>
                <a:cubicBezTo>
                  <a:pt x="1442" y="763"/>
                  <a:pt x="1451" y="745"/>
                  <a:pt x="1451" y="735"/>
                </a:cubicBezTo>
                <a:lnTo>
                  <a:pt x="1451" y="633"/>
                </a:lnTo>
                <a:cubicBezTo>
                  <a:pt x="1498" y="624"/>
                  <a:pt x="1535" y="605"/>
                  <a:pt x="1563" y="568"/>
                </a:cubicBezTo>
                <a:cubicBezTo>
                  <a:pt x="1572" y="549"/>
                  <a:pt x="1581" y="540"/>
                  <a:pt x="1581" y="531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16" y="428"/>
                  <a:pt x="1498" y="419"/>
                  <a:pt x="1479" y="410"/>
                </a:cubicBezTo>
                <a:cubicBezTo>
                  <a:pt x="1419" y="401"/>
                  <a:pt x="1356" y="396"/>
                  <a:pt x="1293" y="396"/>
                </a:cubicBezTo>
                <a:cubicBezTo>
                  <a:pt x="1230" y="396"/>
                  <a:pt x="1167" y="401"/>
                  <a:pt x="1107" y="410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4"/>
                </a:lnTo>
                <a:lnTo>
                  <a:pt x="1321" y="122"/>
                </a:lnTo>
                <a:cubicBezTo>
                  <a:pt x="1302" y="112"/>
                  <a:pt x="1274" y="94"/>
                  <a:pt x="1247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94"/>
                  <a:pt x="995" y="29"/>
                  <a:pt x="902" y="10"/>
                </a:cubicBezTo>
                <a:cubicBezTo>
                  <a:pt x="881" y="4"/>
                  <a:pt x="857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6" name="Google Shape;796;p30"/>
          <p:cNvSpPr/>
          <p:nvPr/>
        </p:nvSpPr>
        <p:spPr>
          <a:xfrm>
            <a:off x="2125889" y="4494892"/>
            <a:ext cx="179341" cy="145837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45" y="0"/>
                </a:moveTo>
                <a:cubicBezTo>
                  <a:pt x="699" y="0"/>
                  <a:pt x="584" y="169"/>
                  <a:pt x="680" y="304"/>
                </a:cubicBezTo>
                <a:cubicBezTo>
                  <a:pt x="605" y="230"/>
                  <a:pt x="512" y="183"/>
                  <a:pt x="410" y="156"/>
                </a:cubicBezTo>
                <a:cubicBezTo>
                  <a:pt x="388" y="148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3" y="274"/>
                  <a:pt x="173" y="336"/>
                  <a:pt x="266" y="365"/>
                </a:cubicBezTo>
                <a:lnTo>
                  <a:pt x="266" y="365"/>
                </a:lnTo>
                <a:cubicBezTo>
                  <a:pt x="249" y="361"/>
                  <a:pt x="231" y="359"/>
                  <a:pt x="213" y="359"/>
                </a:cubicBezTo>
                <a:cubicBezTo>
                  <a:pt x="149" y="359"/>
                  <a:pt x="86" y="386"/>
                  <a:pt x="38" y="435"/>
                </a:cubicBezTo>
                <a:cubicBezTo>
                  <a:pt x="1" y="490"/>
                  <a:pt x="47" y="555"/>
                  <a:pt x="140" y="583"/>
                </a:cubicBezTo>
                <a:cubicBezTo>
                  <a:pt x="201" y="597"/>
                  <a:pt x="261" y="604"/>
                  <a:pt x="322" y="604"/>
                </a:cubicBezTo>
                <a:cubicBezTo>
                  <a:pt x="382" y="604"/>
                  <a:pt x="443" y="597"/>
                  <a:pt x="503" y="583"/>
                </a:cubicBezTo>
                <a:lnTo>
                  <a:pt x="503" y="583"/>
                </a:lnTo>
                <a:cubicBezTo>
                  <a:pt x="410" y="611"/>
                  <a:pt x="326" y="667"/>
                  <a:pt x="261" y="751"/>
                </a:cubicBezTo>
                <a:cubicBezTo>
                  <a:pt x="224" y="807"/>
                  <a:pt x="271" y="872"/>
                  <a:pt x="373" y="900"/>
                </a:cubicBezTo>
                <a:cubicBezTo>
                  <a:pt x="395" y="907"/>
                  <a:pt x="417" y="910"/>
                  <a:pt x="440" y="910"/>
                </a:cubicBezTo>
                <a:cubicBezTo>
                  <a:pt x="503" y="910"/>
                  <a:pt x="564" y="883"/>
                  <a:pt x="605" y="834"/>
                </a:cubicBezTo>
                <a:lnTo>
                  <a:pt x="605" y="834"/>
                </a:lnTo>
                <a:cubicBezTo>
                  <a:pt x="568" y="890"/>
                  <a:pt x="624" y="955"/>
                  <a:pt x="717" y="983"/>
                </a:cubicBezTo>
                <a:cubicBezTo>
                  <a:pt x="743" y="994"/>
                  <a:pt x="768" y="999"/>
                  <a:pt x="793" y="999"/>
                </a:cubicBezTo>
                <a:cubicBezTo>
                  <a:pt x="939" y="999"/>
                  <a:pt x="1054" y="830"/>
                  <a:pt x="959" y="695"/>
                </a:cubicBezTo>
                <a:lnTo>
                  <a:pt x="959" y="695"/>
                </a:lnTo>
                <a:cubicBezTo>
                  <a:pt x="1033" y="769"/>
                  <a:pt x="1126" y="816"/>
                  <a:pt x="1228" y="844"/>
                </a:cubicBezTo>
                <a:cubicBezTo>
                  <a:pt x="1250" y="851"/>
                  <a:pt x="1273" y="854"/>
                  <a:pt x="1295" y="854"/>
                </a:cubicBezTo>
                <a:cubicBezTo>
                  <a:pt x="1359" y="854"/>
                  <a:pt x="1422" y="827"/>
                  <a:pt x="1470" y="779"/>
                </a:cubicBezTo>
                <a:cubicBezTo>
                  <a:pt x="1495" y="728"/>
                  <a:pt x="1460" y="662"/>
                  <a:pt x="1383" y="636"/>
                </a:cubicBezTo>
                <a:lnTo>
                  <a:pt x="1383" y="636"/>
                </a:lnTo>
                <a:cubicBezTo>
                  <a:pt x="1397" y="639"/>
                  <a:pt x="1411" y="641"/>
                  <a:pt x="1425" y="641"/>
                </a:cubicBezTo>
                <a:cubicBezTo>
                  <a:pt x="1489" y="641"/>
                  <a:pt x="1552" y="613"/>
                  <a:pt x="1600" y="565"/>
                </a:cubicBezTo>
                <a:cubicBezTo>
                  <a:pt x="1638" y="509"/>
                  <a:pt x="1591" y="435"/>
                  <a:pt x="1498" y="416"/>
                </a:cubicBezTo>
                <a:cubicBezTo>
                  <a:pt x="1438" y="402"/>
                  <a:pt x="1375" y="395"/>
                  <a:pt x="1312" y="395"/>
                </a:cubicBezTo>
                <a:cubicBezTo>
                  <a:pt x="1249" y="395"/>
                  <a:pt x="1186" y="402"/>
                  <a:pt x="1126" y="416"/>
                </a:cubicBezTo>
                <a:cubicBezTo>
                  <a:pt x="1228" y="388"/>
                  <a:pt x="1312" y="323"/>
                  <a:pt x="1377" y="249"/>
                </a:cubicBezTo>
                <a:cubicBezTo>
                  <a:pt x="1414" y="193"/>
                  <a:pt x="1368" y="118"/>
                  <a:pt x="1266" y="100"/>
                </a:cubicBezTo>
                <a:cubicBezTo>
                  <a:pt x="1244" y="92"/>
                  <a:pt x="1221" y="89"/>
                  <a:pt x="1199" y="89"/>
                </a:cubicBezTo>
                <a:cubicBezTo>
                  <a:pt x="1136" y="89"/>
                  <a:pt x="1074" y="117"/>
                  <a:pt x="1033" y="165"/>
                </a:cubicBezTo>
                <a:cubicBezTo>
                  <a:pt x="1070" y="109"/>
                  <a:pt x="1014" y="35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7" name="Google Shape;797;p30"/>
          <p:cNvSpPr/>
          <p:nvPr/>
        </p:nvSpPr>
        <p:spPr>
          <a:xfrm>
            <a:off x="2321435" y="4718393"/>
            <a:ext cx="277989" cy="174012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91"/>
                  <a:pt x="1256" y="1191"/>
                </a:cubicBezTo>
                <a:cubicBezTo>
                  <a:pt x="185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8" name="Google Shape;798;p30"/>
          <p:cNvSpPr/>
          <p:nvPr/>
        </p:nvSpPr>
        <p:spPr>
          <a:xfrm>
            <a:off x="2320448" y="4604380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5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2" y="1"/>
                  <a:pt x="12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9" name="Google Shape;799;p30"/>
          <p:cNvSpPr/>
          <p:nvPr/>
        </p:nvSpPr>
        <p:spPr>
          <a:xfrm>
            <a:off x="2336653" y="4612554"/>
            <a:ext cx="246566" cy="209195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4"/>
                  <a:pt x="1" y="707"/>
                </a:cubicBezTo>
                <a:cubicBezTo>
                  <a:pt x="1" y="1200"/>
                  <a:pt x="587" y="1433"/>
                  <a:pt x="1117" y="1433"/>
                </a:cubicBezTo>
                <a:cubicBezTo>
                  <a:pt x="1647" y="1433"/>
                  <a:pt x="2251" y="1209"/>
                  <a:pt x="2251" y="707"/>
                </a:cubicBezTo>
                <a:cubicBezTo>
                  <a:pt x="2251" y="214"/>
                  <a:pt x="1619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0" name="Google Shape;800;p30"/>
          <p:cNvSpPr/>
          <p:nvPr/>
        </p:nvSpPr>
        <p:spPr>
          <a:xfrm>
            <a:off x="2335667" y="4612555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14" y="1"/>
                  <a:pt x="0" y="214"/>
                  <a:pt x="0" y="707"/>
                </a:cubicBezTo>
                <a:cubicBezTo>
                  <a:pt x="0" y="735"/>
                  <a:pt x="0" y="754"/>
                  <a:pt x="0" y="782"/>
                </a:cubicBezTo>
                <a:cubicBezTo>
                  <a:pt x="66" y="335"/>
                  <a:pt x="651" y="149"/>
                  <a:pt x="1126" y="149"/>
                </a:cubicBezTo>
                <a:cubicBezTo>
                  <a:pt x="1600" y="149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4"/>
                  <a:pt x="1619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1" name="Google Shape;801;p30"/>
          <p:cNvSpPr/>
          <p:nvPr/>
        </p:nvSpPr>
        <p:spPr>
          <a:xfrm>
            <a:off x="2374316" y="4659560"/>
            <a:ext cx="172224" cy="143648"/>
          </a:xfrm>
          <a:custGeom>
            <a:avLst/>
            <a:gdLst/>
            <a:ahLst/>
            <a:cxnLst/>
            <a:rect l="l" t="t" r="r" b="b"/>
            <a:pathLst>
              <a:path w="1573" h="984" extrusionOk="0">
                <a:moveTo>
                  <a:pt x="1340" y="627"/>
                </a:moveTo>
                <a:lnTo>
                  <a:pt x="1340" y="627"/>
                </a:lnTo>
                <a:cubicBezTo>
                  <a:pt x="1368" y="636"/>
                  <a:pt x="1396" y="636"/>
                  <a:pt x="1433" y="636"/>
                </a:cubicBezTo>
                <a:lnTo>
                  <a:pt x="1405" y="655"/>
                </a:lnTo>
                <a:cubicBezTo>
                  <a:pt x="1386" y="646"/>
                  <a:pt x="1359" y="636"/>
                  <a:pt x="1340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0" y="701"/>
                </a:lnTo>
                <a:cubicBezTo>
                  <a:pt x="940" y="701"/>
                  <a:pt x="940" y="692"/>
                  <a:pt x="940" y="692"/>
                </a:cubicBezTo>
                <a:close/>
                <a:moveTo>
                  <a:pt x="850" y="1"/>
                </a:moveTo>
                <a:cubicBezTo>
                  <a:pt x="794" y="1"/>
                  <a:pt x="739" y="13"/>
                  <a:pt x="689" y="41"/>
                </a:cubicBezTo>
                <a:lnTo>
                  <a:pt x="633" y="50"/>
                </a:lnTo>
                <a:lnTo>
                  <a:pt x="633" y="153"/>
                </a:lnTo>
                <a:cubicBezTo>
                  <a:pt x="624" y="199"/>
                  <a:pt x="633" y="255"/>
                  <a:pt x="661" y="302"/>
                </a:cubicBezTo>
                <a:cubicBezTo>
                  <a:pt x="587" y="227"/>
                  <a:pt x="494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90" y="140"/>
                  <a:pt x="236" y="150"/>
                  <a:pt x="187" y="171"/>
                </a:cubicBezTo>
                <a:lnTo>
                  <a:pt x="131" y="125"/>
                </a:lnTo>
                <a:lnTo>
                  <a:pt x="131" y="255"/>
                </a:lnTo>
                <a:cubicBezTo>
                  <a:pt x="131" y="300"/>
                  <a:pt x="174" y="345"/>
                  <a:pt x="244" y="364"/>
                </a:cubicBezTo>
                <a:lnTo>
                  <a:pt x="244" y="364"/>
                </a:lnTo>
                <a:cubicBezTo>
                  <a:pt x="223" y="359"/>
                  <a:pt x="203" y="357"/>
                  <a:pt x="183" y="357"/>
                </a:cubicBezTo>
                <a:cubicBezTo>
                  <a:pt x="142" y="357"/>
                  <a:pt x="102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5"/>
                  <a:pt x="38" y="562"/>
                  <a:pt x="112" y="581"/>
                </a:cubicBezTo>
                <a:cubicBezTo>
                  <a:pt x="173" y="590"/>
                  <a:pt x="233" y="595"/>
                  <a:pt x="294" y="595"/>
                </a:cubicBezTo>
                <a:cubicBezTo>
                  <a:pt x="354" y="595"/>
                  <a:pt x="415" y="590"/>
                  <a:pt x="475" y="581"/>
                </a:cubicBezTo>
                <a:lnTo>
                  <a:pt x="475" y="581"/>
                </a:lnTo>
                <a:cubicBezTo>
                  <a:pt x="410" y="608"/>
                  <a:pt x="345" y="646"/>
                  <a:pt x="280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61" y="869"/>
                  <a:pt x="336" y="887"/>
                </a:cubicBezTo>
                <a:cubicBezTo>
                  <a:pt x="363" y="896"/>
                  <a:pt x="390" y="900"/>
                  <a:pt x="416" y="900"/>
                </a:cubicBezTo>
                <a:cubicBezTo>
                  <a:pt x="480" y="900"/>
                  <a:pt x="538" y="875"/>
                  <a:pt x="577" y="822"/>
                </a:cubicBezTo>
                <a:lnTo>
                  <a:pt x="577" y="822"/>
                </a:lnTo>
                <a:cubicBezTo>
                  <a:pt x="540" y="887"/>
                  <a:pt x="587" y="953"/>
                  <a:pt x="680" y="971"/>
                </a:cubicBezTo>
                <a:cubicBezTo>
                  <a:pt x="707" y="979"/>
                  <a:pt x="734" y="983"/>
                  <a:pt x="760" y="983"/>
                </a:cubicBezTo>
                <a:cubicBezTo>
                  <a:pt x="824" y="983"/>
                  <a:pt x="882" y="959"/>
                  <a:pt x="921" y="906"/>
                </a:cubicBezTo>
                <a:cubicBezTo>
                  <a:pt x="940" y="887"/>
                  <a:pt x="949" y="860"/>
                  <a:pt x="949" y="822"/>
                </a:cubicBezTo>
                <a:cubicBezTo>
                  <a:pt x="959" y="813"/>
                  <a:pt x="959" y="804"/>
                  <a:pt x="949" y="794"/>
                </a:cubicBezTo>
                <a:lnTo>
                  <a:pt x="949" y="720"/>
                </a:lnTo>
                <a:cubicBezTo>
                  <a:pt x="1024" y="776"/>
                  <a:pt x="1107" y="822"/>
                  <a:pt x="1191" y="841"/>
                </a:cubicBezTo>
                <a:cubicBezTo>
                  <a:pt x="1215" y="848"/>
                  <a:pt x="1240" y="852"/>
                  <a:pt x="1263" y="852"/>
                </a:cubicBezTo>
                <a:cubicBezTo>
                  <a:pt x="1330" y="852"/>
                  <a:pt x="1392" y="824"/>
                  <a:pt x="1433" y="776"/>
                </a:cubicBezTo>
                <a:cubicBezTo>
                  <a:pt x="1442" y="767"/>
                  <a:pt x="1452" y="748"/>
                  <a:pt x="1452" y="739"/>
                </a:cubicBezTo>
                <a:lnTo>
                  <a:pt x="1452" y="636"/>
                </a:lnTo>
                <a:cubicBezTo>
                  <a:pt x="1498" y="627"/>
                  <a:pt x="1535" y="599"/>
                  <a:pt x="1563" y="562"/>
                </a:cubicBezTo>
                <a:cubicBezTo>
                  <a:pt x="1572" y="553"/>
                  <a:pt x="1572" y="543"/>
                  <a:pt x="1572" y="534"/>
                </a:cubicBezTo>
                <a:lnTo>
                  <a:pt x="1572" y="404"/>
                </a:lnTo>
                <a:lnTo>
                  <a:pt x="1535" y="441"/>
                </a:lnTo>
                <a:cubicBezTo>
                  <a:pt x="1517" y="422"/>
                  <a:pt x="1498" y="422"/>
                  <a:pt x="1470" y="413"/>
                </a:cubicBezTo>
                <a:cubicBezTo>
                  <a:pt x="1410" y="399"/>
                  <a:pt x="1349" y="392"/>
                  <a:pt x="1289" y="392"/>
                </a:cubicBezTo>
                <a:cubicBezTo>
                  <a:pt x="1228" y="392"/>
                  <a:pt x="1168" y="399"/>
                  <a:pt x="1107" y="413"/>
                </a:cubicBezTo>
                <a:cubicBezTo>
                  <a:pt x="1200" y="385"/>
                  <a:pt x="1293" y="329"/>
                  <a:pt x="1349" y="246"/>
                </a:cubicBezTo>
                <a:cubicBezTo>
                  <a:pt x="1359" y="227"/>
                  <a:pt x="1368" y="218"/>
                  <a:pt x="1368" y="199"/>
                </a:cubicBezTo>
                <a:lnTo>
                  <a:pt x="1368" y="78"/>
                </a:lnTo>
                <a:lnTo>
                  <a:pt x="1321" y="125"/>
                </a:lnTo>
                <a:cubicBezTo>
                  <a:pt x="1303" y="106"/>
                  <a:pt x="1275" y="97"/>
                  <a:pt x="1247" y="88"/>
                </a:cubicBezTo>
                <a:cubicBezTo>
                  <a:pt x="1227" y="83"/>
                  <a:pt x="1206" y="81"/>
                  <a:pt x="1185" y="81"/>
                </a:cubicBezTo>
                <a:cubicBezTo>
                  <a:pt x="1120" y="81"/>
                  <a:pt x="1054" y="103"/>
                  <a:pt x="1005" y="153"/>
                </a:cubicBezTo>
                <a:cubicBezTo>
                  <a:pt x="1042" y="97"/>
                  <a:pt x="996" y="32"/>
                  <a:pt x="903" y="4"/>
                </a:cubicBezTo>
                <a:cubicBezTo>
                  <a:pt x="885" y="2"/>
                  <a:pt x="868" y="1"/>
                  <a:pt x="85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2" name="Google Shape;802;p30"/>
          <p:cNvSpPr/>
          <p:nvPr/>
        </p:nvSpPr>
        <p:spPr>
          <a:xfrm>
            <a:off x="2372347" y="4642044"/>
            <a:ext cx="179231" cy="144085"/>
          </a:xfrm>
          <a:custGeom>
            <a:avLst/>
            <a:gdLst/>
            <a:ahLst/>
            <a:cxnLst/>
            <a:rect l="l" t="t" r="r" b="b"/>
            <a:pathLst>
              <a:path w="1637" h="987" extrusionOk="0">
                <a:moveTo>
                  <a:pt x="846" y="0"/>
                </a:moveTo>
                <a:cubicBezTo>
                  <a:pt x="785" y="0"/>
                  <a:pt x="725" y="25"/>
                  <a:pt x="679" y="78"/>
                </a:cubicBezTo>
                <a:cubicBezTo>
                  <a:pt x="642" y="143"/>
                  <a:pt x="642" y="226"/>
                  <a:pt x="679" y="301"/>
                </a:cubicBezTo>
                <a:cubicBezTo>
                  <a:pt x="605" y="226"/>
                  <a:pt x="512" y="170"/>
                  <a:pt x="409" y="152"/>
                </a:cubicBezTo>
                <a:cubicBezTo>
                  <a:pt x="385" y="144"/>
                  <a:pt x="360" y="140"/>
                  <a:pt x="335" y="140"/>
                </a:cubicBezTo>
                <a:cubicBezTo>
                  <a:pt x="274" y="140"/>
                  <a:pt x="214" y="164"/>
                  <a:pt x="168" y="217"/>
                </a:cubicBezTo>
                <a:cubicBezTo>
                  <a:pt x="131" y="271"/>
                  <a:pt x="175" y="335"/>
                  <a:pt x="271" y="364"/>
                </a:cubicBezTo>
                <a:lnTo>
                  <a:pt x="271" y="364"/>
                </a:lnTo>
                <a:cubicBezTo>
                  <a:pt x="247" y="357"/>
                  <a:pt x="223" y="353"/>
                  <a:pt x="199" y="353"/>
                </a:cubicBezTo>
                <a:cubicBezTo>
                  <a:pt x="135" y="353"/>
                  <a:pt x="77" y="378"/>
                  <a:pt x="37" y="431"/>
                </a:cubicBezTo>
                <a:cubicBezTo>
                  <a:pt x="0" y="487"/>
                  <a:pt x="47" y="552"/>
                  <a:pt x="140" y="580"/>
                </a:cubicBezTo>
                <a:cubicBezTo>
                  <a:pt x="200" y="589"/>
                  <a:pt x="261" y="594"/>
                  <a:pt x="321" y="594"/>
                </a:cubicBezTo>
                <a:cubicBezTo>
                  <a:pt x="382" y="594"/>
                  <a:pt x="442" y="589"/>
                  <a:pt x="502" y="580"/>
                </a:cubicBezTo>
                <a:lnTo>
                  <a:pt x="502" y="580"/>
                </a:lnTo>
                <a:cubicBezTo>
                  <a:pt x="409" y="608"/>
                  <a:pt x="326" y="663"/>
                  <a:pt x="261" y="747"/>
                </a:cubicBezTo>
                <a:cubicBezTo>
                  <a:pt x="223" y="803"/>
                  <a:pt x="270" y="868"/>
                  <a:pt x="363" y="896"/>
                </a:cubicBezTo>
                <a:cubicBezTo>
                  <a:pt x="387" y="903"/>
                  <a:pt x="412" y="907"/>
                  <a:pt x="435" y="907"/>
                </a:cubicBezTo>
                <a:cubicBezTo>
                  <a:pt x="502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4" y="952"/>
                  <a:pt x="707" y="980"/>
                </a:cubicBezTo>
                <a:cubicBezTo>
                  <a:pt x="729" y="984"/>
                  <a:pt x="751" y="986"/>
                  <a:pt x="772" y="986"/>
                </a:cubicBezTo>
                <a:cubicBezTo>
                  <a:pt x="842" y="986"/>
                  <a:pt x="906" y="962"/>
                  <a:pt x="949" y="905"/>
                </a:cubicBezTo>
                <a:cubicBezTo>
                  <a:pt x="986" y="840"/>
                  <a:pt x="986" y="756"/>
                  <a:pt x="949" y="682"/>
                </a:cubicBezTo>
                <a:lnTo>
                  <a:pt x="949" y="682"/>
                </a:lnTo>
                <a:cubicBezTo>
                  <a:pt x="1023" y="756"/>
                  <a:pt x="1116" y="812"/>
                  <a:pt x="1218" y="840"/>
                </a:cubicBezTo>
                <a:cubicBezTo>
                  <a:pt x="1240" y="847"/>
                  <a:pt x="1263" y="851"/>
                  <a:pt x="1285" y="851"/>
                </a:cubicBezTo>
                <a:cubicBezTo>
                  <a:pt x="1349" y="851"/>
                  <a:pt x="1412" y="823"/>
                  <a:pt x="1460" y="775"/>
                </a:cubicBezTo>
                <a:cubicBezTo>
                  <a:pt x="1494" y="716"/>
                  <a:pt x="1459" y="658"/>
                  <a:pt x="1384" y="633"/>
                </a:cubicBezTo>
                <a:lnTo>
                  <a:pt x="1384" y="633"/>
                </a:lnTo>
                <a:cubicBezTo>
                  <a:pt x="1398" y="636"/>
                  <a:pt x="1411" y="637"/>
                  <a:pt x="1425" y="637"/>
                </a:cubicBezTo>
                <a:cubicBezTo>
                  <a:pt x="1488" y="637"/>
                  <a:pt x="1552" y="609"/>
                  <a:pt x="1600" y="561"/>
                </a:cubicBezTo>
                <a:cubicBezTo>
                  <a:pt x="1637" y="496"/>
                  <a:pt x="1590" y="431"/>
                  <a:pt x="1488" y="412"/>
                </a:cubicBezTo>
                <a:cubicBezTo>
                  <a:pt x="1428" y="398"/>
                  <a:pt x="1367" y="391"/>
                  <a:pt x="1307" y="391"/>
                </a:cubicBezTo>
                <a:cubicBezTo>
                  <a:pt x="1246" y="391"/>
                  <a:pt x="1186" y="398"/>
                  <a:pt x="1125" y="412"/>
                </a:cubicBezTo>
                <a:cubicBezTo>
                  <a:pt x="1218" y="375"/>
                  <a:pt x="1311" y="319"/>
                  <a:pt x="1367" y="245"/>
                </a:cubicBezTo>
                <a:cubicBezTo>
                  <a:pt x="1404" y="180"/>
                  <a:pt x="1358" y="115"/>
                  <a:pt x="1265" y="96"/>
                </a:cubicBezTo>
                <a:cubicBezTo>
                  <a:pt x="1243" y="89"/>
                  <a:pt x="1221" y="85"/>
                  <a:pt x="1198" y="85"/>
                </a:cubicBezTo>
                <a:cubicBezTo>
                  <a:pt x="1135" y="85"/>
                  <a:pt x="1071" y="113"/>
                  <a:pt x="1023" y="161"/>
                </a:cubicBezTo>
                <a:cubicBezTo>
                  <a:pt x="1060" y="96"/>
                  <a:pt x="1014" y="31"/>
                  <a:pt x="921" y="12"/>
                </a:cubicBezTo>
                <a:cubicBezTo>
                  <a:pt x="896" y="4"/>
                  <a:pt x="871" y="0"/>
                  <a:pt x="84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3" name="Google Shape;803;p30"/>
          <p:cNvSpPr/>
          <p:nvPr/>
        </p:nvSpPr>
        <p:spPr>
          <a:xfrm>
            <a:off x="2487419" y="4907150"/>
            <a:ext cx="277003" cy="173867"/>
          </a:xfrm>
          <a:custGeom>
            <a:avLst/>
            <a:gdLst/>
            <a:ahLst/>
            <a:cxnLst/>
            <a:rect l="l" t="t" r="r" b="b"/>
            <a:pathLst>
              <a:path w="2530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60" y="1191"/>
                  <a:pt x="1255" y="1191"/>
                </a:cubicBezTo>
                <a:cubicBezTo>
                  <a:pt x="1851" y="1191"/>
                  <a:pt x="2529" y="940"/>
                  <a:pt x="2529" y="372"/>
                </a:cubicBezTo>
                <a:lnTo>
                  <a:pt x="2529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4" name="Google Shape;804;p30"/>
          <p:cNvSpPr/>
          <p:nvPr/>
        </p:nvSpPr>
        <p:spPr>
          <a:xfrm>
            <a:off x="2486324" y="4793138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708" y="0"/>
                  <a:pt x="1" y="233"/>
                  <a:pt x="1" y="791"/>
                </a:cubicBezTo>
                <a:cubicBezTo>
                  <a:pt x="1" y="1349"/>
                  <a:pt x="670" y="1609"/>
                  <a:pt x="1265" y="1609"/>
                </a:cubicBezTo>
                <a:cubicBezTo>
                  <a:pt x="1861" y="1609"/>
                  <a:pt x="2539" y="1349"/>
                  <a:pt x="2539" y="791"/>
                </a:cubicBezTo>
                <a:cubicBezTo>
                  <a:pt x="2539" y="233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5" name="Google Shape;805;p30"/>
          <p:cNvSpPr/>
          <p:nvPr/>
        </p:nvSpPr>
        <p:spPr>
          <a:xfrm>
            <a:off x="2502636" y="4802626"/>
            <a:ext cx="246456" cy="206420"/>
          </a:xfrm>
          <a:custGeom>
            <a:avLst/>
            <a:gdLst/>
            <a:ahLst/>
            <a:cxnLst/>
            <a:rect l="l" t="t" r="r" b="b"/>
            <a:pathLst>
              <a:path w="2251" h="1414" extrusionOk="0">
                <a:moveTo>
                  <a:pt x="110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86" y="1414"/>
                  <a:pt x="111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19" y="0"/>
                  <a:pt x="110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6" name="Google Shape;806;p30"/>
          <p:cNvSpPr/>
          <p:nvPr/>
        </p:nvSpPr>
        <p:spPr>
          <a:xfrm>
            <a:off x="2501651" y="4802627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26"/>
                  <a:pt x="0" y="744"/>
                  <a:pt x="0" y="772"/>
                </a:cubicBezTo>
                <a:cubicBezTo>
                  <a:pt x="65" y="326"/>
                  <a:pt x="651" y="149"/>
                  <a:pt x="1116" y="149"/>
                </a:cubicBezTo>
                <a:cubicBezTo>
                  <a:pt x="1600" y="149"/>
                  <a:pt x="2195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7" name="Google Shape;807;p30"/>
          <p:cNvSpPr/>
          <p:nvPr/>
        </p:nvSpPr>
        <p:spPr>
          <a:xfrm>
            <a:off x="2540300" y="4848756"/>
            <a:ext cx="172224" cy="144232"/>
          </a:xfrm>
          <a:custGeom>
            <a:avLst/>
            <a:gdLst/>
            <a:ahLst/>
            <a:cxnLst/>
            <a:rect l="l" t="t" r="r" b="b"/>
            <a:pathLst>
              <a:path w="1573" h="988" extrusionOk="0">
                <a:moveTo>
                  <a:pt x="1340" y="624"/>
                </a:moveTo>
                <a:lnTo>
                  <a:pt x="1340" y="624"/>
                </a:lnTo>
                <a:cubicBezTo>
                  <a:pt x="1368" y="633"/>
                  <a:pt x="1396" y="633"/>
                  <a:pt x="1433" y="633"/>
                </a:cubicBezTo>
                <a:lnTo>
                  <a:pt x="1405" y="652"/>
                </a:lnTo>
                <a:cubicBezTo>
                  <a:pt x="1386" y="642"/>
                  <a:pt x="1358" y="633"/>
                  <a:pt x="1340" y="624"/>
                </a:cubicBezTo>
                <a:close/>
                <a:moveTo>
                  <a:pt x="931" y="689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707"/>
                  <a:pt x="940" y="698"/>
                  <a:pt x="931" y="689"/>
                </a:cubicBezTo>
                <a:close/>
                <a:moveTo>
                  <a:pt x="829" y="1"/>
                </a:moveTo>
                <a:cubicBezTo>
                  <a:pt x="780" y="1"/>
                  <a:pt x="732" y="13"/>
                  <a:pt x="689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24" y="196"/>
                  <a:pt x="633" y="252"/>
                  <a:pt x="661" y="298"/>
                </a:cubicBezTo>
                <a:cubicBezTo>
                  <a:pt x="586" y="224"/>
                  <a:pt x="484" y="168"/>
                  <a:pt x="382" y="149"/>
                </a:cubicBezTo>
                <a:cubicBezTo>
                  <a:pt x="359" y="143"/>
                  <a:pt x="336" y="140"/>
                  <a:pt x="313" y="140"/>
                </a:cubicBezTo>
                <a:cubicBezTo>
                  <a:pt x="271" y="140"/>
                  <a:pt x="229" y="150"/>
                  <a:pt x="187" y="168"/>
                </a:cubicBezTo>
                <a:lnTo>
                  <a:pt x="131" y="121"/>
                </a:lnTo>
                <a:lnTo>
                  <a:pt x="131" y="252"/>
                </a:lnTo>
                <a:cubicBezTo>
                  <a:pt x="131" y="296"/>
                  <a:pt x="174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98" y="364"/>
                  <a:pt x="5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38" y="559"/>
                  <a:pt x="112" y="577"/>
                </a:cubicBezTo>
                <a:cubicBezTo>
                  <a:pt x="173" y="591"/>
                  <a:pt x="233" y="598"/>
                  <a:pt x="294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0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19"/>
                  <a:pt x="261" y="86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4" y="984"/>
                  <a:pt x="728" y="988"/>
                  <a:pt x="752" y="988"/>
                </a:cubicBezTo>
                <a:cubicBezTo>
                  <a:pt x="819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4" y="772"/>
                  <a:pt x="1098" y="810"/>
                  <a:pt x="1191" y="838"/>
                </a:cubicBezTo>
                <a:cubicBezTo>
                  <a:pt x="1213" y="845"/>
                  <a:pt x="1235" y="848"/>
                  <a:pt x="1258" y="848"/>
                </a:cubicBezTo>
                <a:cubicBezTo>
                  <a:pt x="1321" y="848"/>
                  <a:pt x="1385" y="821"/>
                  <a:pt x="1433" y="772"/>
                </a:cubicBezTo>
                <a:cubicBezTo>
                  <a:pt x="1442" y="754"/>
                  <a:pt x="1442" y="745"/>
                  <a:pt x="1442" y="726"/>
                </a:cubicBezTo>
                <a:lnTo>
                  <a:pt x="1442" y="624"/>
                </a:lnTo>
                <a:cubicBezTo>
                  <a:pt x="1489" y="624"/>
                  <a:pt x="1535" y="596"/>
                  <a:pt x="1563" y="559"/>
                </a:cubicBezTo>
                <a:cubicBezTo>
                  <a:pt x="1572" y="549"/>
                  <a:pt x="1572" y="540"/>
                  <a:pt x="1572" y="521"/>
                </a:cubicBezTo>
                <a:lnTo>
                  <a:pt x="1572" y="391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9" y="396"/>
                </a:cubicBezTo>
                <a:cubicBezTo>
                  <a:pt x="1228" y="396"/>
                  <a:pt x="1168" y="400"/>
                  <a:pt x="1107" y="410"/>
                </a:cubicBezTo>
                <a:cubicBezTo>
                  <a:pt x="1200" y="382"/>
                  <a:pt x="1293" y="326"/>
                  <a:pt x="1349" y="242"/>
                </a:cubicBezTo>
                <a:cubicBezTo>
                  <a:pt x="1358" y="233"/>
                  <a:pt x="1368" y="214"/>
                  <a:pt x="1368" y="196"/>
                </a:cubicBezTo>
                <a:lnTo>
                  <a:pt x="1368" y="75"/>
                </a:lnTo>
                <a:lnTo>
                  <a:pt x="1321" y="121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2" y="85"/>
                  <a:pt x="1197" y="81"/>
                  <a:pt x="1172" y="81"/>
                </a:cubicBezTo>
                <a:cubicBezTo>
                  <a:pt x="1111" y="81"/>
                  <a:pt x="1051" y="106"/>
                  <a:pt x="1005" y="159"/>
                </a:cubicBezTo>
                <a:cubicBezTo>
                  <a:pt x="1042" y="94"/>
                  <a:pt x="996" y="29"/>
                  <a:pt x="903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8" name="Google Shape;808;p30"/>
          <p:cNvSpPr/>
          <p:nvPr/>
        </p:nvSpPr>
        <p:spPr>
          <a:xfrm>
            <a:off x="2538331" y="4830947"/>
            <a:ext cx="179231" cy="144377"/>
          </a:xfrm>
          <a:custGeom>
            <a:avLst/>
            <a:gdLst/>
            <a:ahLst/>
            <a:cxnLst/>
            <a:rect l="l" t="t" r="r" b="b"/>
            <a:pathLst>
              <a:path w="1637" h="989" extrusionOk="0">
                <a:moveTo>
                  <a:pt x="854" y="0"/>
                </a:moveTo>
                <a:cubicBezTo>
                  <a:pt x="790" y="0"/>
                  <a:pt x="727" y="28"/>
                  <a:pt x="679" y="76"/>
                </a:cubicBezTo>
                <a:cubicBezTo>
                  <a:pt x="642" y="141"/>
                  <a:pt x="642" y="234"/>
                  <a:pt x="679" y="309"/>
                </a:cubicBezTo>
                <a:cubicBezTo>
                  <a:pt x="604" y="234"/>
                  <a:pt x="512" y="178"/>
                  <a:pt x="409" y="151"/>
                </a:cubicBezTo>
                <a:cubicBezTo>
                  <a:pt x="389" y="146"/>
                  <a:pt x="368" y="144"/>
                  <a:pt x="347" y="144"/>
                </a:cubicBezTo>
                <a:cubicBezTo>
                  <a:pt x="282" y="144"/>
                  <a:pt x="217" y="166"/>
                  <a:pt x="167" y="216"/>
                </a:cubicBezTo>
                <a:cubicBezTo>
                  <a:pt x="131" y="279"/>
                  <a:pt x="175" y="343"/>
                  <a:pt x="264" y="363"/>
                </a:cubicBezTo>
                <a:lnTo>
                  <a:pt x="264" y="363"/>
                </a:lnTo>
                <a:cubicBezTo>
                  <a:pt x="246" y="359"/>
                  <a:pt x="227" y="358"/>
                  <a:pt x="208" y="358"/>
                </a:cubicBezTo>
                <a:cubicBezTo>
                  <a:pt x="143" y="358"/>
                  <a:pt x="79" y="380"/>
                  <a:pt x="37" y="429"/>
                </a:cubicBezTo>
                <a:cubicBezTo>
                  <a:pt x="0" y="495"/>
                  <a:pt x="47" y="560"/>
                  <a:pt x="140" y="578"/>
                </a:cubicBezTo>
                <a:cubicBezTo>
                  <a:pt x="200" y="592"/>
                  <a:pt x="260" y="599"/>
                  <a:pt x="321" y="599"/>
                </a:cubicBezTo>
                <a:cubicBezTo>
                  <a:pt x="381" y="599"/>
                  <a:pt x="442" y="592"/>
                  <a:pt x="502" y="578"/>
                </a:cubicBezTo>
                <a:lnTo>
                  <a:pt x="502" y="578"/>
                </a:lnTo>
                <a:cubicBezTo>
                  <a:pt x="409" y="615"/>
                  <a:pt x="326" y="671"/>
                  <a:pt x="260" y="746"/>
                </a:cubicBezTo>
                <a:cubicBezTo>
                  <a:pt x="223" y="811"/>
                  <a:pt x="270" y="876"/>
                  <a:pt x="363" y="894"/>
                </a:cubicBezTo>
                <a:cubicBezTo>
                  <a:pt x="385" y="902"/>
                  <a:pt x="408" y="905"/>
                  <a:pt x="431" y="905"/>
                </a:cubicBezTo>
                <a:cubicBezTo>
                  <a:pt x="497" y="905"/>
                  <a:pt x="563" y="877"/>
                  <a:pt x="604" y="829"/>
                </a:cubicBezTo>
                <a:lnTo>
                  <a:pt x="604" y="829"/>
                </a:lnTo>
                <a:cubicBezTo>
                  <a:pt x="567" y="894"/>
                  <a:pt x="614" y="960"/>
                  <a:pt x="707" y="978"/>
                </a:cubicBezTo>
                <a:cubicBezTo>
                  <a:pt x="731" y="985"/>
                  <a:pt x="755" y="989"/>
                  <a:pt x="779" y="989"/>
                </a:cubicBezTo>
                <a:cubicBezTo>
                  <a:pt x="846" y="989"/>
                  <a:pt x="907" y="961"/>
                  <a:pt x="949" y="913"/>
                </a:cubicBezTo>
                <a:cubicBezTo>
                  <a:pt x="986" y="848"/>
                  <a:pt x="986" y="764"/>
                  <a:pt x="949" y="690"/>
                </a:cubicBezTo>
                <a:lnTo>
                  <a:pt x="949" y="690"/>
                </a:lnTo>
                <a:cubicBezTo>
                  <a:pt x="1023" y="764"/>
                  <a:pt x="1116" y="820"/>
                  <a:pt x="1218" y="839"/>
                </a:cubicBezTo>
                <a:cubicBezTo>
                  <a:pt x="1240" y="846"/>
                  <a:pt x="1263" y="849"/>
                  <a:pt x="1285" y="849"/>
                </a:cubicBezTo>
                <a:cubicBezTo>
                  <a:pt x="1349" y="849"/>
                  <a:pt x="1412" y="822"/>
                  <a:pt x="1460" y="774"/>
                </a:cubicBezTo>
                <a:cubicBezTo>
                  <a:pt x="1496" y="719"/>
                  <a:pt x="1453" y="656"/>
                  <a:pt x="1365" y="627"/>
                </a:cubicBezTo>
                <a:lnTo>
                  <a:pt x="1365" y="627"/>
                </a:lnTo>
                <a:cubicBezTo>
                  <a:pt x="1384" y="633"/>
                  <a:pt x="1404" y="636"/>
                  <a:pt x="1424" y="636"/>
                </a:cubicBezTo>
                <a:cubicBezTo>
                  <a:pt x="1488" y="636"/>
                  <a:pt x="1549" y="608"/>
                  <a:pt x="1590" y="560"/>
                </a:cubicBezTo>
                <a:cubicBezTo>
                  <a:pt x="1637" y="504"/>
                  <a:pt x="1581" y="429"/>
                  <a:pt x="1488" y="411"/>
                </a:cubicBezTo>
                <a:cubicBezTo>
                  <a:pt x="1427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74"/>
                  <a:pt x="1302" y="318"/>
                  <a:pt x="1367" y="243"/>
                </a:cubicBezTo>
                <a:cubicBezTo>
                  <a:pt x="1404" y="178"/>
                  <a:pt x="1358" y="113"/>
                  <a:pt x="1265" y="95"/>
                </a:cubicBezTo>
                <a:cubicBezTo>
                  <a:pt x="1243" y="87"/>
                  <a:pt x="1220" y="84"/>
                  <a:pt x="1198" y="84"/>
                </a:cubicBezTo>
                <a:cubicBezTo>
                  <a:pt x="1134" y="84"/>
                  <a:pt x="1071" y="112"/>
                  <a:pt x="1023" y="160"/>
                </a:cubicBezTo>
                <a:cubicBezTo>
                  <a:pt x="1060" y="95"/>
                  <a:pt x="1014" y="30"/>
                  <a:pt x="921" y="11"/>
                </a:cubicBezTo>
                <a:cubicBezTo>
                  <a:pt x="899" y="4"/>
                  <a:pt x="876" y="0"/>
                  <a:pt x="8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9" name="Google Shape;809;p30"/>
          <p:cNvSpPr/>
          <p:nvPr/>
        </p:nvSpPr>
        <p:spPr>
          <a:xfrm>
            <a:off x="2730701" y="5003499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0" name="Google Shape;810;p30"/>
          <p:cNvSpPr/>
          <p:nvPr/>
        </p:nvSpPr>
        <p:spPr>
          <a:xfrm>
            <a:off x="2730701" y="4888174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1" name="Google Shape;811;p30"/>
          <p:cNvSpPr/>
          <p:nvPr/>
        </p:nvSpPr>
        <p:spPr>
          <a:xfrm>
            <a:off x="2746028" y="4897661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2" name="Google Shape;812;p30"/>
          <p:cNvSpPr/>
          <p:nvPr/>
        </p:nvSpPr>
        <p:spPr>
          <a:xfrm>
            <a:off x="2744935" y="4897663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05"/>
                  <a:pt x="10" y="707"/>
                </a:cubicBezTo>
                <a:cubicBezTo>
                  <a:pt x="1" y="726"/>
                  <a:pt x="1" y="754"/>
                  <a:pt x="10" y="782"/>
                </a:cubicBezTo>
                <a:cubicBezTo>
                  <a:pt x="75" y="335"/>
                  <a:pt x="661" y="140"/>
                  <a:pt x="1126" y="140"/>
                </a:cubicBezTo>
                <a:cubicBezTo>
                  <a:pt x="1610" y="140"/>
                  <a:pt x="2195" y="335"/>
                  <a:pt x="2261" y="782"/>
                </a:cubicBezTo>
                <a:cubicBezTo>
                  <a:pt x="2261" y="754"/>
                  <a:pt x="2261" y="735"/>
                  <a:pt x="2261" y="70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3" name="Google Shape;813;p30"/>
          <p:cNvSpPr/>
          <p:nvPr/>
        </p:nvSpPr>
        <p:spPr>
          <a:xfrm>
            <a:off x="2783693" y="4943792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3"/>
                </a:moveTo>
                <a:cubicBezTo>
                  <a:pt x="1364" y="633"/>
                  <a:pt x="1385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1"/>
                </a:lnTo>
                <a:cubicBezTo>
                  <a:pt x="1386" y="642"/>
                  <a:pt x="1367" y="633"/>
                  <a:pt x="1339" y="633"/>
                </a:cubicBezTo>
                <a:close/>
                <a:moveTo>
                  <a:pt x="838" y="1"/>
                </a:moveTo>
                <a:cubicBezTo>
                  <a:pt x="791" y="1"/>
                  <a:pt x="742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2"/>
                  <a:pt x="660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4" y="140"/>
                </a:cubicBezTo>
                <a:cubicBezTo>
                  <a:pt x="278" y="140"/>
                  <a:pt x="233" y="152"/>
                  <a:pt x="195" y="177"/>
                </a:cubicBezTo>
                <a:lnTo>
                  <a:pt x="140" y="131"/>
                </a:lnTo>
                <a:lnTo>
                  <a:pt x="140" y="252"/>
                </a:lnTo>
                <a:cubicBezTo>
                  <a:pt x="140" y="298"/>
                  <a:pt x="177" y="345"/>
                  <a:pt x="251" y="363"/>
                </a:cubicBezTo>
                <a:cubicBezTo>
                  <a:pt x="231" y="360"/>
                  <a:pt x="208" y="358"/>
                  <a:pt x="184" y="358"/>
                </a:cubicBezTo>
                <a:cubicBezTo>
                  <a:pt x="143" y="358"/>
                  <a:pt x="101" y="364"/>
                  <a:pt x="65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47" y="559"/>
                  <a:pt x="121" y="577"/>
                </a:cubicBezTo>
                <a:cubicBezTo>
                  <a:pt x="182" y="591"/>
                  <a:pt x="242" y="598"/>
                  <a:pt x="302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8" y="689"/>
                </a:cubicBezTo>
                <a:lnTo>
                  <a:pt x="223" y="661"/>
                </a:lnTo>
                <a:lnTo>
                  <a:pt x="223" y="772"/>
                </a:lnTo>
                <a:cubicBezTo>
                  <a:pt x="223" y="828"/>
                  <a:pt x="270" y="875"/>
                  <a:pt x="344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95" y="949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39" y="884"/>
                  <a:pt x="949" y="856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lnTo>
                  <a:pt x="949" y="689"/>
                </a:ln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5"/>
                  <a:pt x="1244" y="848"/>
                  <a:pt x="1266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7" y="624"/>
                  <a:pt x="1535" y="596"/>
                  <a:pt x="1562" y="559"/>
                </a:cubicBezTo>
                <a:cubicBezTo>
                  <a:pt x="1572" y="549"/>
                  <a:pt x="1581" y="540"/>
                  <a:pt x="1581" y="521"/>
                </a:cubicBezTo>
                <a:lnTo>
                  <a:pt x="1581" y="391"/>
                </a:lnTo>
                <a:lnTo>
                  <a:pt x="1544" y="438"/>
                </a:lnTo>
                <a:cubicBezTo>
                  <a:pt x="1516" y="428"/>
                  <a:pt x="1497" y="419"/>
                  <a:pt x="1479" y="419"/>
                </a:cubicBezTo>
                <a:cubicBezTo>
                  <a:pt x="1418" y="405"/>
                  <a:pt x="1356" y="398"/>
                  <a:pt x="1294" y="398"/>
                </a:cubicBezTo>
                <a:cubicBezTo>
                  <a:pt x="1232" y="398"/>
                  <a:pt x="1172" y="405"/>
                  <a:pt x="1116" y="419"/>
                </a:cubicBezTo>
                <a:cubicBezTo>
                  <a:pt x="1209" y="382"/>
                  <a:pt x="1293" y="326"/>
                  <a:pt x="1358" y="25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56" y="94"/>
                </a:cubicBezTo>
                <a:cubicBezTo>
                  <a:pt x="1231" y="86"/>
                  <a:pt x="1207" y="83"/>
                  <a:pt x="1183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103"/>
                  <a:pt x="1004" y="28"/>
                  <a:pt x="902" y="10"/>
                </a:cubicBezTo>
                <a:cubicBezTo>
                  <a:pt x="882" y="4"/>
                  <a:pt x="860" y="1"/>
                  <a:pt x="83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4" name="Google Shape;814;p30"/>
          <p:cNvSpPr/>
          <p:nvPr/>
        </p:nvSpPr>
        <p:spPr>
          <a:xfrm>
            <a:off x="2781613" y="4925983"/>
            <a:ext cx="179341" cy="145253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54" y="0"/>
                </a:moveTo>
                <a:cubicBezTo>
                  <a:pt x="791" y="0"/>
                  <a:pt x="730" y="28"/>
                  <a:pt x="689" y="76"/>
                </a:cubicBezTo>
                <a:cubicBezTo>
                  <a:pt x="642" y="150"/>
                  <a:pt x="642" y="234"/>
                  <a:pt x="689" y="309"/>
                </a:cubicBezTo>
                <a:cubicBezTo>
                  <a:pt x="614" y="234"/>
                  <a:pt x="521" y="178"/>
                  <a:pt x="419" y="160"/>
                </a:cubicBezTo>
                <a:cubicBezTo>
                  <a:pt x="395" y="152"/>
                  <a:pt x="370" y="149"/>
                  <a:pt x="347" y="149"/>
                </a:cubicBezTo>
                <a:cubicBezTo>
                  <a:pt x="280" y="149"/>
                  <a:pt x="218" y="177"/>
                  <a:pt x="177" y="225"/>
                </a:cubicBezTo>
                <a:cubicBezTo>
                  <a:pt x="141" y="279"/>
                  <a:pt x="184" y="342"/>
                  <a:pt x="273" y="371"/>
                </a:cubicBezTo>
                <a:lnTo>
                  <a:pt x="273" y="371"/>
                </a:lnTo>
                <a:cubicBezTo>
                  <a:pt x="253" y="366"/>
                  <a:pt x="233" y="363"/>
                  <a:pt x="213" y="363"/>
                </a:cubicBezTo>
                <a:cubicBezTo>
                  <a:pt x="149" y="363"/>
                  <a:pt x="86" y="391"/>
                  <a:pt x="38" y="439"/>
                </a:cubicBezTo>
                <a:cubicBezTo>
                  <a:pt x="1" y="495"/>
                  <a:pt x="47" y="560"/>
                  <a:pt x="149" y="588"/>
                </a:cubicBezTo>
                <a:cubicBezTo>
                  <a:pt x="205" y="597"/>
                  <a:pt x="266" y="601"/>
                  <a:pt x="327" y="601"/>
                </a:cubicBezTo>
                <a:cubicBezTo>
                  <a:pt x="389" y="601"/>
                  <a:pt x="452" y="597"/>
                  <a:pt x="512" y="588"/>
                </a:cubicBezTo>
                <a:lnTo>
                  <a:pt x="512" y="588"/>
                </a:lnTo>
                <a:cubicBezTo>
                  <a:pt x="410" y="615"/>
                  <a:pt x="326" y="671"/>
                  <a:pt x="270" y="755"/>
                </a:cubicBezTo>
                <a:cubicBezTo>
                  <a:pt x="233" y="811"/>
                  <a:pt x="280" y="876"/>
                  <a:pt x="373" y="904"/>
                </a:cubicBezTo>
                <a:cubicBezTo>
                  <a:pt x="392" y="908"/>
                  <a:pt x="413" y="910"/>
                  <a:pt x="433" y="910"/>
                </a:cubicBezTo>
                <a:cubicBezTo>
                  <a:pt x="499" y="910"/>
                  <a:pt x="565" y="886"/>
                  <a:pt x="614" y="829"/>
                </a:cubicBezTo>
                <a:lnTo>
                  <a:pt x="614" y="829"/>
                </a:lnTo>
                <a:cubicBezTo>
                  <a:pt x="577" y="894"/>
                  <a:pt x="624" y="959"/>
                  <a:pt x="717" y="987"/>
                </a:cubicBezTo>
                <a:cubicBezTo>
                  <a:pt x="736" y="992"/>
                  <a:pt x="757" y="994"/>
                  <a:pt x="777" y="994"/>
                </a:cubicBezTo>
                <a:cubicBezTo>
                  <a:pt x="843" y="994"/>
                  <a:pt x="909" y="970"/>
                  <a:pt x="958" y="913"/>
                </a:cubicBezTo>
                <a:cubicBezTo>
                  <a:pt x="996" y="848"/>
                  <a:pt x="996" y="764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48" y="852"/>
                  <a:pt x="1269" y="855"/>
                  <a:pt x="1290" y="855"/>
                </a:cubicBezTo>
                <a:cubicBezTo>
                  <a:pt x="1355" y="855"/>
                  <a:pt x="1421" y="832"/>
                  <a:pt x="1470" y="783"/>
                </a:cubicBezTo>
                <a:cubicBezTo>
                  <a:pt x="1503" y="725"/>
                  <a:pt x="1470" y="667"/>
                  <a:pt x="1391" y="642"/>
                </a:cubicBezTo>
                <a:lnTo>
                  <a:pt x="1391" y="642"/>
                </a:lnTo>
                <a:cubicBezTo>
                  <a:pt x="1402" y="644"/>
                  <a:pt x="1414" y="645"/>
                  <a:pt x="1425" y="645"/>
                </a:cubicBezTo>
                <a:cubicBezTo>
                  <a:pt x="1489" y="645"/>
                  <a:pt x="1552" y="617"/>
                  <a:pt x="1600" y="56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8" y="123"/>
                  <a:pt x="1275" y="95"/>
                </a:cubicBezTo>
                <a:cubicBezTo>
                  <a:pt x="1250" y="87"/>
                  <a:pt x="1226" y="84"/>
                  <a:pt x="1202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3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5" name="Google Shape;815;p30"/>
          <p:cNvSpPr/>
          <p:nvPr/>
        </p:nvSpPr>
        <p:spPr>
          <a:xfrm>
            <a:off x="1953883" y="4050513"/>
            <a:ext cx="277989" cy="172552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6" name="Google Shape;816;p30"/>
          <p:cNvSpPr/>
          <p:nvPr/>
        </p:nvSpPr>
        <p:spPr>
          <a:xfrm>
            <a:off x="1952787" y="3935188"/>
            <a:ext cx="278098" cy="234887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8" y="0"/>
                  <a:pt x="1" y="233"/>
                  <a:pt x="1" y="800"/>
                </a:cubicBezTo>
                <a:cubicBezTo>
                  <a:pt x="1" y="1358"/>
                  <a:pt x="671" y="1609"/>
                  <a:pt x="1266" y="1609"/>
                </a:cubicBezTo>
                <a:cubicBezTo>
                  <a:pt x="1861" y="1609"/>
                  <a:pt x="2540" y="1358"/>
                  <a:pt x="2540" y="800"/>
                </a:cubicBezTo>
                <a:cubicBezTo>
                  <a:pt x="2540" y="233"/>
                  <a:pt x="183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7" name="Google Shape;817;p30"/>
          <p:cNvSpPr/>
          <p:nvPr/>
        </p:nvSpPr>
        <p:spPr>
          <a:xfrm>
            <a:off x="1969102" y="3944675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0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707"/>
                </a:cubicBezTo>
                <a:cubicBezTo>
                  <a:pt x="2251" y="205"/>
                  <a:pt x="1619" y="0"/>
                  <a:pt x="110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8" name="Google Shape;818;p30"/>
          <p:cNvSpPr/>
          <p:nvPr/>
        </p:nvSpPr>
        <p:spPr>
          <a:xfrm>
            <a:off x="1968116" y="3944676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26"/>
                  <a:pt x="0" y="744"/>
                  <a:pt x="0" y="772"/>
                </a:cubicBezTo>
                <a:cubicBezTo>
                  <a:pt x="66" y="335"/>
                  <a:pt x="651" y="149"/>
                  <a:pt x="1116" y="149"/>
                </a:cubicBezTo>
                <a:cubicBezTo>
                  <a:pt x="1600" y="149"/>
                  <a:pt x="2195" y="335"/>
                  <a:pt x="2251" y="781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9" name="Google Shape;819;p30"/>
          <p:cNvSpPr/>
          <p:nvPr/>
        </p:nvSpPr>
        <p:spPr>
          <a:xfrm>
            <a:off x="2006765" y="3990807"/>
            <a:ext cx="172224" cy="145108"/>
          </a:xfrm>
          <a:custGeom>
            <a:avLst/>
            <a:gdLst/>
            <a:ahLst/>
            <a:cxnLst/>
            <a:rect l="l" t="t" r="r" b="b"/>
            <a:pathLst>
              <a:path w="1573" h="994" extrusionOk="0">
                <a:moveTo>
                  <a:pt x="1340" y="633"/>
                </a:moveTo>
                <a:cubicBezTo>
                  <a:pt x="1359" y="633"/>
                  <a:pt x="1377" y="637"/>
                  <a:pt x="1398" y="637"/>
                </a:cubicBezTo>
                <a:cubicBezTo>
                  <a:pt x="1409" y="637"/>
                  <a:pt x="1421" y="636"/>
                  <a:pt x="1433" y="633"/>
                </a:cubicBezTo>
                <a:lnTo>
                  <a:pt x="1433" y="633"/>
                </a:lnTo>
                <a:lnTo>
                  <a:pt x="1405" y="661"/>
                </a:lnTo>
                <a:cubicBezTo>
                  <a:pt x="1386" y="642"/>
                  <a:pt x="1359" y="633"/>
                  <a:pt x="1340" y="633"/>
                </a:cubicBezTo>
                <a:close/>
                <a:moveTo>
                  <a:pt x="940" y="698"/>
                </a:moveTo>
                <a:lnTo>
                  <a:pt x="949" y="707"/>
                </a:lnTo>
                <a:lnTo>
                  <a:pt x="940" y="707"/>
                </a:lnTo>
                <a:cubicBezTo>
                  <a:pt x="940" y="707"/>
                  <a:pt x="940" y="698"/>
                  <a:pt x="940" y="698"/>
                </a:cubicBezTo>
                <a:close/>
                <a:moveTo>
                  <a:pt x="832" y="1"/>
                </a:moveTo>
                <a:cubicBezTo>
                  <a:pt x="782" y="1"/>
                  <a:pt x="733" y="15"/>
                  <a:pt x="689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4" y="205"/>
                  <a:pt x="633" y="261"/>
                  <a:pt x="652" y="307"/>
                </a:cubicBezTo>
                <a:cubicBezTo>
                  <a:pt x="587" y="233"/>
                  <a:pt x="484" y="177"/>
                  <a:pt x="382" y="149"/>
                </a:cubicBezTo>
                <a:cubicBezTo>
                  <a:pt x="360" y="143"/>
                  <a:pt x="339" y="140"/>
                  <a:pt x="317" y="140"/>
                </a:cubicBezTo>
                <a:cubicBezTo>
                  <a:pt x="274" y="140"/>
                  <a:pt x="230" y="152"/>
                  <a:pt x="187" y="177"/>
                </a:cubicBezTo>
                <a:lnTo>
                  <a:pt x="131" y="131"/>
                </a:lnTo>
                <a:lnTo>
                  <a:pt x="131" y="261"/>
                </a:lnTo>
                <a:cubicBezTo>
                  <a:pt x="131" y="307"/>
                  <a:pt x="178" y="345"/>
                  <a:pt x="252" y="363"/>
                </a:cubicBezTo>
                <a:cubicBezTo>
                  <a:pt x="236" y="361"/>
                  <a:pt x="219" y="360"/>
                  <a:pt x="203" y="360"/>
                </a:cubicBezTo>
                <a:cubicBezTo>
                  <a:pt x="154" y="360"/>
                  <a:pt x="105" y="370"/>
                  <a:pt x="57" y="391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38" y="568"/>
                  <a:pt x="112" y="586"/>
                </a:cubicBezTo>
                <a:cubicBezTo>
                  <a:pt x="173" y="596"/>
                  <a:pt x="233" y="600"/>
                  <a:pt x="294" y="600"/>
                </a:cubicBezTo>
                <a:cubicBezTo>
                  <a:pt x="354" y="600"/>
                  <a:pt x="415" y="596"/>
                  <a:pt x="475" y="586"/>
                </a:cubicBezTo>
                <a:lnTo>
                  <a:pt x="475" y="586"/>
                </a:lnTo>
                <a:cubicBezTo>
                  <a:pt x="401" y="605"/>
                  <a:pt x="345" y="642"/>
                  <a:pt x="280" y="698"/>
                </a:cubicBezTo>
                <a:lnTo>
                  <a:pt x="224" y="670"/>
                </a:lnTo>
                <a:lnTo>
                  <a:pt x="224" y="782"/>
                </a:lnTo>
                <a:cubicBezTo>
                  <a:pt x="224" y="828"/>
                  <a:pt x="261" y="875"/>
                  <a:pt x="336" y="902"/>
                </a:cubicBezTo>
                <a:cubicBezTo>
                  <a:pt x="356" y="907"/>
                  <a:pt x="377" y="909"/>
                  <a:pt x="398" y="909"/>
                </a:cubicBezTo>
                <a:cubicBezTo>
                  <a:pt x="463" y="909"/>
                  <a:pt x="528" y="887"/>
                  <a:pt x="577" y="837"/>
                </a:cubicBezTo>
                <a:lnTo>
                  <a:pt x="577" y="837"/>
                </a:lnTo>
                <a:cubicBezTo>
                  <a:pt x="540" y="893"/>
                  <a:pt x="587" y="958"/>
                  <a:pt x="680" y="986"/>
                </a:cubicBezTo>
                <a:cubicBezTo>
                  <a:pt x="702" y="991"/>
                  <a:pt x="725" y="993"/>
                  <a:pt x="747" y="993"/>
                </a:cubicBezTo>
                <a:cubicBezTo>
                  <a:pt x="816" y="993"/>
                  <a:pt x="879" y="970"/>
                  <a:pt x="921" y="921"/>
                </a:cubicBezTo>
                <a:cubicBezTo>
                  <a:pt x="940" y="893"/>
                  <a:pt x="949" y="865"/>
                  <a:pt x="949" y="828"/>
                </a:cubicBezTo>
                <a:lnTo>
                  <a:pt x="949" y="717"/>
                </a:lnTo>
                <a:cubicBezTo>
                  <a:pt x="1024" y="772"/>
                  <a:pt x="1098" y="819"/>
                  <a:pt x="1191" y="847"/>
                </a:cubicBezTo>
                <a:cubicBezTo>
                  <a:pt x="1211" y="851"/>
                  <a:pt x="1231" y="853"/>
                  <a:pt x="1251" y="853"/>
                </a:cubicBezTo>
                <a:cubicBezTo>
                  <a:pt x="1317" y="853"/>
                  <a:pt x="1383" y="829"/>
                  <a:pt x="1433" y="772"/>
                </a:cubicBezTo>
                <a:cubicBezTo>
                  <a:pt x="1442" y="763"/>
                  <a:pt x="1442" y="754"/>
                  <a:pt x="1442" y="735"/>
                </a:cubicBezTo>
                <a:lnTo>
                  <a:pt x="1442" y="633"/>
                </a:lnTo>
                <a:cubicBezTo>
                  <a:pt x="1489" y="633"/>
                  <a:pt x="1535" y="605"/>
                  <a:pt x="1563" y="568"/>
                </a:cubicBezTo>
                <a:cubicBezTo>
                  <a:pt x="1572" y="558"/>
                  <a:pt x="1572" y="540"/>
                  <a:pt x="1572" y="531"/>
                </a:cubicBezTo>
                <a:lnTo>
                  <a:pt x="1572" y="400"/>
                </a:lnTo>
                <a:lnTo>
                  <a:pt x="1535" y="447"/>
                </a:lnTo>
                <a:cubicBezTo>
                  <a:pt x="1517" y="428"/>
                  <a:pt x="1498" y="419"/>
                  <a:pt x="1470" y="419"/>
                </a:cubicBezTo>
                <a:cubicBezTo>
                  <a:pt x="1410" y="405"/>
                  <a:pt x="1349" y="398"/>
                  <a:pt x="1289" y="398"/>
                </a:cubicBezTo>
                <a:cubicBezTo>
                  <a:pt x="1228" y="398"/>
                  <a:pt x="1168" y="405"/>
                  <a:pt x="1107" y="419"/>
                </a:cubicBezTo>
                <a:cubicBezTo>
                  <a:pt x="1200" y="391"/>
                  <a:pt x="1293" y="326"/>
                  <a:pt x="1349" y="252"/>
                </a:cubicBezTo>
                <a:cubicBezTo>
                  <a:pt x="1359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3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3" y="110"/>
                  <a:pt x="1005" y="159"/>
                </a:cubicBezTo>
                <a:cubicBezTo>
                  <a:pt x="1042" y="103"/>
                  <a:pt x="996" y="38"/>
                  <a:pt x="903" y="10"/>
                </a:cubicBezTo>
                <a:cubicBezTo>
                  <a:pt x="879" y="4"/>
                  <a:pt x="856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0" name="Google Shape;820;p30"/>
          <p:cNvSpPr/>
          <p:nvPr/>
        </p:nvSpPr>
        <p:spPr>
          <a:xfrm>
            <a:off x="2004795" y="3973581"/>
            <a:ext cx="179231" cy="145253"/>
          </a:xfrm>
          <a:custGeom>
            <a:avLst/>
            <a:gdLst/>
            <a:ahLst/>
            <a:cxnLst/>
            <a:rect l="l" t="t" r="r" b="b"/>
            <a:pathLst>
              <a:path w="1637" h="995" extrusionOk="0">
                <a:moveTo>
                  <a:pt x="859" y="0"/>
                </a:moveTo>
                <a:cubicBezTo>
                  <a:pt x="794" y="0"/>
                  <a:pt x="728" y="23"/>
                  <a:pt x="679" y="72"/>
                </a:cubicBezTo>
                <a:cubicBezTo>
                  <a:pt x="642" y="146"/>
                  <a:pt x="642" y="239"/>
                  <a:pt x="679" y="304"/>
                </a:cubicBezTo>
                <a:cubicBezTo>
                  <a:pt x="605" y="230"/>
                  <a:pt x="512" y="184"/>
                  <a:pt x="409" y="156"/>
                </a:cubicBezTo>
                <a:cubicBezTo>
                  <a:pt x="388" y="148"/>
                  <a:pt x="365" y="145"/>
                  <a:pt x="343" y="145"/>
                </a:cubicBezTo>
                <a:cubicBezTo>
                  <a:pt x="279" y="145"/>
                  <a:pt x="216" y="173"/>
                  <a:pt x="168" y="221"/>
                </a:cubicBezTo>
                <a:cubicBezTo>
                  <a:pt x="131" y="275"/>
                  <a:pt x="175" y="339"/>
                  <a:pt x="272" y="368"/>
                </a:cubicBezTo>
                <a:lnTo>
                  <a:pt x="272" y="368"/>
                </a:lnTo>
                <a:cubicBezTo>
                  <a:pt x="250" y="362"/>
                  <a:pt x="228" y="359"/>
                  <a:pt x="207" y="359"/>
                </a:cubicBezTo>
                <a:cubicBezTo>
                  <a:pt x="140" y="359"/>
                  <a:pt x="79" y="387"/>
                  <a:pt x="37" y="435"/>
                </a:cubicBezTo>
                <a:cubicBezTo>
                  <a:pt x="0" y="490"/>
                  <a:pt x="47" y="556"/>
                  <a:pt x="140" y="583"/>
                </a:cubicBezTo>
                <a:cubicBezTo>
                  <a:pt x="200" y="597"/>
                  <a:pt x="261" y="604"/>
                  <a:pt x="321" y="604"/>
                </a:cubicBezTo>
                <a:cubicBezTo>
                  <a:pt x="381" y="604"/>
                  <a:pt x="442" y="597"/>
                  <a:pt x="502" y="583"/>
                </a:cubicBezTo>
                <a:lnTo>
                  <a:pt x="502" y="583"/>
                </a:lnTo>
                <a:cubicBezTo>
                  <a:pt x="409" y="611"/>
                  <a:pt x="326" y="676"/>
                  <a:pt x="261" y="751"/>
                </a:cubicBezTo>
                <a:cubicBezTo>
                  <a:pt x="223" y="807"/>
                  <a:pt x="270" y="872"/>
                  <a:pt x="363" y="900"/>
                </a:cubicBezTo>
                <a:cubicBezTo>
                  <a:pt x="387" y="907"/>
                  <a:pt x="412" y="910"/>
                  <a:pt x="435" y="910"/>
                </a:cubicBezTo>
                <a:cubicBezTo>
                  <a:pt x="502" y="910"/>
                  <a:pt x="563" y="883"/>
                  <a:pt x="605" y="835"/>
                </a:cubicBezTo>
                <a:lnTo>
                  <a:pt x="605" y="835"/>
                </a:lnTo>
                <a:cubicBezTo>
                  <a:pt x="567" y="890"/>
                  <a:pt x="614" y="955"/>
                  <a:pt x="716" y="983"/>
                </a:cubicBezTo>
                <a:cubicBezTo>
                  <a:pt x="738" y="991"/>
                  <a:pt x="761" y="994"/>
                  <a:pt x="783" y="994"/>
                </a:cubicBezTo>
                <a:cubicBezTo>
                  <a:pt x="846" y="994"/>
                  <a:pt x="908" y="966"/>
                  <a:pt x="949" y="918"/>
                </a:cubicBezTo>
                <a:cubicBezTo>
                  <a:pt x="986" y="844"/>
                  <a:pt x="986" y="760"/>
                  <a:pt x="949" y="695"/>
                </a:cubicBezTo>
                <a:lnTo>
                  <a:pt x="949" y="695"/>
                </a:lnTo>
                <a:cubicBezTo>
                  <a:pt x="1023" y="769"/>
                  <a:pt x="1116" y="816"/>
                  <a:pt x="1218" y="844"/>
                </a:cubicBezTo>
                <a:cubicBezTo>
                  <a:pt x="1240" y="851"/>
                  <a:pt x="1263" y="855"/>
                  <a:pt x="1285" y="855"/>
                </a:cubicBezTo>
                <a:cubicBezTo>
                  <a:pt x="1349" y="855"/>
                  <a:pt x="1412" y="827"/>
                  <a:pt x="1460" y="779"/>
                </a:cubicBezTo>
                <a:cubicBezTo>
                  <a:pt x="1496" y="724"/>
                  <a:pt x="1453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8" y="641"/>
                  <a:pt x="1549" y="613"/>
                  <a:pt x="1590" y="565"/>
                </a:cubicBezTo>
                <a:cubicBezTo>
                  <a:pt x="1637" y="500"/>
                  <a:pt x="1581" y="435"/>
                  <a:pt x="1488" y="407"/>
                </a:cubicBezTo>
                <a:cubicBezTo>
                  <a:pt x="1428" y="397"/>
                  <a:pt x="1367" y="393"/>
                  <a:pt x="1307" y="393"/>
                </a:cubicBezTo>
                <a:cubicBezTo>
                  <a:pt x="1246" y="393"/>
                  <a:pt x="1186" y="397"/>
                  <a:pt x="1125" y="407"/>
                </a:cubicBezTo>
                <a:cubicBezTo>
                  <a:pt x="1218" y="379"/>
                  <a:pt x="1311" y="323"/>
                  <a:pt x="1367" y="239"/>
                </a:cubicBezTo>
                <a:cubicBezTo>
                  <a:pt x="1404" y="184"/>
                  <a:pt x="1358" y="118"/>
                  <a:pt x="1265" y="91"/>
                </a:cubicBezTo>
                <a:cubicBezTo>
                  <a:pt x="1243" y="83"/>
                  <a:pt x="1221" y="80"/>
                  <a:pt x="1198" y="80"/>
                </a:cubicBezTo>
                <a:cubicBezTo>
                  <a:pt x="1135" y="80"/>
                  <a:pt x="1071" y="108"/>
                  <a:pt x="1023" y="156"/>
                </a:cubicBezTo>
                <a:cubicBezTo>
                  <a:pt x="1060" y="100"/>
                  <a:pt x="1014" y="35"/>
                  <a:pt x="921" y="7"/>
                </a:cubicBezTo>
                <a:cubicBezTo>
                  <a:pt x="901" y="2"/>
                  <a:pt x="880" y="0"/>
                  <a:pt x="859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1" name="Google Shape;821;p30"/>
          <p:cNvSpPr/>
          <p:nvPr/>
        </p:nvSpPr>
        <p:spPr>
          <a:xfrm>
            <a:off x="2070926" y="4142776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2" name="Google Shape;822;p30"/>
          <p:cNvSpPr/>
          <p:nvPr/>
        </p:nvSpPr>
        <p:spPr>
          <a:xfrm>
            <a:off x="2070926" y="4027450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800"/>
                </a:cubicBezTo>
                <a:cubicBezTo>
                  <a:pt x="1" y="1358"/>
                  <a:pt x="661" y="1609"/>
                  <a:pt x="1256" y="1609"/>
                </a:cubicBezTo>
                <a:cubicBezTo>
                  <a:pt x="1851" y="1609"/>
                  <a:pt x="2539" y="1358"/>
                  <a:pt x="2539" y="800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3" name="Google Shape;823;p30"/>
          <p:cNvSpPr/>
          <p:nvPr/>
        </p:nvSpPr>
        <p:spPr>
          <a:xfrm>
            <a:off x="2086253" y="4036937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5"/>
                  <a:pt x="0" y="698"/>
                </a:cubicBezTo>
                <a:cubicBezTo>
                  <a:pt x="0" y="1191"/>
                  <a:pt x="595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4" name="Google Shape;824;p30"/>
          <p:cNvSpPr/>
          <p:nvPr/>
        </p:nvSpPr>
        <p:spPr>
          <a:xfrm>
            <a:off x="2086253" y="4036939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15"/>
                  <a:pt x="0" y="698"/>
                </a:cubicBezTo>
                <a:lnTo>
                  <a:pt x="0" y="772"/>
                </a:lnTo>
                <a:cubicBezTo>
                  <a:pt x="65" y="335"/>
                  <a:pt x="651" y="149"/>
                  <a:pt x="1116" y="149"/>
                </a:cubicBezTo>
                <a:cubicBezTo>
                  <a:pt x="1600" y="149"/>
                  <a:pt x="2185" y="33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5" name="Google Shape;825;p30"/>
          <p:cNvSpPr/>
          <p:nvPr/>
        </p:nvSpPr>
        <p:spPr>
          <a:xfrm>
            <a:off x="2123918" y="4084529"/>
            <a:ext cx="173209" cy="144377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68" y="629"/>
                </a:moveTo>
                <a:cubicBezTo>
                  <a:pt x="1389" y="632"/>
                  <a:pt x="1413" y="632"/>
                  <a:pt x="1432" y="632"/>
                </a:cubicBezTo>
                <a:lnTo>
                  <a:pt x="1414" y="651"/>
                </a:lnTo>
                <a:cubicBezTo>
                  <a:pt x="1396" y="645"/>
                  <a:pt x="1382" y="636"/>
                  <a:pt x="1368" y="629"/>
                </a:cubicBezTo>
                <a:close/>
                <a:moveTo>
                  <a:pt x="949" y="688"/>
                </a:moveTo>
                <a:lnTo>
                  <a:pt x="958" y="698"/>
                </a:lnTo>
                <a:lnTo>
                  <a:pt x="949" y="698"/>
                </a:lnTo>
                <a:cubicBezTo>
                  <a:pt x="949" y="698"/>
                  <a:pt x="949" y="68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0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6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51" y="372"/>
                </a:cubicBezTo>
                <a:cubicBezTo>
                  <a:pt x="232" y="365"/>
                  <a:pt x="209" y="362"/>
                  <a:pt x="187" y="362"/>
                </a:cubicBezTo>
                <a:cubicBezTo>
                  <a:pt x="145" y="362"/>
                  <a:pt x="101" y="373"/>
                  <a:pt x="65" y="391"/>
                </a:cubicBezTo>
                <a:lnTo>
                  <a:pt x="0" y="353"/>
                </a:lnTo>
                <a:lnTo>
                  <a:pt x="0" y="474"/>
                </a:lnTo>
                <a:cubicBezTo>
                  <a:pt x="0" y="521"/>
                  <a:pt x="47" y="567"/>
                  <a:pt x="121" y="586"/>
                </a:cubicBezTo>
                <a:cubicBezTo>
                  <a:pt x="177" y="595"/>
                  <a:pt x="237" y="600"/>
                  <a:pt x="299" y="600"/>
                </a:cubicBezTo>
                <a:cubicBezTo>
                  <a:pt x="361" y="600"/>
                  <a:pt x="423" y="595"/>
                  <a:pt x="484" y="586"/>
                </a:cubicBezTo>
                <a:lnTo>
                  <a:pt x="484" y="586"/>
                </a:lnTo>
                <a:cubicBezTo>
                  <a:pt x="409" y="614"/>
                  <a:pt x="344" y="651"/>
                  <a:pt x="289" y="688"/>
                </a:cubicBezTo>
                <a:lnTo>
                  <a:pt x="223" y="660"/>
                </a:lnTo>
                <a:lnTo>
                  <a:pt x="223" y="781"/>
                </a:lnTo>
                <a:cubicBezTo>
                  <a:pt x="223" y="828"/>
                  <a:pt x="270" y="874"/>
                  <a:pt x="344" y="893"/>
                </a:cubicBezTo>
                <a:cubicBezTo>
                  <a:pt x="369" y="901"/>
                  <a:pt x="394" y="905"/>
                  <a:pt x="419" y="905"/>
                </a:cubicBezTo>
                <a:cubicBezTo>
                  <a:pt x="479" y="905"/>
                  <a:pt x="537" y="880"/>
                  <a:pt x="577" y="828"/>
                </a:cubicBezTo>
                <a:lnTo>
                  <a:pt x="577" y="828"/>
                </a:lnTo>
                <a:cubicBezTo>
                  <a:pt x="540" y="893"/>
                  <a:pt x="586" y="958"/>
                  <a:pt x="688" y="977"/>
                </a:cubicBezTo>
                <a:cubicBezTo>
                  <a:pt x="713" y="985"/>
                  <a:pt x="738" y="989"/>
                  <a:pt x="763" y="989"/>
                </a:cubicBezTo>
                <a:cubicBezTo>
                  <a:pt x="824" y="989"/>
                  <a:pt x="884" y="964"/>
                  <a:pt x="930" y="911"/>
                </a:cubicBezTo>
                <a:cubicBezTo>
                  <a:pt x="939" y="893"/>
                  <a:pt x="949" y="865"/>
                  <a:pt x="958" y="828"/>
                </a:cubicBezTo>
                <a:cubicBezTo>
                  <a:pt x="958" y="818"/>
                  <a:pt x="958" y="809"/>
                  <a:pt x="958" y="800"/>
                </a:cubicBezTo>
                <a:lnTo>
                  <a:pt x="958" y="716"/>
                </a:lnTo>
                <a:cubicBezTo>
                  <a:pt x="1023" y="781"/>
                  <a:pt x="1107" y="828"/>
                  <a:pt x="1200" y="846"/>
                </a:cubicBezTo>
                <a:cubicBezTo>
                  <a:pt x="1222" y="854"/>
                  <a:pt x="1244" y="857"/>
                  <a:pt x="1267" y="857"/>
                </a:cubicBezTo>
                <a:cubicBezTo>
                  <a:pt x="1330" y="857"/>
                  <a:pt x="1394" y="829"/>
                  <a:pt x="1442" y="781"/>
                </a:cubicBezTo>
                <a:cubicBezTo>
                  <a:pt x="1442" y="772"/>
                  <a:pt x="1451" y="753"/>
                  <a:pt x="1451" y="744"/>
                </a:cubicBezTo>
                <a:lnTo>
                  <a:pt x="1451" y="642"/>
                </a:lnTo>
                <a:cubicBezTo>
                  <a:pt x="1497" y="632"/>
                  <a:pt x="1535" y="605"/>
                  <a:pt x="1563" y="567"/>
                </a:cubicBezTo>
                <a:cubicBezTo>
                  <a:pt x="1572" y="558"/>
                  <a:pt x="1581" y="549"/>
                  <a:pt x="1581" y="539"/>
                </a:cubicBezTo>
                <a:lnTo>
                  <a:pt x="1581" y="409"/>
                </a:lnTo>
                <a:lnTo>
                  <a:pt x="1544" y="437"/>
                </a:lnTo>
                <a:cubicBezTo>
                  <a:pt x="1516" y="419"/>
                  <a:pt x="1497" y="409"/>
                  <a:pt x="1479" y="409"/>
                </a:cubicBezTo>
                <a:cubicBezTo>
                  <a:pt x="1418" y="395"/>
                  <a:pt x="1356" y="388"/>
                  <a:pt x="1294" y="388"/>
                </a:cubicBezTo>
                <a:cubicBezTo>
                  <a:pt x="1232" y="388"/>
                  <a:pt x="1172" y="395"/>
                  <a:pt x="1116" y="409"/>
                </a:cubicBezTo>
                <a:cubicBezTo>
                  <a:pt x="1209" y="381"/>
                  <a:pt x="1293" y="316"/>
                  <a:pt x="1358" y="242"/>
                </a:cubicBezTo>
                <a:cubicBezTo>
                  <a:pt x="1367" y="223"/>
                  <a:pt x="1367" y="205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46" y="93"/>
                </a:cubicBezTo>
                <a:cubicBezTo>
                  <a:pt x="1224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93"/>
                  <a:pt x="1005" y="28"/>
                  <a:pt x="902" y="9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6" name="Google Shape;826;p30"/>
          <p:cNvSpPr/>
          <p:nvPr/>
        </p:nvSpPr>
        <p:spPr>
          <a:xfrm>
            <a:off x="2121838" y="4065260"/>
            <a:ext cx="179341" cy="146567"/>
          </a:xfrm>
          <a:custGeom>
            <a:avLst/>
            <a:gdLst/>
            <a:ahLst/>
            <a:cxnLst/>
            <a:rect l="l" t="t" r="r" b="b"/>
            <a:pathLst>
              <a:path w="1638" h="1004" extrusionOk="0">
                <a:moveTo>
                  <a:pt x="854" y="0"/>
                </a:moveTo>
                <a:cubicBezTo>
                  <a:pt x="791" y="0"/>
                  <a:pt x="728" y="28"/>
                  <a:pt x="679" y="76"/>
                </a:cubicBezTo>
                <a:cubicBezTo>
                  <a:pt x="642" y="151"/>
                  <a:pt x="642" y="244"/>
                  <a:pt x="679" y="309"/>
                </a:cubicBezTo>
                <a:cubicBezTo>
                  <a:pt x="614" y="234"/>
                  <a:pt x="521" y="188"/>
                  <a:pt x="410" y="160"/>
                </a:cubicBezTo>
                <a:cubicBezTo>
                  <a:pt x="388" y="153"/>
                  <a:pt x="365" y="149"/>
                  <a:pt x="343" y="149"/>
                </a:cubicBezTo>
                <a:cubicBezTo>
                  <a:pt x="280" y="149"/>
                  <a:pt x="219" y="177"/>
                  <a:pt x="177" y="225"/>
                </a:cubicBezTo>
                <a:cubicBezTo>
                  <a:pt x="141" y="279"/>
                  <a:pt x="184" y="343"/>
                  <a:pt x="273" y="372"/>
                </a:cubicBezTo>
                <a:lnTo>
                  <a:pt x="273" y="372"/>
                </a:lnTo>
                <a:cubicBezTo>
                  <a:pt x="253" y="366"/>
                  <a:pt x="233" y="363"/>
                  <a:pt x="213" y="363"/>
                </a:cubicBezTo>
                <a:cubicBezTo>
                  <a:pt x="149" y="363"/>
                  <a:pt x="86" y="391"/>
                  <a:pt x="38" y="439"/>
                </a:cubicBezTo>
                <a:cubicBezTo>
                  <a:pt x="1" y="495"/>
                  <a:pt x="47" y="569"/>
                  <a:pt x="149" y="588"/>
                </a:cubicBezTo>
                <a:cubicBezTo>
                  <a:pt x="205" y="602"/>
                  <a:pt x="266" y="609"/>
                  <a:pt x="327" y="609"/>
                </a:cubicBezTo>
                <a:cubicBezTo>
                  <a:pt x="389" y="609"/>
                  <a:pt x="452" y="602"/>
                  <a:pt x="512" y="588"/>
                </a:cubicBezTo>
                <a:lnTo>
                  <a:pt x="512" y="588"/>
                </a:lnTo>
                <a:cubicBezTo>
                  <a:pt x="410" y="616"/>
                  <a:pt x="326" y="671"/>
                  <a:pt x="261" y="755"/>
                </a:cubicBezTo>
                <a:cubicBezTo>
                  <a:pt x="224" y="811"/>
                  <a:pt x="280" y="876"/>
                  <a:pt x="373" y="904"/>
                </a:cubicBezTo>
                <a:cubicBezTo>
                  <a:pt x="394" y="911"/>
                  <a:pt x="417" y="915"/>
                  <a:pt x="439" y="915"/>
                </a:cubicBezTo>
                <a:cubicBezTo>
                  <a:pt x="503" y="915"/>
                  <a:pt x="566" y="887"/>
                  <a:pt x="614" y="839"/>
                </a:cubicBezTo>
                <a:lnTo>
                  <a:pt x="614" y="839"/>
                </a:lnTo>
                <a:cubicBezTo>
                  <a:pt x="577" y="895"/>
                  <a:pt x="624" y="960"/>
                  <a:pt x="717" y="988"/>
                </a:cubicBezTo>
                <a:cubicBezTo>
                  <a:pt x="742" y="998"/>
                  <a:pt x="768" y="1003"/>
                  <a:pt x="793" y="1003"/>
                </a:cubicBezTo>
                <a:cubicBezTo>
                  <a:pt x="939" y="1003"/>
                  <a:pt x="1054" y="834"/>
                  <a:pt x="958" y="699"/>
                </a:cubicBezTo>
                <a:lnTo>
                  <a:pt x="958" y="699"/>
                </a:lnTo>
                <a:cubicBezTo>
                  <a:pt x="1033" y="774"/>
                  <a:pt x="1126" y="820"/>
                  <a:pt x="1228" y="848"/>
                </a:cubicBezTo>
                <a:cubicBezTo>
                  <a:pt x="1250" y="855"/>
                  <a:pt x="1273" y="859"/>
                  <a:pt x="1295" y="859"/>
                </a:cubicBezTo>
                <a:cubicBezTo>
                  <a:pt x="1359" y="859"/>
                  <a:pt x="1422" y="831"/>
                  <a:pt x="1470" y="783"/>
                </a:cubicBezTo>
                <a:cubicBezTo>
                  <a:pt x="1503" y="724"/>
                  <a:pt x="1469" y="666"/>
                  <a:pt x="1387" y="641"/>
                </a:cubicBezTo>
                <a:lnTo>
                  <a:pt x="1387" y="641"/>
                </a:lnTo>
                <a:cubicBezTo>
                  <a:pt x="1402" y="644"/>
                  <a:pt x="1416" y="645"/>
                  <a:pt x="1431" y="645"/>
                </a:cubicBezTo>
                <a:cubicBezTo>
                  <a:pt x="1497" y="645"/>
                  <a:pt x="1559" y="617"/>
                  <a:pt x="1600" y="56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4"/>
                </a:cubicBezTo>
                <a:cubicBezTo>
                  <a:pt x="1414" y="188"/>
                  <a:pt x="1368" y="123"/>
                  <a:pt x="1265" y="95"/>
                </a:cubicBezTo>
                <a:cubicBezTo>
                  <a:pt x="1243" y="88"/>
                  <a:pt x="1221" y="84"/>
                  <a:pt x="1199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7" name="Google Shape;827;p30"/>
          <p:cNvSpPr/>
          <p:nvPr/>
        </p:nvSpPr>
        <p:spPr>
          <a:xfrm>
            <a:off x="2276654" y="4261024"/>
            <a:ext cx="277989" cy="173867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0"/>
                  <a:pt x="1265" y="1190"/>
                </a:cubicBezTo>
                <a:cubicBezTo>
                  <a:pt x="1860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8" name="Google Shape;828;p30"/>
          <p:cNvSpPr/>
          <p:nvPr/>
        </p:nvSpPr>
        <p:spPr>
          <a:xfrm>
            <a:off x="2276654" y="4146866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9" name="Google Shape;829;p30"/>
          <p:cNvSpPr/>
          <p:nvPr/>
        </p:nvSpPr>
        <p:spPr>
          <a:xfrm>
            <a:off x="2291872" y="4155040"/>
            <a:ext cx="246566" cy="209195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5"/>
                  <a:pt x="1" y="707"/>
                </a:cubicBezTo>
                <a:cubicBezTo>
                  <a:pt x="1" y="1210"/>
                  <a:pt x="596" y="1433"/>
                  <a:pt x="1126" y="1433"/>
                </a:cubicBezTo>
                <a:cubicBezTo>
                  <a:pt x="1647" y="1433"/>
                  <a:pt x="2251" y="1210"/>
                  <a:pt x="2251" y="71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0" name="Google Shape;830;p30"/>
          <p:cNvSpPr/>
          <p:nvPr/>
        </p:nvSpPr>
        <p:spPr>
          <a:xfrm>
            <a:off x="2291872" y="4155040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707"/>
                </a:cubicBezTo>
                <a:lnTo>
                  <a:pt x="1" y="782"/>
                </a:lnTo>
                <a:cubicBezTo>
                  <a:pt x="66" y="335"/>
                  <a:pt x="652" y="149"/>
                  <a:pt x="1117" y="149"/>
                </a:cubicBezTo>
                <a:cubicBezTo>
                  <a:pt x="1600" y="149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1" name="Google Shape;831;p30"/>
          <p:cNvSpPr/>
          <p:nvPr/>
        </p:nvSpPr>
        <p:spPr>
          <a:xfrm>
            <a:off x="2329537" y="4202045"/>
            <a:ext cx="173209" cy="143648"/>
          </a:xfrm>
          <a:custGeom>
            <a:avLst/>
            <a:gdLst/>
            <a:ahLst/>
            <a:cxnLst/>
            <a:rect l="l" t="t" r="r" b="b"/>
            <a:pathLst>
              <a:path w="1582" h="984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6"/>
                  <a:pt x="1405" y="636"/>
                  <a:pt x="1433" y="636"/>
                </a:cubicBezTo>
                <a:lnTo>
                  <a:pt x="1414" y="655"/>
                </a:lnTo>
                <a:cubicBezTo>
                  <a:pt x="1396" y="646"/>
                  <a:pt x="1368" y="636"/>
                  <a:pt x="1349" y="627"/>
                </a:cubicBezTo>
                <a:close/>
                <a:moveTo>
                  <a:pt x="940" y="692"/>
                </a:moveTo>
                <a:lnTo>
                  <a:pt x="949" y="702"/>
                </a:lnTo>
                <a:lnTo>
                  <a:pt x="949" y="711"/>
                </a:lnTo>
                <a:cubicBezTo>
                  <a:pt x="949" y="702"/>
                  <a:pt x="940" y="693"/>
                  <a:pt x="940" y="692"/>
                </a:cubicBezTo>
                <a:close/>
                <a:moveTo>
                  <a:pt x="859" y="1"/>
                </a:moveTo>
                <a:cubicBezTo>
                  <a:pt x="803" y="1"/>
                  <a:pt x="748" y="13"/>
                  <a:pt x="698" y="41"/>
                </a:cubicBezTo>
                <a:lnTo>
                  <a:pt x="642" y="51"/>
                </a:lnTo>
                <a:lnTo>
                  <a:pt x="642" y="153"/>
                </a:lnTo>
                <a:cubicBezTo>
                  <a:pt x="633" y="199"/>
                  <a:pt x="642" y="255"/>
                  <a:pt x="661" y="302"/>
                </a:cubicBezTo>
                <a:cubicBezTo>
                  <a:pt x="596" y="227"/>
                  <a:pt x="494" y="172"/>
                  <a:pt x="391" y="144"/>
                </a:cubicBezTo>
                <a:cubicBezTo>
                  <a:pt x="375" y="141"/>
                  <a:pt x="359" y="140"/>
                  <a:pt x="342" y="140"/>
                </a:cubicBezTo>
                <a:cubicBezTo>
                  <a:pt x="294" y="140"/>
                  <a:pt x="245" y="151"/>
                  <a:pt x="196" y="172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300"/>
                  <a:pt x="183" y="345"/>
                  <a:pt x="253" y="365"/>
                </a:cubicBezTo>
                <a:lnTo>
                  <a:pt x="253" y="365"/>
                </a:lnTo>
                <a:cubicBezTo>
                  <a:pt x="233" y="360"/>
                  <a:pt x="212" y="357"/>
                  <a:pt x="192" y="357"/>
                </a:cubicBezTo>
                <a:cubicBezTo>
                  <a:pt x="150" y="357"/>
                  <a:pt x="108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6"/>
                  <a:pt x="47" y="562"/>
                  <a:pt x="122" y="581"/>
                </a:cubicBezTo>
                <a:cubicBezTo>
                  <a:pt x="182" y="590"/>
                  <a:pt x="242" y="595"/>
                  <a:pt x="303" y="595"/>
                </a:cubicBezTo>
                <a:cubicBezTo>
                  <a:pt x="363" y="595"/>
                  <a:pt x="424" y="590"/>
                  <a:pt x="484" y="581"/>
                </a:cubicBezTo>
                <a:lnTo>
                  <a:pt x="484" y="581"/>
                </a:lnTo>
                <a:cubicBezTo>
                  <a:pt x="410" y="599"/>
                  <a:pt x="345" y="636"/>
                  <a:pt x="289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70" y="869"/>
                  <a:pt x="345" y="888"/>
                </a:cubicBezTo>
                <a:cubicBezTo>
                  <a:pt x="369" y="896"/>
                  <a:pt x="394" y="900"/>
                  <a:pt x="419" y="900"/>
                </a:cubicBezTo>
                <a:cubicBezTo>
                  <a:pt x="480" y="900"/>
                  <a:pt x="540" y="875"/>
                  <a:pt x="587" y="822"/>
                </a:cubicBezTo>
                <a:lnTo>
                  <a:pt x="587" y="822"/>
                </a:lnTo>
                <a:cubicBezTo>
                  <a:pt x="549" y="888"/>
                  <a:pt x="596" y="953"/>
                  <a:pt x="689" y="971"/>
                </a:cubicBezTo>
                <a:cubicBezTo>
                  <a:pt x="713" y="979"/>
                  <a:pt x="738" y="984"/>
                  <a:pt x="763" y="984"/>
                </a:cubicBezTo>
                <a:cubicBezTo>
                  <a:pt x="824" y="984"/>
                  <a:pt x="885" y="959"/>
                  <a:pt x="931" y="906"/>
                </a:cubicBezTo>
                <a:cubicBezTo>
                  <a:pt x="949" y="888"/>
                  <a:pt x="959" y="860"/>
                  <a:pt x="959" y="822"/>
                </a:cubicBezTo>
                <a:cubicBezTo>
                  <a:pt x="959" y="813"/>
                  <a:pt x="959" y="804"/>
                  <a:pt x="959" y="795"/>
                </a:cubicBezTo>
                <a:lnTo>
                  <a:pt x="959" y="711"/>
                </a:lnTo>
                <a:cubicBezTo>
                  <a:pt x="1033" y="776"/>
                  <a:pt x="1117" y="822"/>
                  <a:pt x="1200" y="841"/>
                </a:cubicBezTo>
                <a:cubicBezTo>
                  <a:pt x="1222" y="848"/>
                  <a:pt x="1245" y="852"/>
                  <a:pt x="1267" y="852"/>
                </a:cubicBezTo>
                <a:cubicBezTo>
                  <a:pt x="1331" y="852"/>
                  <a:pt x="1394" y="824"/>
                  <a:pt x="1442" y="776"/>
                </a:cubicBezTo>
                <a:cubicBezTo>
                  <a:pt x="1451" y="767"/>
                  <a:pt x="1451" y="748"/>
                  <a:pt x="1451" y="729"/>
                </a:cubicBezTo>
                <a:lnTo>
                  <a:pt x="1451" y="636"/>
                </a:lnTo>
                <a:cubicBezTo>
                  <a:pt x="1498" y="627"/>
                  <a:pt x="1544" y="599"/>
                  <a:pt x="1572" y="562"/>
                </a:cubicBezTo>
                <a:cubicBezTo>
                  <a:pt x="1582" y="553"/>
                  <a:pt x="1582" y="544"/>
                  <a:pt x="1582" y="525"/>
                </a:cubicBezTo>
                <a:lnTo>
                  <a:pt x="1582" y="395"/>
                </a:lnTo>
                <a:lnTo>
                  <a:pt x="1544" y="441"/>
                </a:lnTo>
                <a:cubicBezTo>
                  <a:pt x="1526" y="432"/>
                  <a:pt x="1498" y="423"/>
                  <a:pt x="1479" y="413"/>
                </a:cubicBezTo>
                <a:cubicBezTo>
                  <a:pt x="1419" y="399"/>
                  <a:pt x="1358" y="392"/>
                  <a:pt x="1298" y="392"/>
                </a:cubicBezTo>
                <a:cubicBezTo>
                  <a:pt x="1237" y="392"/>
                  <a:pt x="1177" y="399"/>
                  <a:pt x="1117" y="413"/>
                </a:cubicBezTo>
                <a:cubicBezTo>
                  <a:pt x="1210" y="385"/>
                  <a:pt x="1293" y="330"/>
                  <a:pt x="1358" y="246"/>
                </a:cubicBezTo>
                <a:cubicBezTo>
                  <a:pt x="1368" y="237"/>
                  <a:pt x="1377" y="218"/>
                  <a:pt x="1368" y="199"/>
                </a:cubicBezTo>
                <a:lnTo>
                  <a:pt x="1368" y="79"/>
                </a:lnTo>
                <a:lnTo>
                  <a:pt x="1330" y="125"/>
                </a:lnTo>
                <a:cubicBezTo>
                  <a:pt x="1303" y="106"/>
                  <a:pt x="1284" y="97"/>
                  <a:pt x="1256" y="88"/>
                </a:cubicBezTo>
                <a:cubicBezTo>
                  <a:pt x="1236" y="83"/>
                  <a:pt x="1215" y="81"/>
                  <a:pt x="1194" y="81"/>
                </a:cubicBezTo>
                <a:cubicBezTo>
                  <a:pt x="1129" y="81"/>
                  <a:pt x="1064" y="104"/>
                  <a:pt x="1014" y="153"/>
                </a:cubicBezTo>
                <a:cubicBezTo>
                  <a:pt x="1052" y="97"/>
                  <a:pt x="1005" y="32"/>
                  <a:pt x="912" y="4"/>
                </a:cubicBezTo>
                <a:cubicBezTo>
                  <a:pt x="894" y="2"/>
                  <a:pt x="877" y="1"/>
                  <a:pt x="85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2" name="Google Shape;832;p30"/>
          <p:cNvSpPr/>
          <p:nvPr/>
        </p:nvSpPr>
        <p:spPr>
          <a:xfrm>
            <a:off x="2327566" y="4183507"/>
            <a:ext cx="179231" cy="146421"/>
          </a:xfrm>
          <a:custGeom>
            <a:avLst/>
            <a:gdLst/>
            <a:ahLst/>
            <a:cxnLst/>
            <a:rect l="l" t="t" r="r" b="b"/>
            <a:pathLst>
              <a:path w="1637" h="1003" extrusionOk="0">
                <a:moveTo>
                  <a:pt x="843" y="0"/>
                </a:moveTo>
                <a:cubicBezTo>
                  <a:pt x="695" y="0"/>
                  <a:pt x="587" y="167"/>
                  <a:pt x="688" y="308"/>
                </a:cubicBezTo>
                <a:cubicBezTo>
                  <a:pt x="614" y="233"/>
                  <a:pt x="521" y="178"/>
                  <a:pt x="419" y="159"/>
                </a:cubicBezTo>
                <a:cubicBezTo>
                  <a:pt x="394" y="152"/>
                  <a:pt x="370" y="148"/>
                  <a:pt x="346" y="148"/>
                </a:cubicBezTo>
                <a:cubicBezTo>
                  <a:pt x="279" y="148"/>
                  <a:pt x="218" y="176"/>
                  <a:pt x="177" y="224"/>
                </a:cubicBezTo>
                <a:cubicBezTo>
                  <a:pt x="141" y="279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596"/>
                  <a:pt x="265" y="601"/>
                  <a:pt x="327" y="601"/>
                </a:cubicBezTo>
                <a:cubicBezTo>
                  <a:pt x="388" y="601"/>
                  <a:pt x="451" y="596"/>
                  <a:pt x="512" y="587"/>
                </a:cubicBezTo>
                <a:lnTo>
                  <a:pt x="512" y="587"/>
                </a:lnTo>
                <a:cubicBezTo>
                  <a:pt x="409" y="615"/>
                  <a:pt x="326" y="671"/>
                  <a:pt x="270" y="754"/>
                </a:cubicBezTo>
                <a:cubicBezTo>
                  <a:pt x="23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4"/>
                  <a:pt x="623" y="959"/>
                  <a:pt x="716" y="987"/>
                </a:cubicBezTo>
                <a:cubicBezTo>
                  <a:pt x="742" y="997"/>
                  <a:pt x="767" y="1002"/>
                  <a:pt x="792" y="1002"/>
                </a:cubicBezTo>
                <a:cubicBezTo>
                  <a:pt x="938" y="1002"/>
                  <a:pt x="1053" y="832"/>
                  <a:pt x="958" y="689"/>
                </a:cubicBezTo>
                <a:lnTo>
                  <a:pt x="958" y="689"/>
                </a:lnTo>
                <a:cubicBezTo>
                  <a:pt x="1032" y="763"/>
                  <a:pt x="1125" y="819"/>
                  <a:pt x="1228" y="847"/>
                </a:cubicBezTo>
                <a:cubicBezTo>
                  <a:pt x="1249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6" y="718"/>
                  <a:pt x="1462" y="654"/>
                  <a:pt x="1373" y="634"/>
                </a:cubicBezTo>
                <a:lnTo>
                  <a:pt x="1373" y="634"/>
                </a:lnTo>
                <a:cubicBezTo>
                  <a:pt x="1391" y="638"/>
                  <a:pt x="1410" y="640"/>
                  <a:pt x="1429" y="640"/>
                </a:cubicBezTo>
                <a:cubicBezTo>
                  <a:pt x="1494" y="640"/>
                  <a:pt x="1557" y="618"/>
                  <a:pt x="1600" y="568"/>
                </a:cubicBezTo>
                <a:cubicBezTo>
                  <a:pt x="1637" y="503"/>
                  <a:pt x="1590" y="438"/>
                  <a:pt x="1497" y="419"/>
                </a:cubicBezTo>
                <a:cubicBezTo>
                  <a:pt x="1437" y="405"/>
                  <a:pt x="1376" y="398"/>
                  <a:pt x="1316" y="398"/>
                </a:cubicBezTo>
                <a:cubicBezTo>
                  <a:pt x="1255" y="398"/>
                  <a:pt x="1195" y="405"/>
                  <a:pt x="1135" y="419"/>
                </a:cubicBezTo>
                <a:cubicBezTo>
                  <a:pt x="1228" y="382"/>
                  <a:pt x="1311" y="326"/>
                  <a:pt x="1376" y="252"/>
                </a:cubicBezTo>
                <a:cubicBezTo>
                  <a:pt x="1414" y="187"/>
                  <a:pt x="1367" y="122"/>
                  <a:pt x="1274" y="103"/>
                </a:cubicBezTo>
                <a:cubicBezTo>
                  <a:pt x="1252" y="96"/>
                  <a:pt x="1230" y="92"/>
                  <a:pt x="1207" y="92"/>
                </a:cubicBezTo>
                <a:cubicBezTo>
                  <a:pt x="1144" y="92"/>
                  <a:pt x="1080" y="120"/>
                  <a:pt x="1032" y="168"/>
                </a:cubicBezTo>
                <a:cubicBezTo>
                  <a:pt x="1070" y="103"/>
                  <a:pt x="1023" y="38"/>
                  <a:pt x="930" y="20"/>
                </a:cubicBezTo>
                <a:cubicBezTo>
                  <a:pt x="900" y="6"/>
                  <a:pt x="871" y="0"/>
                  <a:pt x="843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3" name="Google Shape;833;p30"/>
          <p:cNvSpPr/>
          <p:nvPr/>
        </p:nvSpPr>
        <p:spPr>
          <a:xfrm>
            <a:off x="2361069" y="4398103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1" y="1181"/>
                  <a:pt x="1266" y="1181"/>
                </a:cubicBezTo>
                <a:cubicBezTo>
                  <a:pt x="186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4" name="Google Shape;834;p30"/>
          <p:cNvSpPr/>
          <p:nvPr/>
        </p:nvSpPr>
        <p:spPr>
          <a:xfrm>
            <a:off x="2361069" y="4282631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8" y="1"/>
                  <a:pt x="1" y="233"/>
                  <a:pt x="1" y="801"/>
                </a:cubicBezTo>
                <a:cubicBezTo>
                  <a:pt x="1" y="1358"/>
                  <a:pt x="671" y="1610"/>
                  <a:pt x="1266" y="1610"/>
                </a:cubicBezTo>
                <a:cubicBezTo>
                  <a:pt x="1852" y="1610"/>
                  <a:pt x="2540" y="1358"/>
                  <a:pt x="2540" y="801"/>
                </a:cubicBezTo>
                <a:cubicBezTo>
                  <a:pt x="2540" y="233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5" name="Google Shape;835;p30"/>
          <p:cNvSpPr/>
          <p:nvPr/>
        </p:nvSpPr>
        <p:spPr>
          <a:xfrm>
            <a:off x="2376397" y="4292117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4" y="1"/>
                  <a:pt x="0" y="215"/>
                  <a:pt x="0" y="698"/>
                </a:cubicBezTo>
                <a:cubicBezTo>
                  <a:pt x="0" y="1191"/>
                  <a:pt x="596" y="1424"/>
                  <a:pt x="1126" y="1424"/>
                </a:cubicBezTo>
                <a:cubicBezTo>
                  <a:pt x="1646" y="1424"/>
                  <a:pt x="2251" y="1201"/>
                  <a:pt x="2251" y="708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6" name="Google Shape;836;p30"/>
          <p:cNvSpPr/>
          <p:nvPr/>
        </p:nvSpPr>
        <p:spPr>
          <a:xfrm>
            <a:off x="2376397" y="4292119"/>
            <a:ext cx="246456" cy="114305"/>
          </a:xfrm>
          <a:custGeom>
            <a:avLst/>
            <a:gdLst/>
            <a:ahLst/>
            <a:cxnLst/>
            <a:rect l="l" t="t" r="r" b="b"/>
            <a:pathLst>
              <a:path w="2251" h="783" extrusionOk="0">
                <a:moveTo>
                  <a:pt x="1116" y="1"/>
                </a:moveTo>
                <a:cubicBezTo>
                  <a:pt x="605" y="1"/>
                  <a:pt x="0" y="215"/>
                  <a:pt x="0" y="698"/>
                </a:cubicBezTo>
                <a:cubicBezTo>
                  <a:pt x="0" y="726"/>
                  <a:pt x="0" y="745"/>
                  <a:pt x="0" y="773"/>
                </a:cubicBezTo>
                <a:cubicBezTo>
                  <a:pt x="66" y="336"/>
                  <a:pt x="651" y="150"/>
                  <a:pt x="1116" y="150"/>
                </a:cubicBezTo>
                <a:cubicBezTo>
                  <a:pt x="1600" y="150"/>
                  <a:pt x="2195" y="336"/>
                  <a:pt x="2251" y="782"/>
                </a:cubicBezTo>
                <a:lnTo>
                  <a:pt x="2251" y="708"/>
                </a:lnTo>
                <a:cubicBezTo>
                  <a:pt x="2251" y="215"/>
                  <a:pt x="1619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7" name="Google Shape;837;p30"/>
          <p:cNvSpPr/>
          <p:nvPr/>
        </p:nvSpPr>
        <p:spPr>
          <a:xfrm>
            <a:off x="2414062" y="4338687"/>
            <a:ext cx="173209" cy="143940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82" y="638"/>
                </a:moveTo>
                <a:cubicBezTo>
                  <a:pt x="1399" y="640"/>
                  <a:pt x="1416" y="640"/>
                  <a:pt x="1433" y="640"/>
                </a:cubicBezTo>
                <a:lnTo>
                  <a:pt x="1414" y="658"/>
                </a:lnTo>
                <a:cubicBezTo>
                  <a:pt x="1405" y="649"/>
                  <a:pt x="1394" y="642"/>
                  <a:pt x="1382" y="638"/>
                </a:cubicBezTo>
                <a:close/>
                <a:moveTo>
                  <a:pt x="849" y="0"/>
                </a:moveTo>
                <a:cubicBezTo>
                  <a:pt x="798" y="0"/>
                  <a:pt x="746" y="17"/>
                  <a:pt x="698" y="45"/>
                </a:cubicBezTo>
                <a:lnTo>
                  <a:pt x="633" y="54"/>
                </a:lnTo>
                <a:lnTo>
                  <a:pt x="633" y="147"/>
                </a:lnTo>
                <a:cubicBezTo>
                  <a:pt x="633" y="203"/>
                  <a:pt x="642" y="258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69" y="141"/>
                  <a:pt x="347" y="138"/>
                  <a:pt x="324" y="138"/>
                </a:cubicBezTo>
                <a:cubicBezTo>
                  <a:pt x="278" y="138"/>
                  <a:pt x="233" y="150"/>
                  <a:pt x="196" y="175"/>
                </a:cubicBezTo>
                <a:lnTo>
                  <a:pt x="140" y="128"/>
                </a:lnTo>
                <a:lnTo>
                  <a:pt x="140" y="258"/>
                </a:lnTo>
                <a:cubicBezTo>
                  <a:pt x="140" y="305"/>
                  <a:pt x="187" y="342"/>
                  <a:pt x="252" y="361"/>
                </a:cubicBezTo>
                <a:cubicBezTo>
                  <a:pt x="233" y="358"/>
                  <a:pt x="212" y="356"/>
                  <a:pt x="191" y="356"/>
                </a:cubicBezTo>
                <a:cubicBezTo>
                  <a:pt x="148" y="356"/>
                  <a:pt x="103" y="364"/>
                  <a:pt x="66" y="389"/>
                </a:cubicBezTo>
                <a:lnTo>
                  <a:pt x="1" y="342"/>
                </a:lnTo>
                <a:lnTo>
                  <a:pt x="1" y="472"/>
                </a:lnTo>
                <a:cubicBezTo>
                  <a:pt x="1" y="519"/>
                  <a:pt x="47" y="556"/>
                  <a:pt x="121" y="575"/>
                </a:cubicBezTo>
                <a:cubicBezTo>
                  <a:pt x="182" y="589"/>
                  <a:pt x="242" y="596"/>
                  <a:pt x="303" y="596"/>
                </a:cubicBezTo>
                <a:cubicBezTo>
                  <a:pt x="363" y="596"/>
                  <a:pt x="424" y="589"/>
                  <a:pt x="484" y="575"/>
                </a:cubicBezTo>
                <a:lnTo>
                  <a:pt x="484" y="575"/>
                </a:lnTo>
                <a:cubicBezTo>
                  <a:pt x="410" y="603"/>
                  <a:pt x="345" y="640"/>
                  <a:pt x="289" y="686"/>
                </a:cubicBezTo>
                <a:lnTo>
                  <a:pt x="224" y="658"/>
                </a:lnTo>
                <a:lnTo>
                  <a:pt x="224" y="779"/>
                </a:lnTo>
                <a:cubicBezTo>
                  <a:pt x="224" y="826"/>
                  <a:pt x="270" y="872"/>
                  <a:pt x="345" y="891"/>
                </a:cubicBezTo>
                <a:cubicBezTo>
                  <a:pt x="366" y="898"/>
                  <a:pt x="389" y="902"/>
                  <a:pt x="411" y="902"/>
                </a:cubicBezTo>
                <a:cubicBezTo>
                  <a:pt x="475" y="902"/>
                  <a:pt x="538" y="874"/>
                  <a:pt x="586" y="826"/>
                </a:cubicBezTo>
                <a:lnTo>
                  <a:pt x="586" y="826"/>
                </a:lnTo>
                <a:cubicBezTo>
                  <a:pt x="549" y="882"/>
                  <a:pt x="596" y="956"/>
                  <a:pt x="689" y="974"/>
                </a:cubicBezTo>
                <a:cubicBezTo>
                  <a:pt x="711" y="982"/>
                  <a:pt x="733" y="985"/>
                  <a:pt x="756" y="985"/>
                </a:cubicBezTo>
                <a:cubicBezTo>
                  <a:pt x="819" y="985"/>
                  <a:pt x="882" y="957"/>
                  <a:pt x="930" y="909"/>
                </a:cubicBezTo>
                <a:cubicBezTo>
                  <a:pt x="949" y="882"/>
                  <a:pt x="958" y="854"/>
                  <a:pt x="958" y="826"/>
                </a:cubicBezTo>
                <a:lnTo>
                  <a:pt x="958" y="705"/>
                </a:lnTo>
                <a:lnTo>
                  <a:pt x="949" y="705"/>
                </a:lnTo>
                <a:lnTo>
                  <a:pt x="949" y="696"/>
                </a:lnTo>
                <a:lnTo>
                  <a:pt x="958" y="705"/>
                </a:lnTo>
                <a:cubicBezTo>
                  <a:pt x="1023" y="770"/>
                  <a:pt x="1107" y="816"/>
                  <a:pt x="1200" y="835"/>
                </a:cubicBezTo>
                <a:cubicBezTo>
                  <a:pt x="1222" y="842"/>
                  <a:pt x="1245" y="846"/>
                  <a:pt x="1267" y="846"/>
                </a:cubicBezTo>
                <a:cubicBezTo>
                  <a:pt x="1331" y="846"/>
                  <a:pt x="1394" y="818"/>
                  <a:pt x="1442" y="770"/>
                </a:cubicBezTo>
                <a:cubicBezTo>
                  <a:pt x="1451" y="761"/>
                  <a:pt x="1451" y="742"/>
                  <a:pt x="1451" y="733"/>
                </a:cubicBezTo>
                <a:lnTo>
                  <a:pt x="1451" y="630"/>
                </a:lnTo>
                <a:cubicBezTo>
                  <a:pt x="1498" y="621"/>
                  <a:pt x="1535" y="593"/>
                  <a:pt x="1563" y="556"/>
                </a:cubicBezTo>
                <a:cubicBezTo>
                  <a:pt x="1572" y="547"/>
                  <a:pt x="1581" y="537"/>
                  <a:pt x="1581" y="528"/>
                </a:cubicBezTo>
                <a:lnTo>
                  <a:pt x="1581" y="398"/>
                </a:lnTo>
                <a:lnTo>
                  <a:pt x="1544" y="444"/>
                </a:lnTo>
                <a:cubicBezTo>
                  <a:pt x="1526" y="426"/>
                  <a:pt x="1498" y="417"/>
                  <a:pt x="1479" y="417"/>
                </a:cubicBezTo>
                <a:cubicBezTo>
                  <a:pt x="1419" y="403"/>
                  <a:pt x="1358" y="396"/>
                  <a:pt x="1298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79"/>
                  <a:pt x="1293" y="324"/>
                  <a:pt x="1358" y="249"/>
                </a:cubicBezTo>
                <a:cubicBezTo>
                  <a:pt x="1368" y="231"/>
                  <a:pt x="1368" y="212"/>
                  <a:pt x="1368" y="193"/>
                </a:cubicBezTo>
                <a:lnTo>
                  <a:pt x="1368" y="82"/>
                </a:lnTo>
                <a:lnTo>
                  <a:pt x="1330" y="128"/>
                </a:lnTo>
                <a:cubicBezTo>
                  <a:pt x="1302" y="110"/>
                  <a:pt x="1284" y="100"/>
                  <a:pt x="1256" y="91"/>
                </a:cubicBezTo>
                <a:cubicBezTo>
                  <a:pt x="1232" y="84"/>
                  <a:pt x="1207" y="80"/>
                  <a:pt x="1184" y="80"/>
                </a:cubicBezTo>
                <a:cubicBezTo>
                  <a:pt x="1117" y="80"/>
                  <a:pt x="1055" y="108"/>
                  <a:pt x="1014" y="156"/>
                </a:cubicBezTo>
                <a:cubicBezTo>
                  <a:pt x="1051" y="100"/>
                  <a:pt x="1005" y="35"/>
                  <a:pt x="903" y="7"/>
                </a:cubicBezTo>
                <a:cubicBezTo>
                  <a:pt x="885" y="2"/>
                  <a:pt x="867" y="0"/>
                  <a:pt x="84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8" name="Google Shape;838;p30"/>
          <p:cNvSpPr/>
          <p:nvPr/>
        </p:nvSpPr>
        <p:spPr>
          <a:xfrm>
            <a:off x="2411981" y="4321024"/>
            <a:ext cx="179341" cy="145253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60" y="1"/>
                </a:moveTo>
                <a:cubicBezTo>
                  <a:pt x="795" y="1"/>
                  <a:pt x="731" y="23"/>
                  <a:pt x="689" y="73"/>
                </a:cubicBezTo>
                <a:cubicBezTo>
                  <a:pt x="643" y="147"/>
                  <a:pt x="643" y="240"/>
                  <a:pt x="689" y="305"/>
                </a:cubicBezTo>
                <a:cubicBezTo>
                  <a:pt x="615" y="231"/>
                  <a:pt x="522" y="184"/>
                  <a:pt x="419" y="156"/>
                </a:cubicBezTo>
                <a:cubicBezTo>
                  <a:pt x="395" y="149"/>
                  <a:pt x="371" y="145"/>
                  <a:pt x="347" y="145"/>
                </a:cubicBezTo>
                <a:cubicBezTo>
                  <a:pt x="280" y="145"/>
                  <a:pt x="219" y="173"/>
                  <a:pt x="178" y="221"/>
                </a:cubicBezTo>
                <a:cubicBezTo>
                  <a:pt x="144" y="272"/>
                  <a:pt x="179" y="338"/>
                  <a:pt x="255" y="364"/>
                </a:cubicBezTo>
                <a:lnTo>
                  <a:pt x="255" y="364"/>
                </a:lnTo>
                <a:cubicBezTo>
                  <a:pt x="241" y="361"/>
                  <a:pt x="227" y="359"/>
                  <a:pt x="213" y="359"/>
                </a:cubicBezTo>
                <a:cubicBezTo>
                  <a:pt x="150" y="359"/>
                  <a:pt x="86" y="387"/>
                  <a:pt x="38" y="435"/>
                </a:cubicBezTo>
                <a:cubicBezTo>
                  <a:pt x="1" y="491"/>
                  <a:pt x="47" y="565"/>
                  <a:pt x="150" y="584"/>
                </a:cubicBezTo>
                <a:cubicBezTo>
                  <a:pt x="210" y="598"/>
                  <a:pt x="271" y="605"/>
                  <a:pt x="331" y="605"/>
                </a:cubicBezTo>
                <a:cubicBezTo>
                  <a:pt x="392" y="605"/>
                  <a:pt x="452" y="598"/>
                  <a:pt x="512" y="584"/>
                </a:cubicBezTo>
                <a:lnTo>
                  <a:pt x="512" y="584"/>
                </a:lnTo>
                <a:cubicBezTo>
                  <a:pt x="410" y="612"/>
                  <a:pt x="326" y="677"/>
                  <a:pt x="271" y="751"/>
                </a:cubicBezTo>
                <a:cubicBezTo>
                  <a:pt x="233" y="807"/>
                  <a:pt x="280" y="872"/>
                  <a:pt x="373" y="900"/>
                </a:cubicBezTo>
                <a:cubicBezTo>
                  <a:pt x="395" y="908"/>
                  <a:pt x="417" y="911"/>
                  <a:pt x="440" y="911"/>
                </a:cubicBezTo>
                <a:cubicBezTo>
                  <a:pt x="503" y="911"/>
                  <a:pt x="567" y="883"/>
                  <a:pt x="615" y="835"/>
                </a:cubicBezTo>
                <a:lnTo>
                  <a:pt x="615" y="835"/>
                </a:lnTo>
                <a:cubicBezTo>
                  <a:pt x="577" y="891"/>
                  <a:pt x="624" y="956"/>
                  <a:pt x="717" y="984"/>
                </a:cubicBezTo>
                <a:cubicBezTo>
                  <a:pt x="739" y="991"/>
                  <a:pt x="761" y="995"/>
                  <a:pt x="784" y="995"/>
                </a:cubicBezTo>
                <a:cubicBezTo>
                  <a:pt x="847" y="995"/>
                  <a:pt x="911" y="967"/>
                  <a:pt x="959" y="919"/>
                </a:cubicBezTo>
                <a:cubicBezTo>
                  <a:pt x="996" y="844"/>
                  <a:pt x="996" y="761"/>
                  <a:pt x="959" y="696"/>
                </a:cubicBezTo>
                <a:lnTo>
                  <a:pt x="959" y="696"/>
                </a:lnTo>
                <a:cubicBezTo>
                  <a:pt x="1033" y="770"/>
                  <a:pt x="1126" y="817"/>
                  <a:pt x="1228" y="844"/>
                </a:cubicBezTo>
                <a:cubicBezTo>
                  <a:pt x="1250" y="852"/>
                  <a:pt x="1273" y="855"/>
                  <a:pt x="1295" y="855"/>
                </a:cubicBezTo>
                <a:cubicBezTo>
                  <a:pt x="1359" y="855"/>
                  <a:pt x="1422" y="827"/>
                  <a:pt x="1470" y="779"/>
                </a:cubicBezTo>
                <a:cubicBezTo>
                  <a:pt x="1507" y="725"/>
                  <a:pt x="1463" y="661"/>
                  <a:pt x="1366" y="633"/>
                </a:cubicBezTo>
                <a:lnTo>
                  <a:pt x="1366" y="633"/>
                </a:lnTo>
                <a:cubicBezTo>
                  <a:pt x="1388" y="638"/>
                  <a:pt x="1410" y="641"/>
                  <a:pt x="1431" y="641"/>
                </a:cubicBezTo>
                <a:cubicBezTo>
                  <a:pt x="1498" y="641"/>
                  <a:pt x="1559" y="614"/>
                  <a:pt x="1600" y="565"/>
                </a:cubicBezTo>
                <a:cubicBezTo>
                  <a:pt x="1638" y="500"/>
                  <a:pt x="1591" y="435"/>
                  <a:pt x="1498" y="407"/>
                </a:cubicBezTo>
                <a:cubicBezTo>
                  <a:pt x="1438" y="398"/>
                  <a:pt x="1377" y="393"/>
                  <a:pt x="1317" y="393"/>
                </a:cubicBezTo>
                <a:cubicBezTo>
                  <a:pt x="1256" y="393"/>
                  <a:pt x="1196" y="398"/>
                  <a:pt x="1135" y="407"/>
                </a:cubicBezTo>
                <a:cubicBezTo>
                  <a:pt x="1228" y="379"/>
                  <a:pt x="1312" y="324"/>
                  <a:pt x="1377" y="240"/>
                </a:cubicBezTo>
                <a:cubicBezTo>
                  <a:pt x="1414" y="184"/>
                  <a:pt x="1368" y="119"/>
                  <a:pt x="1275" y="91"/>
                </a:cubicBezTo>
                <a:cubicBezTo>
                  <a:pt x="1251" y="84"/>
                  <a:pt x="1226" y="80"/>
                  <a:pt x="1203" y="80"/>
                </a:cubicBezTo>
                <a:cubicBezTo>
                  <a:pt x="1136" y="80"/>
                  <a:pt x="1074" y="108"/>
                  <a:pt x="1033" y="156"/>
                </a:cubicBezTo>
                <a:cubicBezTo>
                  <a:pt x="1070" y="100"/>
                  <a:pt x="1024" y="35"/>
                  <a:pt x="922" y="7"/>
                </a:cubicBezTo>
                <a:cubicBezTo>
                  <a:pt x="901" y="3"/>
                  <a:pt x="880" y="1"/>
                  <a:pt x="860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9" name="Google Shape;839;p30"/>
          <p:cNvSpPr/>
          <p:nvPr/>
        </p:nvSpPr>
        <p:spPr>
          <a:xfrm>
            <a:off x="2527053" y="4586715"/>
            <a:ext cx="278098" cy="174012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91"/>
                  <a:pt x="1265" y="1191"/>
                </a:cubicBezTo>
                <a:cubicBezTo>
                  <a:pt x="186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0" name="Google Shape;840;p30"/>
          <p:cNvSpPr/>
          <p:nvPr/>
        </p:nvSpPr>
        <p:spPr>
          <a:xfrm>
            <a:off x="2527053" y="4472702"/>
            <a:ext cx="278098" cy="23371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1" name="Google Shape;841;p30"/>
          <p:cNvSpPr/>
          <p:nvPr/>
        </p:nvSpPr>
        <p:spPr>
          <a:xfrm>
            <a:off x="2542381" y="4480877"/>
            <a:ext cx="246456" cy="209195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3" y="0"/>
                  <a:pt x="0" y="214"/>
                  <a:pt x="0" y="707"/>
                </a:cubicBezTo>
                <a:cubicBezTo>
                  <a:pt x="0" y="1200"/>
                  <a:pt x="595" y="1433"/>
                  <a:pt x="1125" y="1433"/>
                </a:cubicBezTo>
                <a:cubicBezTo>
                  <a:pt x="1646" y="1433"/>
                  <a:pt x="2251" y="1209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2" name="Google Shape;842;p30"/>
          <p:cNvSpPr/>
          <p:nvPr/>
        </p:nvSpPr>
        <p:spPr>
          <a:xfrm>
            <a:off x="2541287" y="4480878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14"/>
                  <a:pt x="10" y="707"/>
                </a:cubicBezTo>
                <a:cubicBezTo>
                  <a:pt x="1" y="735"/>
                  <a:pt x="1" y="754"/>
                  <a:pt x="10" y="78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45"/>
                  <a:pt x="2261" y="782"/>
                </a:cubicBezTo>
                <a:cubicBezTo>
                  <a:pt x="2261" y="763"/>
                  <a:pt x="2261" y="735"/>
                  <a:pt x="2261" y="71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3" name="Google Shape;843;p30"/>
          <p:cNvSpPr/>
          <p:nvPr/>
        </p:nvSpPr>
        <p:spPr>
          <a:xfrm>
            <a:off x="2580046" y="4528322"/>
            <a:ext cx="173209" cy="143209"/>
          </a:xfrm>
          <a:custGeom>
            <a:avLst/>
            <a:gdLst/>
            <a:ahLst/>
            <a:cxnLst/>
            <a:rect l="l" t="t" r="r" b="b"/>
            <a:pathLst>
              <a:path w="1582" h="981" extrusionOk="0">
                <a:moveTo>
                  <a:pt x="1339" y="624"/>
                </a:moveTo>
                <a:cubicBezTo>
                  <a:pt x="1377" y="633"/>
                  <a:pt x="1405" y="633"/>
                  <a:pt x="1432" y="633"/>
                </a:cubicBezTo>
                <a:lnTo>
                  <a:pt x="1414" y="652"/>
                </a:lnTo>
                <a:cubicBezTo>
                  <a:pt x="1386" y="643"/>
                  <a:pt x="1367" y="633"/>
                  <a:pt x="1339" y="624"/>
                </a:cubicBezTo>
                <a:close/>
                <a:moveTo>
                  <a:pt x="949" y="689"/>
                </a:moveTo>
                <a:lnTo>
                  <a:pt x="958" y="698"/>
                </a:lnTo>
                <a:lnTo>
                  <a:pt x="949" y="698"/>
                </a:lnTo>
                <a:cubicBezTo>
                  <a:pt x="949" y="698"/>
                  <a:pt x="949" y="689"/>
                  <a:pt x="949" y="689"/>
                </a:cubicBez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2" y="252"/>
                  <a:pt x="661" y="299"/>
                </a:cubicBezTo>
                <a:cubicBezTo>
                  <a:pt x="586" y="224"/>
                  <a:pt x="493" y="168"/>
                  <a:pt x="391" y="140"/>
                </a:cubicBezTo>
                <a:cubicBezTo>
                  <a:pt x="375" y="138"/>
                  <a:pt x="358" y="137"/>
                  <a:pt x="342" y="137"/>
                </a:cubicBezTo>
                <a:cubicBezTo>
                  <a:pt x="293" y="137"/>
                  <a:pt x="244" y="147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83" y="342"/>
                  <a:pt x="252" y="361"/>
                </a:cubicBezTo>
                <a:lnTo>
                  <a:pt x="252" y="361"/>
                </a:lnTo>
                <a:cubicBezTo>
                  <a:pt x="232" y="356"/>
                  <a:pt x="212" y="354"/>
                  <a:pt x="192" y="354"/>
                </a:cubicBezTo>
                <a:cubicBezTo>
                  <a:pt x="149" y="354"/>
                  <a:pt x="107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8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3" y="587"/>
                  <a:pt x="484" y="578"/>
                </a:cubicBezTo>
                <a:lnTo>
                  <a:pt x="484" y="578"/>
                </a:lnTo>
                <a:cubicBezTo>
                  <a:pt x="409" y="605"/>
                  <a:pt x="344" y="643"/>
                  <a:pt x="289" y="680"/>
                </a:cubicBezTo>
                <a:lnTo>
                  <a:pt x="223" y="652"/>
                </a:lnTo>
                <a:lnTo>
                  <a:pt x="223" y="773"/>
                </a:lnTo>
                <a:cubicBezTo>
                  <a:pt x="223" y="819"/>
                  <a:pt x="270" y="866"/>
                  <a:pt x="344" y="884"/>
                </a:cubicBezTo>
                <a:cubicBezTo>
                  <a:pt x="369" y="893"/>
                  <a:pt x="394" y="897"/>
                  <a:pt x="419" y="897"/>
                </a:cubicBezTo>
                <a:cubicBezTo>
                  <a:pt x="480" y="897"/>
                  <a:pt x="540" y="872"/>
                  <a:pt x="586" y="819"/>
                </a:cubicBezTo>
                <a:lnTo>
                  <a:pt x="586" y="819"/>
                </a:lnTo>
                <a:cubicBezTo>
                  <a:pt x="549" y="884"/>
                  <a:pt x="595" y="949"/>
                  <a:pt x="688" y="968"/>
                </a:cubicBezTo>
                <a:cubicBezTo>
                  <a:pt x="713" y="976"/>
                  <a:pt x="738" y="980"/>
                  <a:pt x="763" y="980"/>
                </a:cubicBezTo>
                <a:cubicBezTo>
                  <a:pt x="824" y="980"/>
                  <a:pt x="884" y="956"/>
                  <a:pt x="930" y="903"/>
                </a:cubicBezTo>
                <a:cubicBezTo>
                  <a:pt x="949" y="884"/>
                  <a:pt x="958" y="857"/>
                  <a:pt x="958" y="819"/>
                </a:cubicBezTo>
                <a:cubicBezTo>
                  <a:pt x="958" y="810"/>
                  <a:pt x="958" y="801"/>
                  <a:pt x="958" y="791"/>
                </a:cubicBezTo>
                <a:lnTo>
                  <a:pt x="958" y="708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9"/>
                  <a:pt x="1267" y="849"/>
                </a:cubicBezTo>
                <a:cubicBezTo>
                  <a:pt x="1330" y="849"/>
                  <a:pt x="1394" y="821"/>
                  <a:pt x="1442" y="773"/>
                </a:cubicBezTo>
                <a:cubicBezTo>
                  <a:pt x="1451" y="764"/>
                  <a:pt x="1451" y="745"/>
                  <a:pt x="1451" y="736"/>
                </a:cubicBezTo>
                <a:lnTo>
                  <a:pt x="1451" y="633"/>
                </a:lnTo>
                <a:cubicBezTo>
                  <a:pt x="1497" y="624"/>
                  <a:pt x="1544" y="596"/>
                  <a:pt x="1572" y="559"/>
                </a:cubicBezTo>
                <a:cubicBezTo>
                  <a:pt x="1572" y="550"/>
                  <a:pt x="1581" y="540"/>
                  <a:pt x="1581" y="522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25" y="419"/>
                  <a:pt x="1497" y="419"/>
                  <a:pt x="1479" y="410"/>
                </a:cubicBezTo>
                <a:cubicBezTo>
                  <a:pt x="1418" y="396"/>
                  <a:pt x="1358" y="389"/>
                  <a:pt x="1298" y="389"/>
                </a:cubicBezTo>
                <a:cubicBezTo>
                  <a:pt x="1237" y="389"/>
                  <a:pt x="1177" y="396"/>
                  <a:pt x="1116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7" y="224"/>
                  <a:pt x="1377" y="215"/>
                  <a:pt x="1367" y="196"/>
                </a:cubicBezTo>
                <a:lnTo>
                  <a:pt x="1367" y="75"/>
                </a:lnTo>
                <a:lnTo>
                  <a:pt x="1330" y="122"/>
                </a:lnTo>
                <a:cubicBezTo>
                  <a:pt x="1302" y="103"/>
                  <a:pt x="1274" y="94"/>
                  <a:pt x="1256" y="85"/>
                </a:cubicBezTo>
                <a:cubicBezTo>
                  <a:pt x="1234" y="80"/>
                  <a:pt x="1212" y="78"/>
                  <a:pt x="1190" y="78"/>
                </a:cubicBezTo>
                <a:cubicBezTo>
                  <a:pt x="1121" y="78"/>
                  <a:pt x="1057" y="102"/>
                  <a:pt x="1014" y="159"/>
                </a:cubicBezTo>
                <a:cubicBezTo>
                  <a:pt x="1051" y="94"/>
                  <a:pt x="1005" y="29"/>
                  <a:pt x="902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4" name="Google Shape;844;p30"/>
          <p:cNvSpPr/>
          <p:nvPr/>
        </p:nvSpPr>
        <p:spPr>
          <a:xfrm>
            <a:off x="2577965" y="4510365"/>
            <a:ext cx="179341" cy="144085"/>
          </a:xfrm>
          <a:custGeom>
            <a:avLst/>
            <a:gdLst/>
            <a:ahLst/>
            <a:cxnLst/>
            <a:rect l="l" t="t" r="r" b="b"/>
            <a:pathLst>
              <a:path w="1638" h="987" extrusionOk="0">
                <a:moveTo>
                  <a:pt x="847" y="0"/>
                </a:moveTo>
                <a:cubicBezTo>
                  <a:pt x="787" y="0"/>
                  <a:pt x="728" y="25"/>
                  <a:pt x="689" y="77"/>
                </a:cubicBezTo>
                <a:cubicBezTo>
                  <a:pt x="642" y="143"/>
                  <a:pt x="642" y="226"/>
                  <a:pt x="689" y="301"/>
                </a:cubicBezTo>
                <a:cubicBezTo>
                  <a:pt x="614" y="226"/>
                  <a:pt x="521" y="170"/>
                  <a:pt x="419" y="152"/>
                </a:cubicBezTo>
                <a:cubicBezTo>
                  <a:pt x="392" y="144"/>
                  <a:pt x="365" y="140"/>
                  <a:pt x="339" y="140"/>
                </a:cubicBezTo>
                <a:cubicBezTo>
                  <a:pt x="275" y="140"/>
                  <a:pt x="217" y="164"/>
                  <a:pt x="177" y="217"/>
                </a:cubicBezTo>
                <a:cubicBezTo>
                  <a:pt x="141" y="271"/>
                  <a:pt x="184" y="335"/>
                  <a:pt x="273" y="364"/>
                </a:cubicBezTo>
                <a:lnTo>
                  <a:pt x="273" y="364"/>
                </a:lnTo>
                <a:cubicBezTo>
                  <a:pt x="253" y="358"/>
                  <a:pt x="233" y="355"/>
                  <a:pt x="213" y="355"/>
                </a:cubicBezTo>
                <a:cubicBezTo>
                  <a:pt x="149" y="355"/>
                  <a:pt x="86" y="383"/>
                  <a:pt x="38" y="431"/>
                </a:cubicBezTo>
                <a:cubicBezTo>
                  <a:pt x="1" y="487"/>
                  <a:pt x="47" y="552"/>
                  <a:pt x="150" y="580"/>
                </a:cubicBezTo>
                <a:cubicBezTo>
                  <a:pt x="210" y="589"/>
                  <a:pt x="270" y="594"/>
                  <a:pt x="331" y="594"/>
                </a:cubicBezTo>
                <a:cubicBezTo>
                  <a:pt x="391" y="594"/>
                  <a:pt x="452" y="589"/>
                  <a:pt x="512" y="580"/>
                </a:cubicBezTo>
                <a:lnTo>
                  <a:pt x="512" y="580"/>
                </a:lnTo>
                <a:cubicBezTo>
                  <a:pt x="410" y="608"/>
                  <a:pt x="326" y="663"/>
                  <a:pt x="270" y="747"/>
                </a:cubicBezTo>
                <a:cubicBezTo>
                  <a:pt x="233" y="803"/>
                  <a:pt x="280" y="868"/>
                  <a:pt x="373" y="896"/>
                </a:cubicBezTo>
                <a:cubicBezTo>
                  <a:pt x="395" y="903"/>
                  <a:pt x="417" y="907"/>
                  <a:pt x="440" y="907"/>
                </a:cubicBezTo>
                <a:cubicBezTo>
                  <a:pt x="503" y="907"/>
                  <a:pt x="566" y="879"/>
                  <a:pt x="614" y="831"/>
                </a:cubicBezTo>
                <a:lnTo>
                  <a:pt x="614" y="831"/>
                </a:lnTo>
                <a:cubicBezTo>
                  <a:pt x="577" y="887"/>
                  <a:pt x="624" y="952"/>
                  <a:pt x="717" y="980"/>
                </a:cubicBezTo>
                <a:cubicBezTo>
                  <a:pt x="737" y="984"/>
                  <a:pt x="757" y="986"/>
                  <a:pt x="777" y="986"/>
                </a:cubicBezTo>
                <a:cubicBezTo>
                  <a:pt x="843" y="986"/>
                  <a:pt x="909" y="962"/>
                  <a:pt x="959" y="905"/>
                </a:cubicBezTo>
                <a:cubicBezTo>
                  <a:pt x="996" y="840"/>
                  <a:pt x="996" y="756"/>
                  <a:pt x="959" y="682"/>
                </a:cubicBezTo>
                <a:lnTo>
                  <a:pt x="959" y="682"/>
                </a:lnTo>
                <a:cubicBezTo>
                  <a:pt x="1033" y="756"/>
                  <a:pt x="1126" y="812"/>
                  <a:pt x="1228" y="840"/>
                </a:cubicBezTo>
                <a:cubicBezTo>
                  <a:pt x="1250" y="847"/>
                  <a:pt x="1273" y="851"/>
                  <a:pt x="1295" y="851"/>
                </a:cubicBezTo>
                <a:cubicBezTo>
                  <a:pt x="1359" y="851"/>
                  <a:pt x="1422" y="823"/>
                  <a:pt x="1470" y="775"/>
                </a:cubicBezTo>
                <a:cubicBezTo>
                  <a:pt x="1503" y="716"/>
                  <a:pt x="1469" y="658"/>
                  <a:pt x="1387" y="633"/>
                </a:cubicBezTo>
                <a:lnTo>
                  <a:pt x="1387" y="633"/>
                </a:lnTo>
                <a:cubicBezTo>
                  <a:pt x="1402" y="636"/>
                  <a:pt x="1416" y="637"/>
                  <a:pt x="1431" y="637"/>
                </a:cubicBezTo>
                <a:cubicBezTo>
                  <a:pt x="1497" y="637"/>
                  <a:pt x="1559" y="609"/>
                  <a:pt x="1600" y="561"/>
                </a:cubicBezTo>
                <a:cubicBezTo>
                  <a:pt x="1637" y="496"/>
                  <a:pt x="1591" y="431"/>
                  <a:pt x="1498" y="412"/>
                </a:cubicBezTo>
                <a:cubicBezTo>
                  <a:pt x="1437" y="398"/>
                  <a:pt x="1377" y="391"/>
                  <a:pt x="1317" y="391"/>
                </a:cubicBezTo>
                <a:cubicBezTo>
                  <a:pt x="1256" y="391"/>
                  <a:pt x="1196" y="398"/>
                  <a:pt x="1135" y="412"/>
                </a:cubicBezTo>
                <a:cubicBezTo>
                  <a:pt x="1228" y="375"/>
                  <a:pt x="1312" y="319"/>
                  <a:pt x="1377" y="245"/>
                </a:cubicBezTo>
                <a:cubicBezTo>
                  <a:pt x="1414" y="180"/>
                  <a:pt x="1368" y="115"/>
                  <a:pt x="1275" y="96"/>
                </a:cubicBezTo>
                <a:cubicBezTo>
                  <a:pt x="1250" y="89"/>
                  <a:pt x="1226" y="85"/>
                  <a:pt x="1202" y="85"/>
                </a:cubicBezTo>
                <a:cubicBezTo>
                  <a:pt x="1136" y="85"/>
                  <a:pt x="1074" y="113"/>
                  <a:pt x="1033" y="161"/>
                </a:cubicBezTo>
                <a:cubicBezTo>
                  <a:pt x="1070" y="96"/>
                  <a:pt x="1024" y="31"/>
                  <a:pt x="921" y="12"/>
                </a:cubicBezTo>
                <a:cubicBezTo>
                  <a:pt x="897" y="4"/>
                  <a:pt x="872" y="0"/>
                  <a:pt x="847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5" name="Google Shape;845;p30"/>
          <p:cNvSpPr/>
          <p:nvPr/>
        </p:nvSpPr>
        <p:spPr>
          <a:xfrm>
            <a:off x="2762233" y="4730655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82"/>
                  <a:pt x="1266" y="1182"/>
                </a:cubicBezTo>
                <a:cubicBezTo>
                  <a:pt x="1851" y="1182"/>
                  <a:pt x="2540" y="93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6" name="Google Shape;846;p30"/>
          <p:cNvSpPr/>
          <p:nvPr/>
        </p:nvSpPr>
        <p:spPr>
          <a:xfrm>
            <a:off x="2762233" y="4616643"/>
            <a:ext cx="278098" cy="233573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40" y="1349"/>
                  <a:pt x="2540" y="791"/>
                </a:cubicBezTo>
                <a:cubicBezTo>
                  <a:pt x="2540" y="224"/>
                  <a:pt x="1824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7" name="Google Shape;847;p30"/>
          <p:cNvSpPr/>
          <p:nvPr/>
        </p:nvSpPr>
        <p:spPr>
          <a:xfrm>
            <a:off x="2777561" y="4624817"/>
            <a:ext cx="246456" cy="209195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3" y="0"/>
                  <a:pt x="0" y="214"/>
                  <a:pt x="0" y="707"/>
                </a:cubicBezTo>
                <a:cubicBezTo>
                  <a:pt x="0" y="1200"/>
                  <a:pt x="596" y="1432"/>
                  <a:pt x="1116" y="1432"/>
                </a:cubicBezTo>
                <a:cubicBezTo>
                  <a:pt x="1646" y="1432"/>
                  <a:pt x="2251" y="1209"/>
                  <a:pt x="2251" y="707"/>
                </a:cubicBezTo>
                <a:cubicBezTo>
                  <a:pt x="2251" y="214"/>
                  <a:pt x="161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8" name="Google Shape;848;p30"/>
          <p:cNvSpPr/>
          <p:nvPr/>
        </p:nvSpPr>
        <p:spPr>
          <a:xfrm>
            <a:off x="2776576" y="4624818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14"/>
                  <a:pt x="0" y="707"/>
                </a:cubicBezTo>
                <a:lnTo>
                  <a:pt x="0" y="781"/>
                </a:lnTo>
                <a:cubicBezTo>
                  <a:pt x="74" y="335"/>
                  <a:pt x="660" y="149"/>
                  <a:pt x="1125" y="149"/>
                </a:cubicBezTo>
                <a:cubicBezTo>
                  <a:pt x="1609" y="149"/>
                  <a:pt x="2195" y="335"/>
                  <a:pt x="2250" y="781"/>
                </a:cubicBezTo>
                <a:cubicBezTo>
                  <a:pt x="2260" y="763"/>
                  <a:pt x="2260" y="735"/>
                  <a:pt x="2250" y="707"/>
                </a:cubicBezTo>
                <a:cubicBezTo>
                  <a:pt x="2250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9" name="Google Shape;849;p30"/>
          <p:cNvSpPr/>
          <p:nvPr/>
        </p:nvSpPr>
        <p:spPr>
          <a:xfrm>
            <a:off x="2815226" y="4671239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1"/>
                </a:moveTo>
                <a:cubicBezTo>
                  <a:pt x="1367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67" y="640"/>
                  <a:pt x="1340" y="631"/>
                </a:cubicBezTo>
                <a:close/>
                <a:moveTo>
                  <a:pt x="940" y="696"/>
                </a:moveTo>
                <a:lnTo>
                  <a:pt x="958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7" y="0"/>
                </a:moveTo>
                <a:cubicBezTo>
                  <a:pt x="795" y="0"/>
                  <a:pt x="739" y="18"/>
                  <a:pt x="698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33" y="203"/>
                  <a:pt x="642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4"/>
                  <a:pt x="341" y="144"/>
                </a:cubicBezTo>
                <a:cubicBezTo>
                  <a:pt x="290" y="144"/>
                  <a:pt x="238" y="154"/>
                  <a:pt x="196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3"/>
                  <a:pt x="183" y="348"/>
                  <a:pt x="244" y="368"/>
                </a:cubicBezTo>
                <a:lnTo>
                  <a:pt x="244" y="368"/>
                </a:lnTo>
                <a:cubicBezTo>
                  <a:pt x="226" y="363"/>
                  <a:pt x="207" y="361"/>
                  <a:pt x="187" y="361"/>
                </a:cubicBezTo>
                <a:cubicBezTo>
                  <a:pt x="145" y="361"/>
                  <a:pt x="102" y="371"/>
                  <a:pt x="66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84"/>
                </a:cubicBezTo>
                <a:cubicBezTo>
                  <a:pt x="182" y="594"/>
                  <a:pt x="242" y="598"/>
                  <a:pt x="303" y="598"/>
                </a:cubicBezTo>
                <a:cubicBezTo>
                  <a:pt x="363" y="598"/>
                  <a:pt x="424" y="594"/>
                  <a:pt x="484" y="584"/>
                </a:cubicBezTo>
                <a:lnTo>
                  <a:pt x="484" y="584"/>
                </a:lnTo>
                <a:cubicBezTo>
                  <a:pt x="410" y="603"/>
                  <a:pt x="345" y="640"/>
                  <a:pt x="289" y="687"/>
                </a:cubicBezTo>
                <a:lnTo>
                  <a:pt x="224" y="659"/>
                </a:lnTo>
                <a:lnTo>
                  <a:pt x="224" y="780"/>
                </a:lnTo>
                <a:cubicBezTo>
                  <a:pt x="224" y="826"/>
                  <a:pt x="261" y="873"/>
                  <a:pt x="345" y="891"/>
                </a:cubicBezTo>
                <a:cubicBezTo>
                  <a:pt x="369" y="899"/>
                  <a:pt x="394" y="903"/>
                  <a:pt x="419" y="903"/>
                </a:cubicBezTo>
                <a:cubicBezTo>
                  <a:pt x="479" y="903"/>
                  <a:pt x="537" y="879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89" y="975"/>
                </a:cubicBezTo>
                <a:cubicBezTo>
                  <a:pt x="713" y="983"/>
                  <a:pt x="738" y="987"/>
                  <a:pt x="763" y="987"/>
                </a:cubicBezTo>
                <a:cubicBezTo>
                  <a:pt x="824" y="987"/>
                  <a:pt x="884" y="962"/>
                  <a:pt x="930" y="910"/>
                </a:cubicBezTo>
                <a:cubicBezTo>
                  <a:pt x="940" y="891"/>
                  <a:pt x="949" y="863"/>
                  <a:pt x="958" y="826"/>
                </a:cubicBezTo>
                <a:cubicBezTo>
                  <a:pt x="958" y="817"/>
                  <a:pt x="958" y="807"/>
                  <a:pt x="958" y="798"/>
                </a:cubicBezTo>
                <a:lnTo>
                  <a:pt x="958" y="714"/>
                </a:lnTo>
                <a:cubicBezTo>
                  <a:pt x="1023" y="780"/>
                  <a:pt x="1107" y="826"/>
                  <a:pt x="1200" y="845"/>
                </a:cubicBezTo>
                <a:cubicBezTo>
                  <a:pt x="1222" y="852"/>
                  <a:pt x="1244" y="855"/>
                  <a:pt x="1267" y="855"/>
                </a:cubicBezTo>
                <a:cubicBezTo>
                  <a:pt x="1330" y="855"/>
                  <a:pt x="1394" y="828"/>
                  <a:pt x="1442" y="780"/>
                </a:cubicBezTo>
                <a:cubicBezTo>
                  <a:pt x="1442" y="770"/>
                  <a:pt x="1451" y="752"/>
                  <a:pt x="1451" y="733"/>
                </a:cubicBezTo>
                <a:lnTo>
                  <a:pt x="1451" y="640"/>
                </a:lnTo>
                <a:cubicBezTo>
                  <a:pt x="1498" y="631"/>
                  <a:pt x="1535" y="603"/>
                  <a:pt x="1563" y="566"/>
                </a:cubicBezTo>
                <a:cubicBezTo>
                  <a:pt x="1572" y="556"/>
                  <a:pt x="1581" y="547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26"/>
                  <a:pt x="1479" y="417"/>
                </a:cubicBezTo>
                <a:cubicBezTo>
                  <a:pt x="1419" y="403"/>
                  <a:pt x="1356" y="396"/>
                  <a:pt x="1293" y="396"/>
                </a:cubicBezTo>
                <a:cubicBezTo>
                  <a:pt x="1230" y="396"/>
                  <a:pt x="1168" y="403"/>
                  <a:pt x="1107" y="417"/>
                </a:cubicBezTo>
                <a:cubicBezTo>
                  <a:pt x="1209" y="389"/>
                  <a:pt x="1293" y="324"/>
                  <a:pt x="1358" y="249"/>
                </a:cubicBezTo>
                <a:cubicBezTo>
                  <a:pt x="1367" y="231"/>
                  <a:pt x="1367" y="222"/>
                  <a:pt x="1367" y="203"/>
                </a:cubicBezTo>
                <a:lnTo>
                  <a:pt x="1367" y="82"/>
                </a:lnTo>
                <a:lnTo>
                  <a:pt x="1321" y="129"/>
                </a:lnTo>
                <a:cubicBezTo>
                  <a:pt x="1302" y="110"/>
                  <a:pt x="1274" y="101"/>
                  <a:pt x="1247" y="91"/>
                </a:cubicBezTo>
                <a:cubicBezTo>
                  <a:pt x="1226" y="87"/>
                  <a:pt x="1205" y="85"/>
                  <a:pt x="1185" y="85"/>
                </a:cubicBezTo>
                <a:cubicBezTo>
                  <a:pt x="1120" y="85"/>
                  <a:pt x="1056" y="107"/>
                  <a:pt x="1014" y="156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6" y="0"/>
                  <a:pt x="847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0" name="Google Shape;850;p30"/>
          <p:cNvSpPr/>
          <p:nvPr/>
        </p:nvSpPr>
        <p:spPr>
          <a:xfrm>
            <a:off x="2813146" y="4653138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38" y="1"/>
                </a:moveTo>
                <a:cubicBezTo>
                  <a:pt x="696" y="1"/>
                  <a:pt x="586" y="168"/>
                  <a:pt x="680" y="308"/>
                </a:cubicBezTo>
                <a:cubicBezTo>
                  <a:pt x="605" y="234"/>
                  <a:pt x="512" y="178"/>
                  <a:pt x="410" y="160"/>
                </a:cubicBezTo>
                <a:cubicBezTo>
                  <a:pt x="386" y="151"/>
                  <a:pt x="360" y="147"/>
                  <a:pt x="335" y="147"/>
                </a:cubicBezTo>
                <a:cubicBezTo>
                  <a:pt x="274" y="147"/>
                  <a:pt x="214" y="172"/>
                  <a:pt x="168" y="225"/>
                </a:cubicBezTo>
                <a:cubicBezTo>
                  <a:pt x="132" y="279"/>
                  <a:pt x="175" y="342"/>
                  <a:pt x="272" y="371"/>
                </a:cubicBezTo>
                <a:lnTo>
                  <a:pt x="272" y="371"/>
                </a:lnTo>
                <a:cubicBezTo>
                  <a:pt x="248" y="365"/>
                  <a:pt x="223" y="361"/>
                  <a:pt x="199" y="361"/>
                </a:cubicBezTo>
                <a:cubicBezTo>
                  <a:pt x="136" y="361"/>
                  <a:pt x="78" y="386"/>
                  <a:pt x="38" y="439"/>
                </a:cubicBezTo>
                <a:cubicBezTo>
                  <a:pt x="1" y="494"/>
                  <a:pt x="47" y="559"/>
                  <a:pt x="140" y="587"/>
                </a:cubicBezTo>
                <a:cubicBezTo>
                  <a:pt x="201" y="597"/>
                  <a:pt x="261" y="601"/>
                  <a:pt x="322" y="601"/>
                </a:cubicBezTo>
                <a:cubicBezTo>
                  <a:pt x="382" y="601"/>
                  <a:pt x="443" y="597"/>
                  <a:pt x="503" y="587"/>
                </a:cubicBezTo>
                <a:lnTo>
                  <a:pt x="503" y="587"/>
                </a:lnTo>
                <a:cubicBezTo>
                  <a:pt x="410" y="615"/>
                  <a:pt x="326" y="671"/>
                  <a:pt x="261" y="745"/>
                </a:cubicBezTo>
                <a:cubicBezTo>
                  <a:pt x="224" y="811"/>
                  <a:pt x="271" y="876"/>
                  <a:pt x="373" y="894"/>
                </a:cubicBezTo>
                <a:cubicBezTo>
                  <a:pt x="397" y="902"/>
                  <a:pt x="422" y="907"/>
                  <a:pt x="447" y="907"/>
                </a:cubicBezTo>
                <a:cubicBezTo>
                  <a:pt x="508" y="907"/>
                  <a:pt x="566" y="882"/>
                  <a:pt x="605" y="829"/>
                </a:cubicBezTo>
                <a:lnTo>
                  <a:pt x="605" y="829"/>
                </a:lnTo>
                <a:cubicBezTo>
                  <a:pt x="568" y="894"/>
                  <a:pt x="615" y="959"/>
                  <a:pt x="717" y="978"/>
                </a:cubicBezTo>
                <a:cubicBezTo>
                  <a:pt x="745" y="991"/>
                  <a:pt x="773" y="997"/>
                  <a:pt x="800" y="997"/>
                </a:cubicBezTo>
                <a:cubicBezTo>
                  <a:pt x="943" y="997"/>
                  <a:pt x="1052" y="830"/>
                  <a:pt x="959" y="690"/>
                </a:cubicBezTo>
                <a:lnTo>
                  <a:pt x="959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50" y="855"/>
                  <a:pt x="1273" y="859"/>
                  <a:pt x="1295" y="859"/>
                </a:cubicBezTo>
                <a:cubicBezTo>
                  <a:pt x="1359" y="859"/>
                  <a:pt x="1422" y="831"/>
                  <a:pt x="1470" y="783"/>
                </a:cubicBezTo>
                <a:cubicBezTo>
                  <a:pt x="1497" y="719"/>
                  <a:pt x="1453" y="655"/>
                  <a:pt x="1364" y="635"/>
                </a:cubicBezTo>
                <a:lnTo>
                  <a:pt x="1364" y="635"/>
                </a:lnTo>
                <a:cubicBezTo>
                  <a:pt x="1383" y="639"/>
                  <a:pt x="1402" y="641"/>
                  <a:pt x="1421" y="641"/>
                </a:cubicBezTo>
                <a:cubicBezTo>
                  <a:pt x="1486" y="641"/>
                  <a:pt x="1551" y="618"/>
                  <a:pt x="1600" y="569"/>
                </a:cubicBezTo>
                <a:cubicBezTo>
                  <a:pt x="1638" y="504"/>
                  <a:pt x="1591" y="439"/>
                  <a:pt x="1498" y="420"/>
                </a:cubicBezTo>
                <a:cubicBezTo>
                  <a:pt x="1438" y="406"/>
                  <a:pt x="1375" y="399"/>
                  <a:pt x="1312" y="399"/>
                </a:cubicBezTo>
                <a:cubicBezTo>
                  <a:pt x="1249" y="399"/>
                  <a:pt x="1187" y="406"/>
                  <a:pt x="1126" y="420"/>
                </a:cubicBezTo>
                <a:cubicBezTo>
                  <a:pt x="1228" y="383"/>
                  <a:pt x="1312" y="327"/>
                  <a:pt x="1377" y="253"/>
                </a:cubicBezTo>
                <a:cubicBezTo>
                  <a:pt x="1414" y="187"/>
                  <a:pt x="1368" y="122"/>
                  <a:pt x="1266" y="104"/>
                </a:cubicBezTo>
                <a:cubicBezTo>
                  <a:pt x="1241" y="96"/>
                  <a:pt x="1216" y="91"/>
                  <a:pt x="1191" y="91"/>
                </a:cubicBezTo>
                <a:cubicBezTo>
                  <a:pt x="1131" y="91"/>
                  <a:pt x="1073" y="116"/>
                  <a:pt x="1033" y="169"/>
                </a:cubicBezTo>
                <a:cubicBezTo>
                  <a:pt x="1070" y="104"/>
                  <a:pt x="1014" y="39"/>
                  <a:pt x="921" y="20"/>
                </a:cubicBezTo>
                <a:cubicBezTo>
                  <a:pt x="893" y="7"/>
                  <a:pt x="865" y="1"/>
                  <a:pt x="838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1" name="Google Shape;851;p30"/>
          <p:cNvSpPr/>
          <p:nvPr/>
        </p:nvSpPr>
        <p:spPr>
          <a:xfrm>
            <a:off x="2939385" y="4884084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1" y="1181"/>
                  <a:pt x="1256" y="1181"/>
                </a:cubicBezTo>
                <a:cubicBezTo>
                  <a:pt x="1852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2" name="Google Shape;852;p30"/>
          <p:cNvSpPr/>
          <p:nvPr/>
        </p:nvSpPr>
        <p:spPr>
          <a:xfrm>
            <a:off x="2939385" y="4768613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61" y="1610"/>
                  <a:pt x="1256" y="1610"/>
                </a:cubicBezTo>
                <a:cubicBezTo>
                  <a:pt x="1852" y="1610"/>
                  <a:pt x="2540" y="1359"/>
                  <a:pt x="2540" y="791"/>
                </a:cubicBezTo>
                <a:cubicBezTo>
                  <a:pt x="2540" y="233"/>
                  <a:pt x="1824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3" name="Google Shape;853;p30"/>
          <p:cNvSpPr/>
          <p:nvPr/>
        </p:nvSpPr>
        <p:spPr>
          <a:xfrm>
            <a:off x="2954713" y="4778247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90"/>
                  <a:pt x="59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4" name="Google Shape;854;p30"/>
          <p:cNvSpPr/>
          <p:nvPr/>
        </p:nvSpPr>
        <p:spPr>
          <a:xfrm>
            <a:off x="2953728" y="4778247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7"/>
                </a:cubicBezTo>
                <a:cubicBezTo>
                  <a:pt x="0" y="716"/>
                  <a:pt x="0" y="744"/>
                  <a:pt x="0" y="772"/>
                </a:cubicBezTo>
                <a:cubicBezTo>
                  <a:pt x="75" y="335"/>
                  <a:pt x="660" y="140"/>
                  <a:pt x="1125" y="140"/>
                </a:cubicBezTo>
                <a:cubicBezTo>
                  <a:pt x="1609" y="140"/>
                  <a:pt x="2195" y="335"/>
                  <a:pt x="2251" y="781"/>
                </a:cubicBezTo>
                <a:cubicBezTo>
                  <a:pt x="2260" y="753"/>
                  <a:pt x="2260" y="72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5" name="Google Shape;855;p30"/>
          <p:cNvSpPr/>
          <p:nvPr/>
        </p:nvSpPr>
        <p:spPr>
          <a:xfrm>
            <a:off x="2992378" y="4824376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cubicBezTo>
                  <a:pt x="1368" y="633"/>
                  <a:pt x="1405" y="633"/>
                  <a:pt x="1433" y="633"/>
                </a:cubicBezTo>
                <a:lnTo>
                  <a:pt x="1405" y="651"/>
                </a:lnTo>
                <a:cubicBezTo>
                  <a:pt x="1386" y="642"/>
                  <a:pt x="1368" y="633"/>
                  <a:pt x="1340" y="623"/>
                </a:cubicBezTo>
                <a:close/>
                <a:moveTo>
                  <a:pt x="940" y="688"/>
                </a:moveTo>
                <a:lnTo>
                  <a:pt x="958" y="698"/>
                </a:lnTo>
                <a:lnTo>
                  <a:pt x="940" y="707"/>
                </a:lnTo>
                <a:lnTo>
                  <a:pt x="940" y="688"/>
                </a:lnTo>
                <a:close/>
                <a:moveTo>
                  <a:pt x="829" y="0"/>
                </a:moveTo>
                <a:cubicBezTo>
                  <a:pt x="781" y="0"/>
                  <a:pt x="735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77" y="344"/>
                  <a:pt x="252" y="363"/>
                </a:cubicBezTo>
                <a:cubicBezTo>
                  <a:pt x="228" y="359"/>
                  <a:pt x="204" y="357"/>
                  <a:pt x="181" y="357"/>
                </a:cubicBezTo>
                <a:cubicBezTo>
                  <a:pt x="140" y="357"/>
                  <a:pt x="101" y="364"/>
                  <a:pt x="66" y="381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12" y="577"/>
                </a:cubicBezTo>
                <a:cubicBezTo>
                  <a:pt x="173" y="591"/>
                  <a:pt x="235" y="598"/>
                  <a:pt x="297" y="598"/>
                </a:cubicBezTo>
                <a:cubicBezTo>
                  <a:pt x="359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28"/>
                  <a:pt x="261" y="874"/>
                  <a:pt x="335" y="893"/>
                </a:cubicBezTo>
                <a:cubicBezTo>
                  <a:pt x="360" y="900"/>
                  <a:pt x="384" y="904"/>
                  <a:pt x="408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9" y="977"/>
                </a:cubicBezTo>
                <a:cubicBezTo>
                  <a:pt x="711" y="984"/>
                  <a:pt x="733" y="987"/>
                  <a:pt x="755" y="987"/>
                </a:cubicBezTo>
                <a:cubicBezTo>
                  <a:pt x="818" y="987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3" y="772"/>
                  <a:pt x="1107" y="819"/>
                  <a:pt x="1191" y="837"/>
                </a:cubicBezTo>
                <a:cubicBezTo>
                  <a:pt x="1215" y="844"/>
                  <a:pt x="1239" y="848"/>
                  <a:pt x="1263" y="848"/>
                </a:cubicBezTo>
                <a:cubicBezTo>
                  <a:pt x="1330" y="848"/>
                  <a:pt x="1391" y="820"/>
                  <a:pt x="1433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8" y="623"/>
                  <a:pt x="1544" y="605"/>
                  <a:pt x="1572" y="558"/>
                </a:cubicBezTo>
                <a:cubicBezTo>
                  <a:pt x="1581" y="549"/>
                  <a:pt x="1581" y="540"/>
                  <a:pt x="1581" y="530"/>
                </a:cubicBezTo>
                <a:lnTo>
                  <a:pt x="1581" y="400"/>
                </a:lnTo>
                <a:lnTo>
                  <a:pt x="1535" y="437"/>
                </a:lnTo>
                <a:cubicBezTo>
                  <a:pt x="1516" y="428"/>
                  <a:pt x="1498" y="419"/>
                  <a:pt x="1479" y="409"/>
                </a:cubicBezTo>
                <a:cubicBezTo>
                  <a:pt x="1419" y="400"/>
                  <a:pt x="1356" y="395"/>
                  <a:pt x="1293" y="395"/>
                </a:cubicBezTo>
                <a:cubicBezTo>
                  <a:pt x="1230" y="395"/>
                  <a:pt x="1168" y="400"/>
                  <a:pt x="1107" y="409"/>
                </a:cubicBezTo>
                <a:cubicBezTo>
                  <a:pt x="1209" y="381"/>
                  <a:pt x="1293" y="326"/>
                  <a:pt x="1358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2" y="112"/>
                  <a:pt x="1275" y="103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6" y="82"/>
                  <a:pt x="1053" y="110"/>
                  <a:pt x="1005" y="158"/>
                </a:cubicBezTo>
                <a:cubicBezTo>
                  <a:pt x="1042" y="93"/>
                  <a:pt x="996" y="28"/>
                  <a:pt x="903" y="10"/>
                </a:cubicBezTo>
                <a:cubicBezTo>
                  <a:pt x="878" y="3"/>
                  <a:pt x="853" y="0"/>
                  <a:pt x="82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6" name="Google Shape;856;p30"/>
          <p:cNvSpPr/>
          <p:nvPr/>
        </p:nvSpPr>
        <p:spPr>
          <a:xfrm>
            <a:off x="2990297" y="4806421"/>
            <a:ext cx="179341" cy="144524"/>
          </a:xfrm>
          <a:custGeom>
            <a:avLst/>
            <a:gdLst/>
            <a:ahLst/>
            <a:cxnLst/>
            <a:rect l="l" t="t" r="r" b="b"/>
            <a:pathLst>
              <a:path w="1638" h="990" extrusionOk="0">
                <a:moveTo>
                  <a:pt x="855" y="1"/>
                </a:moveTo>
                <a:cubicBezTo>
                  <a:pt x="791" y="1"/>
                  <a:pt x="728" y="29"/>
                  <a:pt x="680" y="77"/>
                </a:cubicBezTo>
                <a:cubicBezTo>
                  <a:pt x="643" y="151"/>
                  <a:pt x="643" y="235"/>
                  <a:pt x="680" y="300"/>
                </a:cubicBezTo>
                <a:cubicBezTo>
                  <a:pt x="605" y="226"/>
                  <a:pt x="512" y="179"/>
                  <a:pt x="410" y="151"/>
                </a:cubicBezTo>
                <a:cubicBezTo>
                  <a:pt x="388" y="144"/>
                  <a:pt x="366" y="140"/>
                  <a:pt x="343" y="140"/>
                </a:cubicBezTo>
                <a:cubicBezTo>
                  <a:pt x="280" y="140"/>
                  <a:pt x="219" y="168"/>
                  <a:pt x="178" y="216"/>
                </a:cubicBezTo>
                <a:cubicBezTo>
                  <a:pt x="144" y="266"/>
                  <a:pt x="171" y="331"/>
                  <a:pt x="250" y="357"/>
                </a:cubicBezTo>
                <a:lnTo>
                  <a:pt x="250" y="357"/>
                </a:lnTo>
                <a:cubicBezTo>
                  <a:pt x="238" y="355"/>
                  <a:pt x="225" y="354"/>
                  <a:pt x="213" y="354"/>
                </a:cubicBezTo>
                <a:cubicBezTo>
                  <a:pt x="149" y="354"/>
                  <a:pt x="86" y="382"/>
                  <a:pt x="38" y="430"/>
                </a:cubicBezTo>
                <a:cubicBezTo>
                  <a:pt x="1" y="486"/>
                  <a:pt x="47" y="560"/>
                  <a:pt x="140" y="579"/>
                </a:cubicBezTo>
                <a:cubicBezTo>
                  <a:pt x="201" y="593"/>
                  <a:pt x="261" y="600"/>
                  <a:pt x="322" y="600"/>
                </a:cubicBezTo>
                <a:cubicBezTo>
                  <a:pt x="382" y="600"/>
                  <a:pt x="443" y="593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72"/>
                  <a:pt x="261" y="746"/>
                </a:cubicBezTo>
                <a:cubicBezTo>
                  <a:pt x="224" y="802"/>
                  <a:pt x="271" y="876"/>
                  <a:pt x="373" y="895"/>
                </a:cubicBezTo>
                <a:cubicBezTo>
                  <a:pt x="395" y="902"/>
                  <a:pt x="417" y="906"/>
                  <a:pt x="440" y="906"/>
                </a:cubicBezTo>
                <a:cubicBezTo>
                  <a:pt x="503" y="906"/>
                  <a:pt x="564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24" y="951"/>
                  <a:pt x="717" y="979"/>
                </a:cubicBezTo>
                <a:cubicBezTo>
                  <a:pt x="739" y="986"/>
                  <a:pt x="761" y="990"/>
                  <a:pt x="784" y="990"/>
                </a:cubicBezTo>
                <a:cubicBezTo>
                  <a:pt x="847" y="990"/>
                  <a:pt x="911" y="962"/>
                  <a:pt x="959" y="914"/>
                </a:cubicBezTo>
                <a:cubicBezTo>
                  <a:pt x="996" y="839"/>
                  <a:pt x="996" y="756"/>
                  <a:pt x="959" y="690"/>
                </a:cubicBezTo>
                <a:lnTo>
                  <a:pt x="959" y="690"/>
                </a:lnTo>
                <a:cubicBezTo>
                  <a:pt x="1033" y="765"/>
                  <a:pt x="1126" y="811"/>
                  <a:pt x="1228" y="839"/>
                </a:cubicBezTo>
                <a:cubicBezTo>
                  <a:pt x="1250" y="847"/>
                  <a:pt x="1273" y="850"/>
                  <a:pt x="1295" y="850"/>
                </a:cubicBezTo>
                <a:cubicBezTo>
                  <a:pt x="1358" y="850"/>
                  <a:pt x="1420" y="822"/>
                  <a:pt x="1461" y="774"/>
                </a:cubicBezTo>
                <a:cubicBezTo>
                  <a:pt x="1497" y="720"/>
                  <a:pt x="1454" y="657"/>
                  <a:pt x="1366" y="628"/>
                </a:cubicBezTo>
                <a:lnTo>
                  <a:pt x="1366" y="628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38" y="504"/>
                  <a:pt x="1591" y="439"/>
                  <a:pt x="1498" y="411"/>
                </a:cubicBezTo>
                <a:cubicBezTo>
                  <a:pt x="1438" y="398"/>
                  <a:pt x="1375" y="391"/>
                  <a:pt x="1312" y="391"/>
                </a:cubicBezTo>
                <a:cubicBezTo>
                  <a:pt x="1249" y="391"/>
                  <a:pt x="1187" y="398"/>
                  <a:pt x="1126" y="411"/>
                </a:cubicBezTo>
                <a:cubicBezTo>
                  <a:pt x="1228" y="384"/>
                  <a:pt x="1312" y="328"/>
                  <a:pt x="1377" y="244"/>
                </a:cubicBezTo>
                <a:cubicBezTo>
                  <a:pt x="1414" y="188"/>
                  <a:pt x="1368" y="123"/>
                  <a:pt x="1266" y="95"/>
                </a:cubicBezTo>
                <a:cubicBezTo>
                  <a:pt x="1244" y="88"/>
                  <a:pt x="1221" y="85"/>
                  <a:pt x="1199" y="85"/>
                </a:cubicBezTo>
                <a:cubicBezTo>
                  <a:pt x="1135" y="85"/>
                  <a:pt x="1072" y="112"/>
                  <a:pt x="1024" y="160"/>
                </a:cubicBezTo>
                <a:cubicBezTo>
                  <a:pt x="1061" y="105"/>
                  <a:pt x="1015" y="40"/>
                  <a:pt x="922" y="12"/>
                </a:cubicBezTo>
                <a:cubicBezTo>
                  <a:pt x="900" y="4"/>
                  <a:pt x="877" y="1"/>
                  <a:pt x="85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7" name="Google Shape;857;p30"/>
          <p:cNvSpPr/>
          <p:nvPr/>
        </p:nvSpPr>
        <p:spPr>
          <a:xfrm>
            <a:off x="2635993" y="4201169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8" name="Google Shape;858;p30"/>
          <p:cNvSpPr/>
          <p:nvPr/>
        </p:nvSpPr>
        <p:spPr>
          <a:xfrm>
            <a:off x="2635993" y="4085845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9" name="Google Shape;859;p30"/>
          <p:cNvSpPr/>
          <p:nvPr/>
        </p:nvSpPr>
        <p:spPr>
          <a:xfrm>
            <a:off x="2651321" y="4095331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707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0" name="Google Shape;860;p30"/>
          <p:cNvSpPr/>
          <p:nvPr/>
        </p:nvSpPr>
        <p:spPr>
          <a:xfrm>
            <a:off x="2651321" y="4095332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05"/>
                  <a:pt x="0" y="707"/>
                </a:cubicBezTo>
                <a:cubicBezTo>
                  <a:pt x="0" y="726"/>
                  <a:pt x="0" y="754"/>
                  <a:pt x="0" y="782"/>
                </a:cubicBezTo>
                <a:cubicBezTo>
                  <a:pt x="56" y="335"/>
                  <a:pt x="651" y="149"/>
                  <a:pt x="1116" y="149"/>
                </a:cubicBezTo>
                <a:cubicBezTo>
                  <a:pt x="1600" y="149"/>
                  <a:pt x="2186" y="335"/>
                  <a:pt x="224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1" name="Google Shape;861;p30"/>
          <p:cNvSpPr/>
          <p:nvPr/>
        </p:nvSpPr>
        <p:spPr>
          <a:xfrm>
            <a:off x="2688986" y="4141463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3"/>
                </a:moveTo>
                <a:lnTo>
                  <a:pt x="1339" y="633"/>
                </a:lnTo>
                <a:cubicBezTo>
                  <a:pt x="1358" y="633"/>
                  <a:pt x="1381" y="637"/>
                  <a:pt x="1402" y="637"/>
                </a:cubicBezTo>
                <a:cubicBezTo>
                  <a:pt x="1413" y="637"/>
                  <a:pt x="1423" y="636"/>
                  <a:pt x="1432" y="633"/>
                </a:cubicBezTo>
                <a:lnTo>
                  <a:pt x="1432" y="633"/>
                </a:lnTo>
                <a:lnTo>
                  <a:pt x="1405" y="661"/>
                </a:lnTo>
                <a:cubicBezTo>
                  <a:pt x="1386" y="642"/>
                  <a:pt x="1367" y="633"/>
                  <a:pt x="1339" y="633"/>
                </a:cubicBezTo>
                <a:close/>
                <a:moveTo>
                  <a:pt x="940" y="689"/>
                </a:moveTo>
                <a:lnTo>
                  <a:pt x="949" y="707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32" y="1"/>
                </a:moveTo>
                <a:cubicBezTo>
                  <a:pt x="783" y="1"/>
                  <a:pt x="736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3"/>
                  <a:pt x="186" y="177"/>
                </a:cubicBezTo>
                <a:lnTo>
                  <a:pt x="140" y="131"/>
                </a:lnTo>
                <a:lnTo>
                  <a:pt x="140" y="252"/>
                </a:lnTo>
                <a:cubicBezTo>
                  <a:pt x="140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40" y="358"/>
                  <a:pt x="101" y="364"/>
                  <a:pt x="65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47" y="559"/>
                  <a:pt x="112" y="577"/>
                </a:cubicBezTo>
                <a:cubicBezTo>
                  <a:pt x="172" y="591"/>
                  <a:pt x="235" y="598"/>
                  <a:pt x="297" y="598"/>
                </a:cubicBezTo>
                <a:cubicBezTo>
                  <a:pt x="358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28"/>
                  <a:pt x="261" y="875"/>
                  <a:pt x="335" y="893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9"/>
                  <a:pt x="958" y="810"/>
                  <a:pt x="958" y="791"/>
                </a:cubicBezTo>
                <a:lnTo>
                  <a:pt x="958" y="726"/>
                </a:lnTo>
                <a:cubicBezTo>
                  <a:pt x="1023" y="782"/>
                  <a:pt x="1107" y="828"/>
                  <a:pt x="1200" y="847"/>
                </a:cubicBezTo>
                <a:cubicBezTo>
                  <a:pt x="1222" y="854"/>
                  <a:pt x="1244" y="858"/>
                  <a:pt x="1267" y="858"/>
                </a:cubicBezTo>
                <a:cubicBezTo>
                  <a:pt x="1330" y="858"/>
                  <a:pt x="1391" y="830"/>
                  <a:pt x="1432" y="782"/>
                </a:cubicBezTo>
                <a:cubicBezTo>
                  <a:pt x="1442" y="773"/>
                  <a:pt x="1451" y="754"/>
                  <a:pt x="1451" y="745"/>
                </a:cubicBezTo>
                <a:lnTo>
                  <a:pt x="1451" y="642"/>
                </a:lnTo>
                <a:cubicBezTo>
                  <a:pt x="1498" y="633"/>
                  <a:pt x="1535" y="605"/>
                  <a:pt x="1563" y="568"/>
                </a:cubicBezTo>
                <a:cubicBezTo>
                  <a:pt x="1572" y="559"/>
                  <a:pt x="1581" y="549"/>
                  <a:pt x="1581" y="540"/>
                </a:cubicBezTo>
                <a:lnTo>
                  <a:pt x="1581" y="410"/>
                </a:lnTo>
                <a:lnTo>
                  <a:pt x="1535" y="438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8" y="405"/>
                  <a:pt x="1356" y="398"/>
                  <a:pt x="1293" y="398"/>
                </a:cubicBezTo>
                <a:cubicBezTo>
                  <a:pt x="1230" y="398"/>
                  <a:pt x="1167" y="405"/>
                  <a:pt x="1107" y="419"/>
                </a:cubicBezTo>
                <a:cubicBezTo>
                  <a:pt x="1209" y="382"/>
                  <a:pt x="1293" y="326"/>
                  <a:pt x="1358" y="252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4"/>
                </a:lnTo>
                <a:lnTo>
                  <a:pt x="1321" y="122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103"/>
                  <a:pt x="995" y="29"/>
                  <a:pt x="902" y="10"/>
                </a:cubicBezTo>
                <a:cubicBezTo>
                  <a:pt x="879" y="4"/>
                  <a:pt x="855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2" name="Google Shape;862;p30"/>
          <p:cNvSpPr/>
          <p:nvPr/>
        </p:nvSpPr>
        <p:spPr>
          <a:xfrm>
            <a:off x="2686906" y="4123653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4" y="0"/>
                </a:moveTo>
                <a:cubicBezTo>
                  <a:pt x="791" y="0"/>
                  <a:pt x="728" y="28"/>
                  <a:pt x="680" y="76"/>
                </a:cubicBezTo>
                <a:cubicBezTo>
                  <a:pt x="642" y="151"/>
                  <a:pt x="642" y="234"/>
                  <a:pt x="680" y="309"/>
                </a:cubicBezTo>
                <a:cubicBezTo>
                  <a:pt x="605" y="234"/>
                  <a:pt x="512" y="178"/>
                  <a:pt x="410" y="151"/>
                </a:cubicBezTo>
                <a:cubicBezTo>
                  <a:pt x="388" y="143"/>
                  <a:pt x="366" y="140"/>
                  <a:pt x="343" y="140"/>
                </a:cubicBezTo>
                <a:cubicBezTo>
                  <a:pt x="280" y="140"/>
                  <a:pt x="219" y="168"/>
                  <a:pt x="177" y="216"/>
                </a:cubicBezTo>
                <a:cubicBezTo>
                  <a:pt x="144" y="274"/>
                  <a:pt x="178" y="333"/>
                  <a:pt x="253" y="358"/>
                </a:cubicBezTo>
                <a:lnTo>
                  <a:pt x="253" y="358"/>
                </a:lnTo>
                <a:cubicBezTo>
                  <a:pt x="240" y="355"/>
                  <a:pt x="226" y="354"/>
                  <a:pt x="213" y="354"/>
                </a:cubicBezTo>
                <a:cubicBezTo>
                  <a:pt x="149" y="354"/>
                  <a:pt x="86" y="381"/>
                  <a:pt x="38" y="430"/>
                </a:cubicBezTo>
                <a:cubicBezTo>
                  <a:pt x="1" y="495"/>
                  <a:pt x="47" y="560"/>
                  <a:pt x="140" y="578"/>
                </a:cubicBezTo>
                <a:cubicBezTo>
                  <a:pt x="201" y="592"/>
                  <a:pt x="261" y="599"/>
                  <a:pt x="322" y="599"/>
                </a:cubicBezTo>
                <a:cubicBezTo>
                  <a:pt x="382" y="599"/>
                  <a:pt x="442" y="592"/>
                  <a:pt x="503" y="578"/>
                </a:cubicBezTo>
                <a:lnTo>
                  <a:pt x="503" y="578"/>
                </a:lnTo>
                <a:cubicBezTo>
                  <a:pt x="410" y="616"/>
                  <a:pt x="326" y="671"/>
                  <a:pt x="261" y="746"/>
                </a:cubicBezTo>
                <a:cubicBezTo>
                  <a:pt x="224" y="811"/>
                  <a:pt x="270" y="876"/>
                  <a:pt x="373" y="895"/>
                </a:cubicBezTo>
                <a:cubicBezTo>
                  <a:pt x="395" y="902"/>
                  <a:pt x="417" y="905"/>
                  <a:pt x="440" y="905"/>
                </a:cubicBezTo>
                <a:cubicBezTo>
                  <a:pt x="503" y="905"/>
                  <a:pt x="566" y="878"/>
                  <a:pt x="614" y="829"/>
                </a:cubicBezTo>
                <a:lnTo>
                  <a:pt x="614" y="829"/>
                </a:lnTo>
                <a:cubicBezTo>
                  <a:pt x="577" y="885"/>
                  <a:pt x="624" y="960"/>
                  <a:pt x="717" y="978"/>
                </a:cubicBezTo>
                <a:cubicBezTo>
                  <a:pt x="745" y="992"/>
                  <a:pt x="773" y="998"/>
                  <a:pt x="800" y="998"/>
                </a:cubicBezTo>
                <a:cubicBezTo>
                  <a:pt x="943" y="998"/>
                  <a:pt x="1052" y="831"/>
                  <a:pt x="959" y="690"/>
                </a:cubicBezTo>
                <a:lnTo>
                  <a:pt x="959" y="690"/>
                </a:lnTo>
                <a:cubicBezTo>
                  <a:pt x="1033" y="764"/>
                  <a:pt x="1126" y="820"/>
                  <a:pt x="1228" y="839"/>
                </a:cubicBezTo>
                <a:cubicBezTo>
                  <a:pt x="1250" y="846"/>
                  <a:pt x="1273" y="849"/>
                  <a:pt x="1295" y="849"/>
                </a:cubicBezTo>
                <a:cubicBezTo>
                  <a:pt x="1359" y="849"/>
                  <a:pt x="1422" y="822"/>
                  <a:pt x="1470" y="774"/>
                </a:cubicBezTo>
                <a:cubicBezTo>
                  <a:pt x="1506" y="719"/>
                  <a:pt x="1463" y="656"/>
                  <a:pt x="1366" y="627"/>
                </a:cubicBezTo>
                <a:lnTo>
                  <a:pt x="1366" y="627"/>
                </a:lnTo>
                <a:cubicBezTo>
                  <a:pt x="1387" y="633"/>
                  <a:pt x="1409" y="636"/>
                  <a:pt x="1431" y="636"/>
                </a:cubicBezTo>
                <a:cubicBezTo>
                  <a:pt x="1497" y="636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2" y="397"/>
                </a:cubicBezTo>
                <a:cubicBezTo>
                  <a:pt x="1249" y="397"/>
                  <a:pt x="1186" y="402"/>
                  <a:pt x="1126" y="411"/>
                </a:cubicBezTo>
                <a:cubicBezTo>
                  <a:pt x="1228" y="383"/>
                  <a:pt x="1312" y="327"/>
                  <a:pt x="1377" y="244"/>
                </a:cubicBezTo>
                <a:cubicBezTo>
                  <a:pt x="1414" y="188"/>
                  <a:pt x="1368" y="123"/>
                  <a:pt x="1265" y="95"/>
                </a:cubicBezTo>
                <a:cubicBezTo>
                  <a:pt x="1244" y="87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3" name="Google Shape;863;p30"/>
          <p:cNvSpPr/>
          <p:nvPr/>
        </p:nvSpPr>
        <p:spPr>
          <a:xfrm>
            <a:off x="2849823" y="4490364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60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4" name="Google Shape;864;p30"/>
          <p:cNvSpPr/>
          <p:nvPr/>
        </p:nvSpPr>
        <p:spPr>
          <a:xfrm>
            <a:off x="2849823" y="4375039"/>
            <a:ext cx="278098" cy="234887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698" y="0"/>
                  <a:pt x="1" y="233"/>
                  <a:pt x="1" y="800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39" y="1358"/>
                  <a:pt x="2539" y="800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5" name="Google Shape;865;p30"/>
          <p:cNvSpPr/>
          <p:nvPr/>
        </p:nvSpPr>
        <p:spPr>
          <a:xfrm>
            <a:off x="2865151" y="4384525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1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6" name="Google Shape;866;p30"/>
          <p:cNvSpPr/>
          <p:nvPr/>
        </p:nvSpPr>
        <p:spPr>
          <a:xfrm>
            <a:off x="2864057" y="4384527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14"/>
                  <a:pt x="10" y="698"/>
                </a:cubicBezTo>
                <a:cubicBezTo>
                  <a:pt x="1" y="726"/>
                  <a:pt x="1" y="753"/>
                  <a:pt x="10" y="77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35"/>
                  <a:pt x="2261" y="781"/>
                </a:cubicBezTo>
                <a:cubicBezTo>
                  <a:pt x="2261" y="763"/>
                  <a:pt x="2261" y="735"/>
                  <a:pt x="2261" y="70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7" name="Google Shape;867;p30"/>
          <p:cNvSpPr/>
          <p:nvPr/>
        </p:nvSpPr>
        <p:spPr>
          <a:xfrm>
            <a:off x="2902816" y="4430950"/>
            <a:ext cx="173209" cy="143940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39" y="631"/>
                </a:moveTo>
                <a:lnTo>
                  <a:pt x="1339" y="631"/>
                </a:lnTo>
                <a:cubicBezTo>
                  <a:pt x="1376" y="640"/>
                  <a:pt x="1404" y="640"/>
                  <a:pt x="1432" y="640"/>
                </a:cubicBezTo>
                <a:lnTo>
                  <a:pt x="1414" y="659"/>
                </a:lnTo>
                <a:cubicBezTo>
                  <a:pt x="1386" y="649"/>
                  <a:pt x="1367" y="640"/>
                  <a:pt x="1339" y="631"/>
                </a:cubicBezTo>
                <a:close/>
                <a:moveTo>
                  <a:pt x="939" y="696"/>
                </a:moveTo>
                <a:lnTo>
                  <a:pt x="949" y="705"/>
                </a:lnTo>
                <a:cubicBezTo>
                  <a:pt x="939" y="705"/>
                  <a:pt x="939" y="696"/>
                  <a:pt x="939" y="696"/>
                </a:cubicBezTo>
                <a:close/>
                <a:moveTo>
                  <a:pt x="848" y="0"/>
                </a:moveTo>
                <a:cubicBezTo>
                  <a:pt x="798" y="0"/>
                  <a:pt x="745" y="18"/>
                  <a:pt x="698" y="45"/>
                </a:cubicBezTo>
                <a:lnTo>
                  <a:pt x="633" y="54"/>
                </a:lnTo>
                <a:lnTo>
                  <a:pt x="633" y="157"/>
                </a:lnTo>
                <a:cubicBezTo>
                  <a:pt x="633" y="203"/>
                  <a:pt x="642" y="259"/>
                  <a:pt x="660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4" y="145"/>
                  <a:pt x="358" y="144"/>
                  <a:pt x="342" y="144"/>
                </a:cubicBezTo>
                <a:cubicBezTo>
                  <a:pt x="293" y="144"/>
                  <a:pt x="244" y="154"/>
                  <a:pt x="195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4"/>
                  <a:pt x="184" y="350"/>
                  <a:pt x="256" y="360"/>
                </a:cubicBezTo>
                <a:lnTo>
                  <a:pt x="256" y="360"/>
                </a:lnTo>
                <a:cubicBezTo>
                  <a:pt x="241" y="359"/>
                  <a:pt x="227" y="358"/>
                  <a:pt x="212" y="358"/>
                </a:cubicBezTo>
                <a:cubicBezTo>
                  <a:pt x="163" y="358"/>
                  <a:pt x="114" y="368"/>
                  <a:pt x="65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75"/>
                </a:cubicBezTo>
                <a:cubicBezTo>
                  <a:pt x="182" y="589"/>
                  <a:pt x="242" y="596"/>
                  <a:pt x="302" y="596"/>
                </a:cubicBezTo>
                <a:cubicBezTo>
                  <a:pt x="363" y="596"/>
                  <a:pt x="423" y="589"/>
                  <a:pt x="484" y="575"/>
                </a:cubicBezTo>
                <a:lnTo>
                  <a:pt x="484" y="575"/>
                </a:lnTo>
                <a:cubicBezTo>
                  <a:pt x="409" y="603"/>
                  <a:pt x="344" y="640"/>
                  <a:pt x="288" y="687"/>
                </a:cubicBezTo>
                <a:lnTo>
                  <a:pt x="223" y="659"/>
                </a:lnTo>
                <a:lnTo>
                  <a:pt x="223" y="780"/>
                </a:lnTo>
                <a:cubicBezTo>
                  <a:pt x="223" y="826"/>
                  <a:pt x="270" y="873"/>
                  <a:pt x="344" y="891"/>
                </a:cubicBezTo>
                <a:cubicBezTo>
                  <a:pt x="366" y="898"/>
                  <a:pt x="389" y="902"/>
                  <a:pt x="411" y="902"/>
                </a:cubicBezTo>
                <a:cubicBezTo>
                  <a:pt x="475" y="902"/>
                  <a:pt x="538" y="874"/>
                  <a:pt x="586" y="826"/>
                </a:cubicBezTo>
                <a:lnTo>
                  <a:pt x="586" y="826"/>
                </a:lnTo>
                <a:cubicBezTo>
                  <a:pt x="549" y="882"/>
                  <a:pt x="595" y="956"/>
                  <a:pt x="688" y="975"/>
                </a:cubicBezTo>
                <a:cubicBezTo>
                  <a:pt x="710" y="982"/>
                  <a:pt x="733" y="986"/>
                  <a:pt x="755" y="986"/>
                </a:cubicBezTo>
                <a:cubicBezTo>
                  <a:pt x="819" y="986"/>
                  <a:pt x="882" y="958"/>
                  <a:pt x="930" y="910"/>
                </a:cubicBezTo>
                <a:cubicBezTo>
                  <a:pt x="949" y="882"/>
                  <a:pt x="958" y="854"/>
                  <a:pt x="958" y="826"/>
                </a:cubicBezTo>
                <a:cubicBezTo>
                  <a:pt x="958" y="817"/>
                  <a:pt x="958" y="807"/>
                  <a:pt x="958" y="789"/>
                </a:cubicBezTo>
                <a:lnTo>
                  <a:pt x="958" y="714"/>
                </a:lnTo>
                <a:cubicBezTo>
                  <a:pt x="1023" y="770"/>
                  <a:pt x="1107" y="817"/>
                  <a:pt x="1200" y="845"/>
                </a:cubicBezTo>
                <a:cubicBezTo>
                  <a:pt x="1220" y="849"/>
                  <a:pt x="1241" y="851"/>
                  <a:pt x="1262" y="851"/>
                </a:cubicBezTo>
                <a:cubicBezTo>
                  <a:pt x="1327" y="851"/>
                  <a:pt x="1392" y="829"/>
                  <a:pt x="1442" y="780"/>
                </a:cubicBezTo>
                <a:cubicBezTo>
                  <a:pt x="1451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7" y="631"/>
                  <a:pt x="1544" y="603"/>
                  <a:pt x="1572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44" y="445"/>
                </a:lnTo>
                <a:cubicBezTo>
                  <a:pt x="1525" y="426"/>
                  <a:pt x="1497" y="417"/>
                  <a:pt x="1479" y="417"/>
                </a:cubicBezTo>
                <a:cubicBezTo>
                  <a:pt x="1418" y="403"/>
                  <a:pt x="1358" y="396"/>
                  <a:pt x="1297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89"/>
                  <a:pt x="1293" y="324"/>
                  <a:pt x="1358" y="250"/>
                </a:cubicBezTo>
                <a:cubicBezTo>
                  <a:pt x="1367" y="231"/>
                  <a:pt x="1376" y="212"/>
                  <a:pt x="1367" y="203"/>
                </a:cubicBezTo>
                <a:lnTo>
                  <a:pt x="1367" y="82"/>
                </a:lnTo>
                <a:lnTo>
                  <a:pt x="1330" y="129"/>
                </a:lnTo>
                <a:cubicBezTo>
                  <a:pt x="1302" y="110"/>
                  <a:pt x="1274" y="101"/>
                  <a:pt x="1256" y="91"/>
                </a:cubicBezTo>
                <a:cubicBezTo>
                  <a:pt x="1233" y="87"/>
                  <a:pt x="1210" y="85"/>
                  <a:pt x="1188" y="85"/>
                </a:cubicBezTo>
                <a:cubicBezTo>
                  <a:pt x="1120" y="85"/>
                  <a:pt x="1056" y="107"/>
                  <a:pt x="1014" y="157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7" y="0"/>
                  <a:pt x="84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8" name="Google Shape;868;p30"/>
          <p:cNvSpPr/>
          <p:nvPr/>
        </p:nvSpPr>
        <p:spPr>
          <a:xfrm>
            <a:off x="2900736" y="4412119"/>
            <a:ext cx="180326" cy="146421"/>
          </a:xfrm>
          <a:custGeom>
            <a:avLst/>
            <a:gdLst/>
            <a:ahLst/>
            <a:cxnLst/>
            <a:rect l="l" t="t" r="r" b="b"/>
            <a:pathLst>
              <a:path w="1647" h="1003" extrusionOk="0">
                <a:moveTo>
                  <a:pt x="845" y="0"/>
                </a:moveTo>
                <a:cubicBezTo>
                  <a:pt x="699" y="0"/>
                  <a:pt x="584" y="170"/>
                  <a:pt x="679" y="313"/>
                </a:cubicBezTo>
                <a:cubicBezTo>
                  <a:pt x="605" y="239"/>
                  <a:pt x="512" y="183"/>
                  <a:pt x="410" y="155"/>
                </a:cubicBezTo>
                <a:cubicBezTo>
                  <a:pt x="389" y="151"/>
                  <a:pt x="369" y="148"/>
                  <a:pt x="348" y="148"/>
                </a:cubicBezTo>
                <a:cubicBezTo>
                  <a:pt x="283" y="148"/>
                  <a:pt x="220" y="171"/>
                  <a:pt x="177" y="220"/>
                </a:cubicBezTo>
                <a:cubicBezTo>
                  <a:pt x="141" y="284"/>
                  <a:pt x="184" y="347"/>
                  <a:pt x="272" y="376"/>
                </a:cubicBezTo>
                <a:lnTo>
                  <a:pt x="272" y="376"/>
                </a:lnTo>
                <a:cubicBezTo>
                  <a:pt x="250" y="370"/>
                  <a:pt x="227" y="366"/>
                  <a:pt x="205" y="366"/>
                </a:cubicBezTo>
                <a:cubicBezTo>
                  <a:pt x="144" y="366"/>
                  <a:pt x="84" y="391"/>
                  <a:pt x="38" y="444"/>
                </a:cubicBezTo>
                <a:cubicBezTo>
                  <a:pt x="1" y="499"/>
                  <a:pt x="47" y="564"/>
                  <a:pt x="149" y="592"/>
                </a:cubicBezTo>
                <a:cubicBezTo>
                  <a:pt x="205" y="602"/>
                  <a:pt x="266" y="606"/>
                  <a:pt x="327" y="606"/>
                </a:cubicBezTo>
                <a:cubicBezTo>
                  <a:pt x="389" y="606"/>
                  <a:pt x="452" y="602"/>
                  <a:pt x="512" y="592"/>
                </a:cubicBezTo>
                <a:lnTo>
                  <a:pt x="512" y="592"/>
                </a:lnTo>
                <a:cubicBezTo>
                  <a:pt x="410" y="620"/>
                  <a:pt x="326" y="676"/>
                  <a:pt x="261" y="750"/>
                </a:cubicBezTo>
                <a:cubicBezTo>
                  <a:pt x="224" y="816"/>
                  <a:pt x="280" y="881"/>
                  <a:pt x="373" y="899"/>
                </a:cubicBezTo>
                <a:cubicBezTo>
                  <a:pt x="397" y="907"/>
                  <a:pt x="422" y="912"/>
                  <a:pt x="447" y="912"/>
                </a:cubicBezTo>
                <a:cubicBezTo>
                  <a:pt x="508" y="912"/>
                  <a:pt x="568" y="887"/>
                  <a:pt x="614" y="834"/>
                </a:cubicBezTo>
                <a:lnTo>
                  <a:pt x="614" y="834"/>
                </a:lnTo>
                <a:cubicBezTo>
                  <a:pt x="577" y="899"/>
                  <a:pt x="624" y="964"/>
                  <a:pt x="717" y="983"/>
                </a:cubicBezTo>
                <a:cubicBezTo>
                  <a:pt x="745" y="996"/>
                  <a:pt x="773" y="1002"/>
                  <a:pt x="800" y="1002"/>
                </a:cubicBezTo>
                <a:cubicBezTo>
                  <a:pt x="942" y="1002"/>
                  <a:pt x="1052" y="835"/>
                  <a:pt x="958" y="695"/>
                </a:cubicBezTo>
                <a:lnTo>
                  <a:pt x="958" y="695"/>
                </a:lnTo>
                <a:cubicBezTo>
                  <a:pt x="1033" y="769"/>
                  <a:pt x="1126" y="825"/>
                  <a:pt x="1228" y="853"/>
                </a:cubicBezTo>
                <a:cubicBezTo>
                  <a:pt x="1248" y="857"/>
                  <a:pt x="1268" y="859"/>
                  <a:pt x="1288" y="859"/>
                </a:cubicBezTo>
                <a:cubicBezTo>
                  <a:pt x="1354" y="859"/>
                  <a:pt x="1420" y="835"/>
                  <a:pt x="1470" y="778"/>
                </a:cubicBezTo>
                <a:cubicBezTo>
                  <a:pt x="1506" y="724"/>
                  <a:pt x="1463" y="661"/>
                  <a:pt x="1366" y="632"/>
                </a:cubicBezTo>
                <a:lnTo>
                  <a:pt x="1366" y="632"/>
                </a:lnTo>
                <a:cubicBezTo>
                  <a:pt x="1391" y="638"/>
                  <a:pt x="1415" y="642"/>
                  <a:pt x="1439" y="642"/>
                </a:cubicBezTo>
                <a:cubicBezTo>
                  <a:pt x="1502" y="642"/>
                  <a:pt x="1561" y="617"/>
                  <a:pt x="1600" y="564"/>
                </a:cubicBezTo>
                <a:cubicBezTo>
                  <a:pt x="1647" y="509"/>
                  <a:pt x="1591" y="444"/>
                  <a:pt x="1498" y="416"/>
                </a:cubicBezTo>
                <a:cubicBezTo>
                  <a:pt x="1437" y="406"/>
                  <a:pt x="1377" y="402"/>
                  <a:pt x="1316" y="402"/>
                </a:cubicBezTo>
                <a:cubicBezTo>
                  <a:pt x="1256" y="402"/>
                  <a:pt x="1196" y="406"/>
                  <a:pt x="1135" y="416"/>
                </a:cubicBezTo>
                <a:cubicBezTo>
                  <a:pt x="1228" y="388"/>
                  <a:pt x="1312" y="332"/>
                  <a:pt x="1377" y="248"/>
                </a:cubicBezTo>
                <a:cubicBezTo>
                  <a:pt x="1414" y="193"/>
                  <a:pt x="1368" y="127"/>
                  <a:pt x="1275" y="100"/>
                </a:cubicBezTo>
                <a:cubicBezTo>
                  <a:pt x="1252" y="95"/>
                  <a:pt x="1229" y="93"/>
                  <a:pt x="1207" y="93"/>
                </a:cubicBezTo>
                <a:cubicBezTo>
                  <a:pt x="1139" y="93"/>
                  <a:pt x="1075" y="115"/>
                  <a:pt x="1033" y="165"/>
                </a:cubicBezTo>
                <a:cubicBezTo>
                  <a:pt x="1070" y="109"/>
                  <a:pt x="1024" y="44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9" name="Google Shape;869;p30"/>
          <p:cNvSpPr/>
          <p:nvPr/>
        </p:nvSpPr>
        <p:spPr>
          <a:xfrm>
            <a:off x="3031026" y="4537957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40" y="0"/>
                </a:moveTo>
                <a:lnTo>
                  <a:pt x="1" y="9"/>
                </a:lnTo>
                <a:lnTo>
                  <a:pt x="1" y="381"/>
                </a:lnTo>
                <a:cubicBezTo>
                  <a:pt x="1" y="939"/>
                  <a:pt x="670" y="1190"/>
                  <a:pt x="1256" y="1190"/>
                </a:cubicBezTo>
                <a:cubicBezTo>
                  <a:pt x="1851" y="1190"/>
                  <a:pt x="2540" y="939"/>
                  <a:pt x="2540" y="381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0" name="Google Shape;870;p30"/>
          <p:cNvSpPr/>
          <p:nvPr/>
        </p:nvSpPr>
        <p:spPr>
          <a:xfrm>
            <a:off x="3031026" y="4423798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9"/>
                  <a:pt x="661" y="1610"/>
                  <a:pt x="1256" y="1610"/>
                </a:cubicBezTo>
                <a:cubicBezTo>
                  <a:pt x="1851" y="1610"/>
                  <a:pt x="2540" y="1359"/>
                  <a:pt x="2540" y="791"/>
                </a:cubicBezTo>
                <a:cubicBezTo>
                  <a:pt x="2540" y="233"/>
                  <a:pt x="1824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1" name="Google Shape;871;p30"/>
          <p:cNvSpPr/>
          <p:nvPr/>
        </p:nvSpPr>
        <p:spPr>
          <a:xfrm>
            <a:off x="3046354" y="4433432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90"/>
                  <a:pt x="59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2" name="Google Shape;872;p30"/>
          <p:cNvSpPr/>
          <p:nvPr/>
        </p:nvSpPr>
        <p:spPr>
          <a:xfrm>
            <a:off x="3045370" y="4433432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7"/>
                </a:cubicBezTo>
                <a:lnTo>
                  <a:pt x="0" y="772"/>
                </a:lnTo>
                <a:cubicBezTo>
                  <a:pt x="74" y="325"/>
                  <a:pt x="660" y="140"/>
                  <a:pt x="1125" y="140"/>
                </a:cubicBezTo>
                <a:cubicBezTo>
                  <a:pt x="1609" y="140"/>
                  <a:pt x="2195" y="335"/>
                  <a:pt x="2251" y="781"/>
                </a:cubicBezTo>
                <a:cubicBezTo>
                  <a:pt x="2260" y="753"/>
                  <a:pt x="2260" y="725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3" name="Google Shape;873;p30"/>
          <p:cNvSpPr/>
          <p:nvPr/>
        </p:nvSpPr>
        <p:spPr>
          <a:xfrm>
            <a:off x="3084019" y="4479561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lnTo>
                  <a:pt x="1340" y="623"/>
                </a:lnTo>
                <a:cubicBezTo>
                  <a:pt x="1367" y="633"/>
                  <a:pt x="1405" y="633"/>
                  <a:pt x="1433" y="633"/>
                </a:cubicBezTo>
                <a:lnTo>
                  <a:pt x="1405" y="660"/>
                </a:lnTo>
                <a:cubicBezTo>
                  <a:pt x="1386" y="642"/>
                  <a:pt x="1367" y="633"/>
                  <a:pt x="1340" y="623"/>
                </a:cubicBezTo>
                <a:close/>
                <a:moveTo>
                  <a:pt x="940" y="688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698"/>
                  <a:pt x="940" y="698"/>
                  <a:pt x="940" y="688"/>
                </a:cubicBezTo>
                <a:close/>
                <a:moveTo>
                  <a:pt x="833" y="0"/>
                </a:moveTo>
                <a:cubicBezTo>
                  <a:pt x="785" y="0"/>
                  <a:pt x="735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52" y="363"/>
                </a:cubicBezTo>
                <a:cubicBezTo>
                  <a:pt x="231" y="359"/>
                  <a:pt x="208" y="357"/>
                  <a:pt x="185" y="357"/>
                </a:cubicBezTo>
                <a:cubicBezTo>
                  <a:pt x="144" y="357"/>
                  <a:pt x="101" y="364"/>
                  <a:pt x="66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81"/>
                </a:lnTo>
                <a:cubicBezTo>
                  <a:pt x="224" y="828"/>
                  <a:pt x="261" y="874"/>
                  <a:pt x="345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58"/>
                  <a:pt x="689" y="977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60"/>
                  <a:pt x="930" y="912"/>
                </a:cubicBezTo>
                <a:cubicBezTo>
                  <a:pt x="940" y="884"/>
                  <a:pt x="949" y="856"/>
                  <a:pt x="958" y="828"/>
                </a:cubicBezTo>
                <a:lnTo>
                  <a:pt x="958" y="819"/>
                </a:lnTo>
                <a:cubicBezTo>
                  <a:pt x="958" y="809"/>
                  <a:pt x="958" y="800"/>
                  <a:pt x="958" y="791"/>
                </a:cubicBez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42" y="763"/>
                  <a:pt x="1451" y="744"/>
                  <a:pt x="1451" y="735"/>
                </a:cubicBezTo>
                <a:lnTo>
                  <a:pt x="1451" y="633"/>
                </a:lnTo>
                <a:cubicBezTo>
                  <a:pt x="1498" y="623"/>
                  <a:pt x="1535" y="595"/>
                  <a:pt x="1563" y="558"/>
                </a:cubicBezTo>
                <a:cubicBezTo>
                  <a:pt x="1572" y="549"/>
                  <a:pt x="1581" y="540"/>
                  <a:pt x="1581" y="530"/>
                </a:cubicBezTo>
                <a:lnTo>
                  <a:pt x="1581" y="400"/>
                </a:lnTo>
                <a:lnTo>
                  <a:pt x="1535" y="437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9" y="405"/>
                  <a:pt x="1356" y="398"/>
                  <a:pt x="1293" y="398"/>
                </a:cubicBezTo>
                <a:cubicBezTo>
                  <a:pt x="1230" y="398"/>
                  <a:pt x="1168" y="405"/>
                  <a:pt x="1107" y="419"/>
                </a:cubicBezTo>
                <a:cubicBezTo>
                  <a:pt x="1209" y="381"/>
                  <a:pt x="1293" y="326"/>
                  <a:pt x="1358" y="242"/>
                </a:cubicBezTo>
                <a:cubicBezTo>
                  <a:pt x="1367" y="233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93"/>
                  <a:pt x="1005" y="28"/>
                  <a:pt x="902" y="9"/>
                </a:cubicBezTo>
                <a:cubicBezTo>
                  <a:pt x="881" y="3"/>
                  <a:pt x="857" y="0"/>
                  <a:pt x="83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4" name="Google Shape;874;p30"/>
          <p:cNvSpPr/>
          <p:nvPr/>
        </p:nvSpPr>
        <p:spPr>
          <a:xfrm>
            <a:off x="3081939" y="4461607"/>
            <a:ext cx="179341" cy="145837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59" y="1"/>
                </a:moveTo>
                <a:cubicBezTo>
                  <a:pt x="792" y="1"/>
                  <a:pt x="730" y="29"/>
                  <a:pt x="689" y="77"/>
                </a:cubicBezTo>
                <a:cubicBezTo>
                  <a:pt x="643" y="151"/>
                  <a:pt x="643" y="235"/>
                  <a:pt x="689" y="309"/>
                </a:cubicBezTo>
                <a:cubicBezTo>
                  <a:pt x="615" y="235"/>
                  <a:pt x="522" y="179"/>
                  <a:pt x="419" y="160"/>
                </a:cubicBezTo>
                <a:cubicBezTo>
                  <a:pt x="392" y="152"/>
                  <a:pt x="365" y="148"/>
                  <a:pt x="339" y="148"/>
                </a:cubicBezTo>
                <a:cubicBezTo>
                  <a:pt x="275" y="148"/>
                  <a:pt x="217" y="173"/>
                  <a:pt x="178" y="225"/>
                </a:cubicBezTo>
                <a:cubicBezTo>
                  <a:pt x="141" y="280"/>
                  <a:pt x="184" y="343"/>
                  <a:pt x="272" y="372"/>
                </a:cubicBezTo>
                <a:lnTo>
                  <a:pt x="272" y="372"/>
                </a:lnTo>
                <a:cubicBezTo>
                  <a:pt x="250" y="365"/>
                  <a:pt x="228" y="362"/>
                  <a:pt x="205" y="362"/>
                </a:cubicBezTo>
                <a:cubicBezTo>
                  <a:pt x="144" y="362"/>
                  <a:pt x="84" y="387"/>
                  <a:pt x="38" y="439"/>
                </a:cubicBezTo>
                <a:cubicBezTo>
                  <a:pt x="1" y="495"/>
                  <a:pt x="57" y="560"/>
                  <a:pt x="150" y="588"/>
                </a:cubicBezTo>
                <a:cubicBezTo>
                  <a:pt x="210" y="597"/>
                  <a:pt x="271" y="602"/>
                  <a:pt x="331" y="602"/>
                </a:cubicBezTo>
                <a:cubicBezTo>
                  <a:pt x="391" y="602"/>
                  <a:pt x="452" y="597"/>
                  <a:pt x="512" y="588"/>
                </a:cubicBezTo>
                <a:lnTo>
                  <a:pt x="512" y="588"/>
                </a:lnTo>
                <a:cubicBezTo>
                  <a:pt x="410" y="616"/>
                  <a:pt x="326" y="672"/>
                  <a:pt x="271" y="746"/>
                </a:cubicBezTo>
                <a:cubicBezTo>
                  <a:pt x="233" y="811"/>
                  <a:pt x="280" y="876"/>
                  <a:pt x="373" y="895"/>
                </a:cubicBezTo>
                <a:cubicBezTo>
                  <a:pt x="397" y="903"/>
                  <a:pt x="422" y="907"/>
                  <a:pt x="447" y="907"/>
                </a:cubicBezTo>
                <a:cubicBezTo>
                  <a:pt x="508" y="907"/>
                  <a:pt x="568" y="883"/>
                  <a:pt x="615" y="830"/>
                </a:cubicBezTo>
                <a:lnTo>
                  <a:pt x="615" y="830"/>
                </a:lnTo>
                <a:cubicBezTo>
                  <a:pt x="577" y="895"/>
                  <a:pt x="624" y="960"/>
                  <a:pt x="717" y="979"/>
                </a:cubicBezTo>
                <a:cubicBezTo>
                  <a:pt x="747" y="992"/>
                  <a:pt x="776" y="998"/>
                  <a:pt x="803" y="998"/>
                </a:cubicBezTo>
                <a:cubicBezTo>
                  <a:pt x="949" y="998"/>
                  <a:pt x="1052" y="831"/>
                  <a:pt x="959" y="690"/>
                </a:cubicBezTo>
                <a:lnTo>
                  <a:pt x="959" y="690"/>
                </a:lnTo>
                <a:cubicBezTo>
                  <a:pt x="1033" y="765"/>
                  <a:pt x="1126" y="821"/>
                  <a:pt x="1228" y="839"/>
                </a:cubicBezTo>
                <a:cubicBezTo>
                  <a:pt x="1253" y="847"/>
                  <a:pt x="1278" y="852"/>
                  <a:pt x="1303" y="852"/>
                </a:cubicBezTo>
                <a:cubicBezTo>
                  <a:pt x="1364" y="852"/>
                  <a:pt x="1424" y="827"/>
                  <a:pt x="1470" y="774"/>
                </a:cubicBezTo>
                <a:cubicBezTo>
                  <a:pt x="1507" y="719"/>
                  <a:pt x="1463" y="656"/>
                  <a:pt x="1373" y="636"/>
                </a:cubicBezTo>
                <a:lnTo>
                  <a:pt x="1373" y="636"/>
                </a:lnTo>
                <a:cubicBezTo>
                  <a:pt x="1391" y="639"/>
                  <a:pt x="1410" y="641"/>
                  <a:pt x="1428" y="641"/>
                </a:cubicBezTo>
                <a:cubicBezTo>
                  <a:pt x="1493" y="641"/>
                  <a:pt x="1558" y="617"/>
                  <a:pt x="1600" y="560"/>
                </a:cubicBezTo>
                <a:cubicBezTo>
                  <a:pt x="1638" y="504"/>
                  <a:pt x="1591" y="439"/>
                  <a:pt x="1498" y="411"/>
                </a:cubicBezTo>
                <a:cubicBezTo>
                  <a:pt x="1438" y="398"/>
                  <a:pt x="1377" y="391"/>
                  <a:pt x="1317" y="391"/>
                </a:cubicBezTo>
                <a:cubicBezTo>
                  <a:pt x="1256" y="391"/>
                  <a:pt x="1196" y="398"/>
                  <a:pt x="1135" y="411"/>
                </a:cubicBezTo>
                <a:cubicBezTo>
                  <a:pt x="1228" y="384"/>
                  <a:pt x="1312" y="318"/>
                  <a:pt x="1377" y="244"/>
                </a:cubicBezTo>
                <a:cubicBezTo>
                  <a:pt x="1414" y="188"/>
                  <a:pt x="1368" y="114"/>
                  <a:pt x="1275" y="95"/>
                </a:cubicBezTo>
                <a:cubicBezTo>
                  <a:pt x="1253" y="88"/>
                  <a:pt x="1230" y="85"/>
                  <a:pt x="1207" y="85"/>
                </a:cubicBezTo>
                <a:cubicBezTo>
                  <a:pt x="1141" y="85"/>
                  <a:pt x="1074" y="112"/>
                  <a:pt x="1033" y="160"/>
                </a:cubicBezTo>
                <a:cubicBezTo>
                  <a:pt x="1070" y="105"/>
                  <a:pt x="1024" y="30"/>
                  <a:pt x="931" y="12"/>
                </a:cubicBezTo>
                <a:cubicBezTo>
                  <a:pt x="906" y="4"/>
                  <a:pt x="882" y="1"/>
                  <a:pt x="859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5" name="Google Shape;875;p30"/>
          <p:cNvSpPr/>
          <p:nvPr/>
        </p:nvSpPr>
        <p:spPr>
          <a:xfrm>
            <a:off x="3275403" y="4634305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6" name="Google Shape;876;p30"/>
          <p:cNvSpPr/>
          <p:nvPr/>
        </p:nvSpPr>
        <p:spPr>
          <a:xfrm>
            <a:off x="3274419" y="4518834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0" y="233"/>
                  <a:pt x="0" y="801"/>
                </a:cubicBezTo>
                <a:cubicBezTo>
                  <a:pt x="0" y="1359"/>
                  <a:pt x="670" y="1610"/>
                  <a:pt x="1265" y="1610"/>
                </a:cubicBezTo>
                <a:cubicBezTo>
                  <a:pt x="1860" y="1610"/>
                  <a:pt x="2539" y="1359"/>
                  <a:pt x="2539" y="80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7" name="Google Shape;877;p30"/>
          <p:cNvSpPr/>
          <p:nvPr/>
        </p:nvSpPr>
        <p:spPr>
          <a:xfrm>
            <a:off x="3290732" y="4528321"/>
            <a:ext cx="246456" cy="209340"/>
          </a:xfrm>
          <a:custGeom>
            <a:avLst/>
            <a:gdLst/>
            <a:ahLst/>
            <a:cxnLst/>
            <a:rect l="l" t="t" r="r" b="b"/>
            <a:pathLst>
              <a:path w="2251" h="1434" extrusionOk="0">
                <a:moveTo>
                  <a:pt x="1116" y="1"/>
                </a:moveTo>
                <a:cubicBezTo>
                  <a:pt x="623" y="1"/>
                  <a:pt x="0" y="206"/>
                  <a:pt x="0" y="708"/>
                </a:cubicBezTo>
                <a:cubicBezTo>
                  <a:pt x="0" y="1201"/>
                  <a:pt x="586" y="1433"/>
                  <a:pt x="1116" y="1433"/>
                </a:cubicBezTo>
                <a:cubicBezTo>
                  <a:pt x="1646" y="1433"/>
                  <a:pt x="2251" y="1210"/>
                  <a:pt x="2251" y="708"/>
                </a:cubicBez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8" name="Google Shape;878;p30"/>
          <p:cNvSpPr/>
          <p:nvPr/>
        </p:nvSpPr>
        <p:spPr>
          <a:xfrm>
            <a:off x="3289638" y="4528322"/>
            <a:ext cx="246566" cy="114305"/>
          </a:xfrm>
          <a:custGeom>
            <a:avLst/>
            <a:gdLst/>
            <a:ahLst/>
            <a:cxnLst/>
            <a:rect l="l" t="t" r="r" b="b"/>
            <a:pathLst>
              <a:path w="2252" h="783" extrusionOk="0">
                <a:moveTo>
                  <a:pt x="1117" y="1"/>
                </a:moveTo>
                <a:cubicBezTo>
                  <a:pt x="615" y="1"/>
                  <a:pt x="1" y="206"/>
                  <a:pt x="1" y="708"/>
                </a:cubicBezTo>
                <a:lnTo>
                  <a:pt x="1" y="782"/>
                </a:lnTo>
                <a:cubicBezTo>
                  <a:pt x="66" y="336"/>
                  <a:pt x="652" y="150"/>
                  <a:pt x="1126" y="150"/>
                </a:cubicBezTo>
                <a:cubicBezTo>
                  <a:pt x="1600" y="150"/>
                  <a:pt x="2196" y="336"/>
                  <a:pt x="2251" y="782"/>
                </a:cubicBezTo>
                <a:cubicBezTo>
                  <a:pt x="2251" y="764"/>
                  <a:pt x="2251" y="736"/>
                  <a:pt x="2251" y="708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9" name="Google Shape;879;p30"/>
          <p:cNvSpPr/>
          <p:nvPr/>
        </p:nvSpPr>
        <p:spPr>
          <a:xfrm>
            <a:off x="3328395" y="4574891"/>
            <a:ext cx="172114" cy="144085"/>
          </a:xfrm>
          <a:custGeom>
            <a:avLst/>
            <a:gdLst/>
            <a:ahLst/>
            <a:cxnLst/>
            <a:rect l="l" t="t" r="r" b="b"/>
            <a:pathLst>
              <a:path w="1572" h="987" extrusionOk="0">
                <a:moveTo>
                  <a:pt x="1361" y="636"/>
                </a:moveTo>
                <a:cubicBezTo>
                  <a:pt x="1382" y="640"/>
                  <a:pt x="1405" y="640"/>
                  <a:pt x="1432" y="640"/>
                </a:cubicBezTo>
                <a:lnTo>
                  <a:pt x="1404" y="658"/>
                </a:lnTo>
                <a:cubicBezTo>
                  <a:pt x="1392" y="652"/>
                  <a:pt x="1376" y="642"/>
                  <a:pt x="1361" y="636"/>
                </a:cubicBezTo>
                <a:close/>
                <a:moveTo>
                  <a:pt x="940" y="696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3" y="0"/>
                </a:moveTo>
                <a:cubicBezTo>
                  <a:pt x="789" y="0"/>
                  <a:pt x="736" y="17"/>
                  <a:pt x="688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3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3"/>
                  <a:pt x="341" y="143"/>
                </a:cubicBezTo>
                <a:cubicBezTo>
                  <a:pt x="289" y="143"/>
                  <a:pt x="235" y="154"/>
                  <a:pt x="186" y="175"/>
                </a:cubicBezTo>
                <a:lnTo>
                  <a:pt x="140" y="128"/>
                </a:lnTo>
                <a:lnTo>
                  <a:pt x="140" y="259"/>
                </a:lnTo>
                <a:cubicBezTo>
                  <a:pt x="140" y="304"/>
                  <a:pt x="175" y="350"/>
                  <a:pt x="247" y="360"/>
                </a:cubicBezTo>
                <a:lnTo>
                  <a:pt x="247" y="360"/>
                </a:lnTo>
                <a:cubicBezTo>
                  <a:pt x="232" y="358"/>
                  <a:pt x="217" y="357"/>
                  <a:pt x="203" y="357"/>
                </a:cubicBezTo>
                <a:cubicBezTo>
                  <a:pt x="154" y="357"/>
                  <a:pt x="107" y="368"/>
                  <a:pt x="65" y="389"/>
                </a:cubicBezTo>
                <a:lnTo>
                  <a:pt x="0" y="352"/>
                </a:lnTo>
                <a:lnTo>
                  <a:pt x="0" y="472"/>
                </a:lnTo>
                <a:cubicBezTo>
                  <a:pt x="0" y="519"/>
                  <a:pt x="37" y="565"/>
                  <a:pt x="112" y="584"/>
                </a:cubicBezTo>
                <a:cubicBezTo>
                  <a:pt x="172" y="593"/>
                  <a:pt x="233" y="598"/>
                  <a:pt x="293" y="598"/>
                </a:cubicBezTo>
                <a:cubicBezTo>
                  <a:pt x="354" y="598"/>
                  <a:pt x="414" y="593"/>
                  <a:pt x="475" y="584"/>
                </a:cubicBezTo>
                <a:lnTo>
                  <a:pt x="475" y="584"/>
                </a:lnTo>
                <a:cubicBezTo>
                  <a:pt x="409" y="603"/>
                  <a:pt x="344" y="640"/>
                  <a:pt x="279" y="686"/>
                </a:cubicBezTo>
                <a:lnTo>
                  <a:pt x="223" y="658"/>
                </a:lnTo>
                <a:lnTo>
                  <a:pt x="223" y="779"/>
                </a:lnTo>
                <a:cubicBezTo>
                  <a:pt x="223" y="826"/>
                  <a:pt x="261" y="872"/>
                  <a:pt x="335" y="891"/>
                </a:cubicBezTo>
                <a:cubicBezTo>
                  <a:pt x="362" y="899"/>
                  <a:pt x="389" y="903"/>
                  <a:pt x="415" y="903"/>
                </a:cubicBezTo>
                <a:cubicBezTo>
                  <a:pt x="479" y="903"/>
                  <a:pt x="537" y="878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6" y="983"/>
                  <a:pt x="733" y="987"/>
                  <a:pt x="760" y="987"/>
                </a:cubicBezTo>
                <a:cubicBezTo>
                  <a:pt x="823" y="987"/>
                  <a:pt x="881" y="962"/>
                  <a:pt x="921" y="909"/>
                </a:cubicBezTo>
                <a:cubicBezTo>
                  <a:pt x="940" y="891"/>
                  <a:pt x="949" y="863"/>
                  <a:pt x="949" y="826"/>
                </a:cubicBezTo>
                <a:cubicBezTo>
                  <a:pt x="949" y="816"/>
                  <a:pt x="949" y="807"/>
                  <a:pt x="949" y="798"/>
                </a:cubicBezTo>
                <a:lnTo>
                  <a:pt x="949" y="714"/>
                </a:lnTo>
                <a:cubicBezTo>
                  <a:pt x="1023" y="779"/>
                  <a:pt x="1107" y="826"/>
                  <a:pt x="1191" y="844"/>
                </a:cubicBezTo>
                <a:cubicBezTo>
                  <a:pt x="1215" y="852"/>
                  <a:pt x="1239" y="855"/>
                  <a:pt x="1263" y="855"/>
                </a:cubicBezTo>
                <a:cubicBezTo>
                  <a:pt x="1330" y="855"/>
                  <a:pt x="1391" y="827"/>
                  <a:pt x="1432" y="779"/>
                </a:cubicBezTo>
                <a:cubicBezTo>
                  <a:pt x="1442" y="770"/>
                  <a:pt x="1451" y="751"/>
                  <a:pt x="1442" y="742"/>
                </a:cubicBezTo>
                <a:lnTo>
                  <a:pt x="1442" y="640"/>
                </a:lnTo>
                <a:cubicBezTo>
                  <a:pt x="1488" y="630"/>
                  <a:pt x="1535" y="603"/>
                  <a:pt x="1563" y="565"/>
                </a:cubicBezTo>
                <a:cubicBezTo>
                  <a:pt x="1572" y="556"/>
                  <a:pt x="1572" y="547"/>
                  <a:pt x="1572" y="538"/>
                </a:cubicBezTo>
                <a:lnTo>
                  <a:pt x="1572" y="407"/>
                </a:lnTo>
                <a:lnTo>
                  <a:pt x="1535" y="445"/>
                </a:lnTo>
                <a:cubicBezTo>
                  <a:pt x="1516" y="426"/>
                  <a:pt x="1497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7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12"/>
                  <a:pt x="1367" y="203"/>
                </a:cubicBezTo>
                <a:lnTo>
                  <a:pt x="1367" y="82"/>
                </a:lnTo>
                <a:lnTo>
                  <a:pt x="1321" y="128"/>
                </a:lnTo>
                <a:cubicBezTo>
                  <a:pt x="1302" y="110"/>
                  <a:pt x="1274" y="100"/>
                  <a:pt x="1246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6" y="80"/>
                  <a:pt x="1053" y="108"/>
                  <a:pt x="1005" y="156"/>
                </a:cubicBezTo>
                <a:cubicBezTo>
                  <a:pt x="1042" y="100"/>
                  <a:pt x="995" y="35"/>
                  <a:pt x="902" y="7"/>
                </a:cubicBezTo>
                <a:cubicBezTo>
                  <a:pt x="882" y="2"/>
                  <a:pt x="862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0" name="Google Shape;880;p30"/>
          <p:cNvSpPr/>
          <p:nvPr/>
        </p:nvSpPr>
        <p:spPr>
          <a:xfrm>
            <a:off x="3326316" y="4556643"/>
            <a:ext cx="179341" cy="146567"/>
          </a:xfrm>
          <a:custGeom>
            <a:avLst/>
            <a:gdLst/>
            <a:ahLst/>
            <a:cxnLst/>
            <a:rect l="l" t="t" r="r" b="b"/>
            <a:pathLst>
              <a:path w="1638" h="1004" extrusionOk="0">
                <a:moveTo>
                  <a:pt x="854" y="1"/>
                </a:moveTo>
                <a:cubicBezTo>
                  <a:pt x="791" y="1"/>
                  <a:pt x="728" y="29"/>
                  <a:pt x="680" y="77"/>
                </a:cubicBezTo>
                <a:cubicBezTo>
                  <a:pt x="642" y="151"/>
                  <a:pt x="642" y="244"/>
                  <a:pt x="680" y="309"/>
                </a:cubicBezTo>
                <a:cubicBezTo>
                  <a:pt x="605" y="235"/>
                  <a:pt x="512" y="188"/>
                  <a:pt x="410" y="160"/>
                </a:cubicBezTo>
                <a:cubicBezTo>
                  <a:pt x="388" y="153"/>
                  <a:pt x="365" y="150"/>
                  <a:pt x="343" y="150"/>
                </a:cubicBezTo>
                <a:cubicBezTo>
                  <a:pt x="279" y="150"/>
                  <a:pt x="216" y="177"/>
                  <a:pt x="168" y="225"/>
                </a:cubicBezTo>
                <a:cubicBezTo>
                  <a:pt x="132" y="280"/>
                  <a:pt x="175" y="343"/>
                  <a:pt x="273" y="372"/>
                </a:cubicBezTo>
                <a:lnTo>
                  <a:pt x="273" y="372"/>
                </a:lnTo>
                <a:cubicBezTo>
                  <a:pt x="251" y="366"/>
                  <a:pt x="229" y="363"/>
                  <a:pt x="207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70"/>
                  <a:pt x="140" y="588"/>
                </a:cubicBezTo>
                <a:cubicBezTo>
                  <a:pt x="201" y="602"/>
                  <a:pt x="261" y="609"/>
                  <a:pt x="322" y="609"/>
                </a:cubicBezTo>
                <a:cubicBezTo>
                  <a:pt x="382" y="609"/>
                  <a:pt x="442" y="602"/>
                  <a:pt x="503" y="588"/>
                </a:cubicBezTo>
                <a:lnTo>
                  <a:pt x="503" y="588"/>
                </a:lnTo>
                <a:cubicBezTo>
                  <a:pt x="410" y="616"/>
                  <a:pt x="326" y="672"/>
                  <a:pt x="261" y="755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8" y="912"/>
                  <a:pt x="412" y="915"/>
                  <a:pt x="436" y="915"/>
                </a:cubicBezTo>
                <a:cubicBezTo>
                  <a:pt x="502" y="915"/>
                  <a:pt x="564" y="887"/>
                  <a:pt x="605" y="839"/>
                </a:cubicBezTo>
                <a:lnTo>
                  <a:pt x="605" y="839"/>
                </a:lnTo>
                <a:cubicBezTo>
                  <a:pt x="568" y="895"/>
                  <a:pt x="614" y="960"/>
                  <a:pt x="707" y="988"/>
                </a:cubicBezTo>
                <a:cubicBezTo>
                  <a:pt x="735" y="999"/>
                  <a:pt x="761" y="1004"/>
                  <a:pt x="787" y="1004"/>
                </a:cubicBezTo>
                <a:cubicBezTo>
                  <a:pt x="936" y="1004"/>
                  <a:pt x="1046" y="835"/>
                  <a:pt x="959" y="700"/>
                </a:cubicBezTo>
                <a:lnTo>
                  <a:pt x="959" y="700"/>
                </a:lnTo>
                <a:cubicBezTo>
                  <a:pt x="1024" y="774"/>
                  <a:pt x="1117" y="821"/>
                  <a:pt x="1219" y="848"/>
                </a:cubicBezTo>
                <a:cubicBezTo>
                  <a:pt x="1243" y="856"/>
                  <a:pt x="1267" y="859"/>
                  <a:pt x="1291" y="859"/>
                </a:cubicBezTo>
                <a:cubicBezTo>
                  <a:pt x="1358" y="859"/>
                  <a:pt x="1419" y="831"/>
                  <a:pt x="1461" y="783"/>
                </a:cubicBezTo>
                <a:cubicBezTo>
                  <a:pt x="1494" y="725"/>
                  <a:pt x="1460" y="666"/>
                  <a:pt x="1385" y="642"/>
                </a:cubicBezTo>
                <a:lnTo>
                  <a:pt x="1385" y="642"/>
                </a:lnTo>
                <a:cubicBezTo>
                  <a:pt x="1398" y="644"/>
                  <a:pt x="1412" y="645"/>
                  <a:pt x="1425" y="645"/>
                </a:cubicBezTo>
                <a:cubicBezTo>
                  <a:pt x="1489" y="645"/>
                  <a:pt x="1552" y="618"/>
                  <a:pt x="1600" y="570"/>
                </a:cubicBezTo>
                <a:cubicBezTo>
                  <a:pt x="1637" y="504"/>
                  <a:pt x="1591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4"/>
                  <a:pt x="1312" y="328"/>
                  <a:pt x="1368" y="244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4" y="88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5"/>
                  <a:pt x="1014" y="39"/>
                  <a:pt x="921" y="12"/>
                </a:cubicBezTo>
                <a:cubicBezTo>
                  <a:pt x="899" y="4"/>
                  <a:pt x="877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1" name="Google Shape;881;p30"/>
          <p:cNvSpPr/>
          <p:nvPr/>
        </p:nvSpPr>
        <p:spPr>
          <a:xfrm>
            <a:off x="3380294" y="4803939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2" name="Google Shape;882;p30"/>
          <p:cNvSpPr/>
          <p:nvPr/>
        </p:nvSpPr>
        <p:spPr>
          <a:xfrm>
            <a:off x="3380294" y="4688612"/>
            <a:ext cx="278098" cy="233573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3" name="Google Shape;883;p30"/>
          <p:cNvSpPr/>
          <p:nvPr/>
        </p:nvSpPr>
        <p:spPr>
          <a:xfrm>
            <a:off x="3395621" y="4698100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698"/>
                </a:cubicBezTo>
                <a:cubicBezTo>
                  <a:pt x="0" y="1200"/>
                  <a:pt x="595" y="1423"/>
                  <a:pt x="1116" y="1423"/>
                </a:cubicBezTo>
                <a:cubicBezTo>
                  <a:pt x="1646" y="1423"/>
                  <a:pt x="2250" y="1200"/>
                  <a:pt x="2250" y="707"/>
                </a:cubicBezTo>
                <a:cubicBezTo>
                  <a:pt x="2250" y="205"/>
                  <a:pt x="1627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4" name="Google Shape;884;p30"/>
          <p:cNvSpPr/>
          <p:nvPr/>
        </p:nvSpPr>
        <p:spPr>
          <a:xfrm>
            <a:off x="3395621" y="4698102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4" y="0"/>
                  <a:pt x="0" y="205"/>
                  <a:pt x="0" y="698"/>
                </a:cubicBezTo>
                <a:lnTo>
                  <a:pt x="0" y="772"/>
                </a:lnTo>
                <a:cubicBezTo>
                  <a:pt x="65" y="335"/>
                  <a:pt x="651" y="140"/>
                  <a:pt x="1116" y="140"/>
                </a:cubicBezTo>
                <a:cubicBezTo>
                  <a:pt x="1600" y="140"/>
                  <a:pt x="2185" y="335"/>
                  <a:pt x="2250" y="782"/>
                </a:cubicBezTo>
                <a:cubicBezTo>
                  <a:pt x="2250" y="754"/>
                  <a:pt x="2250" y="726"/>
                  <a:pt x="2250" y="707"/>
                </a:cubicBezTo>
                <a:cubicBezTo>
                  <a:pt x="2250" y="214"/>
                  <a:pt x="161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5" name="Google Shape;885;p30"/>
          <p:cNvSpPr/>
          <p:nvPr/>
        </p:nvSpPr>
        <p:spPr>
          <a:xfrm>
            <a:off x="3434271" y="4744231"/>
            <a:ext cx="172114" cy="144232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24"/>
                </a:moveTo>
                <a:lnTo>
                  <a:pt x="1339" y="624"/>
                </a:lnTo>
                <a:cubicBezTo>
                  <a:pt x="1367" y="633"/>
                  <a:pt x="1395" y="633"/>
                  <a:pt x="1432" y="633"/>
                </a:cubicBezTo>
                <a:lnTo>
                  <a:pt x="1405" y="661"/>
                </a:lnTo>
                <a:cubicBezTo>
                  <a:pt x="1386" y="642"/>
                  <a:pt x="1358" y="633"/>
                  <a:pt x="133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698"/>
                  <a:pt x="940" y="698"/>
                  <a:pt x="940" y="689"/>
                </a:cubicBezTo>
                <a:close/>
                <a:moveTo>
                  <a:pt x="828" y="1"/>
                </a:moveTo>
                <a:cubicBezTo>
                  <a:pt x="779" y="1"/>
                  <a:pt x="732" y="13"/>
                  <a:pt x="689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7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40" y="358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38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4" y="984"/>
                  <a:pt x="728" y="988"/>
                  <a:pt x="752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cubicBezTo>
                  <a:pt x="949" y="819"/>
                  <a:pt x="949" y="800"/>
                  <a:pt x="949" y="791"/>
                </a:cubicBezTo>
                <a:lnTo>
                  <a:pt x="949" y="717"/>
                </a:lnTo>
                <a:cubicBezTo>
                  <a:pt x="1023" y="782"/>
                  <a:pt x="1107" y="819"/>
                  <a:pt x="1191" y="847"/>
                </a:cubicBezTo>
                <a:cubicBezTo>
                  <a:pt x="1213" y="851"/>
                  <a:pt x="1235" y="854"/>
                  <a:pt x="1256" y="854"/>
                </a:cubicBezTo>
                <a:cubicBezTo>
                  <a:pt x="1326" y="854"/>
                  <a:pt x="1390" y="829"/>
                  <a:pt x="1432" y="772"/>
                </a:cubicBezTo>
                <a:cubicBezTo>
                  <a:pt x="1442" y="763"/>
                  <a:pt x="1442" y="754"/>
                  <a:pt x="1442" y="735"/>
                </a:cubicBezTo>
                <a:lnTo>
                  <a:pt x="1442" y="633"/>
                </a:lnTo>
                <a:cubicBezTo>
                  <a:pt x="1488" y="633"/>
                  <a:pt x="1535" y="605"/>
                  <a:pt x="1563" y="568"/>
                </a:cubicBezTo>
                <a:cubicBezTo>
                  <a:pt x="1572" y="559"/>
                  <a:pt x="1572" y="540"/>
                  <a:pt x="1572" y="531"/>
                </a:cubicBezTo>
                <a:lnTo>
                  <a:pt x="1572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8" y="396"/>
                </a:cubicBezTo>
                <a:cubicBezTo>
                  <a:pt x="1228" y="396"/>
                  <a:pt x="1167" y="400"/>
                  <a:pt x="1107" y="410"/>
                </a:cubicBezTo>
                <a:cubicBezTo>
                  <a:pt x="1200" y="382"/>
                  <a:pt x="1293" y="326"/>
                  <a:pt x="1349" y="242"/>
                </a:cubicBezTo>
                <a:cubicBezTo>
                  <a:pt x="1358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7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8"/>
                  <a:pt x="902" y="10"/>
                </a:cubicBezTo>
                <a:cubicBezTo>
                  <a:pt x="878" y="4"/>
                  <a:pt x="853" y="1"/>
                  <a:pt x="82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6" name="Google Shape;886;p30"/>
          <p:cNvSpPr/>
          <p:nvPr/>
        </p:nvSpPr>
        <p:spPr>
          <a:xfrm>
            <a:off x="3431206" y="4726423"/>
            <a:ext cx="179341" cy="145545"/>
          </a:xfrm>
          <a:custGeom>
            <a:avLst/>
            <a:gdLst/>
            <a:ahLst/>
            <a:cxnLst/>
            <a:rect l="l" t="t" r="r" b="b"/>
            <a:pathLst>
              <a:path w="1638" h="997" extrusionOk="0">
                <a:moveTo>
                  <a:pt x="854" y="0"/>
                </a:moveTo>
                <a:cubicBezTo>
                  <a:pt x="791" y="0"/>
                  <a:pt x="727" y="28"/>
                  <a:pt x="679" y="76"/>
                </a:cubicBezTo>
                <a:cubicBezTo>
                  <a:pt x="642" y="150"/>
                  <a:pt x="642" y="234"/>
                  <a:pt x="679" y="299"/>
                </a:cubicBezTo>
                <a:cubicBezTo>
                  <a:pt x="614" y="225"/>
                  <a:pt x="521" y="178"/>
                  <a:pt x="419" y="150"/>
                </a:cubicBezTo>
                <a:cubicBezTo>
                  <a:pt x="395" y="143"/>
                  <a:pt x="370" y="140"/>
                  <a:pt x="347" y="140"/>
                </a:cubicBezTo>
                <a:cubicBezTo>
                  <a:pt x="280" y="140"/>
                  <a:pt x="218" y="167"/>
                  <a:pt x="177" y="216"/>
                </a:cubicBezTo>
                <a:cubicBezTo>
                  <a:pt x="143" y="266"/>
                  <a:pt x="179" y="332"/>
                  <a:pt x="255" y="358"/>
                </a:cubicBezTo>
                <a:lnTo>
                  <a:pt x="255" y="358"/>
                </a:lnTo>
                <a:cubicBezTo>
                  <a:pt x="241" y="355"/>
                  <a:pt x="227" y="354"/>
                  <a:pt x="213" y="354"/>
                </a:cubicBezTo>
                <a:cubicBezTo>
                  <a:pt x="149" y="354"/>
                  <a:pt x="86" y="381"/>
                  <a:pt x="38" y="429"/>
                </a:cubicBezTo>
                <a:cubicBezTo>
                  <a:pt x="1" y="485"/>
                  <a:pt x="47" y="560"/>
                  <a:pt x="149" y="578"/>
                </a:cubicBezTo>
                <a:cubicBezTo>
                  <a:pt x="205" y="592"/>
                  <a:pt x="266" y="599"/>
                  <a:pt x="327" y="599"/>
                </a:cubicBezTo>
                <a:cubicBezTo>
                  <a:pt x="389" y="599"/>
                  <a:pt x="452" y="592"/>
                  <a:pt x="512" y="578"/>
                </a:cubicBezTo>
                <a:lnTo>
                  <a:pt x="512" y="578"/>
                </a:lnTo>
                <a:cubicBezTo>
                  <a:pt x="410" y="606"/>
                  <a:pt x="326" y="671"/>
                  <a:pt x="261" y="746"/>
                </a:cubicBezTo>
                <a:cubicBezTo>
                  <a:pt x="224" y="801"/>
                  <a:pt x="279" y="876"/>
                  <a:pt x="372" y="894"/>
                </a:cubicBezTo>
                <a:cubicBezTo>
                  <a:pt x="394" y="902"/>
                  <a:pt x="417" y="905"/>
                  <a:pt x="439" y="905"/>
                </a:cubicBezTo>
                <a:cubicBezTo>
                  <a:pt x="503" y="905"/>
                  <a:pt x="566" y="877"/>
                  <a:pt x="614" y="829"/>
                </a:cubicBezTo>
                <a:lnTo>
                  <a:pt x="614" y="829"/>
                </a:lnTo>
                <a:cubicBezTo>
                  <a:pt x="577" y="885"/>
                  <a:pt x="624" y="950"/>
                  <a:pt x="717" y="978"/>
                </a:cubicBezTo>
                <a:cubicBezTo>
                  <a:pt x="744" y="991"/>
                  <a:pt x="771" y="997"/>
                  <a:pt x="798" y="997"/>
                </a:cubicBezTo>
                <a:cubicBezTo>
                  <a:pt x="941" y="997"/>
                  <a:pt x="1053" y="823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11"/>
                  <a:pt x="1228" y="839"/>
                </a:cubicBezTo>
                <a:cubicBezTo>
                  <a:pt x="1250" y="846"/>
                  <a:pt x="1272" y="849"/>
                  <a:pt x="1295" y="849"/>
                </a:cubicBezTo>
                <a:cubicBezTo>
                  <a:pt x="1358" y="849"/>
                  <a:pt x="1422" y="822"/>
                  <a:pt x="1470" y="774"/>
                </a:cubicBezTo>
                <a:cubicBezTo>
                  <a:pt x="1504" y="723"/>
                  <a:pt x="1468" y="657"/>
                  <a:pt x="1385" y="631"/>
                </a:cubicBezTo>
                <a:lnTo>
                  <a:pt x="1385" y="631"/>
                </a:lnTo>
                <a:cubicBezTo>
                  <a:pt x="1400" y="634"/>
                  <a:pt x="1416" y="635"/>
                  <a:pt x="1430" y="635"/>
                </a:cubicBezTo>
                <a:cubicBezTo>
                  <a:pt x="1497" y="635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397"/>
                  <a:pt x="1374" y="390"/>
                  <a:pt x="1313" y="390"/>
                </a:cubicBezTo>
                <a:cubicBezTo>
                  <a:pt x="1251" y="390"/>
                  <a:pt x="1191" y="397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7" y="123"/>
                  <a:pt x="1265" y="95"/>
                </a:cubicBezTo>
                <a:cubicBezTo>
                  <a:pt x="1243" y="87"/>
                  <a:pt x="1221" y="84"/>
                  <a:pt x="1198" y="84"/>
                </a:cubicBezTo>
                <a:cubicBezTo>
                  <a:pt x="1135" y="84"/>
                  <a:pt x="1074" y="112"/>
                  <a:pt x="1033" y="160"/>
                </a:cubicBezTo>
                <a:cubicBezTo>
                  <a:pt x="1070" y="104"/>
                  <a:pt x="1023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7" name="Google Shape;887;p30"/>
          <p:cNvSpPr/>
          <p:nvPr/>
        </p:nvSpPr>
        <p:spPr>
          <a:xfrm>
            <a:off x="3183763" y="4935616"/>
            <a:ext cx="277113" cy="172552"/>
          </a:xfrm>
          <a:custGeom>
            <a:avLst/>
            <a:gdLst/>
            <a:ahLst/>
            <a:cxnLst/>
            <a:rect l="l" t="t" r="r" b="b"/>
            <a:pathLst>
              <a:path w="2531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82"/>
                  <a:pt x="1256" y="1182"/>
                </a:cubicBezTo>
                <a:cubicBezTo>
                  <a:pt x="1851" y="1182"/>
                  <a:pt x="2530" y="931"/>
                  <a:pt x="2530" y="373"/>
                </a:cubicBezTo>
                <a:lnTo>
                  <a:pt x="253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8" name="Google Shape;888;p30"/>
          <p:cNvSpPr/>
          <p:nvPr/>
        </p:nvSpPr>
        <p:spPr>
          <a:xfrm>
            <a:off x="3182777" y="4820291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58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9" name="Google Shape;889;p30"/>
          <p:cNvSpPr/>
          <p:nvPr/>
        </p:nvSpPr>
        <p:spPr>
          <a:xfrm>
            <a:off x="3199090" y="4829779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07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0"/>
                  <a:pt x="11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0" name="Google Shape;890;p30"/>
          <p:cNvSpPr/>
          <p:nvPr/>
        </p:nvSpPr>
        <p:spPr>
          <a:xfrm>
            <a:off x="3197995" y="4829780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707"/>
                </a:cubicBezTo>
                <a:cubicBezTo>
                  <a:pt x="1" y="726"/>
                  <a:pt x="1" y="754"/>
                  <a:pt x="1" y="782"/>
                </a:cubicBezTo>
                <a:cubicBezTo>
                  <a:pt x="66" y="335"/>
                  <a:pt x="652" y="140"/>
                  <a:pt x="1117" y="140"/>
                </a:cubicBezTo>
                <a:cubicBezTo>
                  <a:pt x="1600" y="140"/>
                  <a:pt x="2196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1" name="Google Shape;891;p30"/>
          <p:cNvSpPr/>
          <p:nvPr/>
        </p:nvSpPr>
        <p:spPr>
          <a:xfrm>
            <a:off x="3236754" y="4875909"/>
            <a:ext cx="172114" cy="144232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33"/>
                </a:moveTo>
                <a:cubicBezTo>
                  <a:pt x="1358" y="633"/>
                  <a:pt x="1377" y="637"/>
                  <a:pt x="1398" y="637"/>
                </a:cubicBezTo>
                <a:cubicBezTo>
                  <a:pt x="1409" y="637"/>
                  <a:pt x="1420" y="636"/>
                  <a:pt x="1432" y="633"/>
                </a:cubicBezTo>
                <a:lnTo>
                  <a:pt x="1432" y="633"/>
                </a:lnTo>
                <a:lnTo>
                  <a:pt x="1405" y="661"/>
                </a:lnTo>
                <a:cubicBezTo>
                  <a:pt x="1386" y="642"/>
                  <a:pt x="1358" y="633"/>
                  <a:pt x="1339" y="633"/>
                </a:cubicBezTo>
                <a:close/>
                <a:moveTo>
                  <a:pt x="940" y="689"/>
                </a:moveTo>
                <a:lnTo>
                  <a:pt x="949" y="707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32" y="1"/>
                </a:moveTo>
                <a:cubicBezTo>
                  <a:pt x="782" y="1"/>
                  <a:pt x="733" y="15"/>
                  <a:pt x="68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51" y="298"/>
                </a:cubicBezTo>
                <a:cubicBezTo>
                  <a:pt x="586" y="224"/>
                  <a:pt x="484" y="177"/>
                  <a:pt x="382" y="149"/>
                </a:cubicBezTo>
                <a:cubicBezTo>
                  <a:pt x="360" y="143"/>
                  <a:pt x="338" y="140"/>
                  <a:pt x="317" y="140"/>
                </a:cubicBezTo>
                <a:cubicBezTo>
                  <a:pt x="273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307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7" y="364"/>
                  <a:pt x="56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38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0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93"/>
                  <a:pt x="586" y="958"/>
                  <a:pt x="679" y="977"/>
                </a:cubicBezTo>
                <a:cubicBezTo>
                  <a:pt x="703" y="984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17"/>
                </a:lnTo>
                <a:cubicBezTo>
                  <a:pt x="1023" y="772"/>
                  <a:pt x="1098" y="819"/>
                  <a:pt x="1191" y="838"/>
                </a:cubicBezTo>
                <a:cubicBezTo>
                  <a:pt x="1213" y="845"/>
                  <a:pt x="1235" y="848"/>
                  <a:pt x="1258" y="848"/>
                </a:cubicBezTo>
                <a:cubicBezTo>
                  <a:pt x="1321" y="848"/>
                  <a:pt x="1384" y="821"/>
                  <a:pt x="1432" y="772"/>
                </a:cubicBezTo>
                <a:cubicBezTo>
                  <a:pt x="1442" y="763"/>
                  <a:pt x="1442" y="745"/>
                  <a:pt x="1442" y="735"/>
                </a:cubicBezTo>
                <a:lnTo>
                  <a:pt x="1442" y="633"/>
                </a:lnTo>
                <a:cubicBezTo>
                  <a:pt x="1488" y="624"/>
                  <a:pt x="1535" y="596"/>
                  <a:pt x="1563" y="559"/>
                </a:cubicBezTo>
                <a:cubicBezTo>
                  <a:pt x="1572" y="549"/>
                  <a:pt x="1572" y="540"/>
                  <a:pt x="1572" y="531"/>
                </a:cubicBezTo>
                <a:lnTo>
                  <a:pt x="1572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9"/>
                </a:cubicBezTo>
                <a:cubicBezTo>
                  <a:pt x="1409" y="405"/>
                  <a:pt x="1349" y="398"/>
                  <a:pt x="1288" y="398"/>
                </a:cubicBezTo>
                <a:cubicBezTo>
                  <a:pt x="1228" y="398"/>
                  <a:pt x="1167" y="405"/>
                  <a:pt x="1107" y="419"/>
                </a:cubicBezTo>
                <a:cubicBezTo>
                  <a:pt x="1200" y="382"/>
                  <a:pt x="1293" y="326"/>
                  <a:pt x="1349" y="252"/>
                </a:cubicBezTo>
                <a:cubicBezTo>
                  <a:pt x="1358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103"/>
                  <a:pt x="995" y="28"/>
                  <a:pt x="902" y="10"/>
                </a:cubicBezTo>
                <a:cubicBezTo>
                  <a:pt x="879" y="4"/>
                  <a:pt x="855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2" name="Google Shape;892;p30"/>
          <p:cNvSpPr/>
          <p:nvPr/>
        </p:nvSpPr>
        <p:spPr>
          <a:xfrm>
            <a:off x="3234675" y="4858100"/>
            <a:ext cx="179341" cy="144669"/>
          </a:xfrm>
          <a:custGeom>
            <a:avLst/>
            <a:gdLst/>
            <a:ahLst/>
            <a:cxnLst/>
            <a:rect l="l" t="t" r="r" b="b"/>
            <a:pathLst>
              <a:path w="1638" h="991" extrusionOk="0">
                <a:moveTo>
                  <a:pt x="854" y="0"/>
                </a:moveTo>
                <a:cubicBezTo>
                  <a:pt x="791" y="0"/>
                  <a:pt x="728" y="28"/>
                  <a:pt x="680" y="76"/>
                </a:cubicBezTo>
                <a:cubicBezTo>
                  <a:pt x="642" y="150"/>
                  <a:pt x="642" y="234"/>
                  <a:pt x="680" y="309"/>
                </a:cubicBezTo>
                <a:cubicBezTo>
                  <a:pt x="605" y="234"/>
                  <a:pt x="512" y="178"/>
                  <a:pt x="410" y="160"/>
                </a:cubicBezTo>
                <a:cubicBezTo>
                  <a:pt x="388" y="152"/>
                  <a:pt x="366" y="149"/>
                  <a:pt x="343" y="149"/>
                </a:cubicBezTo>
                <a:cubicBezTo>
                  <a:pt x="280" y="149"/>
                  <a:pt x="216" y="177"/>
                  <a:pt x="168" y="225"/>
                </a:cubicBezTo>
                <a:cubicBezTo>
                  <a:pt x="132" y="279"/>
                  <a:pt x="175" y="343"/>
                  <a:pt x="273" y="372"/>
                </a:cubicBezTo>
                <a:lnTo>
                  <a:pt x="273" y="372"/>
                </a:lnTo>
                <a:cubicBezTo>
                  <a:pt x="251" y="366"/>
                  <a:pt x="229" y="363"/>
                  <a:pt x="207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60"/>
                  <a:pt x="140" y="588"/>
                </a:cubicBezTo>
                <a:cubicBezTo>
                  <a:pt x="201" y="597"/>
                  <a:pt x="261" y="602"/>
                  <a:pt x="322" y="602"/>
                </a:cubicBezTo>
                <a:cubicBezTo>
                  <a:pt x="382" y="602"/>
                  <a:pt x="442" y="597"/>
                  <a:pt x="503" y="588"/>
                </a:cubicBezTo>
                <a:lnTo>
                  <a:pt x="503" y="588"/>
                </a:lnTo>
                <a:cubicBezTo>
                  <a:pt x="410" y="615"/>
                  <a:pt x="326" y="671"/>
                  <a:pt x="261" y="746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5" y="908"/>
                  <a:pt x="407" y="910"/>
                  <a:pt x="429" y="910"/>
                </a:cubicBezTo>
                <a:cubicBezTo>
                  <a:pt x="498" y="910"/>
                  <a:pt x="563" y="886"/>
                  <a:pt x="605" y="829"/>
                </a:cubicBezTo>
                <a:lnTo>
                  <a:pt x="605" y="829"/>
                </a:lnTo>
                <a:cubicBezTo>
                  <a:pt x="568" y="894"/>
                  <a:pt x="614" y="960"/>
                  <a:pt x="717" y="978"/>
                </a:cubicBezTo>
                <a:cubicBezTo>
                  <a:pt x="741" y="986"/>
                  <a:pt x="766" y="990"/>
                  <a:pt x="791" y="990"/>
                </a:cubicBezTo>
                <a:cubicBezTo>
                  <a:pt x="852" y="990"/>
                  <a:pt x="910" y="966"/>
                  <a:pt x="949" y="913"/>
                </a:cubicBezTo>
                <a:cubicBezTo>
                  <a:pt x="986" y="848"/>
                  <a:pt x="986" y="764"/>
                  <a:pt x="949" y="690"/>
                </a:cubicBezTo>
                <a:lnTo>
                  <a:pt x="949" y="690"/>
                </a:lnTo>
                <a:cubicBezTo>
                  <a:pt x="1024" y="764"/>
                  <a:pt x="1117" y="820"/>
                  <a:pt x="1219" y="848"/>
                </a:cubicBezTo>
                <a:cubicBezTo>
                  <a:pt x="1239" y="852"/>
                  <a:pt x="1260" y="855"/>
                  <a:pt x="1281" y="855"/>
                </a:cubicBezTo>
                <a:cubicBezTo>
                  <a:pt x="1346" y="855"/>
                  <a:pt x="1411" y="832"/>
                  <a:pt x="1461" y="783"/>
                </a:cubicBezTo>
                <a:cubicBezTo>
                  <a:pt x="1497" y="719"/>
                  <a:pt x="1453" y="655"/>
                  <a:pt x="1364" y="635"/>
                </a:cubicBezTo>
                <a:lnTo>
                  <a:pt x="1364" y="635"/>
                </a:lnTo>
                <a:cubicBezTo>
                  <a:pt x="1382" y="639"/>
                  <a:pt x="1400" y="641"/>
                  <a:pt x="1419" y="641"/>
                </a:cubicBezTo>
                <a:cubicBezTo>
                  <a:pt x="1484" y="641"/>
                  <a:pt x="1550" y="616"/>
                  <a:pt x="1600" y="560"/>
                </a:cubicBezTo>
                <a:cubicBezTo>
                  <a:pt x="1637" y="504"/>
                  <a:pt x="1582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3"/>
                  <a:pt x="1303" y="327"/>
                  <a:pt x="1368" y="243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4" y="87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3" name="Google Shape;893;p30"/>
          <p:cNvSpPr/>
          <p:nvPr/>
        </p:nvSpPr>
        <p:spPr>
          <a:xfrm>
            <a:off x="2908838" y="5158243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1" y="1182"/>
                  <a:pt x="1266" y="1182"/>
                </a:cubicBezTo>
                <a:cubicBezTo>
                  <a:pt x="1861" y="1182"/>
                  <a:pt x="2540" y="931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4" name="Google Shape;894;p30"/>
          <p:cNvSpPr/>
          <p:nvPr/>
        </p:nvSpPr>
        <p:spPr>
          <a:xfrm>
            <a:off x="2908838" y="5044231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71" y="1609"/>
                  <a:pt x="1266" y="1609"/>
                </a:cubicBezTo>
                <a:cubicBezTo>
                  <a:pt x="1852" y="1609"/>
                  <a:pt x="2540" y="1358"/>
                  <a:pt x="2540" y="791"/>
                </a:cubicBezTo>
                <a:cubicBezTo>
                  <a:pt x="2540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5" name="Google Shape;895;p30"/>
          <p:cNvSpPr/>
          <p:nvPr/>
        </p:nvSpPr>
        <p:spPr>
          <a:xfrm>
            <a:off x="2924166" y="5052404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4" y="0"/>
                  <a:pt x="0" y="214"/>
                  <a:pt x="0" y="698"/>
                </a:cubicBezTo>
                <a:cubicBezTo>
                  <a:pt x="0" y="1191"/>
                  <a:pt x="596" y="1423"/>
                  <a:pt x="112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6" name="Google Shape;896;p30"/>
          <p:cNvSpPr/>
          <p:nvPr/>
        </p:nvSpPr>
        <p:spPr>
          <a:xfrm>
            <a:off x="2923180" y="5052406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0"/>
                </a:moveTo>
                <a:cubicBezTo>
                  <a:pt x="614" y="0"/>
                  <a:pt x="9" y="214"/>
                  <a:pt x="9" y="698"/>
                </a:cubicBezTo>
                <a:cubicBezTo>
                  <a:pt x="0" y="726"/>
                  <a:pt x="0" y="754"/>
                  <a:pt x="9" y="772"/>
                </a:cubicBezTo>
                <a:cubicBezTo>
                  <a:pt x="75" y="335"/>
                  <a:pt x="660" y="149"/>
                  <a:pt x="1125" y="149"/>
                </a:cubicBezTo>
                <a:cubicBezTo>
                  <a:pt x="1609" y="149"/>
                  <a:pt x="2204" y="335"/>
                  <a:pt x="2260" y="782"/>
                </a:cubicBezTo>
                <a:cubicBezTo>
                  <a:pt x="2260" y="763"/>
                  <a:pt x="2260" y="735"/>
                  <a:pt x="2260" y="707"/>
                </a:cubicBezTo>
                <a:cubicBezTo>
                  <a:pt x="2260" y="214"/>
                  <a:pt x="1628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7" name="Google Shape;897;p30"/>
          <p:cNvSpPr/>
          <p:nvPr/>
        </p:nvSpPr>
        <p:spPr>
          <a:xfrm>
            <a:off x="2961830" y="5098535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3"/>
                </a:moveTo>
                <a:cubicBezTo>
                  <a:pt x="1364" y="633"/>
                  <a:pt x="1385" y="637"/>
                  <a:pt x="1404" y="637"/>
                </a:cubicBezTo>
                <a:cubicBezTo>
                  <a:pt x="1414" y="637"/>
                  <a:pt x="1423" y="636"/>
                  <a:pt x="1433" y="633"/>
                </a:cubicBezTo>
                <a:lnTo>
                  <a:pt x="1433" y="633"/>
                </a:lnTo>
                <a:lnTo>
                  <a:pt x="1414" y="661"/>
                </a:lnTo>
                <a:cubicBezTo>
                  <a:pt x="1386" y="642"/>
                  <a:pt x="1368" y="633"/>
                  <a:pt x="1340" y="633"/>
                </a:cubicBezTo>
                <a:close/>
                <a:moveTo>
                  <a:pt x="949" y="69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98"/>
                </a:cubicBezTo>
                <a:close/>
                <a:moveTo>
                  <a:pt x="839" y="1"/>
                </a:moveTo>
                <a:cubicBezTo>
                  <a:pt x="791" y="1"/>
                  <a:pt x="742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61"/>
                  <a:pt x="661" y="308"/>
                </a:cubicBezTo>
                <a:cubicBezTo>
                  <a:pt x="586" y="233"/>
                  <a:pt x="493" y="177"/>
                  <a:pt x="391" y="149"/>
                </a:cubicBezTo>
                <a:cubicBezTo>
                  <a:pt x="369" y="143"/>
                  <a:pt x="348" y="140"/>
                  <a:pt x="326" y="140"/>
                </a:cubicBezTo>
                <a:cubicBezTo>
                  <a:pt x="283" y="140"/>
                  <a:pt x="239" y="153"/>
                  <a:pt x="196" y="177"/>
                </a:cubicBezTo>
                <a:lnTo>
                  <a:pt x="140" y="131"/>
                </a:lnTo>
                <a:lnTo>
                  <a:pt x="140" y="261"/>
                </a:lnTo>
                <a:cubicBezTo>
                  <a:pt x="140" y="308"/>
                  <a:pt x="187" y="345"/>
                  <a:pt x="261" y="363"/>
                </a:cubicBezTo>
                <a:cubicBezTo>
                  <a:pt x="245" y="361"/>
                  <a:pt x="228" y="360"/>
                  <a:pt x="212" y="360"/>
                </a:cubicBezTo>
                <a:cubicBezTo>
                  <a:pt x="163" y="360"/>
                  <a:pt x="114" y="370"/>
                  <a:pt x="66" y="391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47" y="559"/>
                  <a:pt x="121" y="577"/>
                </a:cubicBezTo>
                <a:cubicBezTo>
                  <a:pt x="182" y="591"/>
                  <a:pt x="242" y="598"/>
                  <a:pt x="303" y="598"/>
                </a:cubicBezTo>
                <a:cubicBezTo>
                  <a:pt x="363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70" y="875"/>
                  <a:pt x="345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93"/>
                  <a:pt x="596" y="958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cubicBezTo>
                  <a:pt x="958" y="819"/>
                  <a:pt x="958" y="810"/>
                  <a:pt x="958" y="791"/>
                </a:cubicBezTo>
                <a:lnTo>
                  <a:pt x="958" y="717"/>
                </a:lnTo>
                <a:cubicBezTo>
                  <a:pt x="1023" y="782"/>
                  <a:pt x="1107" y="828"/>
                  <a:pt x="1200" y="847"/>
                </a:cubicBezTo>
                <a:cubicBezTo>
                  <a:pt x="1222" y="854"/>
                  <a:pt x="1245" y="858"/>
                  <a:pt x="1267" y="858"/>
                </a:cubicBezTo>
                <a:cubicBezTo>
                  <a:pt x="1331" y="858"/>
                  <a:pt x="1394" y="830"/>
                  <a:pt x="1442" y="782"/>
                </a:cubicBezTo>
                <a:cubicBezTo>
                  <a:pt x="1451" y="763"/>
                  <a:pt x="1451" y="754"/>
                  <a:pt x="1451" y="735"/>
                </a:cubicBezTo>
                <a:lnTo>
                  <a:pt x="1451" y="642"/>
                </a:lnTo>
                <a:cubicBezTo>
                  <a:pt x="1498" y="633"/>
                  <a:pt x="1544" y="605"/>
                  <a:pt x="1572" y="568"/>
                </a:cubicBezTo>
                <a:cubicBezTo>
                  <a:pt x="1572" y="559"/>
                  <a:pt x="1581" y="549"/>
                  <a:pt x="1581" y="531"/>
                </a:cubicBezTo>
                <a:lnTo>
                  <a:pt x="1581" y="401"/>
                </a:lnTo>
                <a:lnTo>
                  <a:pt x="1544" y="447"/>
                </a:lnTo>
                <a:cubicBezTo>
                  <a:pt x="1526" y="428"/>
                  <a:pt x="1498" y="419"/>
                  <a:pt x="1479" y="419"/>
                </a:cubicBezTo>
                <a:cubicBezTo>
                  <a:pt x="1419" y="405"/>
                  <a:pt x="1358" y="398"/>
                  <a:pt x="1298" y="398"/>
                </a:cubicBezTo>
                <a:cubicBezTo>
                  <a:pt x="1237" y="398"/>
                  <a:pt x="1177" y="405"/>
                  <a:pt x="1116" y="419"/>
                </a:cubicBezTo>
                <a:cubicBezTo>
                  <a:pt x="1209" y="391"/>
                  <a:pt x="1293" y="326"/>
                  <a:pt x="1358" y="252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84"/>
                </a:lnTo>
                <a:lnTo>
                  <a:pt x="1330" y="131"/>
                </a:lnTo>
                <a:cubicBezTo>
                  <a:pt x="1302" y="112"/>
                  <a:pt x="1275" y="103"/>
                  <a:pt x="1256" y="94"/>
                </a:cubicBezTo>
                <a:cubicBezTo>
                  <a:pt x="1232" y="86"/>
                  <a:pt x="1207" y="83"/>
                  <a:pt x="1184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103"/>
                  <a:pt x="1005" y="38"/>
                  <a:pt x="903" y="10"/>
                </a:cubicBezTo>
                <a:cubicBezTo>
                  <a:pt x="882" y="4"/>
                  <a:pt x="860" y="1"/>
                  <a:pt x="83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8" name="Google Shape;898;p30"/>
          <p:cNvSpPr/>
          <p:nvPr/>
        </p:nvSpPr>
        <p:spPr>
          <a:xfrm>
            <a:off x="2959750" y="5081895"/>
            <a:ext cx="179341" cy="145837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47" y="0"/>
                </a:moveTo>
                <a:cubicBezTo>
                  <a:pt x="787" y="0"/>
                  <a:pt x="729" y="25"/>
                  <a:pt x="689" y="77"/>
                </a:cubicBezTo>
                <a:cubicBezTo>
                  <a:pt x="643" y="143"/>
                  <a:pt x="643" y="236"/>
                  <a:pt x="689" y="310"/>
                </a:cubicBezTo>
                <a:cubicBezTo>
                  <a:pt x="615" y="226"/>
                  <a:pt x="522" y="180"/>
                  <a:pt x="419" y="152"/>
                </a:cubicBezTo>
                <a:cubicBezTo>
                  <a:pt x="395" y="145"/>
                  <a:pt x="371" y="141"/>
                  <a:pt x="347" y="141"/>
                </a:cubicBezTo>
                <a:cubicBezTo>
                  <a:pt x="280" y="141"/>
                  <a:pt x="219" y="169"/>
                  <a:pt x="178" y="217"/>
                </a:cubicBezTo>
                <a:cubicBezTo>
                  <a:pt x="144" y="276"/>
                  <a:pt x="178" y="334"/>
                  <a:pt x="253" y="359"/>
                </a:cubicBezTo>
                <a:lnTo>
                  <a:pt x="253" y="359"/>
                </a:lnTo>
                <a:cubicBezTo>
                  <a:pt x="240" y="356"/>
                  <a:pt x="227" y="355"/>
                  <a:pt x="213" y="355"/>
                </a:cubicBezTo>
                <a:cubicBezTo>
                  <a:pt x="150" y="355"/>
                  <a:pt x="86" y="383"/>
                  <a:pt x="38" y="431"/>
                </a:cubicBezTo>
                <a:cubicBezTo>
                  <a:pt x="1" y="487"/>
                  <a:pt x="47" y="561"/>
                  <a:pt x="150" y="580"/>
                </a:cubicBezTo>
                <a:cubicBezTo>
                  <a:pt x="206" y="594"/>
                  <a:pt x="266" y="601"/>
                  <a:pt x="328" y="601"/>
                </a:cubicBezTo>
                <a:cubicBezTo>
                  <a:pt x="389" y="601"/>
                  <a:pt x="452" y="594"/>
                  <a:pt x="512" y="580"/>
                </a:cubicBezTo>
                <a:lnTo>
                  <a:pt x="512" y="580"/>
                </a:lnTo>
                <a:cubicBezTo>
                  <a:pt x="410" y="608"/>
                  <a:pt x="326" y="673"/>
                  <a:pt x="271" y="747"/>
                </a:cubicBezTo>
                <a:cubicBezTo>
                  <a:pt x="233" y="803"/>
                  <a:pt x="280" y="877"/>
                  <a:pt x="373" y="896"/>
                </a:cubicBezTo>
                <a:cubicBezTo>
                  <a:pt x="395" y="903"/>
                  <a:pt x="417" y="907"/>
                  <a:pt x="440" y="907"/>
                </a:cubicBezTo>
                <a:cubicBezTo>
                  <a:pt x="503" y="907"/>
                  <a:pt x="567" y="879"/>
                  <a:pt x="615" y="831"/>
                </a:cubicBezTo>
                <a:lnTo>
                  <a:pt x="615" y="831"/>
                </a:lnTo>
                <a:cubicBezTo>
                  <a:pt x="577" y="887"/>
                  <a:pt x="624" y="952"/>
                  <a:pt x="717" y="980"/>
                </a:cubicBezTo>
                <a:cubicBezTo>
                  <a:pt x="744" y="992"/>
                  <a:pt x="772" y="998"/>
                  <a:pt x="798" y="998"/>
                </a:cubicBezTo>
                <a:cubicBezTo>
                  <a:pt x="941" y="998"/>
                  <a:pt x="1053" y="825"/>
                  <a:pt x="959" y="691"/>
                </a:cubicBezTo>
                <a:lnTo>
                  <a:pt x="959" y="691"/>
                </a:lnTo>
                <a:cubicBezTo>
                  <a:pt x="1033" y="766"/>
                  <a:pt x="1126" y="812"/>
                  <a:pt x="1228" y="840"/>
                </a:cubicBezTo>
                <a:cubicBezTo>
                  <a:pt x="1250" y="847"/>
                  <a:pt x="1273" y="851"/>
                  <a:pt x="1295" y="851"/>
                </a:cubicBezTo>
                <a:cubicBezTo>
                  <a:pt x="1359" y="851"/>
                  <a:pt x="1422" y="823"/>
                  <a:pt x="1470" y="775"/>
                </a:cubicBezTo>
                <a:cubicBezTo>
                  <a:pt x="1506" y="721"/>
                  <a:pt x="1463" y="657"/>
                  <a:pt x="1375" y="628"/>
                </a:cubicBezTo>
                <a:lnTo>
                  <a:pt x="1375" y="628"/>
                </a:lnTo>
                <a:cubicBezTo>
                  <a:pt x="1395" y="634"/>
                  <a:pt x="1415" y="637"/>
                  <a:pt x="1435" y="637"/>
                </a:cubicBezTo>
                <a:cubicBezTo>
                  <a:pt x="1498" y="637"/>
                  <a:pt x="1559" y="609"/>
                  <a:pt x="1600" y="561"/>
                </a:cubicBezTo>
                <a:cubicBezTo>
                  <a:pt x="1638" y="496"/>
                  <a:pt x="1591" y="431"/>
                  <a:pt x="1498" y="403"/>
                </a:cubicBezTo>
                <a:cubicBezTo>
                  <a:pt x="1438" y="394"/>
                  <a:pt x="1377" y="389"/>
                  <a:pt x="1317" y="389"/>
                </a:cubicBezTo>
                <a:cubicBezTo>
                  <a:pt x="1256" y="389"/>
                  <a:pt x="1196" y="394"/>
                  <a:pt x="1135" y="403"/>
                </a:cubicBezTo>
                <a:cubicBezTo>
                  <a:pt x="1228" y="375"/>
                  <a:pt x="1312" y="319"/>
                  <a:pt x="1377" y="236"/>
                </a:cubicBezTo>
                <a:cubicBezTo>
                  <a:pt x="1414" y="180"/>
                  <a:pt x="1368" y="115"/>
                  <a:pt x="1275" y="87"/>
                </a:cubicBezTo>
                <a:cubicBezTo>
                  <a:pt x="1253" y="82"/>
                  <a:pt x="1231" y="80"/>
                  <a:pt x="1210" y="80"/>
                </a:cubicBezTo>
                <a:cubicBezTo>
                  <a:pt x="1140" y="80"/>
                  <a:pt x="1076" y="104"/>
                  <a:pt x="1033" y="161"/>
                </a:cubicBezTo>
                <a:cubicBezTo>
                  <a:pt x="1070" y="96"/>
                  <a:pt x="1024" y="31"/>
                  <a:pt x="922" y="12"/>
                </a:cubicBezTo>
                <a:cubicBezTo>
                  <a:pt x="897" y="4"/>
                  <a:pt x="872" y="0"/>
                  <a:pt x="84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9" name="Google Shape;899;p30"/>
          <p:cNvSpPr/>
          <p:nvPr/>
        </p:nvSpPr>
        <p:spPr>
          <a:xfrm>
            <a:off x="2169684" y="4364088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6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F2D5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0" name="Google Shape;900;p30"/>
          <p:cNvSpPr/>
          <p:nvPr/>
        </p:nvSpPr>
        <p:spPr>
          <a:xfrm>
            <a:off x="2169684" y="4248762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1" name="Google Shape;901;p30"/>
          <p:cNvSpPr/>
          <p:nvPr/>
        </p:nvSpPr>
        <p:spPr>
          <a:xfrm>
            <a:off x="2185012" y="4258249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2" name="Google Shape;902;p30"/>
          <p:cNvSpPr/>
          <p:nvPr/>
        </p:nvSpPr>
        <p:spPr>
          <a:xfrm>
            <a:off x="2183918" y="4258251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17" y="0"/>
                </a:moveTo>
                <a:cubicBezTo>
                  <a:pt x="615" y="0"/>
                  <a:pt x="10" y="205"/>
                  <a:pt x="10" y="707"/>
                </a:cubicBezTo>
                <a:cubicBezTo>
                  <a:pt x="1" y="726"/>
                  <a:pt x="1" y="754"/>
                  <a:pt x="10" y="782"/>
                </a:cubicBezTo>
                <a:cubicBezTo>
                  <a:pt x="75" y="335"/>
                  <a:pt x="661" y="140"/>
                  <a:pt x="1126" y="140"/>
                </a:cubicBezTo>
                <a:cubicBezTo>
                  <a:pt x="1610" y="140"/>
                  <a:pt x="2196" y="335"/>
                  <a:pt x="2261" y="782"/>
                </a:cubicBezTo>
                <a:cubicBezTo>
                  <a:pt x="2261" y="754"/>
                  <a:pt x="2261" y="735"/>
                  <a:pt x="2261" y="707"/>
                </a:cubicBezTo>
                <a:cubicBezTo>
                  <a:pt x="226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3" name="Google Shape;903;p30"/>
          <p:cNvSpPr/>
          <p:nvPr/>
        </p:nvSpPr>
        <p:spPr>
          <a:xfrm>
            <a:off x="2222676" y="4305697"/>
            <a:ext cx="173209" cy="144377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39" y="624"/>
                </a:moveTo>
                <a:cubicBezTo>
                  <a:pt x="1364" y="624"/>
                  <a:pt x="1385" y="628"/>
                  <a:pt x="1404" y="628"/>
                </a:cubicBezTo>
                <a:cubicBezTo>
                  <a:pt x="1414" y="628"/>
                  <a:pt x="1423" y="627"/>
                  <a:pt x="1432" y="624"/>
                </a:cubicBezTo>
                <a:lnTo>
                  <a:pt x="1432" y="624"/>
                </a:lnTo>
                <a:lnTo>
                  <a:pt x="1414" y="652"/>
                </a:lnTo>
                <a:cubicBezTo>
                  <a:pt x="1386" y="633"/>
                  <a:pt x="1367" y="624"/>
                  <a:pt x="1339" y="624"/>
                </a:cubicBez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50"/>
                </a:cubicBezTo>
                <a:cubicBezTo>
                  <a:pt x="368" y="143"/>
                  <a:pt x="344" y="140"/>
                  <a:pt x="319" y="140"/>
                </a:cubicBezTo>
                <a:cubicBezTo>
                  <a:pt x="275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5"/>
                  <a:pt x="172" y="339"/>
                  <a:pt x="237" y="359"/>
                </a:cubicBezTo>
                <a:lnTo>
                  <a:pt x="237" y="359"/>
                </a:lnTo>
                <a:cubicBezTo>
                  <a:pt x="221" y="356"/>
                  <a:pt x="204" y="354"/>
                  <a:pt x="187" y="354"/>
                </a:cubicBezTo>
                <a:cubicBezTo>
                  <a:pt x="145" y="354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7"/>
                </a:cubicBezTo>
                <a:cubicBezTo>
                  <a:pt x="182" y="587"/>
                  <a:pt x="242" y="591"/>
                  <a:pt x="302" y="591"/>
                </a:cubicBezTo>
                <a:cubicBezTo>
                  <a:pt x="363" y="591"/>
                  <a:pt x="423" y="587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3"/>
                  <a:pt x="289" y="689"/>
                </a:cubicBezTo>
                <a:lnTo>
                  <a:pt x="223" y="661"/>
                </a:lnTo>
                <a:lnTo>
                  <a:pt x="223" y="773"/>
                </a:lnTo>
                <a:cubicBezTo>
                  <a:pt x="223" y="819"/>
                  <a:pt x="270" y="866"/>
                  <a:pt x="344" y="894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5" y="904"/>
                  <a:pt x="538" y="877"/>
                  <a:pt x="586" y="829"/>
                </a:cubicBezTo>
                <a:lnTo>
                  <a:pt x="586" y="829"/>
                </a:lnTo>
                <a:cubicBezTo>
                  <a:pt x="549" y="884"/>
                  <a:pt x="595" y="949"/>
                  <a:pt x="688" y="977"/>
                </a:cubicBezTo>
                <a:cubicBezTo>
                  <a:pt x="710" y="985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9"/>
                </a:cubicBezTo>
                <a:cubicBezTo>
                  <a:pt x="958" y="810"/>
                  <a:pt x="958" y="801"/>
                  <a:pt x="958" y="791"/>
                </a:cubicBezTo>
                <a:lnTo>
                  <a:pt x="958" y="717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9"/>
                  <a:pt x="1267" y="849"/>
                </a:cubicBezTo>
                <a:cubicBezTo>
                  <a:pt x="1330" y="849"/>
                  <a:pt x="1394" y="821"/>
                  <a:pt x="1442" y="773"/>
                </a:cubicBezTo>
                <a:cubicBezTo>
                  <a:pt x="1451" y="763"/>
                  <a:pt x="1451" y="745"/>
                  <a:pt x="1451" y="736"/>
                </a:cubicBezTo>
                <a:lnTo>
                  <a:pt x="1451" y="633"/>
                </a:lnTo>
                <a:cubicBezTo>
                  <a:pt x="1497" y="624"/>
                  <a:pt x="1544" y="605"/>
                  <a:pt x="1572" y="568"/>
                </a:cubicBezTo>
                <a:cubicBezTo>
                  <a:pt x="1581" y="550"/>
                  <a:pt x="1581" y="540"/>
                  <a:pt x="1581" y="531"/>
                </a:cubicBezTo>
                <a:lnTo>
                  <a:pt x="1581" y="401"/>
                </a:lnTo>
                <a:lnTo>
                  <a:pt x="1544" y="429"/>
                </a:lnTo>
                <a:cubicBezTo>
                  <a:pt x="1516" y="419"/>
                  <a:pt x="1497" y="410"/>
                  <a:pt x="1479" y="410"/>
                </a:cubicBezTo>
                <a:cubicBezTo>
                  <a:pt x="1418" y="396"/>
                  <a:pt x="1356" y="389"/>
                  <a:pt x="1294" y="389"/>
                </a:cubicBezTo>
                <a:cubicBezTo>
                  <a:pt x="1232" y="389"/>
                  <a:pt x="1172" y="396"/>
                  <a:pt x="1116" y="410"/>
                </a:cubicBezTo>
                <a:cubicBezTo>
                  <a:pt x="1209" y="373"/>
                  <a:pt x="1293" y="317"/>
                  <a:pt x="1358" y="243"/>
                </a:cubicBezTo>
                <a:cubicBezTo>
                  <a:pt x="1367" y="224"/>
                  <a:pt x="1367" y="205"/>
                  <a:pt x="1367" y="187"/>
                </a:cubicBezTo>
                <a:lnTo>
                  <a:pt x="1367" y="75"/>
                </a:lnTo>
                <a:lnTo>
                  <a:pt x="1321" y="122"/>
                </a:lnTo>
                <a:cubicBezTo>
                  <a:pt x="1302" y="103"/>
                  <a:pt x="1274" y="94"/>
                  <a:pt x="1256" y="94"/>
                </a:cubicBezTo>
                <a:cubicBezTo>
                  <a:pt x="1229" y="86"/>
                  <a:pt x="1201" y="82"/>
                  <a:pt x="1175" y="82"/>
                </a:cubicBezTo>
                <a:cubicBezTo>
                  <a:pt x="1112" y="82"/>
                  <a:pt x="1053" y="106"/>
                  <a:pt x="1014" y="159"/>
                </a:cubicBezTo>
                <a:cubicBezTo>
                  <a:pt x="1051" y="94"/>
                  <a:pt x="1005" y="29"/>
                  <a:pt x="902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4" name="Google Shape;904;p30"/>
          <p:cNvSpPr/>
          <p:nvPr/>
        </p:nvSpPr>
        <p:spPr>
          <a:xfrm>
            <a:off x="2220596" y="4286571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5" y="0"/>
                </a:moveTo>
                <a:cubicBezTo>
                  <a:pt x="792" y="0"/>
                  <a:pt x="730" y="28"/>
                  <a:pt x="689" y="76"/>
                </a:cubicBezTo>
                <a:cubicBezTo>
                  <a:pt x="642" y="150"/>
                  <a:pt x="642" y="234"/>
                  <a:pt x="689" y="309"/>
                </a:cubicBezTo>
                <a:cubicBezTo>
                  <a:pt x="614" y="234"/>
                  <a:pt x="521" y="178"/>
                  <a:pt x="419" y="150"/>
                </a:cubicBezTo>
                <a:cubicBezTo>
                  <a:pt x="395" y="143"/>
                  <a:pt x="371" y="140"/>
                  <a:pt x="347" y="140"/>
                </a:cubicBezTo>
                <a:cubicBezTo>
                  <a:pt x="280" y="140"/>
                  <a:pt x="219" y="168"/>
                  <a:pt x="177" y="216"/>
                </a:cubicBezTo>
                <a:cubicBezTo>
                  <a:pt x="144" y="274"/>
                  <a:pt x="178" y="333"/>
                  <a:pt x="253" y="357"/>
                </a:cubicBezTo>
                <a:lnTo>
                  <a:pt x="253" y="357"/>
                </a:lnTo>
                <a:cubicBezTo>
                  <a:pt x="240" y="355"/>
                  <a:pt x="226" y="354"/>
                  <a:pt x="213" y="354"/>
                </a:cubicBezTo>
                <a:cubicBezTo>
                  <a:pt x="149" y="354"/>
                  <a:pt x="86" y="381"/>
                  <a:pt x="38" y="429"/>
                </a:cubicBezTo>
                <a:cubicBezTo>
                  <a:pt x="1" y="495"/>
                  <a:pt x="47" y="560"/>
                  <a:pt x="149" y="578"/>
                </a:cubicBezTo>
                <a:cubicBezTo>
                  <a:pt x="205" y="592"/>
                  <a:pt x="266" y="599"/>
                  <a:pt x="327" y="599"/>
                </a:cubicBezTo>
                <a:cubicBezTo>
                  <a:pt x="389" y="599"/>
                  <a:pt x="452" y="592"/>
                  <a:pt x="512" y="578"/>
                </a:cubicBezTo>
                <a:lnTo>
                  <a:pt x="512" y="578"/>
                </a:lnTo>
                <a:cubicBezTo>
                  <a:pt x="410" y="615"/>
                  <a:pt x="326" y="671"/>
                  <a:pt x="270" y="746"/>
                </a:cubicBezTo>
                <a:cubicBezTo>
                  <a:pt x="233" y="811"/>
                  <a:pt x="280" y="876"/>
                  <a:pt x="373" y="894"/>
                </a:cubicBezTo>
                <a:cubicBezTo>
                  <a:pt x="395" y="902"/>
                  <a:pt x="417" y="905"/>
                  <a:pt x="440" y="905"/>
                </a:cubicBezTo>
                <a:cubicBezTo>
                  <a:pt x="503" y="905"/>
                  <a:pt x="566" y="877"/>
                  <a:pt x="614" y="829"/>
                </a:cubicBezTo>
                <a:lnTo>
                  <a:pt x="614" y="829"/>
                </a:lnTo>
                <a:cubicBezTo>
                  <a:pt x="577" y="894"/>
                  <a:pt x="624" y="960"/>
                  <a:pt x="717" y="978"/>
                </a:cubicBezTo>
                <a:cubicBezTo>
                  <a:pt x="745" y="991"/>
                  <a:pt x="773" y="997"/>
                  <a:pt x="800" y="997"/>
                </a:cubicBezTo>
                <a:cubicBezTo>
                  <a:pt x="942" y="997"/>
                  <a:pt x="1052" y="831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39"/>
                </a:cubicBezTo>
                <a:cubicBezTo>
                  <a:pt x="1250" y="846"/>
                  <a:pt x="1273" y="849"/>
                  <a:pt x="1295" y="849"/>
                </a:cubicBezTo>
                <a:cubicBezTo>
                  <a:pt x="1359" y="849"/>
                  <a:pt x="1422" y="822"/>
                  <a:pt x="1470" y="774"/>
                </a:cubicBezTo>
                <a:cubicBezTo>
                  <a:pt x="1506" y="719"/>
                  <a:pt x="1463" y="656"/>
                  <a:pt x="1375" y="627"/>
                </a:cubicBezTo>
                <a:lnTo>
                  <a:pt x="1375" y="627"/>
                </a:lnTo>
                <a:cubicBezTo>
                  <a:pt x="1394" y="633"/>
                  <a:pt x="1414" y="636"/>
                  <a:pt x="1434" y="636"/>
                </a:cubicBezTo>
                <a:cubicBezTo>
                  <a:pt x="1497" y="636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8" y="123"/>
                  <a:pt x="1275" y="95"/>
                </a:cubicBezTo>
                <a:cubicBezTo>
                  <a:pt x="1250" y="87"/>
                  <a:pt x="1226" y="84"/>
                  <a:pt x="1202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4" y="39"/>
                  <a:pt x="921" y="11"/>
                </a:cubicBezTo>
                <a:cubicBezTo>
                  <a:pt x="899" y="4"/>
                  <a:pt x="877" y="0"/>
                  <a:pt x="85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5" name="Google Shape;905;p30"/>
          <p:cNvSpPr/>
          <p:nvPr/>
        </p:nvSpPr>
        <p:spPr>
          <a:xfrm>
            <a:off x="2320448" y="4608466"/>
            <a:ext cx="277989" cy="173867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6" name="Google Shape;906;p30"/>
          <p:cNvSpPr/>
          <p:nvPr/>
        </p:nvSpPr>
        <p:spPr>
          <a:xfrm>
            <a:off x="2320448" y="4494454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32" y="0"/>
                  <a:pt x="125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7" name="Google Shape;907;p30"/>
          <p:cNvSpPr/>
          <p:nvPr/>
        </p:nvSpPr>
        <p:spPr>
          <a:xfrm>
            <a:off x="2335667" y="4503941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4" y="1"/>
                  <a:pt x="0" y="205"/>
                  <a:pt x="0" y="698"/>
                </a:cubicBezTo>
                <a:cubicBezTo>
                  <a:pt x="0" y="1182"/>
                  <a:pt x="596" y="1423"/>
                  <a:pt x="1126" y="1423"/>
                </a:cubicBezTo>
                <a:cubicBezTo>
                  <a:pt x="1646" y="1423"/>
                  <a:pt x="2251" y="1191"/>
                  <a:pt x="2251" y="698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8" name="Google Shape;908;p30"/>
          <p:cNvSpPr/>
          <p:nvPr/>
        </p:nvSpPr>
        <p:spPr>
          <a:xfrm>
            <a:off x="2334682" y="4503943"/>
            <a:ext cx="247442" cy="112845"/>
          </a:xfrm>
          <a:custGeom>
            <a:avLst/>
            <a:gdLst/>
            <a:ahLst/>
            <a:cxnLst/>
            <a:rect l="l" t="t" r="r" b="b"/>
            <a:pathLst>
              <a:path w="2260" h="773" extrusionOk="0">
                <a:moveTo>
                  <a:pt x="1125" y="1"/>
                </a:moveTo>
                <a:cubicBezTo>
                  <a:pt x="614" y="1"/>
                  <a:pt x="9" y="205"/>
                  <a:pt x="9" y="698"/>
                </a:cubicBezTo>
                <a:cubicBezTo>
                  <a:pt x="0" y="717"/>
                  <a:pt x="0" y="745"/>
                  <a:pt x="9" y="772"/>
                </a:cubicBezTo>
                <a:cubicBezTo>
                  <a:pt x="75" y="335"/>
                  <a:pt x="660" y="140"/>
                  <a:pt x="1125" y="140"/>
                </a:cubicBezTo>
                <a:cubicBezTo>
                  <a:pt x="1609" y="140"/>
                  <a:pt x="2204" y="335"/>
                  <a:pt x="2260" y="772"/>
                </a:cubicBezTo>
                <a:cubicBezTo>
                  <a:pt x="2260" y="754"/>
                  <a:pt x="2260" y="726"/>
                  <a:pt x="2260" y="707"/>
                </a:cubicBezTo>
                <a:cubicBezTo>
                  <a:pt x="2260" y="205"/>
                  <a:pt x="1628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9" name="Google Shape;909;p30"/>
          <p:cNvSpPr/>
          <p:nvPr/>
        </p:nvSpPr>
        <p:spPr>
          <a:xfrm>
            <a:off x="2373332" y="4550074"/>
            <a:ext cx="173209" cy="143209"/>
          </a:xfrm>
          <a:custGeom>
            <a:avLst/>
            <a:gdLst/>
            <a:ahLst/>
            <a:cxnLst/>
            <a:rect l="l" t="t" r="r" b="b"/>
            <a:pathLst>
              <a:path w="1582" h="981" extrusionOk="0">
                <a:moveTo>
                  <a:pt x="1349" y="624"/>
                </a:moveTo>
                <a:lnTo>
                  <a:pt x="1349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95" y="642"/>
                  <a:pt x="1368" y="633"/>
                  <a:pt x="134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lnTo>
                  <a:pt x="940" y="689"/>
                </a:ln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6" y="356"/>
                  <a:pt x="207" y="354"/>
                  <a:pt x="187" y="354"/>
                </a:cubicBezTo>
                <a:cubicBezTo>
                  <a:pt x="145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1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33"/>
                  <a:pt x="289" y="680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3"/>
                </a:cubicBezTo>
                <a:cubicBezTo>
                  <a:pt x="364" y="898"/>
                  <a:pt x="385" y="900"/>
                  <a:pt x="405" y="900"/>
                </a:cubicBezTo>
                <a:cubicBezTo>
                  <a:pt x="471" y="900"/>
                  <a:pt x="537" y="876"/>
                  <a:pt x="586" y="819"/>
                </a:cubicBezTo>
                <a:lnTo>
                  <a:pt x="586" y="819"/>
                </a:lnTo>
                <a:cubicBezTo>
                  <a:pt x="549" y="884"/>
                  <a:pt x="596" y="949"/>
                  <a:pt x="689" y="968"/>
                </a:cubicBezTo>
                <a:cubicBezTo>
                  <a:pt x="713" y="976"/>
                  <a:pt x="738" y="980"/>
                  <a:pt x="763" y="980"/>
                </a:cubicBezTo>
                <a:cubicBezTo>
                  <a:pt x="824" y="980"/>
                  <a:pt x="884" y="955"/>
                  <a:pt x="930" y="903"/>
                </a:cubicBezTo>
                <a:cubicBezTo>
                  <a:pt x="949" y="884"/>
                  <a:pt x="958" y="856"/>
                  <a:pt x="958" y="819"/>
                </a:cubicBezTo>
                <a:cubicBezTo>
                  <a:pt x="958" y="810"/>
                  <a:pt x="958" y="800"/>
                  <a:pt x="958" y="791"/>
                </a:cubicBezTo>
                <a:lnTo>
                  <a:pt x="958" y="717"/>
                </a:lnTo>
                <a:cubicBezTo>
                  <a:pt x="1033" y="773"/>
                  <a:pt x="1116" y="819"/>
                  <a:pt x="1200" y="838"/>
                </a:cubicBezTo>
                <a:cubicBezTo>
                  <a:pt x="1222" y="845"/>
                  <a:pt x="1245" y="848"/>
                  <a:pt x="1267" y="848"/>
                </a:cubicBezTo>
                <a:cubicBezTo>
                  <a:pt x="1331" y="848"/>
                  <a:pt x="1394" y="821"/>
                  <a:pt x="1442" y="773"/>
                </a:cubicBezTo>
                <a:cubicBezTo>
                  <a:pt x="1451" y="763"/>
                  <a:pt x="1451" y="745"/>
                  <a:pt x="1451" y="735"/>
                </a:cubicBezTo>
                <a:lnTo>
                  <a:pt x="1451" y="633"/>
                </a:lnTo>
                <a:cubicBezTo>
                  <a:pt x="1498" y="624"/>
                  <a:pt x="1544" y="596"/>
                  <a:pt x="1572" y="559"/>
                </a:cubicBezTo>
                <a:cubicBezTo>
                  <a:pt x="1581" y="549"/>
                  <a:pt x="1581" y="540"/>
                  <a:pt x="1581" y="522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26" y="429"/>
                  <a:pt x="1498" y="419"/>
                  <a:pt x="1479" y="410"/>
                </a:cubicBezTo>
                <a:cubicBezTo>
                  <a:pt x="1419" y="401"/>
                  <a:pt x="1358" y="396"/>
                  <a:pt x="1298" y="396"/>
                </a:cubicBezTo>
                <a:cubicBezTo>
                  <a:pt x="1237" y="396"/>
                  <a:pt x="1177" y="401"/>
                  <a:pt x="1116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84"/>
                </a:lnTo>
                <a:lnTo>
                  <a:pt x="1330" y="122"/>
                </a:lnTo>
                <a:cubicBezTo>
                  <a:pt x="1289" y="95"/>
                  <a:pt x="1242" y="83"/>
                  <a:pt x="1197" y="83"/>
                </a:cubicBezTo>
                <a:cubicBezTo>
                  <a:pt x="1130" y="83"/>
                  <a:pt x="1064" y="109"/>
                  <a:pt x="1014" y="159"/>
                </a:cubicBezTo>
                <a:cubicBezTo>
                  <a:pt x="1051" y="94"/>
                  <a:pt x="1005" y="29"/>
                  <a:pt x="903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0" name="Google Shape;910;p30"/>
          <p:cNvSpPr/>
          <p:nvPr/>
        </p:nvSpPr>
        <p:spPr>
          <a:xfrm>
            <a:off x="2371252" y="4531096"/>
            <a:ext cx="179341" cy="146421"/>
          </a:xfrm>
          <a:custGeom>
            <a:avLst/>
            <a:gdLst/>
            <a:ahLst/>
            <a:cxnLst/>
            <a:rect l="l" t="t" r="r" b="b"/>
            <a:pathLst>
              <a:path w="1638" h="1003" extrusionOk="0">
                <a:moveTo>
                  <a:pt x="841" y="0"/>
                </a:moveTo>
                <a:cubicBezTo>
                  <a:pt x="697" y="0"/>
                  <a:pt x="587" y="174"/>
                  <a:pt x="689" y="307"/>
                </a:cubicBezTo>
                <a:cubicBezTo>
                  <a:pt x="615" y="233"/>
                  <a:pt x="512" y="187"/>
                  <a:pt x="419" y="159"/>
                </a:cubicBezTo>
                <a:cubicBezTo>
                  <a:pt x="395" y="151"/>
                  <a:pt x="371" y="148"/>
                  <a:pt x="347" y="148"/>
                </a:cubicBezTo>
                <a:cubicBezTo>
                  <a:pt x="280" y="148"/>
                  <a:pt x="219" y="176"/>
                  <a:pt x="178" y="224"/>
                </a:cubicBezTo>
                <a:cubicBezTo>
                  <a:pt x="141" y="278"/>
                  <a:pt x="185" y="341"/>
                  <a:pt x="273" y="370"/>
                </a:cubicBezTo>
                <a:lnTo>
                  <a:pt x="273" y="370"/>
                </a:lnTo>
                <a:cubicBezTo>
                  <a:pt x="253" y="365"/>
                  <a:pt x="233" y="362"/>
                  <a:pt x="213" y="362"/>
                </a:cubicBezTo>
                <a:cubicBezTo>
                  <a:pt x="150" y="362"/>
                  <a:pt x="86" y="390"/>
                  <a:pt x="38" y="438"/>
                </a:cubicBezTo>
                <a:cubicBezTo>
                  <a:pt x="1" y="493"/>
                  <a:pt x="47" y="559"/>
                  <a:pt x="150" y="586"/>
                </a:cubicBezTo>
                <a:cubicBezTo>
                  <a:pt x="206" y="600"/>
                  <a:pt x="266" y="607"/>
                  <a:pt x="328" y="607"/>
                </a:cubicBezTo>
                <a:cubicBezTo>
                  <a:pt x="389" y="607"/>
                  <a:pt x="452" y="600"/>
                  <a:pt x="512" y="586"/>
                </a:cubicBezTo>
                <a:lnTo>
                  <a:pt x="512" y="586"/>
                </a:lnTo>
                <a:cubicBezTo>
                  <a:pt x="410" y="614"/>
                  <a:pt x="326" y="670"/>
                  <a:pt x="271" y="754"/>
                </a:cubicBezTo>
                <a:cubicBezTo>
                  <a:pt x="233" y="810"/>
                  <a:pt x="280" y="875"/>
                  <a:pt x="373" y="903"/>
                </a:cubicBezTo>
                <a:cubicBezTo>
                  <a:pt x="395" y="910"/>
                  <a:pt x="417" y="913"/>
                  <a:pt x="440" y="913"/>
                </a:cubicBezTo>
                <a:cubicBezTo>
                  <a:pt x="503" y="913"/>
                  <a:pt x="567" y="886"/>
                  <a:pt x="615" y="838"/>
                </a:cubicBezTo>
                <a:lnTo>
                  <a:pt x="615" y="838"/>
                </a:lnTo>
                <a:cubicBezTo>
                  <a:pt x="578" y="893"/>
                  <a:pt x="624" y="958"/>
                  <a:pt x="717" y="986"/>
                </a:cubicBezTo>
                <a:cubicBezTo>
                  <a:pt x="743" y="997"/>
                  <a:pt x="769" y="1002"/>
                  <a:pt x="793" y="1002"/>
                </a:cubicBezTo>
                <a:cubicBezTo>
                  <a:pt x="939" y="1002"/>
                  <a:pt x="1054" y="833"/>
                  <a:pt x="959" y="698"/>
                </a:cubicBezTo>
                <a:lnTo>
                  <a:pt x="959" y="698"/>
                </a:lnTo>
                <a:cubicBezTo>
                  <a:pt x="1033" y="772"/>
                  <a:pt x="1126" y="819"/>
                  <a:pt x="1228" y="847"/>
                </a:cubicBezTo>
                <a:cubicBezTo>
                  <a:pt x="1250" y="854"/>
                  <a:pt x="1273" y="858"/>
                  <a:pt x="1295" y="858"/>
                </a:cubicBezTo>
                <a:cubicBezTo>
                  <a:pt x="1359" y="858"/>
                  <a:pt x="1422" y="830"/>
                  <a:pt x="1470" y="782"/>
                </a:cubicBezTo>
                <a:cubicBezTo>
                  <a:pt x="1504" y="723"/>
                  <a:pt x="1469" y="664"/>
                  <a:pt x="1388" y="640"/>
                </a:cubicBezTo>
                <a:lnTo>
                  <a:pt x="1388" y="640"/>
                </a:lnTo>
                <a:cubicBezTo>
                  <a:pt x="1402" y="642"/>
                  <a:pt x="1417" y="644"/>
                  <a:pt x="1431" y="644"/>
                </a:cubicBezTo>
                <a:cubicBezTo>
                  <a:pt x="1498" y="644"/>
                  <a:pt x="1559" y="616"/>
                  <a:pt x="1600" y="568"/>
                </a:cubicBezTo>
                <a:cubicBezTo>
                  <a:pt x="1638" y="503"/>
                  <a:pt x="1600" y="438"/>
                  <a:pt x="1498" y="419"/>
                </a:cubicBezTo>
                <a:cubicBezTo>
                  <a:pt x="1438" y="405"/>
                  <a:pt x="1377" y="398"/>
                  <a:pt x="1317" y="398"/>
                </a:cubicBezTo>
                <a:cubicBezTo>
                  <a:pt x="1256" y="398"/>
                  <a:pt x="1196" y="405"/>
                  <a:pt x="1135" y="419"/>
                </a:cubicBezTo>
                <a:cubicBezTo>
                  <a:pt x="1228" y="391"/>
                  <a:pt x="1312" y="326"/>
                  <a:pt x="1377" y="252"/>
                </a:cubicBezTo>
                <a:cubicBezTo>
                  <a:pt x="1414" y="187"/>
                  <a:pt x="1368" y="121"/>
                  <a:pt x="1275" y="103"/>
                </a:cubicBezTo>
                <a:cubicBezTo>
                  <a:pt x="1251" y="96"/>
                  <a:pt x="1226" y="92"/>
                  <a:pt x="1203" y="92"/>
                </a:cubicBezTo>
                <a:cubicBezTo>
                  <a:pt x="1136" y="92"/>
                  <a:pt x="1074" y="120"/>
                  <a:pt x="1033" y="168"/>
                </a:cubicBezTo>
                <a:cubicBezTo>
                  <a:pt x="1070" y="103"/>
                  <a:pt x="1024" y="38"/>
                  <a:pt x="922" y="19"/>
                </a:cubicBezTo>
                <a:cubicBezTo>
                  <a:pt x="894" y="6"/>
                  <a:pt x="867" y="0"/>
                  <a:pt x="84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1" name="Google Shape;911;p30"/>
          <p:cNvSpPr/>
          <p:nvPr/>
        </p:nvSpPr>
        <p:spPr>
          <a:xfrm>
            <a:off x="2733767" y="5068756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90"/>
                  <a:pt x="1256" y="1190"/>
                </a:cubicBezTo>
                <a:cubicBezTo>
                  <a:pt x="1851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2" name="Google Shape;912;p30"/>
          <p:cNvSpPr/>
          <p:nvPr/>
        </p:nvSpPr>
        <p:spPr>
          <a:xfrm>
            <a:off x="2732780" y="4954596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3" name="Google Shape;913;p30"/>
          <p:cNvSpPr/>
          <p:nvPr/>
        </p:nvSpPr>
        <p:spPr>
          <a:xfrm>
            <a:off x="2748985" y="4962769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15"/>
                  <a:pt x="1" y="698"/>
                </a:cubicBezTo>
                <a:cubicBezTo>
                  <a:pt x="1" y="1191"/>
                  <a:pt x="587" y="1424"/>
                  <a:pt x="1117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4" name="Google Shape;914;p30"/>
          <p:cNvSpPr/>
          <p:nvPr/>
        </p:nvSpPr>
        <p:spPr>
          <a:xfrm>
            <a:off x="2748000" y="4962771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698"/>
                </a:cubicBezTo>
                <a:cubicBezTo>
                  <a:pt x="1" y="726"/>
                  <a:pt x="1" y="754"/>
                  <a:pt x="1" y="773"/>
                </a:cubicBezTo>
                <a:cubicBezTo>
                  <a:pt x="66" y="336"/>
                  <a:pt x="652" y="150"/>
                  <a:pt x="1126" y="150"/>
                </a:cubicBezTo>
                <a:cubicBezTo>
                  <a:pt x="1600" y="150"/>
                  <a:pt x="2195" y="345"/>
                  <a:pt x="2251" y="782"/>
                </a:cubicBezTo>
                <a:cubicBezTo>
                  <a:pt x="2251" y="763"/>
                  <a:pt x="2251" y="735"/>
                  <a:pt x="2251" y="71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5" name="Google Shape;915;p30"/>
          <p:cNvSpPr/>
          <p:nvPr/>
        </p:nvSpPr>
        <p:spPr>
          <a:xfrm>
            <a:off x="2786759" y="5009777"/>
            <a:ext cx="172114" cy="143501"/>
          </a:xfrm>
          <a:custGeom>
            <a:avLst/>
            <a:gdLst/>
            <a:ahLst/>
            <a:cxnLst/>
            <a:rect l="l" t="t" r="r" b="b"/>
            <a:pathLst>
              <a:path w="1572" h="983" extrusionOk="0">
                <a:moveTo>
                  <a:pt x="1339" y="627"/>
                </a:moveTo>
                <a:cubicBezTo>
                  <a:pt x="1358" y="627"/>
                  <a:pt x="1376" y="631"/>
                  <a:pt x="1398" y="631"/>
                </a:cubicBezTo>
                <a:cubicBezTo>
                  <a:pt x="1408" y="631"/>
                  <a:pt x="1420" y="630"/>
                  <a:pt x="1432" y="627"/>
                </a:cubicBezTo>
                <a:lnTo>
                  <a:pt x="1432" y="627"/>
                </a:lnTo>
                <a:lnTo>
                  <a:pt x="1404" y="655"/>
                </a:lnTo>
                <a:cubicBezTo>
                  <a:pt x="1386" y="637"/>
                  <a:pt x="1358" y="627"/>
                  <a:pt x="1339" y="627"/>
                </a:cubicBezTo>
                <a:close/>
                <a:moveTo>
                  <a:pt x="939" y="683"/>
                </a:moveTo>
                <a:lnTo>
                  <a:pt x="949" y="692"/>
                </a:lnTo>
                <a:lnTo>
                  <a:pt x="939" y="702"/>
                </a:lnTo>
                <a:cubicBezTo>
                  <a:pt x="939" y="692"/>
                  <a:pt x="939" y="692"/>
                  <a:pt x="939" y="683"/>
                </a:cubicBezTo>
                <a:close/>
                <a:moveTo>
                  <a:pt x="850" y="1"/>
                </a:moveTo>
                <a:cubicBezTo>
                  <a:pt x="793" y="1"/>
                  <a:pt x="738" y="13"/>
                  <a:pt x="688" y="41"/>
                </a:cubicBezTo>
                <a:lnTo>
                  <a:pt x="632" y="51"/>
                </a:lnTo>
                <a:lnTo>
                  <a:pt x="632" y="153"/>
                </a:lnTo>
                <a:cubicBezTo>
                  <a:pt x="623" y="200"/>
                  <a:pt x="632" y="255"/>
                  <a:pt x="660" y="302"/>
                </a:cubicBezTo>
                <a:cubicBezTo>
                  <a:pt x="586" y="227"/>
                  <a:pt x="493" y="172"/>
                  <a:pt x="391" y="144"/>
                </a:cubicBezTo>
                <a:cubicBezTo>
                  <a:pt x="372" y="141"/>
                  <a:pt x="354" y="140"/>
                  <a:pt x="336" y="140"/>
                </a:cubicBezTo>
                <a:cubicBezTo>
                  <a:pt x="284" y="140"/>
                  <a:pt x="235" y="151"/>
                  <a:pt x="186" y="172"/>
                </a:cubicBezTo>
                <a:lnTo>
                  <a:pt x="130" y="125"/>
                </a:lnTo>
                <a:lnTo>
                  <a:pt x="130" y="255"/>
                </a:lnTo>
                <a:cubicBezTo>
                  <a:pt x="130" y="300"/>
                  <a:pt x="173" y="345"/>
                  <a:pt x="243" y="365"/>
                </a:cubicBezTo>
                <a:lnTo>
                  <a:pt x="243" y="365"/>
                </a:lnTo>
                <a:cubicBezTo>
                  <a:pt x="223" y="360"/>
                  <a:pt x="202" y="357"/>
                  <a:pt x="182" y="357"/>
                </a:cubicBezTo>
                <a:cubicBezTo>
                  <a:pt x="140" y="357"/>
                  <a:pt x="98" y="367"/>
                  <a:pt x="56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6"/>
                  <a:pt x="37" y="562"/>
                  <a:pt x="112" y="581"/>
                </a:cubicBezTo>
                <a:cubicBezTo>
                  <a:pt x="172" y="590"/>
                  <a:pt x="233" y="595"/>
                  <a:pt x="293" y="595"/>
                </a:cubicBezTo>
                <a:cubicBezTo>
                  <a:pt x="353" y="595"/>
                  <a:pt x="414" y="590"/>
                  <a:pt x="474" y="581"/>
                </a:cubicBezTo>
                <a:lnTo>
                  <a:pt x="474" y="581"/>
                </a:lnTo>
                <a:cubicBezTo>
                  <a:pt x="409" y="599"/>
                  <a:pt x="344" y="637"/>
                  <a:pt x="279" y="683"/>
                </a:cubicBezTo>
                <a:lnTo>
                  <a:pt x="223" y="655"/>
                </a:lnTo>
                <a:lnTo>
                  <a:pt x="223" y="776"/>
                </a:lnTo>
                <a:cubicBezTo>
                  <a:pt x="223" y="823"/>
                  <a:pt x="260" y="869"/>
                  <a:pt x="335" y="888"/>
                </a:cubicBezTo>
                <a:cubicBezTo>
                  <a:pt x="359" y="895"/>
                  <a:pt x="383" y="898"/>
                  <a:pt x="407" y="898"/>
                </a:cubicBezTo>
                <a:cubicBezTo>
                  <a:pt x="474" y="898"/>
                  <a:pt x="535" y="871"/>
                  <a:pt x="577" y="823"/>
                </a:cubicBezTo>
                <a:lnTo>
                  <a:pt x="577" y="823"/>
                </a:lnTo>
                <a:cubicBezTo>
                  <a:pt x="539" y="888"/>
                  <a:pt x="586" y="953"/>
                  <a:pt x="679" y="971"/>
                </a:cubicBezTo>
                <a:cubicBezTo>
                  <a:pt x="703" y="979"/>
                  <a:pt x="728" y="982"/>
                  <a:pt x="751" y="982"/>
                </a:cubicBezTo>
                <a:cubicBezTo>
                  <a:pt x="818" y="982"/>
                  <a:pt x="879" y="954"/>
                  <a:pt x="921" y="906"/>
                </a:cubicBezTo>
                <a:cubicBezTo>
                  <a:pt x="939" y="878"/>
                  <a:pt x="949" y="850"/>
                  <a:pt x="949" y="823"/>
                </a:cubicBezTo>
                <a:cubicBezTo>
                  <a:pt x="958" y="813"/>
                  <a:pt x="958" y="804"/>
                  <a:pt x="949" y="795"/>
                </a:cubicBezTo>
                <a:lnTo>
                  <a:pt x="949" y="711"/>
                </a:lnTo>
                <a:cubicBezTo>
                  <a:pt x="1023" y="776"/>
                  <a:pt x="1107" y="823"/>
                  <a:pt x="1190" y="841"/>
                </a:cubicBezTo>
                <a:cubicBezTo>
                  <a:pt x="1215" y="848"/>
                  <a:pt x="1239" y="852"/>
                  <a:pt x="1263" y="852"/>
                </a:cubicBezTo>
                <a:cubicBezTo>
                  <a:pt x="1329" y="852"/>
                  <a:pt x="1391" y="824"/>
                  <a:pt x="1432" y="776"/>
                </a:cubicBezTo>
                <a:cubicBezTo>
                  <a:pt x="1441" y="767"/>
                  <a:pt x="1451" y="748"/>
                  <a:pt x="1451" y="730"/>
                </a:cubicBezTo>
                <a:lnTo>
                  <a:pt x="1451" y="637"/>
                </a:lnTo>
                <a:cubicBezTo>
                  <a:pt x="1497" y="627"/>
                  <a:pt x="1534" y="599"/>
                  <a:pt x="1562" y="562"/>
                </a:cubicBezTo>
                <a:cubicBezTo>
                  <a:pt x="1572" y="553"/>
                  <a:pt x="1572" y="544"/>
                  <a:pt x="1572" y="525"/>
                </a:cubicBezTo>
                <a:lnTo>
                  <a:pt x="1572" y="395"/>
                </a:lnTo>
                <a:lnTo>
                  <a:pt x="1534" y="441"/>
                </a:lnTo>
                <a:cubicBezTo>
                  <a:pt x="1516" y="423"/>
                  <a:pt x="1497" y="423"/>
                  <a:pt x="1469" y="413"/>
                </a:cubicBezTo>
                <a:cubicBezTo>
                  <a:pt x="1409" y="399"/>
                  <a:pt x="1348" y="392"/>
                  <a:pt x="1288" y="392"/>
                </a:cubicBezTo>
                <a:cubicBezTo>
                  <a:pt x="1228" y="392"/>
                  <a:pt x="1167" y="399"/>
                  <a:pt x="1107" y="413"/>
                </a:cubicBezTo>
                <a:cubicBezTo>
                  <a:pt x="1200" y="385"/>
                  <a:pt x="1293" y="320"/>
                  <a:pt x="1348" y="246"/>
                </a:cubicBezTo>
                <a:cubicBezTo>
                  <a:pt x="1358" y="227"/>
                  <a:pt x="1367" y="218"/>
                  <a:pt x="1367" y="200"/>
                </a:cubicBezTo>
                <a:lnTo>
                  <a:pt x="1367" y="79"/>
                </a:lnTo>
                <a:lnTo>
                  <a:pt x="1321" y="125"/>
                </a:lnTo>
                <a:cubicBezTo>
                  <a:pt x="1276" y="97"/>
                  <a:pt x="1226" y="82"/>
                  <a:pt x="1177" y="82"/>
                </a:cubicBezTo>
                <a:cubicBezTo>
                  <a:pt x="1113" y="82"/>
                  <a:pt x="1051" y="106"/>
                  <a:pt x="1004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5" y="2"/>
                  <a:pt x="867" y="1"/>
                  <a:pt x="85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6" name="Google Shape;916;p30"/>
          <p:cNvSpPr/>
          <p:nvPr/>
        </p:nvSpPr>
        <p:spPr>
          <a:xfrm>
            <a:off x="2784679" y="4992405"/>
            <a:ext cx="179341" cy="145837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54" y="1"/>
                </a:moveTo>
                <a:cubicBezTo>
                  <a:pt x="791" y="1"/>
                  <a:pt x="727" y="29"/>
                  <a:pt x="679" y="77"/>
                </a:cubicBezTo>
                <a:cubicBezTo>
                  <a:pt x="642" y="142"/>
                  <a:pt x="642" y="235"/>
                  <a:pt x="679" y="309"/>
                </a:cubicBezTo>
                <a:cubicBezTo>
                  <a:pt x="605" y="235"/>
                  <a:pt x="512" y="179"/>
                  <a:pt x="410" y="151"/>
                </a:cubicBezTo>
                <a:cubicBezTo>
                  <a:pt x="388" y="144"/>
                  <a:pt x="365" y="140"/>
                  <a:pt x="343" y="140"/>
                </a:cubicBezTo>
                <a:cubicBezTo>
                  <a:pt x="279" y="140"/>
                  <a:pt x="216" y="168"/>
                  <a:pt x="168" y="216"/>
                </a:cubicBezTo>
                <a:cubicBezTo>
                  <a:pt x="134" y="275"/>
                  <a:pt x="169" y="333"/>
                  <a:pt x="251" y="358"/>
                </a:cubicBezTo>
                <a:lnTo>
                  <a:pt x="251" y="358"/>
                </a:lnTo>
                <a:cubicBezTo>
                  <a:pt x="236" y="355"/>
                  <a:pt x="221" y="354"/>
                  <a:pt x="207" y="354"/>
                </a:cubicBezTo>
                <a:cubicBezTo>
                  <a:pt x="140" y="354"/>
                  <a:pt x="79" y="382"/>
                  <a:pt x="38" y="430"/>
                </a:cubicBezTo>
                <a:cubicBezTo>
                  <a:pt x="0" y="495"/>
                  <a:pt x="47" y="560"/>
                  <a:pt x="140" y="579"/>
                </a:cubicBezTo>
                <a:cubicBezTo>
                  <a:pt x="200" y="593"/>
                  <a:pt x="261" y="600"/>
                  <a:pt x="321" y="600"/>
                </a:cubicBezTo>
                <a:cubicBezTo>
                  <a:pt x="382" y="600"/>
                  <a:pt x="442" y="593"/>
                  <a:pt x="503" y="579"/>
                </a:cubicBezTo>
                <a:lnTo>
                  <a:pt x="503" y="579"/>
                </a:lnTo>
                <a:cubicBezTo>
                  <a:pt x="410" y="616"/>
                  <a:pt x="326" y="672"/>
                  <a:pt x="261" y="746"/>
                </a:cubicBezTo>
                <a:cubicBezTo>
                  <a:pt x="224" y="811"/>
                  <a:pt x="270" y="876"/>
                  <a:pt x="363" y="895"/>
                </a:cubicBezTo>
                <a:cubicBezTo>
                  <a:pt x="387" y="902"/>
                  <a:pt x="412" y="906"/>
                  <a:pt x="435" y="906"/>
                </a:cubicBezTo>
                <a:cubicBezTo>
                  <a:pt x="502" y="906"/>
                  <a:pt x="564" y="878"/>
                  <a:pt x="605" y="830"/>
                </a:cubicBezTo>
                <a:lnTo>
                  <a:pt x="605" y="830"/>
                </a:lnTo>
                <a:cubicBezTo>
                  <a:pt x="568" y="895"/>
                  <a:pt x="614" y="960"/>
                  <a:pt x="717" y="979"/>
                </a:cubicBezTo>
                <a:cubicBezTo>
                  <a:pt x="745" y="992"/>
                  <a:pt x="773" y="998"/>
                  <a:pt x="800" y="998"/>
                </a:cubicBezTo>
                <a:cubicBezTo>
                  <a:pt x="942" y="998"/>
                  <a:pt x="1052" y="831"/>
                  <a:pt x="958" y="690"/>
                </a:cubicBezTo>
                <a:lnTo>
                  <a:pt x="958" y="690"/>
                </a:lnTo>
                <a:cubicBezTo>
                  <a:pt x="1033" y="765"/>
                  <a:pt x="1126" y="821"/>
                  <a:pt x="1228" y="839"/>
                </a:cubicBezTo>
                <a:cubicBezTo>
                  <a:pt x="1250" y="847"/>
                  <a:pt x="1272" y="850"/>
                  <a:pt x="1295" y="850"/>
                </a:cubicBezTo>
                <a:cubicBezTo>
                  <a:pt x="1358" y="850"/>
                  <a:pt x="1419" y="822"/>
                  <a:pt x="1460" y="774"/>
                </a:cubicBezTo>
                <a:cubicBezTo>
                  <a:pt x="1497" y="720"/>
                  <a:pt x="1453" y="657"/>
                  <a:pt x="1365" y="628"/>
                </a:cubicBezTo>
                <a:lnTo>
                  <a:pt x="1365" y="628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37" y="495"/>
                  <a:pt x="1591" y="430"/>
                  <a:pt x="1488" y="411"/>
                </a:cubicBezTo>
                <a:cubicBezTo>
                  <a:pt x="1428" y="398"/>
                  <a:pt x="1367" y="391"/>
                  <a:pt x="1307" y="391"/>
                </a:cubicBezTo>
                <a:cubicBezTo>
                  <a:pt x="1247" y="391"/>
                  <a:pt x="1186" y="398"/>
                  <a:pt x="1126" y="411"/>
                </a:cubicBezTo>
                <a:cubicBezTo>
                  <a:pt x="1219" y="374"/>
                  <a:pt x="1312" y="319"/>
                  <a:pt x="1367" y="244"/>
                </a:cubicBezTo>
                <a:cubicBezTo>
                  <a:pt x="1405" y="179"/>
                  <a:pt x="1358" y="114"/>
                  <a:pt x="1265" y="95"/>
                </a:cubicBezTo>
                <a:cubicBezTo>
                  <a:pt x="1241" y="87"/>
                  <a:pt x="1216" y="83"/>
                  <a:pt x="1191" y="83"/>
                </a:cubicBezTo>
                <a:cubicBezTo>
                  <a:pt x="1130" y="83"/>
                  <a:pt x="1070" y="108"/>
                  <a:pt x="1023" y="160"/>
                </a:cubicBezTo>
                <a:cubicBezTo>
                  <a:pt x="1061" y="95"/>
                  <a:pt x="1014" y="30"/>
                  <a:pt x="921" y="12"/>
                </a:cubicBezTo>
                <a:cubicBezTo>
                  <a:pt x="899" y="4"/>
                  <a:pt x="877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7" name="Google Shape;917;p30"/>
          <p:cNvSpPr/>
          <p:nvPr/>
        </p:nvSpPr>
        <p:spPr>
          <a:xfrm>
            <a:off x="2006766" y="3925697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81"/>
                  <a:pt x="1266" y="1181"/>
                </a:cubicBezTo>
                <a:cubicBezTo>
                  <a:pt x="186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8" name="Google Shape;918;p30"/>
          <p:cNvSpPr/>
          <p:nvPr/>
        </p:nvSpPr>
        <p:spPr>
          <a:xfrm>
            <a:off x="2006766" y="3810226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40" y="1358"/>
                  <a:pt x="2540" y="791"/>
                </a:cubicBezTo>
                <a:cubicBezTo>
                  <a:pt x="2540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9" name="Google Shape;919;p30"/>
          <p:cNvSpPr/>
          <p:nvPr/>
        </p:nvSpPr>
        <p:spPr>
          <a:xfrm>
            <a:off x="2022093" y="3819713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707"/>
                </a:cubicBezTo>
                <a:cubicBezTo>
                  <a:pt x="0" y="1200"/>
                  <a:pt x="595" y="1424"/>
                  <a:pt x="1126" y="1424"/>
                </a:cubicBezTo>
                <a:cubicBezTo>
                  <a:pt x="1646" y="1424"/>
                  <a:pt x="2251" y="1200"/>
                  <a:pt x="2251" y="70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0" name="Google Shape;920;p30"/>
          <p:cNvSpPr/>
          <p:nvPr/>
        </p:nvSpPr>
        <p:spPr>
          <a:xfrm>
            <a:off x="2021109" y="3819715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1"/>
                </a:moveTo>
                <a:cubicBezTo>
                  <a:pt x="614" y="1"/>
                  <a:pt x="9" y="205"/>
                  <a:pt x="9" y="707"/>
                </a:cubicBezTo>
                <a:cubicBezTo>
                  <a:pt x="0" y="726"/>
                  <a:pt x="0" y="754"/>
                  <a:pt x="9" y="782"/>
                </a:cubicBezTo>
                <a:cubicBezTo>
                  <a:pt x="74" y="336"/>
                  <a:pt x="660" y="150"/>
                  <a:pt x="1125" y="150"/>
                </a:cubicBezTo>
                <a:cubicBezTo>
                  <a:pt x="1609" y="150"/>
                  <a:pt x="2195" y="336"/>
                  <a:pt x="2260" y="782"/>
                </a:cubicBezTo>
                <a:lnTo>
                  <a:pt x="2260" y="707"/>
                </a:lnTo>
                <a:cubicBezTo>
                  <a:pt x="2260" y="215"/>
                  <a:pt x="1627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1" name="Google Shape;921;p30"/>
          <p:cNvSpPr/>
          <p:nvPr/>
        </p:nvSpPr>
        <p:spPr>
          <a:xfrm>
            <a:off x="2059758" y="3865989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2"/>
                </a:moveTo>
                <a:cubicBezTo>
                  <a:pt x="1364" y="632"/>
                  <a:pt x="1385" y="636"/>
                  <a:pt x="1404" y="636"/>
                </a:cubicBezTo>
                <a:cubicBezTo>
                  <a:pt x="1414" y="636"/>
                  <a:pt x="1423" y="635"/>
                  <a:pt x="1432" y="632"/>
                </a:cubicBezTo>
                <a:lnTo>
                  <a:pt x="1432" y="632"/>
                </a:lnTo>
                <a:lnTo>
                  <a:pt x="1414" y="660"/>
                </a:lnTo>
                <a:cubicBezTo>
                  <a:pt x="1386" y="642"/>
                  <a:pt x="1367" y="632"/>
                  <a:pt x="1339" y="632"/>
                </a:cubicBezTo>
                <a:close/>
                <a:moveTo>
                  <a:pt x="838" y="0"/>
                </a:moveTo>
                <a:cubicBezTo>
                  <a:pt x="791" y="0"/>
                  <a:pt x="742" y="15"/>
                  <a:pt x="698" y="46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39"/>
                  <a:pt x="324" y="139"/>
                </a:cubicBezTo>
                <a:cubicBezTo>
                  <a:pt x="278" y="139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77" y="344"/>
                  <a:pt x="251" y="363"/>
                </a:cubicBezTo>
                <a:cubicBezTo>
                  <a:pt x="231" y="359"/>
                  <a:pt x="208" y="357"/>
                  <a:pt x="185" y="357"/>
                </a:cubicBezTo>
                <a:cubicBezTo>
                  <a:pt x="144" y="357"/>
                  <a:pt x="101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6"/>
                </a:cubicBezTo>
                <a:cubicBezTo>
                  <a:pt x="182" y="590"/>
                  <a:pt x="242" y="597"/>
                  <a:pt x="303" y="597"/>
                </a:cubicBezTo>
                <a:cubicBezTo>
                  <a:pt x="363" y="597"/>
                  <a:pt x="424" y="590"/>
                  <a:pt x="484" y="576"/>
                </a:cubicBezTo>
                <a:lnTo>
                  <a:pt x="484" y="576"/>
                </a:lnTo>
                <a:cubicBezTo>
                  <a:pt x="410" y="604"/>
                  <a:pt x="344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28"/>
                  <a:pt x="270" y="874"/>
                  <a:pt x="344" y="893"/>
                </a:cubicBezTo>
                <a:cubicBezTo>
                  <a:pt x="366" y="900"/>
                  <a:pt x="389" y="903"/>
                  <a:pt x="411" y="903"/>
                </a:cubicBezTo>
                <a:cubicBezTo>
                  <a:pt x="474" y="903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3"/>
                  <a:pt x="596" y="948"/>
                  <a:pt x="689" y="976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59"/>
                  <a:pt x="930" y="911"/>
                </a:cubicBezTo>
                <a:cubicBezTo>
                  <a:pt x="940" y="883"/>
                  <a:pt x="949" y="855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lnTo>
                  <a:pt x="949" y="688"/>
                </a:lnTo>
                <a:lnTo>
                  <a:pt x="958" y="707"/>
                </a:lnTo>
                <a:cubicBezTo>
                  <a:pt x="1023" y="772"/>
                  <a:pt x="1107" y="818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62"/>
                  <a:pt x="1451" y="744"/>
                  <a:pt x="1451" y="725"/>
                </a:cubicBezTo>
                <a:lnTo>
                  <a:pt x="1451" y="632"/>
                </a:lnTo>
                <a:cubicBezTo>
                  <a:pt x="1498" y="623"/>
                  <a:pt x="1544" y="604"/>
                  <a:pt x="1572" y="567"/>
                </a:cubicBezTo>
                <a:cubicBezTo>
                  <a:pt x="1581" y="549"/>
                  <a:pt x="1581" y="53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8"/>
                  <a:pt x="1479" y="418"/>
                </a:cubicBezTo>
                <a:cubicBezTo>
                  <a:pt x="1419" y="404"/>
                  <a:pt x="1356" y="397"/>
                  <a:pt x="1294" y="397"/>
                </a:cubicBezTo>
                <a:cubicBezTo>
                  <a:pt x="1233" y="397"/>
                  <a:pt x="1172" y="404"/>
                  <a:pt x="1116" y="418"/>
                </a:cubicBezTo>
                <a:cubicBezTo>
                  <a:pt x="1209" y="381"/>
                  <a:pt x="1293" y="325"/>
                  <a:pt x="1358" y="251"/>
                </a:cubicBezTo>
                <a:cubicBezTo>
                  <a:pt x="1367" y="232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56" y="93"/>
                </a:cubicBezTo>
                <a:cubicBezTo>
                  <a:pt x="1231" y="86"/>
                  <a:pt x="1207" y="82"/>
                  <a:pt x="1184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102"/>
                  <a:pt x="1005" y="37"/>
                  <a:pt x="902" y="9"/>
                </a:cubicBezTo>
                <a:cubicBezTo>
                  <a:pt x="882" y="3"/>
                  <a:pt x="860" y="0"/>
                  <a:pt x="83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2" name="Google Shape;922;p30"/>
          <p:cNvSpPr/>
          <p:nvPr/>
        </p:nvSpPr>
        <p:spPr>
          <a:xfrm>
            <a:off x="2057678" y="3847305"/>
            <a:ext cx="179341" cy="145253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45" y="1"/>
                </a:moveTo>
                <a:cubicBezTo>
                  <a:pt x="699" y="1"/>
                  <a:pt x="584" y="171"/>
                  <a:pt x="680" y="314"/>
                </a:cubicBezTo>
                <a:cubicBezTo>
                  <a:pt x="605" y="240"/>
                  <a:pt x="512" y="184"/>
                  <a:pt x="410" y="156"/>
                </a:cubicBezTo>
                <a:cubicBezTo>
                  <a:pt x="388" y="149"/>
                  <a:pt x="366" y="145"/>
                  <a:pt x="343" y="145"/>
                </a:cubicBezTo>
                <a:cubicBezTo>
                  <a:pt x="280" y="145"/>
                  <a:pt x="219" y="173"/>
                  <a:pt x="177" y="221"/>
                </a:cubicBezTo>
                <a:cubicBezTo>
                  <a:pt x="141" y="285"/>
                  <a:pt x="185" y="349"/>
                  <a:pt x="274" y="369"/>
                </a:cubicBezTo>
                <a:lnTo>
                  <a:pt x="274" y="369"/>
                </a:lnTo>
                <a:cubicBezTo>
                  <a:pt x="256" y="365"/>
                  <a:pt x="237" y="363"/>
                  <a:pt x="218" y="363"/>
                </a:cubicBezTo>
                <a:cubicBezTo>
                  <a:pt x="153" y="363"/>
                  <a:pt x="87" y="385"/>
                  <a:pt x="38" y="435"/>
                </a:cubicBezTo>
                <a:cubicBezTo>
                  <a:pt x="1" y="500"/>
                  <a:pt x="47" y="565"/>
                  <a:pt x="150" y="584"/>
                </a:cubicBezTo>
                <a:cubicBezTo>
                  <a:pt x="205" y="598"/>
                  <a:pt x="266" y="605"/>
                  <a:pt x="326" y="605"/>
                </a:cubicBezTo>
                <a:cubicBezTo>
                  <a:pt x="387" y="605"/>
                  <a:pt x="447" y="598"/>
                  <a:pt x="503" y="584"/>
                </a:cubicBezTo>
                <a:lnTo>
                  <a:pt x="503" y="584"/>
                </a:lnTo>
                <a:cubicBezTo>
                  <a:pt x="410" y="621"/>
                  <a:pt x="326" y="677"/>
                  <a:pt x="261" y="751"/>
                </a:cubicBezTo>
                <a:cubicBezTo>
                  <a:pt x="224" y="816"/>
                  <a:pt x="270" y="881"/>
                  <a:pt x="373" y="900"/>
                </a:cubicBezTo>
                <a:cubicBezTo>
                  <a:pt x="395" y="907"/>
                  <a:pt x="417" y="911"/>
                  <a:pt x="440" y="911"/>
                </a:cubicBezTo>
                <a:cubicBezTo>
                  <a:pt x="503" y="911"/>
                  <a:pt x="566" y="883"/>
                  <a:pt x="615" y="835"/>
                </a:cubicBezTo>
                <a:lnTo>
                  <a:pt x="615" y="835"/>
                </a:lnTo>
                <a:cubicBezTo>
                  <a:pt x="577" y="900"/>
                  <a:pt x="624" y="965"/>
                  <a:pt x="717" y="983"/>
                </a:cubicBezTo>
                <a:cubicBezTo>
                  <a:pt x="739" y="991"/>
                  <a:pt x="761" y="994"/>
                  <a:pt x="784" y="994"/>
                </a:cubicBezTo>
                <a:cubicBezTo>
                  <a:pt x="847" y="994"/>
                  <a:pt x="911" y="966"/>
                  <a:pt x="959" y="918"/>
                </a:cubicBezTo>
                <a:cubicBezTo>
                  <a:pt x="996" y="853"/>
                  <a:pt x="996" y="770"/>
                  <a:pt x="959" y="695"/>
                </a:cubicBezTo>
                <a:lnTo>
                  <a:pt x="959" y="695"/>
                </a:lnTo>
                <a:cubicBezTo>
                  <a:pt x="1033" y="770"/>
                  <a:pt x="1126" y="825"/>
                  <a:pt x="1228" y="844"/>
                </a:cubicBezTo>
                <a:cubicBezTo>
                  <a:pt x="1250" y="851"/>
                  <a:pt x="1273" y="855"/>
                  <a:pt x="1295" y="855"/>
                </a:cubicBezTo>
                <a:cubicBezTo>
                  <a:pt x="1358" y="855"/>
                  <a:pt x="1420" y="827"/>
                  <a:pt x="1461" y="779"/>
                </a:cubicBezTo>
                <a:cubicBezTo>
                  <a:pt x="1497" y="724"/>
                  <a:pt x="1454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9" y="641"/>
                  <a:pt x="1552" y="613"/>
                  <a:pt x="1600" y="565"/>
                </a:cubicBezTo>
                <a:cubicBezTo>
                  <a:pt x="1637" y="509"/>
                  <a:pt x="1591" y="444"/>
                  <a:pt x="1498" y="416"/>
                </a:cubicBezTo>
                <a:cubicBezTo>
                  <a:pt x="1438" y="407"/>
                  <a:pt x="1375" y="402"/>
                  <a:pt x="1313" y="402"/>
                </a:cubicBezTo>
                <a:cubicBezTo>
                  <a:pt x="1252" y="402"/>
                  <a:pt x="1191" y="407"/>
                  <a:pt x="1135" y="416"/>
                </a:cubicBezTo>
                <a:cubicBezTo>
                  <a:pt x="1228" y="388"/>
                  <a:pt x="1312" y="333"/>
                  <a:pt x="1377" y="249"/>
                </a:cubicBezTo>
                <a:cubicBezTo>
                  <a:pt x="1414" y="193"/>
                  <a:pt x="1368" y="128"/>
                  <a:pt x="1275" y="100"/>
                </a:cubicBezTo>
                <a:cubicBezTo>
                  <a:pt x="1250" y="93"/>
                  <a:pt x="1226" y="89"/>
                  <a:pt x="1203" y="89"/>
                </a:cubicBezTo>
                <a:cubicBezTo>
                  <a:pt x="1136" y="89"/>
                  <a:pt x="1074" y="117"/>
                  <a:pt x="1033" y="165"/>
                </a:cubicBezTo>
                <a:cubicBezTo>
                  <a:pt x="1070" y="109"/>
                  <a:pt x="1024" y="44"/>
                  <a:pt x="921" y="16"/>
                </a:cubicBezTo>
                <a:cubicBezTo>
                  <a:pt x="896" y="6"/>
                  <a:pt x="870" y="1"/>
                  <a:pt x="84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3" name="Google Shape;923;p30"/>
          <p:cNvSpPr/>
          <p:nvPr/>
        </p:nvSpPr>
        <p:spPr>
          <a:xfrm>
            <a:off x="2235925" y="3897085"/>
            <a:ext cx="277989" cy="174012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4" name="Google Shape;924;p30"/>
          <p:cNvSpPr/>
          <p:nvPr/>
        </p:nvSpPr>
        <p:spPr>
          <a:xfrm>
            <a:off x="2235925" y="3783071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49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5" name="Google Shape;925;p30"/>
          <p:cNvSpPr/>
          <p:nvPr/>
        </p:nvSpPr>
        <p:spPr>
          <a:xfrm>
            <a:off x="2251143" y="3792560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82"/>
                  <a:pt x="596" y="1424"/>
                  <a:pt x="1126" y="1424"/>
                </a:cubicBezTo>
                <a:cubicBezTo>
                  <a:pt x="1647" y="1424"/>
                  <a:pt x="2251" y="1191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6" name="Google Shape;926;p30"/>
          <p:cNvSpPr/>
          <p:nvPr/>
        </p:nvSpPr>
        <p:spPr>
          <a:xfrm>
            <a:off x="2250158" y="3792560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4" y="1"/>
                  <a:pt x="10" y="205"/>
                  <a:pt x="10" y="698"/>
                </a:cubicBezTo>
                <a:cubicBezTo>
                  <a:pt x="0" y="717"/>
                  <a:pt x="0" y="745"/>
                  <a:pt x="10" y="773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9" y="140"/>
                  <a:pt x="2195" y="336"/>
                  <a:pt x="2260" y="782"/>
                </a:cubicBezTo>
                <a:lnTo>
                  <a:pt x="2260" y="708"/>
                </a:lnTo>
                <a:cubicBezTo>
                  <a:pt x="2260" y="20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7" name="Google Shape;927;p30"/>
          <p:cNvSpPr/>
          <p:nvPr/>
        </p:nvSpPr>
        <p:spPr>
          <a:xfrm>
            <a:off x="2288807" y="3838691"/>
            <a:ext cx="173209" cy="144377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40" y="624"/>
                </a:moveTo>
                <a:lnTo>
                  <a:pt x="1340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3"/>
                  <a:pt x="1368" y="633"/>
                  <a:pt x="1340" y="624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8"/>
                </a:lnTo>
                <a:lnTo>
                  <a:pt x="949" y="689"/>
                </a:lnTo>
                <a:close/>
                <a:moveTo>
                  <a:pt x="835" y="1"/>
                </a:moveTo>
                <a:cubicBezTo>
                  <a:pt x="789" y="1"/>
                  <a:pt x="742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6"/>
                  <a:pt x="642" y="252"/>
                  <a:pt x="661" y="299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2"/>
                  <a:pt x="47" y="559"/>
                  <a:pt x="122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29"/>
                  <a:pt x="270" y="875"/>
                  <a:pt x="345" y="894"/>
                </a:cubicBezTo>
                <a:cubicBezTo>
                  <a:pt x="367" y="901"/>
                  <a:pt x="389" y="904"/>
                  <a:pt x="412" y="904"/>
                </a:cubicBezTo>
                <a:cubicBezTo>
                  <a:pt x="475" y="904"/>
                  <a:pt x="536" y="877"/>
                  <a:pt x="577" y="829"/>
                </a:cubicBezTo>
                <a:lnTo>
                  <a:pt x="577" y="829"/>
                </a:lnTo>
                <a:cubicBezTo>
                  <a:pt x="540" y="884"/>
                  <a:pt x="587" y="949"/>
                  <a:pt x="689" y="977"/>
                </a:cubicBezTo>
                <a:cubicBezTo>
                  <a:pt x="711" y="985"/>
                  <a:pt x="733" y="988"/>
                  <a:pt x="756" y="988"/>
                </a:cubicBezTo>
                <a:cubicBezTo>
                  <a:pt x="819" y="988"/>
                  <a:pt x="883" y="960"/>
                  <a:pt x="931" y="912"/>
                </a:cubicBezTo>
                <a:cubicBezTo>
                  <a:pt x="940" y="884"/>
                  <a:pt x="949" y="856"/>
                  <a:pt x="959" y="829"/>
                </a:cubicBezTo>
                <a:lnTo>
                  <a:pt x="959" y="708"/>
                </a:lnTo>
                <a:cubicBezTo>
                  <a:pt x="1024" y="773"/>
                  <a:pt x="1107" y="810"/>
                  <a:pt x="1200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0" y="849"/>
                  <a:pt x="1392" y="821"/>
                  <a:pt x="1433" y="773"/>
                </a:cubicBezTo>
                <a:cubicBezTo>
                  <a:pt x="1442" y="754"/>
                  <a:pt x="1451" y="745"/>
                  <a:pt x="1451" y="726"/>
                </a:cubicBezTo>
                <a:lnTo>
                  <a:pt x="1451" y="633"/>
                </a:lnTo>
                <a:cubicBezTo>
                  <a:pt x="1498" y="624"/>
                  <a:pt x="1544" y="596"/>
                  <a:pt x="1572" y="559"/>
                </a:cubicBezTo>
                <a:cubicBezTo>
                  <a:pt x="1582" y="550"/>
                  <a:pt x="1582" y="540"/>
                  <a:pt x="1582" y="522"/>
                </a:cubicBezTo>
                <a:lnTo>
                  <a:pt x="1582" y="392"/>
                </a:lnTo>
                <a:lnTo>
                  <a:pt x="1544" y="438"/>
                </a:lnTo>
                <a:cubicBezTo>
                  <a:pt x="1517" y="429"/>
                  <a:pt x="1498" y="419"/>
                  <a:pt x="1479" y="410"/>
                </a:cubicBezTo>
                <a:cubicBezTo>
                  <a:pt x="1419" y="401"/>
                  <a:pt x="1356" y="396"/>
                  <a:pt x="1294" y="396"/>
                </a:cubicBezTo>
                <a:cubicBezTo>
                  <a:pt x="1233" y="396"/>
                  <a:pt x="1172" y="401"/>
                  <a:pt x="111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56" y="94"/>
                </a:cubicBezTo>
                <a:cubicBezTo>
                  <a:pt x="1232" y="87"/>
                  <a:pt x="1208" y="83"/>
                  <a:pt x="1184" y="83"/>
                </a:cubicBezTo>
                <a:cubicBezTo>
                  <a:pt x="1117" y="83"/>
                  <a:pt x="1056" y="111"/>
                  <a:pt x="1014" y="159"/>
                </a:cubicBezTo>
                <a:cubicBezTo>
                  <a:pt x="1052" y="94"/>
                  <a:pt x="1005" y="29"/>
                  <a:pt x="903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8" name="Google Shape;928;p30"/>
          <p:cNvSpPr/>
          <p:nvPr/>
        </p:nvSpPr>
        <p:spPr>
          <a:xfrm>
            <a:off x="2286836" y="3819714"/>
            <a:ext cx="179231" cy="146859"/>
          </a:xfrm>
          <a:custGeom>
            <a:avLst/>
            <a:gdLst/>
            <a:ahLst/>
            <a:cxnLst/>
            <a:rect l="l" t="t" r="r" b="b"/>
            <a:pathLst>
              <a:path w="1637" h="1006" extrusionOk="0">
                <a:moveTo>
                  <a:pt x="840" y="1"/>
                </a:moveTo>
                <a:cubicBezTo>
                  <a:pt x="696" y="1"/>
                  <a:pt x="585" y="174"/>
                  <a:pt x="679" y="308"/>
                </a:cubicBezTo>
                <a:cubicBezTo>
                  <a:pt x="605" y="233"/>
                  <a:pt x="512" y="187"/>
                  <a:pt x="409" y="159"/>
                </a:cubicBezTo>
                <a:cubicBezTo>
                  <a:pt x="387" y="152"/>
                  <a:pt x="365" y="148"/>
                  <a:pt x="343" y="148"/>
                </a:cubicBezTo>
                <a:cubicBezTo>
                  <a:pt x="280" y="148"/>
                  <a:pt x="218" y="176"/>
                  <a:pt x="177" y="224"/>
                </a:cubicBezTo>
                <a:cubicBezTo>
                  <a:pt x="141" y="278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601"/>
                  <a:pt x="265" y="608"/>
                  <a:pt x="327" y="608"/>
                </a:cubicBezTo>
                <a:cubicBezTo>
                  <a:pt x="388" y="608"/>
                  <a:pt x="451" y="601"/>
                  <a:pt x="512" y="587"/>
                </a:cubicBezTo>
                <a:lnTo>
                  <a:pt x="512" y="587"/>
                </a:lnTo>
                <a:cubicBezTo>
                  <a:pt x="409" y="615"/>
                  <a:pt x="326" y="670"/>
                  <a:pt x="261" y="754"/>
                </a:cubicBezTo>
                <a:cubicBezTo>
                  <a:pt x="22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3"/>
                  <a:pt x="623" y="959"/>
                  <a:pt x="716" y="986"/>
                </a:cubicBezTo>
                <a:cubicBezTo>
                  <a:pt x="744" y="999"/>
                  <a:pt x="771" y="1005"/>
                  <a:pt x="797" y="1005"/>
                </a:cubicBezTo>
                <a:cubicBezTo>
                  <a:pt x="941" y="1005"/>
                  <a:pt x="1052" y="832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19"/>
                  <a:pt x="1228" y="847"/>
                </a:cubicBezTo>
                <a:cubicBezTo>
                  <a:pt x="1250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3" y="731"/>
                  <a:pt x="1468" y="665"/>
                  <a:pt x="1385" y="640"/>
                </a:cubicBezTo>
                <a:lnTo>
                  <a:pt x="1385" y="640"/>
                </a:lnTo>
                <a:cubicBezTo>
                  <a:pt x="1400" y="642"/>
                  <a:pt x="1415" y="644"/>
                  <a:pt x="1430" y="644"/>
                </a:cubicBezTo>
                <a:cubicBezTo>
                  <a:pt x="1497" y="644"/>
                  <a:pt x="1558" y="616"/>
                  <a:pt x="1600" y="568"/>
                </a:cubicBezTo>
                <a:cubicBezTo>
                  <a:pt x="1637" y="512"/>
                  <a:pt x="1590" y="438"/>
                  <a:pt x="1497" y="419"/>
                </a:cubicBezTo>
                <a:cubicBezTo>
                  <a:pt x="1437" y="405"/>
                  <a:pt x="1374" y="398"/>
                  <a:pt x="1312" y="398"/>
                </a:cubicBezTo>
                <a:cubicBezTo>
                  <a:pt x="1251" y="398"/>
                  <a:pt x="1190" y="405"/>
                  <a:pt x="1135" y="419"/>
                </a:cubicBezTo>
                <a:cubicBezTo>
                  <a:pt x="1228" y="391"/>
                  <a:pt x="1311" y="326"/>
                  <a:pt x="1376" y="252"/>
                </a:cubicBezTo>
                <a:cubicBezTo>
                  <a:pt x="1414" y="196"/>
                  <a:pt x="1367" y="122"/>
                  <a:pt x="1274" y="103"/>
                </a:cubicBezTo>
                <a:cubicBezTo>
                  <a:pt x="1250" y="96"/>
                  <a:pt x="1226" y="92"/>
                  <a:pt x="1202" y="92"/>
                </a:cubicBezTo>
                <a:cubicBezTo>
                  <a:pt x="1135" y="92"/>
                  <a:pt x="1074" y="120"/>
                  <a:pt x="1032" y="168"/>
                </a:cubicBezTo>
                <a:cubicBezTo>
                  <a:pt x="1070" y="112"/>
                  <a:pt x="1023" y="38"/>
                  <a:pt x="921" y="19"/>
                </a:cubicBezTo>
                <a:cubicBezTo>
                  <a:pt x="893" y="6"/>
                  <a:pt x="866" y="1"/>
                  <a:pt x="840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9" name="Google Shape;929;p30"/>
          <p:cNvSpPr/>
          <p:nvPr/>
        </p:nvSpPr>
        <p:spPr>
          <a:xfrm>
            <a:off x="2442528" y="4041026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91"/>
                  <a:pt x="1266" y="1191"/>
                </a:cubicBezTo>
                <a:cubicBezTo>
                  <a:pt x="1861" y="1191"/>
                  <a:pt x="2540" y="93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30"/>
          <p:cNvSpPr/>
          <p:nvPr/>
        </p:nvSpPr>
        <p:spPr>
          <a:xfrm>
            <a:off x="2442528" y="3927012"/>
            <a:ext cx="278098" cy="233573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708" y="0"/>
                  <a:pt x="1" y="233"/>
                  <a:pt x="1" y="791"/>
                </a:cubicBezTo>
                <a:cubicBezTo>
                  <a:pt x="1" y="1349"/>
                  <a:pt x="670" y="1600"/>
                  <a:pt x="1266" y="1600"/>
                </a:cubicBezTo>
                <a:cubicBezTo>
                  <a:pt x="1851" y="1600"/>
                  <a:pt x="2540" y="1349"/>
                  <a:pt x="2540" y="791"/>
                </a:cubicBezTo>
                <a:cubicBezTo>
                  <a:pt x="2540" y="224"/>
                  <a:pt x="183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30"/>
          <p:cNvSpPr/>
          <p:nvPr/>
        </p:nvSpPr>
        <p:spPr>
          <a:xfrm>
            <a:off x="2457856" y="3935188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0"/>
                  <a:pt x="596" y="1423"/>
                  <a:pt x="112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30"/>
          <p:cNvSpPr/>
          <p:nvPr/>
        </p:nvSpPr>
        <p:spPr>
          <a:xfrm>
            <a:off x="2456871" y="3935188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0"/>
                </a:moveTo>
                <a:cubicBezTo>
                  <a:pt x="614" y="0"/>
                  <a:pt x="9" y="214"/>
                  <a:pt x="9" y="698"/>
                </a:cubicBezTo>
                <a:cubicBezTo>
                  <a:pt x="0" y="726"/>
                  <a:pt x="0" y="753"/>
                  <a:pt x="9" y="772"/>
                </a:cubicBezTo>
                <a:cubicBezTo>
                  <a:pt x="74" y="335"/>
                  <a:pt x="660" y="149"/>
                  <a:pt x="1125" y="149"/>
                </a:cubicBezTo>
                <a:cubicBezTo>
                  <a:pt x="1609" y="149"/>
                  <a:pt x="2204" y="344"/>
                  <a:pt x="2260" y="781"/>
                </a:cubicBezTo>
                <a:cubicBezTo>
                  <a:pt x="2260" y="763"/>
                  <a:pt x="2260" y="735"/>
                  <a:pt x="2260" y="716"/>
                </a:cubicBezTo>
                <a:cubicBezTo>
                  <a:pt x="2260" y="214"/>
                  <a:pt x="1627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3" name="Google Shape;933;p30"/>
          <p:cNvSpPr/>
          <p:nvPr/>
        </p:nvSpPr>
        <p:spPr>
          <a:xfrm>
            <a:off x="2495521" y="3982195"/>
            <a:ext cx="174195" cy="144669"/>
          </a:xfrm>
          <a:custGeom>
            <a:avLst/>
            <a:gdLst/>
            <a:ahLst/>
            <a:cxnLst/>
            <a:rect l="l" t="t" r="r" b="b"/>
            <a:pathLst>
              <a:path w="1591" h="991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6"/>
                  <a:pt x="1405" y="636"/>
                  <a:pt x="1433" y="636"/>
                </a:cubicBezTo>
                <a:lnTo>
                  <a:pt x="1414" y="655"/>
                </a:lnTo>
                <a:cubicBezTo>
                  <a:pt x="1395" y="645"/>
                  <a:pt x="1367" y="636"/>
                  <a:pt x="1349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9" y="710"/>
                </a:lnTo>
                <a:lnTo>
                  <a:pt x="940" y="692"/>
                </a:lnTo>
                <a:close/>
                <a:moveTo>
                  <a:pt x="855" y="0"/>
                </a:moveTo>
                <a:cubicBezTo>
                  <a:pt x="803" y="0"/>
                  <a:pt x="748" y="12"/>
                  <a:pt x="698" y="41"/>
                </a:cubicBezTo>
                <a:lnTo>
                  <a:pt x="633" y="50"/>
                </a:lnTo>
                <a:lnTo>
                  <a:pt x="633" y="152"/>
                </a:lnTo>
                <a:cubicBezTo>
                  <a:pt x="633" y="199"/>
                  <a:pt x="642" y="255"/>
                  <a:pt x="661" y="301"/>
                </a:cubicBezTo>
                <a:cubicBezTo>
                  <a:pt x="586" y="227"/>
                  <a:pt x="493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90" y="140"/>
                  <a:pt x="238" y="150"/>
                  <a:pt x="196" y="171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299"/>
                  <a:pt x="183" y="344"/>
                  <a:pt x="244" y="364"/>
                </a:cubicBezTo>
                <a:lnTo>
                  <a:pt x="244" y="364"/>
                </a:lnTo>
                <a:cubicBezTo>
                  <a:pt x="226" y="359"/>
                  <a:pt x="207" y="357"/>
                  <a:pt x="187" y="357"/>
                </a:cubicBezTo>
                <a:cubicBezTo>
                  <a:pt x="145" y="357"/>
                  <a:pt x="102" y="367"/>
                  <a:pt x="66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5"/>
                  <a:pt x="47" y="562"/>
                  <a:pt x="121" y="580"/>
                </a:cubicBezTo>
                <a:cubicBezTo>
                  <a:pt x="182" y="590"/>
                  <a:pt x="242" y="594"/>
                  <a:pt x="303" y="594"/>
                </a:cubicBezTo>
                <a:cubicBezTo>
                  <a:pt x="363" y="594"/>
                  <a:pt x="424" y="590"/>
                  <a:pt x="484" y="580"/>
                </a:cubicBezTo>
                <a:lnTo>
                  <a:pt x="484" y="580"/>
                </a:lnTo>
                <a:cubicBezTo>
                  <a:pt x="410" y="608"/>
                  <a:pt x="345" y="636"/>
                  <a:pt x="289" y="683"/>
                </a:cubicBezTo>
                <a:lnTo>
                  <a:pt x="224" y="655"/>
                </a:lnTo>
                <a:lnTo>
                  <a:pt x="224" y="785"/>
                </a:lnTo>
                <a:cubicBezTo>
                  <a:pt x="224" y="831"/>
                  <a:pt x="270" y="878"/>
                  <a:pt x="345" y="896"/>
                </a:cubicBezTo>
                <a:cubicBezTo>
                  <a:pt x="366" y="904"/>
                  <a:pt x="389" y="907"/>
                  <a:pt x="411" y="907"/>
                </a:cubicBezTo>
                <a:cubicBezTo>
                  <a:pt x="475" y="907"/>
                  <a:pt x="538" y="879"/>
                  <a:pt x="586" y="831"/>
                </a:cubicBezTo>
                <a:lnTo>
                  <a:pt x="586" y="831"/>
                </a:lnTo>
                <a:cubicBezTo>
                  <a:pt x="549" y="887"/>
                  <a:pt x="596" y="961"/>
                  <a:pt x="689" y="980"/>
                </a:cubicBezTo>
                <a:cubicBezTo>
                  <a:pt x="710" y="987"/>
                  <a:pt x="733" y="991"/>
                  <a:pt x="755" y="991"/>
                </a:cubicBezTo>
                <a:cubicBezTo>
                  <a:pt x="819" y="991"/>
                  <a:pt x="882" y="963"/>
                  <a:pt x="930" y="915"/>
                </a:cubicBezTo>
                <a:cubicBezTo>
                  <a:pt x="949" y="887"/>
                  <a:pt x="958" y="859"/>
                  <a:pt x="958" y="831"/>
                </a:cubicBezTo>
                <a:cubicBezTo>
                  <a:pt x="958" y="822"/>
                  <a:pt x="958" y="813"/>
                  <a:pt x="958" y="803"/>
                </a:cubicBezTo>
                <a:lnTo>
                  <a:pt x="958" y="720"/>
                </a:lnTo>
                <a:cubicBezTo>
                  <a:pt x="1033" y="785"/>
                  <a:pt x="1107" y="831"/>
                  <a:pt x="1200" y="850"/>
                </a:cubicBezTo>
                <a:cubicBezTo>
                  <a:pt x="1222" y="857"/>
                  <a:pt x="1244" y="861"/>
                  <a:pt x="1267" y="861"/>
                </a:cubicBezTo>
                <a:cubicBezTo>
                  <a:pt x="1330" y="861"/>
                  <a:pt x="1394" y="833"/>
                  <a:pt x="1442" y="785"/>
                </a:cubicBezTo>
                <a:cubicBezTo>
                  <a:pt x="1451" y="776"/>
                  <a:pt x="1451" y="757"/>
                  <a:pt x="1451" y="738"/>
                </a:cubicBezTo>
                <a:lnTo>
                  <a:pt x="1451" y="636"/>
                </a:lnTo>
                <a:cubicBezTo>
                  <a:pt x="1507" y="636"/>
                  <a:pt x="1544" y="608"/>
                  <a:pt x="1572" y="571"/>
                </a:cubicBezTo>
                <a:cubicBezTo>
                  <a:pt x="1581" y="562"/>
                  <a:pt x="1591" y="552"/>
                  <a:pt x="1591" y="534"/>
                </a:cubicBezTo>
                <a:lnTo>
                  <a:pt x="1591" y="404"/>
                </a:lnTo>
                <a:lnTo>
                  <a:pt x="1544" y="441"/>
                </a:lnTo>
                <a:cubicBezTo>
                  <a:pt x="1526" y="431"/>
                  <a:pt x="1498" y="422"/>
                  <a:pt x="1479" y="413"/>
                </a:cubicBezTo>
                <a:cubicBezTo>
                  <a:pt x="1419" y="399"/>
                  <a:pt x="1358" y="392"/>
                  <a:pt x="1298" y="392"/>
                </a:cubicBezTo>
                <a:cubicBezTo>
                  <a:pt x="1237" y="392"/>
                  <a:pt x="1177" y="399"/>
                  <a:pt x="1116" y="413"/>
                </a:cubicBezTo>
                <a:cubicBezTo>
                  <a:pt x="1209" y="385"/>
                  <a:pt x="1293" y="329"/>
                  <a:pt x="1358" y="245"/>
                </a:cubicBezTo>
                <a:cubicBezTo>
                  <a:pt x="1367" y="227"/>
                  <a:pt x="1377" y="218"/>
                  <a:pt x="1367" y="199"/>
                </a:cubicBezTo>
                <a:lnTo>
                  <a:pt x="1367" y="78"/>
                </a:lnTo>
                <a:lnTo>
                  <a:pt x="1330" y="125"/>
                </a:lnTo>
                <a:cubicBezTo>
                  <a:pt x="1302" y="106"/>
                  <a:pt x="1284" y="97"/>
                  <a:pt x="1256" y="87"/>
                </a:cubicBezTo>
                <a:cubicBezTo>
                  <a:pt x="1234" y="83"/>
                  <a:pt x="1212" y="81"/>
                  <a:pt x="1191" y="81"/>
                </a:cubicBezTo>
                <a:cubicBezTo>
                  <a:pt x="1121" y="81"/>
                  <a:pt x="1057" y="105"/>
                  <a:pt x="1014" y="162"/>
                </a:cubicBezTo>
                <a:cubicBezTo>
                  <a:pt x="1051" y="97"/>
                  <a:pt x="1005" y="32"/>
                  <a:pt x="903" y="4"/>
                </a:cubicBezTo>
                <a:cubicBezTo>
                  <a:pt x="887" y="1"/>
                  <a:pt x="871" y="0"/>
                  <a:pt x="85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4" name="Google Shape;934;p30"/>
          <p:cNvSpPr/>
          <p:nvPr/>
        </p:nvSpPr>
        <p:spPr>
          <a:xfrm>
            <a:off x="2494535" y="3964822"/>
            <a:ext cx="179231" cy="145692"/>
          </a:xfrm>
          <a:custGeom>
            <a:avLst/>
            <a:gdLst/>
            <a:ahLst/>
            <a:cxnLst/>
            <a:rect l="l" t="t" r="r" b="b"/>
            <a:pathLst>
              <a:path w="1637" h="998" extrusionOk="0">
                <a:moveTo>
                  <a:pt x="845" y="0"/>
                </a:moveTo>
                <a:cubicBezTo>
                  <a:pt x="782" y="0"/>
                  <a:pt x="720" y="28"/>
                  <a:pt x="679" y="76"/>
                </a:cubicBezTo>
                <a:cubicBezTo>
                  <a:pt x="633" y="141"/>
                  <a:pt x="633" y="234"/>
                  <a:pt x="679" y="309"/>
                </a:cubicBezTo>
                <a:cubicBezTo>
                  <a:pt x="605" y="234"/>
                  <a:pt x="512" y="178"/>
                  <a:pt x="409" y="151"/>
                </a:cubicBezTo>
                <a:cubicBezTo>
                  <a:pt x="385" y="143"/>
                  <a:pt x="361" y="140"/>
                  <a:pt x="337" y="140"/>
                </a:cubicBezTo>
                <a:cubicBezTo>
                  <a:pt x="270" y="140"/>
                  <a:pt x="209" y="168"/>
                  <a:pt x="168" y="216"/>
                </a:cubicBezTo>
                <a:cubicBezTo>
                  <a:pt x="134" y="274"/>
                  <a:pt x="168" y="333"/>
                  <a:pt x="243" y="357"/>
                </a:cubicBezTo>
                <a:lnTo>
                  <a:pt x="243" y="357"/>
                </a:lnTo>
                <a:cubicBezTo>
                  <a:pt x="230" y="355"/>
                  <a:pt x="217" y="354"/>
                  <a:pt x="203" y="354"/>
                </a:cubicBezTo>
                <a:cubicBezTo>
                  <a:pt x="140" y="354"/>
                  <a:pt x="79" y="381"/>
                  <a:pt x="37" y="430"/>
                </a:cubicBezTo>
                <a:cubicBezTo>
                  <a:pt x="0" y="495"/>
                  <a:pt x="47" y="560"/>
                  <a:pt x="140" y="578"/>
                </a:cubicBezTo>
                <a:cubicBezTo>
                  <a:pt x="200" y="592"/>
                  <a:pt x="261" y="599"/>
                  <a:pt x="321" y="599"/>
                </a:cubicBezTo>
                <a:cubicBezTo>
                  <a:pt x="381" y="599"/>
                  <a:pt x="442" y="592"/>
                  <a:pt x="502" y="578"/>
                </a:cubicBezTo>
                <a:lnTo>
                  <a:pt x="502" y="578"/>
                </a:lnTo>
                <a:cubicBezTo>
                  <a:pt x="409" y="616"/>
                  <a:pt x="316" y="671"/>
                  <a:pt x="261" y="746"/>
                </a:cubicBezTo>
                <a:cubicBezTo>
                  <a:pt x="223" y="811"/>
                  <a:pt x="270" y="876"/>
                  <a:pt x="363" y="895"/>
                </a:cubicBezTo>
                <a:cubicBezTo>
                  <a:pt x="385" y="902"/>
                  <a:pt x="407" y="905"/>
                  <a:pt x="430" y="905"/>
                </a:cubicBezTo>
                <a:cubicBezTo>
                  <a:pt x="493" y="905"/>
                  <a:pt x="557" y="877"/>
                  <a:pt x="605" y="829"/>
                </a:cubicBezTo>
                <a:lnTo>
                  <a:pt x="605" y="829"/>
                </a:lnTo>
                <a:cubicBezTo>
                  <a:pt x="567" y="895"/>
                  <a:pt x="614" y="960"/>
                  <a:pt x="707" y="978"/>
                </a:cubicBezTo>
                <a:cubicBezTo>
                  <a:pt x="737" y="992"/>
                  <a:pt x="766" y="998"/>
                  <a:pt x="793" y="998"/>
                </a:cubicBezTo>
                <a:cubicBezTo>
                  <a:pt x="939" y="998"/>
                  <a:pt x="1042" y="831"/>
                  <a:pt x="949" y="690"/>
                </a:cubicBezTo>
                <a:lnTo>
                  <a:pt x="949" y="690"/>
                </a:lnTo>
                <a:cubicBezTo>
                  <a:pt x="1023" y="764"/>
                  <a:pt x="1116" y="820"/>
                  <a:pt x="1218" y="839"/>
                </a:cubicBezTo>
                <a:cubicBezTo>
                  <a:pt x="1240" y="846"/>
                  <a:pt x="1263" y="849"/>
                  <a:pt x="1285" y="849"/>
                </a:cubicBezTo>
                <a:cubicBezTo>
                  <a:pt x="1349" y="849"/>
                  <a:pt x="1412" y="822"/>
                  <a:pt x="1460" y="774"/>
                </a:cubicBezTo>
                <a:cubicBezTo>
                  <a:pt x="1496" y="719"/>
                  <a:pt x="1453" y="656"/>
                  <a:pt x="1365" y="627"/>
                </a:cubicBezTo>
                <a:lnTo>
                  <a:pt x="1365" y="627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8" y="636"/>
                  <a:pt x="1549" y="608"/>
                  <a:pt x="1590" y="560"/>
                </a:cubicBezTo>
                <a:cubicBezTo>
                  <a:pt x="1637" y="495"/>
                  <a:pt x="1581" y="430"/>
                  <a:pt x="1488" y="411"/>
                </a:cubicBezTo>
                <a:cubicBezTo>
                  <a:pt x="1428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74"/>
                  <a:pt x="1302" y="318"/>
                  <a:pt x="1367" y="244"/>
                </a:cubicBezTo>
                <a:cubicBezTo>
                  <a:pt x="1404" y="178"/>
                  <a:pt x="1358" y="113"/>
                  <a:pt x="1265" y="95"/>
                </a:cubicBezTo>
                <a:cubicBezTo>
                  <a:pt x="1238" y="87"/>
                  <a:pt x="1211" y="82"/>
                  <a:pt x="1184" y="82"/>
                </a:cubicBezTo>
                <a:cubicBezTo>
                  <a:pt x="1121" y="82"/>
                  <a:pt x="1063" y="107"/>
                  <a:pt x="1023" y="160"/>
                </a:cubicBezTo>
                <a:cubicBezTo>
                  <a:pt x="1060" y="95"/>
                  <a:pt x="1014" y="30"/>
                  <a:pt x="912" y="11"/>
                </a:cubicBezTo>
                <a:cubicBezTo>
                  <a:pt x="890" y="4"/>
                  <a:pt x="867" y="0"/>
                  <a:pt x="84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5" name="Google Shape;935;p30"/>
          <p:cNvSpPr/>
          <p:nvPr/>
        </p:nvSpPr>
        <p:spPr>
          <a:xfrm>
            <a:off x="2226728" y="3751831"/>
            <a:ext cx="278098" cy="174012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2539" y="1"/>
                </a:moveTo>
                <a:lnTo>
                  <a:pt x="0" y="10"/>
                </a:lnTo>
                <a:lnTo>
                  <a:pt x="0" y="373"/>
                </a:lnTo>
                <a:cubicBezTo>
                  <a:pt x="0" y="940"/>
                  <a:pt x="661" y="1191"/>
                  <a:pt x="1256" y="1191"/>
                </a:cubicBezTo>
                <a:cubicBezTo>
                  <a:pt x="1851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6" name="Google Shape;936;p30"/>
          <p:cNvSpPr/>
          <p:nvPr/>
        </p:nvSpPr>
        <p:spPr>
          <a:xfrm>
            <a:off x="2225741" y="3637818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7" name="Google Shape;937;p30"/>
          <p:cNvSpPr/>
          <p:nvPr/>
        </p:nvSpPr>
        <p:spPr>
          <a:xfrm>
            <a:off x="2241946" y="3647305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707"/>
                </a:cubicBezTo>
                <a:cubicBezTo>
                  <a:pt x="1" y="1200"/>
                  <a:pt x="587" y="1424"/>
                  <a:pt x="1117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8" name="Google Shape;938;p30"/>
          <p:cNvSpPr/>
          <p:nvPr/>
        </p:nvSpPr>
        <p:spPr>
          <a:xfrm>
            <a:off x="2240961" y="3647307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4" y="1"/>
                  <a:pt x="1" y="205"/>
                  <a:pt x="1" y="707"/>
                </a:cubicBezTo>
                <a:lnTo>
                  <a:pt x="1" y="773"/>
                </a:lnTo>
                <a:cubicBezTo>
                  <a:pt x="66" y="336"/>
                  <a:pt x="652" y="140"/>
                  <a:pt x="1126" y="140"/>
                </a:cubicBezTo>
                <a:cubicBezTo>
                  <a:pt x="1600" y="140"/>
                  <a:pt x="2195" y="336"/>
                  <a:pt x="2251" y="782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9" name="Google Shape;939;p30"/>
          <p:cNvSpPr/>
          <p:nvPr/>
        </p:nvSpPr>
        <p:spPr>
          <a:xfrm>
            <a:off x="2279720" y="3694312"/>
            <a:ext cx="172114" cy="143648"/>
          </a:xfrm>
          <a:custGeom>
            <a:avLst/>
            <a:gdLst/>
            <a:ahLst/>
            <a:cxnLst/>
            <a:rect l="l" t="t" r="r" b="b"/>
            <a:pathLst>
              <a:path w="1572" h="984" extrusionOk="0">
                <a:moveTo>
                  <a:pt x="1432" y="627"/>
                </a:moveTo>
                <a:lnTo>
                  <a:pt x="1404" y="655"/>
                </a:lnTo>
                <a:cubicBezTo>
                  <a:pt x="1386" y="637"/>
                  <a:pt x="1358" y="627"/>
                  <a:pt x="1339" y="627"/>
                </a:cubicBezTo>
                <a:close/>
                <a:moveTo>
                  <a:pt x="930" y="683"/>
                </a:moveTo>
                <a:lnTo>
                  <a:pt x="949" y="692"/>
                </a:lnTo>
                <a:lnTo>
                  <a:pt x="939" y="702"/>
                </a:lnTo>
                <a:cubicBezTo>
                  <a:pt x="939" y="692"/>
                  <a:pt x="939" y="692"/>
                  <a:pt x="930" y="683"/>
                </a:cubicBezTo>
                <a:close/>
                <a:moveTo>
                  <a:pt x="849" y="1"/>
                </a:moveTo>
                <a:cubicBezTo>
                  <a:pt x="793" y="1"/>
                  <a:pt x="738" y="13"/>
                  <a:pt x="688" y="41"/>
                </a:cubicBezTo>
                <a:lnTo>
                  <a:pt x="632" y="51"/>
                </a:lnTo>
                <a:lnTo>
                  <a:pt x="632" y="153"/>
                </a:lnTo>
                <a:cubicBezTo>
                  <a:pt x="623" y="199"/>
                  <a:pt x="632" y="255"/>
                  <a:pt x="660" y="302"/>
                </a:cubicBezTo>
                <a:cubicBezTo>
                  <a:pt x="586" y="227"/>
                  <a:pt x="493" y="172"/>
                  <a:pt x="391" y="144"/>
                </a:cubicBezTo>
                <a:cubicBezTo>
                  <a:pt x="374" y="141"/>
                  <a:pt x="357" y="140"/>
                  <a:pt x="340" y="140"/>
                </a:cubicBezTo>
                <a:cubicBezTo>
                  <a:pt x="289" y="140"/>
                  <a:pt x="235" y="151"/>
                  <a:pt x="186" y="172"/>
                </a:cubicBezTo>
                <a:lnTo>
                  <a:pt x="130" y="125"/>
                </a:lnTo>
                <a:lnTo>
                  <a:pt x="130" y="255"/>
                </a:lnTo>
                <a:cubicBezTo>
                  <a:pt x="130" y="300"/>
                  <a:pt x="173" y="345"/>
                  <a:pt x="243" y="365"/>
                </a:cubicBezTo>
                <a:lnTo>
                  <a:pt x="243" y="365"/>
                </a:lnTo>
                <a:cubicBezTo>
                  <a:pt x="223" y="360"/>
                  <a:pt x="202" y="357"/>
                  <a:pt x="182" y="357"/>
                </a:cubicBezTo>
                <a:cubicBezTo>
                  <a:pt x="141" y="357"/>
                  <a:pt x="101" y="367"/>
                  <a:pt x="65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6"/>
                  <a:pt x="37" y="562"/>
                  <a:pt x="112" y="581"/>
                </a:cubicBezTo>
                <a:cubicBezTo>
                  <a:pt x="172" y="590"/>
                  <a:pt x="233" y="595"/>
                  <a:pt x="293" y="595"/>
                </a:cubicBezTo>
                <a:cubicBezTo>
                  <a:pt x="353" y="595"/>
                  <a:pt x="414" y="590"/>
                  <a:pt x="474" y="581"/>
                </a:cubicBezTo>
                <a:lnTo>
                  <a:pt x="474" y="581"/>
                </a:lnTo>
                <a:cubicBezTo>
                  <a:pt x="409" y="599"/>
                  <a:pt x="344" y="637"/>
                  <a:pt x="279" y="683"/>
                </a:cubicBezTo>
                <a:lnTo>
                  <a:pt x="223" y="655"/>
                </a:lnTo>
                <a:lnTo>
                  <a:pt x="223" y="776"/>
                </a:lnTo>
                <a:cubicBezTo>
                  <a:pt x="223" y="823"/>
                  <a:pt x="260" y="869"/>
                  <a:pt x="335" y="888"/>
                </a:cubicBezTo>
                <a:cubicBezTo>
                  <a:pt x="362" y="896"/>
                  <a:pt x="389" y="900"/>
                  <a:pt x="415" y="900"/>
                </a:cubicBezTo>
                <a:cubicBezTo>
                  <a:pt x="479" y="900"/>
                  <a:pt x="537" y="875"/>
                  <a:pt x="577" y="823"/>
                </a:cubicBezTo>
                <a:lnTo>
                  <a:pt x="577" y="823"/>
                </a:lnTo>
                <a:cubicBezTo>
                  <a:pt x="539" y="888"/>
                  <a:pt x="586" y="953"/>
                  <a:pt x="679" y="971"/>
                </a:cubicBezTo>
                <a:cubicBezTo>
                  <a:pt x="706" y="979"/>
                  <a:pt x="733" y="984"/>
                  <a:pt x="759" y="984"/>
                </a:cubicBezTo>
                <a:cubicBezTo>
                  <a:pt x="823" y="984"/>
                  <a:pt x="881" y="959"/>
                  <a:pt x="921" y="906"/>
                </a:cubicBezTo>
                <a:cubicBezTo>
                  <a:pt x="939" y="888"/>
                  <a:pt x="949" y="860"/>
                  <a:pt x="949" y="823"/>
                </a:cubicBezTo>
                <a:cubicBezTo>
                  <a:pt x="949" y="813"/>
                  <a:pt x="949" y="804"/>
                  <a:pt x="949" y="795"/>
                </a:cubicBezTo>
                <a:lnTo>
                  <a:pt x="949" y="711"/>
                </a:lnTo>
                <a:cubicBezTo>
                  <a:pt x="1023" y="776"/>
                  <a:pt x="1107" y="823"/>
                  <a:pt x="1190" y="841"/>
                </a:cubicBezTo>
                <a:cubicBezTo>
                  <a:pt x="1215" y="848"/>
                  <a:pt x="1239" y="852"/>
                  <a:pt x="1263" y="852"/>
                </a:cubicBezTo>
                <a:cubicBezTo>
                  <a:pt x="1329" y="852"/>
                  <a:pt x="1391" y="824"/>
                  <a:pt x="1432" y="776"/>
                </a:cubicBezTo>
                <a:cubicBezTo>
                  <a:pt x="1441" y="767"/>
                  <a:pt x="1441" y="748"/>
                  <a:pt x="1441" y="730"/>
                </a:cubicBezTo>
                <a:lnTo>
                  <a:pt x="1441" y="637"/>
                </a:lnTo>
                <a:cubicBezTo>
                  <a:pt x="1488" y="627"/>
                  <a:pt x="1534" y="599"/>
                  <a:pt x="1562" y="562"/>
                </a:cubicBezTo>
                <a:cubicBezTo>
                  <a:pt x="1572" y="553"/>
                  <a:pt x="1572" y="544"/>
                  <a:pt x="1572" y="525"/>
                </a:cubicBezTo>
                <a:lnTo>
                  <a:pt x="1572" y="404"/>
                </a:lnTo>
                <a:lnTo>
                  <a:pt x="1534" y="432"/>
                </a:lnTo>
                <a:cubicBezTo>
                  <a:pt x="1516" y="423"/>
                  <a:pt x="1497" y="413"/>
                  <a:pt x="1469" y="413"/>
                </a:cubicBezTo>
                <a:cubicBezTo>
                  <a:pt x="1409" y="399"/>
                  <a:pt x="1348" y="392"/>
                  <a:pt x="1288" y="392"/>
                </a:cubicBezTo>
                <a:cubicBezTo>
                  <a:pt x="1228" y="392"/>
                  <a:pt x="1167" y="399"/>
                  <a:pt x="1107" y="413"/>
                </a:cubicBezTo>
                <a:cubicBezTo>
                  <a:pt x="1200" y="376"/>
                  <a:pt x="1293" y="320"/>
                  <a:pt x="1348" y="246"/>
                </a:cubicBezTo>
                <a:cubicBezTo>
                  <a:pt x="1358" y="227"/>
                  <a:pt x="1367" y="209"/>
                  <a:pt x="1367" y="190"/>
                </a:cubicBezTo>
                <a:lnTo>
                  <a:pt x="1367" y="79"/>
                </a:lnTo>
                <a:lnTo>
                  <a:pt x="1321" y="125"/>
                </a:lnTo>
                <a:cubicBezTo>
                  <a:pt x="1302" y="107"/>
                  <a:pt x="1274" y="97"/>
                  <a:pt x="1246" y="88"/>
                </a:cubicBezTo>
                <a:cubicBezTo>
                  <a:pt x="1226" y="83"/>
                  <a:pt x="1205" y="81"/>
                  <a:pt x="1184" y="81"/>
                </a:cubicBezTo>
                <a:cubicBezTo>
                  <a:pt x="1119" y="81"/>
                  <a:pt x="1054" y="104"/>
                  <a:pt x="1004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4" y="2"/>
                  <a:pt x="867" y="1"/>
                  <a:pt x="84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0" name="Google Shape;940;p30"/>
          <p:cNvSpPr/>
          <p:nvPr/>
        </p:nvSpPr>
        <p:spPr>
          <a:xfrm>
            <a:off x="2277639" y="3674459"/>
            <a:ext cx="179341" cy="146859"/>
          </a:xfrm>
          <a:custGeom>
            <a:avLst/>
            <a:gdLst/>
            <a:ahLst/>
            <a:cxnLst/>
            <a:rect l="l" t="t" r="r" b="b"/>
            <a:pathLst>
              <a:path w="1638" h="1006" extrusionOk="0">
                <a:moveTo>
                  <a:pt x="837" y="1"/>
                </a:moveTo>
                <a:cubicBezTo>
                  <a:pt x="690" y="1"/>
                  <a:pt x="585" y="174"/>
                  <a:pt x="679" y="308"/>
                </a:cubicBezTo>
                <a:cubicBezTo>
                  <a:pt x="605" y="233"/>
                  <a:pt x="512" y="187"/>
                  <a:pt x="410" y="159"/>
                </a:cubicBezTo>
                <a:cubicBezTo>
                  <a:pt x="388" y="152"/>
                  <a:pt x="365" y="148"/>
                  <a:pt x="343" y="148"/>
                </a:cubicBezTo>
                <a:cubicBezTo>
                  <a:pt x="279" y="148"/>
                  <a:pt x="216" y="176"/>
                  <a:pt x="168" y="224"/>
                </a:cubicBezTo>
                <a:cubicBezTo>
                  <a:pt x="134" y="274"/>
                  <a:pt x="169" y="340"/>
                  <a:pt x="245" y="366"/>
                </a:cubicBezTo>
                <a:lnTo>
                  <a:pt x="245" y="366"/>
                </a:lnTo>
                <a:cubicBezTo>
                  <a:pt x="231" y="363"/>
                  <a:pt x="217" y="362"/>
                  <a:pt x="203" y="362"/>
                </a:cubicBezTo>
                <a:cubicBezTo>
                  <a:pt x="140" y="362"/>
                  <a:pt x="79" y="390"/>
                  <a:pt x="38" y="438"/>
                </a:cubicBezTo>
                <a:cubicBezTo>
                  <a:pt x="0" y="503"/>
                  <a:pt x="47" y="568"/>
                  <a:pt x="140" y="587"/>
                </a:cubicBezTo>
                <a:cubicBezTo>
                  <a:pt x="200" y="601"/>
                  <a:pt x="261" y="608"/>
                  <a:pt x="321" y="608"/>
                </a:cubicBezTo>
                <a:cubicBezTo>
                  <a:pt x="382" y="608"/>
                  <a:pt x="442" y="601"/>
                  <a:pt x="503" y="587"/>
                </a:cubicBezTo>
                <a:lnTo>
                  <a:pt x="503" y="587"/>
                </a:lnTo>
                <a:cubicBezTo>
                  <a:pt x="410" y="614"/>
                  <a:pt x="317" y="680"/>
                  <a:pt x="261" y="754"/>
                </a:cubicBezTo>
                <a:cubicBezTo>
                  <a:pt x="224" y="810"/>
                  <a:pt x="270" y="875"/>
                  <a:pt x="363" y="903"/>
                </a:cubicBezTo>
                <a:cubicBezTo>
                  <a:pt x="385" y="910"/>
                  <a:pt x="407" y="914"/>
                  <a:pt x="430" y="914"/>
                </a:cubicBezTo>
                <a:cubicBezTo>
                  <a:pt x="494" y="914"/>
                  <a:pt x="557" y="886"/>
                  <a:pt x="605" y="838"/>
                </a:cubicBezTo>
                <a:lnTo>
                  <a:pt x="605" y="838"/>
                </a:lnTo>
                <a:cubicBezTo>
                  <a:pt x="568" y="893"/>
                  <a:pt x="614" y="968"/>
                  <a:pt x="707" y="986"/>
                </a:cubicBezTo>
                <a:cubicBezTo>
                  <a:pt x="736" y="999"/>
                  <a:pt x="764" y="1005"/>
                  <a:pt x="791" y="1005"/>
                </a:cubicBezTo>
                <a:cubicBezTo>
                  <a:pt x="938" y="1005"/>
                  <a:pt x="1043" y="832"/>
                  <a:pt x="949" y="698"/>
                </a:cubicBezTo>
                <a:lnTo>
                  <a:pt x="949" y="698"/>
                </a:lnTo>
                <a:cubicBezTo>
                  <a:pt x="1023" y="773"/>
                  <a:pt x="1116" y="819"/>
                  <a:pt x="1219" y="847"/>
                </a:cubicBezTo>
                <a:cubicBezTo>
                  <a:pt x="1243" y="854"/>
                  <a:pt x="1267" y="858"/>
                  <a:pt x="1291" y="858"/>
                </a:cubicBezTo>
                <a:cubicBezTo>
                  <a:pt x="1358" y="858"/>
                  <a:pt x="1419" y="830"/>
                  <a:pt x="1460" y="782"/>
                </a:cubicBezTo>
                <a:cubicBezTo>
                  <a:pt x="1497" y="727"/>
                  <a:pt x="1453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4"/>
                  <a:pt x="1425" y="644"/>
                </a:cubicBezTo>
                <a:cubicBezTo>
                  <a:pt x="1489" y="644"/>
                  <a:pt x="1552" y="616"/>
                  <a:pt x="1600" y="568"/>
                </a:cubicBezTo>
                <a:cubicBezTo>
                  <a:pt x="1637" y="512"/>
                  <a:pt x="1591" y="447"/>
                  <a:pt x="1488" y="419"/>
                </a:cubicBezTo>
                <a:cubicBezTo>
                  <a:pt x="1428" y="405"/>
                  <a:pt x="1367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19" y="391"/>
                  <a:pt x="1312" y="335"/>
                  <a:pt x="1367" y="252"/>
                </a:cubicBezTo>
                <a:cubicBezTo>
                  <a:pt x="1405" y="196"/>
                  <a:pt x="1358" y="131"/>
                  <a:pt x="1265" y="103"/>
                </a:cubicBezTo>
                <a:cubicBezTo>
                  <a:pt x="1243" y="96"/>
                  <a:pt x="1221" y="92"/>
                  <a:pt x="1198" y="92"/>
                </a:cubicBezTo>
                <a:cubicBezTo>
                  <a:pt x="1135" y="92"/>
                  <a:pt x="1071" y="120"/>
                  <a:pt x="1023" y="168"/>
                </a:cubicBezTo>
                <a:cubicBezTo>
                  <a:pt x="1061" y="112"/>
                  <a:pt x="1014" y="47"/>
                  <a:pt x="921" y="19"/>
                </a:cubicBezTo>
                <a:cubicBezTo>
                  <a:pt x="892" y="6"/>
                  <a:pt x="864" y="1"/>
                  <a:pt x="837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1" name="Google Shape;941;p30"/>
          <p:cNvSpPr/>
          <p:nvPr/>
        </p:nvSpPr>
        <p:spPr>
          <a:xfrm>
            <a:off x="2290887" y="4049200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39" y="0"/>
                </a:moveTo>
                <a:lnTo>
                  <a:pt x="0" y="10"/>
                </a:lnTo>
                <a:lnTo>
                  <a:pt x="0" y="382"/>
                </a:lnTo>
                <a:cubicBezTo>
                  <a:pt x="0" y="940"/>
                  <a:pt x="661" y="1191"/>
                  <a:pt x="1256" y="1191"/>
                </a:cubicBezTo>
                <a:cubicBezTo>
                  <a:pt x="1851" y="1191"/>
                  <a:pt x="2539" y="940"/>
                  <a:pt x="2539" y="38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2" name="Google Shape;942;p30"/>
          <p:cNvSpPr/>
          <p:nvPr/>
        </p:nvSpPr>
        <p:spPr>
          <a:xfrm>
            <a:off x="2289902" y="3935188"/>
            <a:ext cx="277989" cy="234887"/>
          </a:xfrm>
          <a:custGeom>
            <a:avLst/>
            <a:gdLst/>
            <a:ahLst/>
            <a:cxnLst/>
            <a:rect l="l" t="t" r="r" b="b"/>
            <a:pathLst>
              <a:path w="2539" h="1609" extrusionOk="0">
                <a:moveTo>
                  <a:pt x="1255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0"/>
                  <a:pt x="125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3" name="Google Shape;943;p30"/>
          <p:cNvSpPr/>
          <p:nvPr/>
        </p:nvSpPr>
        <p:spPr>
          <a:xfrm>
            <a:off x="2306106" y="3944675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19" y="0"/>
                  <a:pt x="111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4" name="Google Shape;944;p30"/>
          <p:cNvSpPr/>
          <p:nvPr/>
        </p:nvSpPr>
        <p:spPr>
          <a:xfrm>
            <a:off x="2305120" y="3944676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1" y="205"/>
                  <a:pt x="1" y="698"/>
                </a:cubicBezTo>
                <a:cubicBezTo>
                  <a:pt x="1" y="716"/>
                  <a:pt x="1" y="744"/>
                  <a:pt x="1" y="772"/>
                </a:cubicBezTo>
                <a:cubicBezTo>
                  <a:pt x="66" y="335"/>
                  <a:pt x="651" y="140"/>
                  <a:pt x="1126" y="140"/>
                </a:cubicBezTo>
                <a:cubicBezTo>
                  <a:pt x="1600" y="140"/>
                  <a:pt x="2195" y="335"/>
                  <a:pt x="2251" y="781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5" name="Google Shape;945;p30"/>
          <p:cNvSpPr/>
          <p:nvPr/>
        </p:nvSpPr>
        <p:spPr>
          <a:xfrm>
            <a:off x="2343769" y="3990807"/>
            <a:ext cx="172224" cy="144232"/>
          </a:xfrm>
          <a:custGeom>
            <a:avLst/>
            <a:gdLst/>
            <a:ahLst/>
            <a:cxnLst/>
            <a:rect l="l" t="t" r="r" b="b"/>
            <a:pathLst>
              <a:path w="1573" h="988" extrusionOk="0">
                <a:moveTo>
                  <a:pt x="1340" y="633"/>
                </a:moveTo>
                <a:cubicBezTo>
                  <a:pt x="1359" y="633"/>
                  <a:pt x="1377" y="637"/>
                  <a:pt x="1399" y="637"/>
                </a:cubicBezTo>
                <a:cubicBezTo>
                  <a:pt x="1409" y="637"/>
                  <a:pt x="1421" y="636"/>
                  <a:pt x="1433" y="633"/>
                </a:cubicBezTo>
                <a:lnTo>
                  <a:pt x="1433" y="633"/>
                </a:lnTo>
                <a:lnTo>
                  <a:pt x="1405" y="661"/>
                </a:lnTo>
                <a:cubicBezTo>
                  <a:pt x="1386" y="642"/>
                  <a:pt x="1359" y="633"/>
                  <a:pt x="1340" y="633"/>
                </a:cubicBezTo>
                <a:close/>
                <a:moveTo>
                  <a:pt x="931" y="689"/>
                </a:moveTo>
                <a:lnTo>
                  <a:pt x="949" y="698"/>
                </a:lnTo>
                <a:lnTo>
                  <a:pt x="940" y="707"/>
                </a:lnTo>
                <a:lnTo>
                  <a:pt x="931" y="689"/>
                </a:lnTo>
                <a:close/>
                <a:moveTo>
                  <a:pt x="833" y="1"/>
                </a:moveTo>
                <a:cubicBezTo>
                  <a:pt x="782" y="1"/>
                  <a:pt x="734" y="15"/>
                  <a:pt x="689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4" y="205"/>
                  <a:pt x="633" y="252"/>
                  <a:pt x="661" y="298"/>
                </a:cubicBezTo>
                <a:cubicBezTo>
                  <a:pt x="587" y="224"/>
                  <a:pt x="494" y="177"/>
                  <a:pt x="391" y="149"/>
                </a:cubicBezTo>
                <a:cubicBezTo>
                  <a:pt x="367" y="143"/>
                  <a:pt x="343" y="140"/>
                  <a:pt x="320" y="140"/>
                </a:cubicBezTo>
                <a:cubicBezTo>
                  <a:pt x="274" y="140"/>
                  <a:pt x="230" y="152"/>
                  <a:pt x="187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8" y="345"/>
                  <a:pt x="252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8" y="364"/>
                  <a:pt x="57" y="382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38" y="568"/>
                  <a:pt x="112" y="586"/>
                </a:cubicBezTo>
                <a:cubicBezTo>
                  <a:pt x="173" y="596"/>
                  <a:pt x="233" y="600"/>
                  <a:pt x="294" y="600"/>
                </a:cubicBezTo>
                <a:cubicBezTo>
                  <a:pt x="354" y="600"/>
                  <a:pt x="415" y="596"/>
                  <a:pt x="475" y="586"/>
                </a:cubicBezTo>
                <a:lnTo>
                  <a:pt x="475" y="586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6" y="893"/>
                </a:cubicBezTo>
                <a:cubicBezTo>
                  <a:pt x="363" y="901"/>
                  <a:pt x="390" y="906"/>
                  <a:pt x="416" y="906"/>
                </a:cubicBezTo>
                <a:cubicBezTo>
                  <a:pt x="480" y="906"/>
                  <a:pt x="538" y="881"/>
                  <a:pt x="577" y="828"/>
                </a:cubicBezTo>
                <a:lnTo>
                  <a:pt x="577" y="828"/>
                </a:lnTo>
                <a:cubicBezTo>
                  <a:pt x="540" y="893"/>
                  <a:pt x="587" y="958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0" y="960"/>
                  <a:pt x="922" y="912"/>
                </a:cubicBezTo>
                <a:cubicBezTo>
                  <a:pt x="940" y="893"/>
                  <a:pt x="949" y="865"/>
                  <a:pt x="949" y="828"/>
                </a:cubicBezTo>
                <a:cubicBezTo>
                  <a:pt x="959" y="819"/>
                  <a:pt x="959" y="809"/>
                  <a:pt x="949" y="800"/>
                </a:cubicBezTo>
                <a:lnTo>
                  <a:pt x="949" y="726"/>
                </a:lnTo>
                <a:cubicBezTo>
                  <a:pt x="1024" y="782"/>
                  <a:pt x="1107" y="828"/>
                  <a:pt x="1191" y="847"/>
                </a:cubicBezTo>
                <a:cubicBezTo>
                  <a:pt x="1215" y="854"/>
                  <a:pt x="1240" y="857"/>
                  <a:pt x="1263" y="857"/>
                </a:cubicBezTo>
                <a:cubicBezTo>
                  <a:pt x="1330" y="857"/>
                  <a:pt x="1392" y="830"/>
                  <a:pt x="1433" y="782"/>
                </a:cubicBezTo>
                <a:cubicBezTo>
                  <a:pt x="1442" y="772"/>
                  <a:pt x="1452" y="754"/>
                  <a:pt x="1452" y="744"/>
                </a:cubicBezTo>
                <a:lnTo>
                  <a:pt x="1452" y="642"/>
                </a:lnTo>
                <a:cubicBezTo>
                  <a:pt x="1498" y="633"/>
                  <a:pt x="1535" y="605"/>
                  <a:pt x="1563" y="568"/>
                </a:cubicBezTo>
                <a:cubicBezTo>
                  <a:pt x="1572" y="558"/>
                  <a:pt x="1572" y="549"/>
                  <a:pt x="1572" y="540"/>
                </a:cubicBezTo>
                <a:lnTo>
                  <a:pt x="1572" y="410"/>
                </a:lnTo>
                <a:lnTo>
                  <a:pt x="1535" y="438"/>
                </a:lnTo>
                <a:cubicBezTo>
                  <a:pt x="1517" y="428"/>
                  <a:pt x="1498" y="419"/>
                  <a:pt x="1470" y="419"/>
                </a:cubicBezTo>
                <a:cubicBezTo>
                  <a:pt x="1410" y="405"/>
                  <a:pt x="1349" y="398"/>
                  <a:pt x="1289" y="398"/>
                </a:cubicBezTo>
                <a:cubicBezTo>
                  <a:pt x="1228" y="398"/>
                  <a:pt x="1168" y="405"/>
                  <a:pt x="1107" y="419"/>
                </a:cubicBezTo>
                <a:cubicBezTo>
                  <a:pt x="1200" y="382"/>
                  <a:pt x="1293" y="326"/>
                  <a:pt x="1349" y="252"/>
                </a:cubicBezTo>
                <a:cubicBezTo>
                  <a:pt x="1359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3" y="110"/>
                  <a:pt x="1005" y="159"/>
                </a:cubicBezTo>
                <a:cubicBezTo>
                  <a:pt x="1042" y="103"/>
                  <a:pt x="996" y="28"/>
                  <a:pt x="903" y="10"/>
                </a:cubicBezTo>
                <a:cubicBezTo>
                  <a:pt x="879" y="4"/>
                  <a:pt x="856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6" name="Google Shape;946;p30"/>
          <p:cNvSpPr/>
          <p:nvPr/>
        </p:nvSpPr>
        <p:spPr>
          <a:xfrm>
            <a:off x="2341799" y="3972997"/>
            <a:ext cx="179231" cy="145837"/>
          </a:xfrm>
          <a:custGeom>
            <a:avLst/>
            <a:gdLst/>
            <a:ahLst/>
            <a:cxnLst/>
            <a:rect l="l" t="t" r="r" b="b"/>
            <a:pathLst>
              <a:path w="1637" h="999" extrusionOk="0">
                <a:moveTo>
                  <a:pt x="854" y="0"/>
                </a:moveTo>
                <a:cubicBezTo>
                  <a:pt x="791" y="0"/>
                  <a:pt x="727" y="28"/>
                  <a:pt x="679" y="76"/>
                </a:cubicBezTo>
                <a:cubicBezTo>
                  <a:pt x="642" y="150"/>
                  <a:pt x="642" y="234"/>
                  <a:pt x="679" y="308"/>
                </a:cubicBezTo>
                <a:cubicBezTo>
                  <a:pt x="605" y="234"/>
                  <a:pt x="512" y="178"/>
                  <a:pt x="409" y="160"/>
                </a:cubicBezTo>
                <a:cubicBezTo>
                  <a:pt x="388" y="152"/>
                  <a:pt x="365" y="149"/>
                  <a:pt x="343" y="149"/>
                </a:cubicBezTo>
                <a:cubicBezTo>
                  <a:pt x="279" y="149"/>
                  <a:pt x="216" y="177"/>
                  <a:pt x="168" y="225"/>
                </a:cubicBezTo>
                <a:cubicBezTo>
                  <a:pt x="131" y="279"/>
                  <a:pt x="175" y="343"/>
                  <a:pt x="272" y="372"/>
                </a:cubicBezTo>
                <a:lnTo>
                  <a:pt x="272" y="372"/>
                </a:lnTo>
                <a:cubicBezTo>
                  <a:pt x="250" y="366"/>
                  <a:pt x="228" y="363"/>
                  <a:pt x="207" y="363"/>
                </a:cubicBezTo>
                <a:cubicBezTo>
                  <a:pt x="140" y="363"/>
                  <a:pt x="79" y="391"/>
                  <a:pt x="37" y="439"/>
                </a:cubicBezTo>
                <a:cubicBezTo>
                  <a:pt x="0" y="494"/>
                  <a:pt x="47" y="560"/>
                  <a:pt x="140" y="587"/>
                </a:cubicBezTo>
                <a:cubicBezTo>
                  <a:pt x="200" y="597"/>
                  <a:pt x="261" y="601"/>
                  <a:pt x="321" y="601"/>
                </a:cubicBezTo>
                <a:cubicBezTo>
                  <a:pt x="382" y="601"/>
                  <a:pt x="442" y="597"/>
                  <a:pt x="502" y="587"/>
                </a:cubicBezTo>
                <a:lnTo>
                  <a:pt x="502" y="587"/>
                </a:lnTo>
                <a:cubicBezTo>
                  <a:pt x="409" y="615"/>
                  <a:pt x="326" y="671"/>
                  <a:pt x="261" y="755"/>
                </a:cubicBezTo>
                <a:cubicBezTo>
                  <a:pt x="223" y="811"/>
                  <a:pt x="270" y="876"/>
                  <a:pt x="363" y="904"/>
                </a:cubicBezTo>
                <a:cubicBezTo>
                  <a:pt x="387" y="911"/>
                  <a:pt x="412" y="914"/>
                  <a:pt x="435" y="914"/>
                </a:cubicBezTo>
                <a:cubicBezTo>
                  <a:pt x="502" y="914"/>
                  <a:pt x="564" y="887"/>
                  <a:pt x="605" y="839"/>
                </a:cubicBezTo>
                <a:lnTo>
                  <a:pt x="605" y="839"/>
                </a:lnTo>
                <a:cubicBezTo>
                  <a:pt x="568" y="894"/>
                  <a:pt x="614" y="959"/>
                  <a:pt x="716" y="987"/>
                </a:cubicBezTo>
                <a:cubicBezTo>
                  <a:pt x="738" y="995"/>
                  <a:pt x="761" y="998"/>
                  <a:pt x="783" y="998"/>
                </a:cubicBezTo>
                <a:cubicBezTo>
                  <a:pt x="846" y="998"/>
                  <a:pt x="908" y="970"/>
                  <a:pt x="949" y="922"/>
                </a:cubicBezTo>
                <a:cubicBezTo>
                  <a:pt x="986" y="848"/>
                  <a:pt x="986" y="764"/>
                  <a:pt x="949" y="699"/>
                </a:cubicBezTo>
                <a:lnTo>
                  <a:pt x="949" y="699"/>
                </a:lnTo>
                <a:cubicBezTo>
                  <a:pt x="1023" y="764"/>
                  <a:pt x="1116" y="820"/>
                  <a:pt x="1218" y="848"/>
                </a:cubicBezTo>
                <a:cubicBezTo>
                  <a:pt x="1243" y="855"/>
                  <a:pt x="1267" y="859"/>
                  <a:pt x="1291" y="859"/>
                </a:cubicBezTo>
                <a:cubicBezTo>
                  <a:pt x="1358" y="859"/>
                  <a:pt x="1419" y="831"/>
                  <a:pt x="1460" y="783"/>
                </a:cubicBezTo>
                <a:cubicBezTo>
                  <a:pt x="1494" y="724"/>
                  <a:pt x="1459" y="666"/>
                  <a:pt x="1384" y="641"/>
                </a:cubicBezTo>
                <a:lnTo>
                  <a:pt x="1384" y="641"/>
                </a:lnTo>
                <a:cubicBezTo>
                  <a:pt x="1398" y="643"/>
                  <a:pt x="1411" y="645"/>
                  <a:pt x="1425" y="645"/>
                </a:cubicBezTo>
                <a:cubicBezTo>
                  <a:pt x="1488" y="645"/>
                  <a:pt x="1552" y="617"/>
                  <a:pt x="1600" y="569"/>
                </a:cubicBezTo>
                <a:cubicBezTo>
                  <a:pt x="1637" y="504"/>
                  <a:pt x="1590" y="429"/>
                  <a:pt x="1488" y="411"/>
                </a:cubicBezTo>
                <a:cubicBezTo>
                  <a:pt x="1428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83"/>
                  <a:pt x="1311" y="327"/>
                  <a:pt x="1367" y="243"/>
                </a:cubicBezTo>
                <a:cubicBezTo>
                  <a:pt x="1404" y="188"/>
                  <a:pt x="1358" y="122"/>
                  <a:pt x="1265" y="95"/>
                </a:cubicBezTo>
                <a:cubicBezTo>
                  <a:pt x="1243" y="87"/>
                  <a:pt x="1221" y="84"/>
                  <a:pt x="1198" y="84"/>
                </a:cubicBezTo>
                <a:cubicBezTo>
                  <a:pt x="1135" y="84"/>
                  <a:pt x="1071" y="112"/>
                  <a:pt x="1023" y="160"/>
                </a:cubicBezTo>
                <a:cubicBezTo>
                  <a:pt x="1060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7" name="Google Shape;947;p30"/>
          <p:cNvSpPr/>
          <p:nvPr/>
        </p:nvSpPr>
        <p:spPr>
          <a:xfrm>
            <a:off x="2471105" y="4311242"/>
            <a:ext cx="277989" cy="173867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0"/>
                  <a:pt x="1265" y="1190"/>
                </a:cubicBezTo>
                <a:cubicBezTo>
                  <a:pt x="1860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8" name="Google Shape;948;p30"/>
          <p:cNvSpPr/>
          <p:nvPr/>
        </p:nvSpPr>
        <p:spPr>
          <a:xfrm>
            <a:off x="2471105" y="4197084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9" name="Google Shape;949;p30"/>
          <p:cNvSpPr/>
          <p:nvPr/>
        </p:nvSpPr>
        <p:spPr>
          <a:xfrm>
            <a:off x="2486323" y="4205258"/>
            <a:ext cx="246566" cy="209195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5"/>
                  <a:pt x="1" y="707"/>
                </a:cubicBezTo>
                <a:cubicBezTo>
                  <a:pt x="1" y="1200"/>
                  <a:pt x="596" y="1433"/>
                  <a:pt x="1126" y="1433"/>
                </a:cubicBezTo>
                <a:cubicBezTo>
                  <a:pt x="1647" y="1433"/>
                  <a:pt x="2251" y="1210"/>
                  <a:pt x="2251" y="70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0" name="Google Shape;950;p30"/>
          <p:cNvSpPr/>
          <p:nvPr/>
        </p:nvSpPr>
        <p:spPr>
          <a:xfrm>
            <a:off x="2486323" y="4205259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707"/>
                </a:cubicBezTo>
                <a:cubicBezTo>
                  <a:pt x="1" y="735"/>
                  <a:pt x="1" y="754"/>
                  <a:pt x="1" y="782"/>
                </a:cubicBezTo>
                <a:cubicBezTo>
                  <a:pt x="66" y="336"/>
                  <a:pt x="652" y="150"/>
                  <a:pt x="1117" y="150"/>
                </a:cubicBezTo>
                <a:cubicBezTo>
                  <a:pt x="1600" y="150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0"/>
          <p:cNvSpPr/>
          <p:nvPr/>
        </p:nvSpPr>
        <p:spPr>
          <a:xfrm>
            <a:off x="2523987" y="4252264"/>
            <a:ext cx="174304" cy="143648"/>
          </a:xfrm>
          <a:custGeom>
            <a:avLst/>
            <a:gdLst/>
            <a:ahLst/>
            <a:cxnLst/>
            <a:rect l="l" t="t" r="r" b="b"/>
            <a:pathLst>
              <a:path w="1592" h="984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7"/>
                  <a:pt x="1405" y="637"/>
                  <a:pt x="1433" y="637"/>
                </a:cubicBezTo>
                <a:lnTo>
                  <a:pt x="1414" y="655"/>
                </a:lnTo>
                <a:cubicBezTo>
                  <a:pt x="1396" y="646"/>
                  <a:pt x="1368" y="637"/>
                  <a:pt x="1349" y="627"/>
                </a:cubicBezTo>
                <a:close/>
                <a:moveTo>
                  <a:pt x="860" y="1"/>
                </a:moveTo>
                <a:cubicBezTo>
                  <a:pt x="803" y="1"/>
                  <a:pt x="748" y="13"/>
                  <a:pt x="698" y="41"/>
                </a:cubicBezTo>
                <a:lnTo>
                  <a:pt x="643" y="51"/>
                </a:lnTo>
                <a:lnTo>
                  <a:pt x="643" y="153"/>
                </a:lnTo>
                <a:cubicBezTo>
                  <a:pt x="633" y="200"/>
                  <a:pt x="643" y="255"/>
                  <a:pt x="661" y="302"/>
                </a:cubicBezTo>
                <a:cubicBezTo>
                  <a:pt x="587" y="227"/>
                  <a:pt x="494" y="172"/>
                  <a:pt x="391" y="144"/>
                </a:cubicBezTo>
                <a:cubicBezTo>
                  <a:pt x="375" y="141"/>
                  <a:pt x="359" y="140"/>
                  <a:pt x="343" y="140"/>
                </a:cubicBezTo>
                <a:cubicBezTo>
                  <a:pt x="294" y="140"/>
                  <a:pt x="245" y="151"/>
                  <a:pt x="196" y="172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300"/>
                  <a:pt x="183" y="345"/>
                  <a:pt x="253" y="365"/>
                </a:cubicBezTo>
                <a:lnTo>
                  <a:pt x="253" y="365"/>
                </a:lnTo>
                <a:cubicBezTo>
                  <a:pt x="233" y="360"/>
                  <a:pt x="212" y="357"/>
                  <a:pt x="192" y="357"/>
                </a:cubicBezTo>
                <a:cubicBezTo>
                  <a:pt x="150" y="357"/>
                  <a:pt x="108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6"/>
                  <a:pt x="47" y="562"/>
                  <a:pt x="122" y="581"/>
                </a:cubicBezTo>
                <a:cubicBezTo>
                  <a:pt x="182" y="590"/>
                  <a:pt x="243" y="595"/>
                  <a:pt x="303" y="595"/>
                </a:cubicBezTo>
                <a:cubicBezTo>
                  <a:pt x="364" y="595"/>
                  <a:pt x="424" y="590"/>
                  <a:pt x="484" y="581"/>
                </a:cubicBezTo>
                <a:lnTo>
                  <a:pt x="484" y="581"/>
                </a:lnTo>
                <a:cubicBezTo>
                  <a:pt x="410" y="599"/>
                  <a:pt x="354" y="637"/>
                  <a:pt x="289" y="683"/>
                </a:cubicBezTo>
                <a:lnTo>
                  <a:pt x="233" y="655"/>
                </a:lnTo>
                <a:lnTo>
                  <a:pt x="233" y="776"/>
                </a:lnTo>
                <a:cubicBezTo>
                  <a:pt x="233" y="823"/>
                  <a:pt x="271" y="869"/>
                  <a:pt x="345" y="888"/>
                </a:cubicBezTo>
                <a:cubicBezTo>
                  <a:pt x="369" y="896"/>
                  <a:pt x="395" y="900"/>
                  <a:pt x="420" y="900"/>
                </a:cubicBezTo>
                <a:cubicBezTo>
                  <a:pt x="480" y="900"/>
                  <a:pt x="541" y="875"/>
                  <a:pt x="587" y="823"/>
                </a:cubicBezTo>
                <a:lnTo>
                  <a:pt x="587" y="823"/>
                </a:lnTo>
                <a:cubicBezTo>
                  <a:pt x="550" y="888"/>
                  <a:pt x="596" y="953"/>
                  <a:pt x="689" y="971"/>
                </a:cubicBezTo>
                <a:cubicBezTo>
                  <a:pt x="716" y="979"/>
                  <a:pt x="743" y="984"/>
                  <a:pt x="769" y="984"/>
                </a:cubicBezTo>
                <a:cubicBezTo>
                  <a:pt x="833" y="984"/>
                  <a:pt x="891" y="959"/>
                  <a:pt x="931" y="906"/>
                </a:cubicBezTo>
                <a:cubicBezTo>
                  <a:pt x="949" y="888"/>
                  <a:pt x="959" y="860"/>
                  <a:pt x="959" y="823"/>
                </a:cubicBezTo>
                <a:cubicBezTo>
                  <a:pt x="959" y="813"/>
                  <a:pt x="959" y="804"/>
                  <a:pt x="959" y="795"/>
                </a:cubicBezTo>
                <a:lnTo>
                  <a:pt x="959" y="711"/>
                </a:lnTo>
                <a:cubicBezTo>
                  <a:pt x="1033" y="776"/>
                  <a:pt x="1117" y="823"/>
                  <a:pt x="1200" y="841"/>
                </a:cubicBezTo>
                <a:cubicBezTo>
                  <a:pt x="1225" y="848"/>
                  <a:pt x="1249" y="852"/>
                  <a:pt x="1273" y="852"/>
                </a:cubicBezTo>
                <a:cubicBezTo>
                  <a:pt x="1340" y="852"/>
                  <a:pt x="1401" y="824"/>
                  <a:pt x="1442" y="776"/>
                </a:cubicBezTo>
                <a:cubicBezTo>
                  <a:pt x="1452" y="767"/>
                  <a:pt x="1452" y="748"/>
                  <a:pt x="1452" y="730"/>
                </a:cubicBezTo>
                <a:lnTo>
                  <a:pt x="1452" y="637"/>
                </a:lnTo>
                <a:cubicBezTo>
                  <a:pt x="1507" y="627"/>
                  <a:pt x="1545" y="609"/>
                  <a:pt x="1582" y="562"/>
                </a:cubicBezTo>
                <a:cubicBezTo>
                  <a:pt x="1582" y="553"/>
                  <a:pt x="1591" y="544"/>
                  <a:pt x="1591" y="525"/>
                </a:cubicBezTo>
                <a:lnTo>
                  <a:pt x="1591" y="395"/>
                </a:lnTo>
                <a:lnTo>
                  <a:pt x="1545" y="441"/>
                </a:lnTo>
                <a:cubicBezTo>
                  <a:pt x="1526" y="432"/>
                  <a:pt x="1498" y="423"/>
                  <a:pt x="1479" y="413"/>
                </a:cubicBezTo>
                <a:cubicBezTo>
                  <a:pt x="1419" y="399"/>
                  <a:pt x="1359" y="392"/>
                  <a:pt x="1298" y="392"/>
                </a:cubicBezTo>
                <a:cubicBezTo>
                  <a:pt x="1238" y="392"/>
                  <a:pt x="1177" y="399"/>
                  <a:pt x="1117" y="413"/>
                </a:cubicBezTo>
                <a:cubicBezTo>
                  <a:pt x="1210" y="385"/>
                  <a:pt x="1293" y="330"/>
                  <a:pt x="1359" y="246"/>
                </a:cubicBezTo>
                <a:cubicBezTo>
                  <a:pt x="1368" y="237"/>
                  <a:pt x="1377" y="218"/>
                  <a:pt x="1368" y="200"/>
                </a:cubicBezTo>
                <a:lnTo>
                  <a:pt x="1368" y="79"/>
                </a:lnTo>
                <a:lnTo>
                  <a:pt x="1331" y="125"/>
                </a:lnTo>
                <a:cubicBezTo>
                  <a:pt x="1303" y="107"/>
                  <a:pt x="1284" y="97"/>
                  <a:pt x="1256" y="88"/>
                </a:cubicBezTo>
                <a:cubicBezTo>
                  <a:pt x="1236" y="83"/>
                  <a:pt x="1215" y="81"/>
                  <a:pt x="1194" y="81"/>
                </a:cubicBezTo>
                <a:cubicBezTo>
                  <a:pt x="1129" y="81"/>
                  <a:pt x="1064" y="104"/>
                  <a:pt x="1014" y="153"/>
                </a:cubicBezTo>
                <a:cubicBezTo>
                  <a:pt x="1052" y="97"/>
                  <a:pt x="1005" y="32"/>
                  <a:pt x="912" y="4"/>
                </a:cubicBezTo>
                <a:cubicBezTo>
                  <a:pt x="895" y="2"/>
                  <a:pt x="877" y="1"/>
                  <a:pt x="86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0"/>
          <p:cNvSpPr/>
          <p:nvPr/>
        </p:nvSpPr>
        <p:spPr>
          <a:xfrm>
            <a:off x="2523002" y="4234893"/>
            <a:ext cx="178246" cy="145253"/>
          </a:xfrm>
          <a:custGeom>
            <a:avLst/>
            <a:gdLst/>
            <a:ahLst/>
            <a:cxnLst/>
            <a:rect l="l" t="t" r="r" b="b"/>
            <a:pathLst>
              <a:path w="1628" h="995" extrusionOk="0">
                <a:moveTo>
                  <a:pt x="849" y="1"/>
                </a:moveTo>
                <a:cubicBezTo>
                  <a:pt x="782" y="1"/>
                  <a:pt x="721" y="29"/>
                  <a:pt x="679" y="77"/>
                </a:cubicBezTo>
                <a:cubicBezTo>
                  <a:pt x="642" y="142"/>
                  <a:pt x="642" y="226"/>
                  <a:pt x="679" y="300"/>
                </a:cubicBezTo>
                <a:cubicBezTo>
                  <a:pt x="605" y="226"/>
                  <a:pt x="512" y="170"/>
                  <a:pt x="410" y="151"/>
                </a:cubicBezTo>
                <a:cubicBezTo>
                  <a:pt x="388" y="144"/>
                  <a:pt x="365" y="140"/>
                  <a:pt x="343" y="140"/>
                </a:cubicBezTo>
                <a:cubicBezTo>
                  <a:pt x="279" y="140"/>
                  <a:pt x="216" y="168"/>
                  <a:pt x="168" y="216"/>
                </a:cubicBezTo>
                <a:cubicBezTo>
                  <a:pt x="132" y="271"/>
                  <a:pt x="175" y="334"/>
                  <a:pt x="263" y="363"/>
                </a:cubicBezTo>
                <a:lnTo>
                  <a:pt x="263" y="363"/>
                </a:lnTo>
                <a:cubicBezTo>
                  <a:pt x="244" y="357"/>
                  <a:pt x="223" y="354"/>
                  <a:pt x="204" y="354"/>
                </a:cubicBezTo>
                <a:cubicBezTo>
                  <a:pt x="140" y="354"/>
                  <a:pt x="79" y="382"/>
                  <a:pt x="38" y="430"/>
                </a:cubicBezTo>
                <a:cubicBezTo>
                  <a:pt x="1" y="486"/>
                  <a:pt x="47" y="551"/>
                  <a:pt x="140" y="579"/>
                </a:cubicBezTo>
                <a:cubicBezTo>
                  <a:pt x="200" y="588"/>
                  <a:pt x="261" y="593"/>
                  <a:pt x="321" y="593"/>
                </a:cubicBezTo>
                <a:cubicBezTo>
                  <a:pt x="382" y="593"/>
                  <a:pt x="442" y="588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63"/>
                  <a:pt x="261" y="746"/>
                </a:cubicBezTo>
                <a:cubicBezTo>
                  <a:pt x="224" y="802"/>
                  <a:pt x="270" y="867"/>
                  <a:pt x="363" y="895"/>
                </a:cubicBezTo>
                <a:cubicBezTo>
                  <a:pt x="385" y="902"/>
                  <a:pt x="408" y="906"/>
                  <a:pt x="430" y="906"/>
                </a:cubicBezTo>
                <a:cubicBezTo>
                  <a:pt x="494" y="906"/>
                  <a:pt x="557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14" y="951"/>
                  <a:pt x="707" y="979"/>
                </a:cubicBezTo>
                <a:cubicBezTo>
                  <a:pt x="734" y="990"/>
                  <a:pt x="761" y="994"/>
                  <a:pt x="786" y="994"/>
                </a:cubicBezTo>
                <a:cubicBezTo>
                  <a:pt x="936" y="994"/>
                  <a:pt x="1044" y="824"/>
                  <a:pt x="949" y="681"/>
                </a:cubicBezTo>
                <a:lnTo>
                  <a:pt x="949" y="681"/>
                </a:lnTo>
                <a:cubicBezTo>
                  <a:pt x="1023" y="756"/>
                  <a:pt x="1116" y="811"/>
                  <a:pt x="1219" y="839"/>
                </a:cubicBezTo>
                <a:cubicBezTo>
                  <a:pt x="1243" y="847"/>
                  <a:pt x="1267" y="850"/>
                  <a:pt x="1291" y="850"/>
                </a:cubicBezTo>
                <a:cubicBezTo>
                  <a:pt x="1358" y="850"/>
                  <a:pt x="1419" y="822"/>
                  <a:pt x="1461" y="774"/>
                </a:cubicBezTo>
                <a:cubicBezTo>
                  <a:pt x="1494" y="716"/>
                  <a:pt x="1460" y="657"/>
                  <a:pt x="1385" y="632"/>
                </a:cubicBezTo>
                <a:lnTo>
                  <a:pt x="1385" y="632"/>
                </a:lnTo>
                <a:cubicBezTo>
                  <a:pt x="1398" y="635"/>
                  <a:pt x="1412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28" y="495"/>
                  <a:pt x="1581" y="430"/>
                  <a:pt x="1488" y="411"/>
                </a:cubicBezTo>
                <a:cubicBezTo>
                  <a:pt x="1428" y="398"/>
                  <a:pt x="1368" y="391"/>
                  <a:pt x="1307" y="391"/>
                </a:cubicBezTo>
                <a:cubicBezTo>
                  <a:pt x="1247" y="391"/>
                  <a:pt x="1186" y="398"/>
                  <a:pt x="1126" y="411"/>
                </a:cubicBezTo>
                <a:cubicBezTo>
                  <a:pt x="1219" y="374"/>
                  <a:pt x="1302" y="319"/>
                  <a:pt x="1368" y="244"/>
                </a:cubicBezTo>
                <a:cubicBezTo>
                  <a:pt x="1405" y="179"/>
                  <a:pt x="1358" y="114"/>
                  <a:pt x="1265" y="95"/>
                </a:cubicBezTo>
                <a:cubicBezTo>
                  <a:pt x="1241" y="87"/>
                  <a:pt x="1216" y="83"/>
                  <a:pt x="1191" y="83"/>
                </a:cubicBezTo>
                <a:cubicBezTo>
                  <a:pt x="1130" y="83"/>
                  <a:pt x="1070" y="108"/>
                  <a:pt x="1023" y="160"/>
                </a:cubicBezTo>
                <a:cubicBezTo>
                  <a:pt x="1061" y="95"/>
                  <a:pt x="1014" y="30"/>
                  <a:pt x="921" y="12"/>
                </a:cubicBezTo>
                <a:cubicBezTo>
                  <a:pt x="897" y="4"/>
                  <a:pt x="873" y="1"/>
                  <a:pt x="849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0"/>
          <p:cNvSpPr/>
          <p:nvPr/>
        </p:nvSpPr>
        <p:spPr>
          <a:xfrm>
            <a:off x="2701139" y="4452408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0"/>
          <p:cNvSpPr/>
          <p:nvPr/>
        </p:nvSpPr>
        <p:spPr>
          <a:xfrm>
            <a:off x="2700153" y="4336937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58"/>
                  <a:pt x="670" y="1610"/>
                  <a:pt x="1265" y="1610"/>
                </a:cubicBezTo>
                <a:cubicBezTo>
                  <a:pt x="1860" y="1610"/>
                  <a:pt x="2539" y="1358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5" name="Google Shape;955;p30"/>
          <p:cNvSpPr/>
          <p:nvPr/>
        </p:nvSpPr>
        <p:spPr>
          <a:xfrm>
            <a:off x="2716467" y="4346424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5"/>
                  <a:pt x="0" y="698"/>
                </a:cubicBezTo>
                <a:cubicBezTo>
                  <a:pt x="0" y="1191"/>
                  <a:pt x="596" y="1424"/>
                  <a:pt x="1126" y="1424"/>
                </a:cubicBezTo>
                <a:cubicBezTo>
                  <a:pt x="1646" y="1424"/>
                  <a:pt x="2251" y="1200"/>
                  <a:pt x="2251" y="70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6" name="Google Shape;956;p30"/>
          <p:cNvSpPr/>
          <p:nvPr/>
        </p:nvSpPr>
        <p:spPr>
          <a:xfrm>
            <a:off x="2715481" y="4346426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1"/>
                </a:moveTo>
                <a:cubicBezTo>
                  <a:pt x="614" y="1"/>
                  <a:pt x="9" y="215"/>
                  <a:pt x="9" y="698"/>
                </a:cubicBezTo>
                <a:cubicBezTo>
                  <a:pt x="0" y="726"/>
                  <a:pt x="0" y="745"/>
                  <a:pt x="9" y="773"/>
                </a:cubicBezTo>
                <a:cubicBezTo>
                  <a:pt x="65" y="336"/>
                  <a:pt x="651" y="150"/>
                  <a:pt x="1125" y="150"/>
                </a:cubicBezTo>
                <a:cubicBezTo>
                  <a:pt x="1609" y="150"/>
                  <a:pt x="2195" y="336"/>
                  <a:pt x="2260" y="782"/>
                </a:cubicBezTo>
                <a:lnTo>
                  <a:pt x="2260" y="708"/>
                </a:lnTo>
                <a:cubicBezTo>
                  <a:pt x="2260" y="215"/>
                  <a:pt x="1627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7" name="Google Shape;957;p30"/>
          <p:cNvSpPr/>
          <p:nvPr/>
        </p:nvSpPr>
        <p:spPr>
          <a:xfrm>
            <a:off x="2754132" y="4392995"/>
            <a:ext cx="173209" cy="145253"/>
          </a:xfrm>
          <a:custGeom>
            <a:avLst/>
            <a:gdLst/>
            <a:ahLst/>
            <a:cxnLst/>
            <a:rect l="l" t="t" r="r" b="b"/>
            <a:pathLst>
              <a:path w="1582" h="995" extrusionOk="0">
                <a:moveTo>
                  <a:pt x="1373" y="638"/>
                </a:moveTo>
                <a:cubicBezTo>
                  <a:pt x="1391" y="640"/>
                  <a:pt x="1410" y="640"/>
                  <a:pt x="1433" y="640"/>
                </a:cubicBezTo>
                <a:lnTo>
                  <a:pt x="1405" y="658"/>
                </a:lnTo>
                <a:cubicBezTo>
                  <a:pt x="1396" y="649"/>
                  <a:pt x="1384" y="642"/>
                  <a:pt x="1373" y="638"/>
                </a:cubicBezTo>
                <a:close/>
                <a:moveTo>
                  <a:pt x="940" y="695"/>
                </a:moveTo>
                <a:lnTo>
                  <a:pt x="949" y="705"/>
                </a:lnTo>
                <a:lnTo>
                  <a:pt x="940" y="705"/>
                </a:lnTo>
                <a:lnTo>
                  <a:pt x="940" y="695"/>
                </a:lnTo>
                <a:close/>
                <a:moveTo>
                  <a:pt x="843" y="0"/>
                </a:moveTo>
                <a:cubicBezTo>
                  <a:pt x="789" y="0"/>
                  <a:pt x="736" y="17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8"/>
                  <a:pt x="661" y="305"/>
                </a:cubicBezTo>
                <a:cubicBezTo>
                  <a:pt x="586" y="231"/>
                  <a:pt x="484" y="175"/>
                  <a:pt x="382" y="147"/>
                </a:cubicBezTo>
                <a:cubicBezTo>
                  <a:pt x="365" y="145"/>
                  <a:pt x="349" y="143"/>
                  <a:pt x="333" y="143"/>
                </a:cubicBezTo>
                <a:cubicBezTo>
                  <a:pt x="284" y="143"/>
                  <a:pt x="235" y="154"/>
                  <a:pt x="186" y="175"/>
                </a:cubicBezTo>
                <a:lnTo>
                  <a:pt x="131" y="128"/>
                </a:lnTo>
                <a:lnTo>
                  <a:pt x="131" y="258"/>
                </a:lnTo>
                <a:cubicBezTo>
                  <a:pt x="131" y="305"/>
                  <a:pt x="177" y="342"/>
                  <a:pt x="252" y="361"/>
                </a:cubicBezTo>
                <a:cubicBezTo>
                  <a:pt x="235" y="358"/>
                  <a:pt x="219" y="357"/>
                  <a:pt x="203" y="357"/>
                </a:cubicBezTo>
                <a:cubicBezTo>
                  <a:pt x="154" y="357"/>
                  <a:pt x="105" y="368"/>
                  <a:pt x="56" y="389"/>
                </a:cubicBezTo>
                <a:lnTo>
                  <a:pt x="0" y="351"/>
                </a:lnTo>
                <a:lnTo>
                  <a:pt x="0" y="472"/>
                </a:lnTo>
                <a:cubicBezTo>
                  <a:pt x="0" y="519"/>
                  <a:pt x="38" y="565"/>
                  <a:pt x="112" y="575"/>
                </a:cubicBezTo>
                <a:cubicBezTo>
                  <a:pt x="173" y="589"/>
                  <a:pt x="233" y="596"/>
                  <a:pt x="293" y="596"/>
                </a:cubicBezTo>
                <a:cubicBezTo>
                  <a:pt x="354" y="596"/>
                  <a:pt x="414" y="589"/>
                  <a:pt x="475" y="575"/>
                </a:cubicBezTo>
                <a:lnTo>
                  <a:pt x="475" y="575"/>
                </a:lnTo>
                <a:cubicBezTo>
                  <a:pt x="410" y="602"/>
                  <a:pt x="345" y="640"/>
                  <a:pt x="279" y="686"/>
                </a:cubicBezTo>
                <a:lnTo>
                  <a:pt x="224" y="658"/>
                </a:lnTo>
                <a:lnTo>
                  <a:pt x="224" y="779"/>
                </a:lnTo>
                <a:cubicBezTo>
                  <a:pt x="224" y="826"/>
                  <a:pt x="261" y="872"/>
                  <a:pt x="335" y="900"/>
                </a:cubicBezTo>
                <a:cubicBezTo>
                  <a:pt x="357" y="907"/>
                  <a:pt x="380" y="911"/>
                  <a:pt x="402" y="911"/>
                </a:cubicBezTo>
                <a:cubicBezTo>
                  <a:pt x="466" y="911"/>
                  <a:pt x="529" y="883"/>
                  <a:pt x="577" y="835"/>
                </a:cubicBezTo>
                <a:lnTo>
                  <a:pt x="577" y="835"/>
                </a:lnTo>
                <a:cubicBezTo>
                  <a:pt x="540" y="891"/>
                  <a:pt x="586" y="956"/>
                  <a:pt x="679" y="984"/>
                </a:cubicBezTo>
                <a:cubicBezTo>
                  <a:pt x="704" y="991"/>
                  <a:pt x="728" y="995"/>
                  <a:pt x="752" y="995"/>
                </a:cubicBezTo>
                <a:cubicBezTo>
                  <a:pt x="818" y="995"/>
                  <a:pt x="880" y="967"/>
                  <a:pt x="921" y="919"/>
                </a:cubicBezTo>
                <a:cubicBezTo>
                  <a:pt x="940" y="891"/>
                  <a:pt x="949" y="863"/>
                  <a:pt x="949" y="835"/>
                </a:cubicBezTo>
                <a:lnTo>
                  <a:pt x="949" y="714"/>
                </a:lnTo>
                <a:cubicBezTo>
                  <a:pt x="1023" y="779"/>
                  <a:pt x="1098" y="826"/>
                  <a:pt x="1191" y="844"/>
                </a:cubicBezTo>
                <a:cubicBezTo>
                  <a:pt x="1213" y="852"/>
                  <a:pt x="1235" y="855"/>
                  <a:pt x="1258" y="855"/>
                </a:cubicBezTo>
                <a:cubicBezTo>
                  <a:pt x="1321" y="855"/>
                  <a:pt x="1384" y="827"/>
                  <a:pt x="1433" y="779"/>
                </a:cubicBezTo>
                <a:cubicBezTo>
                  <a:pt x="1442" y="770"/>
                  <a:pt x="1442" y="751"/>
                  <a:pt x="1442" y="733"/>
                </a:cubicBezTo>
                <a:lnTo>
                  <a:pt x="1442" y="640"/>
                </a:lnTo>
                <a:cubicBezTo>
                  <a:pt x="1488" y="630"/>
                  <a:pt x="1535" y="602"/>
                  <a:pt x="1563" y="565"/>
                </a:cubicBezTo>
                <a:cubicBezTo>
                  <a:pt x="1572" y="556"/>
                  <a:pt x="1581" y="547"/>
                  <a:pt x="1581" y="528"/>
                </a:cubicBezTo>
                <a:lnTo>
                  <a:pt x="1581" y="398"/>
                </a:lnTo>
                <a:lnTo>
                  <a:pt x="1535" y="444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12"/>
                  <a:pt x="1367" y="203"/>
                </a:cubicBezTo>
                <a:lnTo>
                  <a:pt x="1367" y="82"/>
                </a:lnTo>
                <a:lnTo>
                  <a:pt x="1321" y="128"/>
                </a:lnTo>
                <a:cubicBezTo>
                  <a:pt x="1302" y="110"/>
                  <a:pt x="1274" y="100"/>
                  <a:pt x="1247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6" y="80"/>
                  <a:pt x="1053" y="108"/>
                  <a:pt x="1005" y="156"/>
                </a:cubicBezTo>
                <a:cubicBezTo>
                  <a:pt x="1042" y="100"/>
                  <a:pt x="996" y="35"/>
                  <a:pt x="903" y="7"/>
                </a:cubicBezTo>
                <a:cubicBezTo>
                  <a:pt x="883" y="2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8" name="Google Shape;958;p30"/>
          <p:cNvSpPr/>
          <p:nvPr/>
        </p:nvSpPr>
        <p:spPr>
          <a:xfrm>
            <a:off x="2752051" y="4375331"/>
            <a:ext cx="179341" cy="146421"/>
          </a:xfrm>
          <a:custGeom>
            <a:avLst/>
            <a:gdLst/>
            <a:ahLst/>
            <a:cxnLst/>
            <a:rect l="l" t="t" r="r" b="b"/>
            <a:pathLst>
              <a:path w="1638" h="1003" extrusionOk="0">
                <a:moveTo>
                  <a:pt x="854" y="1"/>
                </a:moveTo>
                <a:cubicBezTo>
                  <a:pt x="786" y="1"/>
                  <a:pt x="722" y="23"/>
                  <a:pt x="680" y="73"/>
                </a:cubicBezTo>
                <a:cubicBezTo>
                  <a:pt x="633" y="147"/>
                  <a:pt x="633" y="240"/>
                  <a:pt x="680" y="305"/>
                </a:cubicBezTo>
                <a:cubicBezTo>
                  <a:pt x="605" y="231"/>
                  <a:pt x="512" y="184"/>
                  <a:pt x="410" y="156"/>
                </a:cubicBezTo>
                <a:cubicBezTo>
                  <a:pt x="388" y="149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2" y="276"/>
                  <a:pt x="175" y="339"/>
                  <a:pt x="264" y="368"/>
                </a:cubicBezTo>
                <a:lnTo>
                  <a:pt x="264" y="368"/>
                </a:lnTo>
                <a:cubicBezTo>
                  <a:pt x="244" y="362"/>
                  <a:pt x="224" y="359"/>
                  <a:pt x="204" y="359"/>
                </a:cubicBezTo>
                <a:cubicBezTo>
                  <a:pt x="141" y="359"/>
                  <a:pt x="79" y="387"/>
                  <a:pt x="38" y="435"/>
                </a:cubicBezTo>
                <a:cubicBezTo>
                  <a:pt x="1" y="491"/>
                  <a:pt x="47" y="565"/>
                  <a:pt x="140" y="584"/>
                </a:cubicBezTo>
                <a:cubicBezTo>
                  <a:pt x="201" y="598"/>
                  <a:pt x="261" y="605"/>
                  <a:pt x="322" y="605"/>
                </a:cubicBezTo>
                <a:cubicBezTo>
                  <a:pt x="382" y="605"/>
                  <a:pt x="443" y="598"/>
                  <a:pt x="503" y="584"/>
                </a:cubicBezTo>
                <a:lnTo>
                  <a:pt x="503" y="584"/>
                </a:lnTo>
                <a:cubicBezTo>
                  <a:pt x="410" y="612"/>
                  <a:pt x="317" y="677"/>
                  <a:pt x="261" y="751"/>
                </a:cubicBezTo>
                <a:cubicBezTo>
                  <a:pt x="224" y="807"/>
                  <a:pt x="271" y="872"/>
                  <a:pt x="364" y="900"/>
                </a:cubicBezTo>
                <a:cubicBezTo>
                  <a:pt x="385" y="907"/>
                  <a:pt x="408" y="911"/>
                  <a:pt x="430" y="911"/>
                </a:cubicBezTo>
                <a:cubicBezTo>
                  <a:pt x="494" y="911"/>
                  <a:pt x="557" y="883"/>
                  <a:pt x="605" y="835"/>
                </a:cubicBezTo>
                <a:lnTo>
                  <a:pt x="605" y="835"/>
                </a:lnTo>
                <a:cubicBezTo>
                  <a:pt x="568" y="891"/>
                  <a:pt x="615" y="956"/>
                  <a:pt x="708" y="984"/>
                </a:cubicBezTo>
                <a:cubicBezTo>
                  <a:pt x="736" y="997"/>
                  <a:pt x="765" y="1003"/>
                  <a:pt x="792" y="1003"/>
                </a:cubicBezTo>
                <a:cubicBezTo>
                  <a:pt x="939" y="1003"/>
                  <a:pt x="1044" y="829"/>
                  <a:pt x="949" y="696"/>
                </a:cubicBezTo>
                <a:lnTo>
                  <a:pt x="949" y="696"/>
                </a:lnTo>
                <a:cubicBezTo>
                  <a:pt x="1024" y="770"/>
                  <a:pt x="1117" y="816"/>
                  <a:pt x="1219" y="844"/>
                </a:cubicBezTo>
                <a:cubicBezTo>
                  <a:pt x="1241" y="852"/>
                  <a:pt x="1263" y="855"/>
                  <a:pt x="1286" y="855"/>
                </a:cubicBezTo>
                <a:cubicBezTo>
                  <a:pt x="1349" y="855"/>
                  <a:pt x="1413" y="827"/>
                  <a:pt x="1461" y="779"/>
                </a:cubicBezTo>
                <a:cubicBezTo>
                  <a:pt x="1495" y="729"/>
                  <a:pt x="1460" y="663"/>
                  <a:pt x="1383" y="637"/>
                </a:cubicBezTo>
                <a:lnTo>
                  <a:pt x="1383" y="637"/>
                </a:lnTo>
                <a:cubicBezTo>
                  <a:pt x="1397" y="640"/>
                  <a:pt x="1411" y="641"/>
                  <a:pt x="1425" y="641"/>
                </a:cubicBezTo>
                <a:cubicBezTo>
                  <a:pt x="1488" y="641"/>
                  <a:pt x="1550" y="613"/>
                  <a:pt x="1591" y="565"/>
                </a:cubicBezTo>
                <a:cubicBezTo>
                  <a:pt x="1638" y="500"/>
                  <a:pt x="1582" y="435"/>
                  <a:pt x="1489" y="407"/>
                </a:cubicBezTo>
                <a:cubicBezTo>
                  <a:pt x="1428" y="398"/>
                  <a:pt x="1368" y="393"/>
                  <a:pt x="1307" y="393"/>
                </a:cubicBezTo>
                <a:cubicBezTo>
                  <a:pt x="1247" y="393"/>
                  <a:pt x="1187" y="398"/>
                  <a:pt x="1126" y="407"/>
                </a:cubicBezTo>
                <a:cubicBezTo>
                  <a:pt x="1219" y="379"/>
                  <a:pt x="1303" y="324"/>
                  <a:pt x="1368" y="240"/>
                </a:cubicBezTo>
                <a:cubicBezTo>
                  <a:pt x="1405" y="184"/>
                  <a:pt x="1359" y="119"/>
                  <a:pt x="1266" y="91"/>
                </a:cubicBezTo>
                <a:cubicBezTo>
                  <a:pt x="1244" y="84"/>
                  <a:pt x="1221" y="80"/>
                  <a:pt x="1199" y="80"/>
                </a:cubicBezTo>
                <a:cubicBezTo>
                  <a:pt x="1135" y="80"/>
                  <a:pt x="1072" y="108"/>
                  <a:pt x="1024" y="156"/>
                </a:cubicBezTo>
                <a:cubicBezTo>
                  <a:pt x="1061" y="100"/>
                  <a:pt x="1015" y="35"/>
                  <a:pt x="922" y="7"/>
                </a:cubicBezTo>
                <a:cubicBezTo>
                  <a:pt x="899" y="3"/>
                  <a:pt x="876" y="1"/>
                  <a:pt x="854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9" name="Google Shape;959;p30"/>
          <p:cNvSpPr/>
          <p:nvPr/>
        </p:nvSpPr>
        <p:spPr>
          <a:xfrm>
            <a:off x="2746028" y="4231096"/>
            <a:ext cx="277989" cy="172552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81"/>
                  <a:pt x="1265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0" name="Google Shape;960;p30"/>
          <p:cNvSpPr/>
          <p:nvPr/>
        </p:nvSpPr>
        <p:spPr>
          <a:xfrm>
            <a:off x="2746028" y="4115625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1"/>
                </a:moveTo>
                <a:cubicBezTo>
                  <a:pt x="698" y="1"/>
                  <a:pt x="0" y="233"/>
                  <a:pt x="0" y="801"/>
                </a:cubicBezTo>
                <a:cubicBezTo>
                  <a:pt x="0" y="1359"/>
                  <a:pt x="660" y="1610"/>
                  <a:pt x="1255" y="1610"/>
                </a:cubicBezTo>
                <a:cubicBezTo>
                  <a:pt x="1851" y="1610"/>
                  <a:pt x="2539" y="1359"/>
                  <a:pt x="2539" y="801"/>
                </a:cubicBezTo>
                <a:cubicBezTo>
                  <a:pt x="2539" y="233"/>
                  <a:pt x="1823" y="1"/>
                  <a:pt x="125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1" name="Google Shape;961;p30"/>
          <p:cNvSpPr/>
          <p:nvPr/>
        </p:nvSpPr>
        <p:spPr>
          <a:xfrm>
            <a:off x="2761247" y="4125258"/>
            <a:ext cx="246456" cy="209195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4" y="0"/>
                  <a:pt x="1" y="205"/>
                  <a:pt x="1" y="707"/>
                </a:cubicBezTo>
                <a:cubicBezTo>
                  <a:pt x="1" y="1200"/>
                  <a:pt x="596" y="1432"/>
                  <a:pt x="1116" y="1432"/>
                </a:cubicBezTo>
                <a:cubicBezTo>
                  <a:pt x="1647" y="1432"/>
                  <a:pt x="2251" y="1200"/>
                  <a:pt x="2251" y="707"/>
                </a:cubicBezTo>
                <a:cubicBezTo>
                  <a:pt x="2251" y="214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2" name="Google Shape;962;p30"/>
          <p:cNvSpPr/>
          <p:nvPr/>
        </p:nvSpPr>
        <p:spPr>
          <a:xfrm>
            <a:off x="2760262" y="4125259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707"/>
                </a:cubicBezTo>
                <a:cubicBezTo>
                  <a:pt x="0" y="725"/>
                  <a:pt x="0" y="753"/>
                  <a:pt x="0" y="781"/>
                </a:cubicBezTo>
                <a:cubicBezTo>
                  <a:pt x="75" y="335"/>
                  <a:pt x="661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cubicBezTo>
                  <a:pt x="2260" y="763"/>
                  <a:pt x="2260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3" name="Google Shape;963;p30"/>
          <p:cNvSpPr/>
          <p:nvPr/>
        </p:nvSpPr>
        <p:spPr>
          <a:xfrm>
            <a:off x="2798912" y="4171682"/>
            <a:ext cx="173209" cy="143940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40" y="631"/>
                </a:moveTo>
                <a:lnTo>
                  <a:pt x="1340" y="631"/>
                </a:lnTo>
                <a:cubicBezTo>
                  <a:pt x="1368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68" y="640"/>
                  <a:pt x="1340" y="631"/>
                </a:cubicBezTo>
                <a:close/>
                <a:moveTo>
                  <a:pt x="940" y="696"/>
                </a:moveTo>
                <a:lnTo>
                  <a:pt x="958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7" y="0"/>
                </a:moveTo>
                <a:cubicBezTo>
                  <a:pt x="795" y="0"/>
                  <a:pt x="739" y="18"/>
                  <a:pt x="698" y="45"/>
                </a:cubicBezTo>
                <a:lnTo>
                  <a:pt x="633" y="54"/>
                </a:lnTo>
                <a:lnTo>
                  <a:pt x="633" y="147"/>
                </a:lnTo>
                <a:cubicBezTo>
                  <a:pt x="633" y="203"/>
                  <a:pt x="642" y="259"/>
                  <a:pt x="661" y="305"/>
                </a:cubicBezTo>
                <a:cubicBezTo>
                  <a:pt x="587" y="231"/>
                  <a:pt x="494" y="175"/>
                  <a:pt x="391" y="147"/>
                </a:cubicBezTo>
                <a:cubicBezTo>
                  <a:pt x="370" y="141"/>
                  <a:pt x="347" y="138"/>
                  <a:pt x="324" y="138"/>
                </a:cubicBezTo>
                <a:cubicBezTo>
                  <a:pt x="279" y="138"/>
                  <a:pt x="233" y="150"/>
                  <a:pt x="196" y="175"/>
                </a:cubicBezTo>
                <a:lnTo>
                  <a:pt x="140" y="128"/>
                </a:lnTo>
                <a:lnTo>
                  <a:pt x="140" y="259"/>
                </a:lnTo>
                <a:cubicBezTo>
                  <a:pt x="140" y="305"/>
                  <a:pt x="187" y="342"/>
                  <a:pt x="252" y="361"/>
                </a:cubicBezTo>
                <a:cubicBezTo>
                  <a:pt x="238" y="359"/>
                  <a:pt x="223" y="357"/>
                  <a:pt x="207" y="357"/>
                </a:cubicBezTo>
                <a:cubicBezTo>
                  <a:pt x="160" y="357"/>
                  <a:pt x="108" y="368"/>
                  <a:pt x="66" y="389"/>
                </a:cubicBezTo>
                <a:lnTo>
                  <a:pt x="1" y="342"/>
                </a:lnTo>
                <a:lnTo>
                  <a:pt x="1" y="473"/>
                </a:lnTo>
                <a:cubicBezTo>
                  <a:pt x="1" y="519"/>
                  <a:pt x="47" y="556"/>
                  <a:pt x="122" y="575"/>
                </a:cubicBezTo>
                <a:cubicBezTo>
                  <a:pt x="182" y="589"/>
                  <a:pt x="242" y="596"/>
                  <a:pt x="303" y="596"/>
                </a:cubicBezTo>
                <a:cubicBezTo>
                  <a:pt x="363" y="596"/>
                  <a:pt x="424" y="589"/>
                  <a:pt x="484" y="575"/>
                </a:cubicBezTo>
                <a:lnTo>
                  <a:pt x="484" y="575"/>
                </a:lnTo>
                <a:cubicBezTo>
                  <a:pt x="410" y="603"/>
                  <a:pt x="345" y="640"/>
                  <a:pt x="289" y="686"/>
                </a:cubicBezTo>
                <a:lnTo>
                  <a:pt x="224" y="659"/>
                </a:lnTo>
                <a:lnTo>
                  <a:pt x="224" y="779"/>
                </a:lnTo>
                <a:cubicBezTo>
                  <a:pt x="224" y="826"/>
                  <a:pt x="270" y="872"/>
                  <a:pt x="345" y="891"/>
                </a:cubicBezTo>
                <a:cubicBezTo>
                  <a:pt x="367" y="898"/>
                  <a:pt x="389" y="902"/>
                  <a:pt x="411" y="902"/>
                </a:cubicBezTo>
                <a:cubicBezTo>
                  <a:pt x="474" y="902"/>
                  <a:pt x="536" y="874"/>
                  <a:pt x="577" y="826"/>
                </a:cubicBezTo>
                <a:lnTo>
                  <a:pt x="577" y="826"/>
                </a:lnTo>
                <a:cubicBezTo>
                  <a:pt x="540" y="882"/>
                  <a:pt x="587" y="956"/>
                  <a:pt x="689" y="975"/>
                </a:cubicBezTo>
                <a:cubicBezTo>
                  <a:pt x="711" y="982"/>
                  <a:pt x="733" y="985"/>
                  <a:pt x="756" y="985"/>
                </a:cubicBezTo>
                <a:cubicBezTo>
                  <a:pt x="819" y="985"/>
                  <a:pt x="883" y="958"/>
                  <a:pt x="931" y="910"/>
                </a:cubicBezTo>
                <a:cubicBezTo>
                  <a:pt x="940" y="882"/>
                  <a:pt x="949" y="854"/>
                  <a:pt x="958" y="826"/>
                </a:cubicBezTo>
                <a:cubicBezTo>
                  <a:pt x="958" y="817"/>
                  <a:pt x="958" y="807"/>
                  <a:pt x="958" y="789"/>
                </a:cubicBezTo>
                <a:lnTo>
                  <a:pt x="958" y="714"/>
                </a:lnTo>
                <a:cubicBezTo>
                  <a:pt x="1024" y="779"/>
                  <a:pt x="1107" y="817"/>
                  <a:pt x="1200" y="844"/>
                </a:cubicBezTo>
                <a:cubicBezTo>
                  <a:pt x="1222" y="852"/>
                  <a:pt x="1245" y="855"/>
                  <a:pt x="1267" y="855"/>
                </a:cubicBezTo>
                <a:cubicBezTo>
                  <a:pt x="1331" y="855"/>
                  <a:pt x="1394" y="827"/>
                  <a:pt x="1442" y="779"/>
                </a:cubicBezTo>
                <a:cubicBezTo>
                  <a:pt x="1442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8" y="621"/>
                  <a:pt x="1535" y="603"/>
                  <a:pt x="1563" y="566"/>
                </a:cubicBezTo>
                <a:cubicBezTo>
                  <a:pt x="1572" y="547"/>
                  <a:pt x="1582" y="538"/>
                  <a:pt x="1582" y="528"/>
                </a:cubicBezTo>
                <a:lnTo>
                  <a:pt x="1582" y="398"/>
                </a:lnTo>
                <a:lnTo>
                  <a:pt x="1535" y="445"/>
                </a:lnTo>
                <a:cubicBezTo>
                  <a:pt x="1516" y="426"/>
                  <a:pt x="1498" y="417"/>
                  <a:pt x="1479" y="417"/>
                </a:cubicBezTo>
                <a:cubicBezTo>
                  <a:pt x="1419" y="403"/>
                  <a:pt x="1356" y="396"/>
                  <a:pt x="1293" y="396"/>
                </a:cubicBezTo>
                <a:cubicBezTo>
                  <a:pt x="1230" y="396"/>
                  <a:pt x="1168" y="403"/>
                  <a:pt x="1107" y="417"/>
                </a:cubicBezTo>
                <a:cubicBezTo>
                  <a:pt x="1210" y="389"/>
                  <a:pt x="1293" y="324"/>
                  <a:pt x="1358" y="249"/>
                </a:cubicBezTo>
                <a:cubicBezTo>
                  <a:pt x="1368" y="231"/>
                  <a:pt x="1368" y="212"/>
                  <a:pt x="1368" y="203"/>
                </a:cubicBezTo>
                <a:lnTo>
                  <a:pt x="1368" y="82"/>
                </a:lnTo>
                <a:lnTo>
                  <a:pt x="1321" y="128"/>
                </a:lnTo>
                <a:cubicBezTo>
                  <a:pt x="1303" y="110"/>
                  <a:pt x="1275" y="101"/>
                  <a:pt x="1247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7" y="80"/>
                  <a:pt x="1055" y="108"/>
                  <a:pt x="1014" y="156"/>
                </a:cubicBezTo>
                <a:cubicBezTo>
                  <a:pt x="1051" y="101"/>
                  <a:pt x="996" y="35"/>
                  <a:pt x="903" y="8"/>
                </a:cubicBezTo>
                <a:cubicBezTo>
                  <a:pt x="885" y="3"/>
                  <a:pt x="866" y="0"/>
                  <a:pt x="847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4" name="Google Shape;964;p30"/>
          <p:cNvSpPr/>
          <p:nvPr/>
        </p:nvSpPr>
        <p:spPr>
          <a:xfrm>
            <a:off x="2796941" y="4152704"/>
            <a:ext cx="179231" cy="147735"/>
          </a:xfrm>
          <a:custGeom>
            <a:avLst/>
            <a:gdLst/>
            <a:ahLst/>
            <a:cxnLst/>
            <a:rect l="l" t="t" r="r" b="b"/>
            <a:pathLst>
              <a:path w="1637" h="1012" extrusionOk="0">
                <a:moveTo>
                  <a:pt x="845" y="1"/>
                </a:moveTo>
                <a:cubicBezTo>
                  <a:pt x="699" y="1"/>
                  <a:pt x="584" y="171"/>
                  <a:pt x="679" y="314"/>
                </a:cubicBezTo>
                <a:cubicBezTo>
                  <a:pt x="605" y="240"/>
                  <a:pt x="512" y="184"/>
                  <a:pt x="409" y="156"/>
                </a:cubicBezTo>
                <a:cubicBezTo>
                  <a:pt x="389" y="152"/>
                  <a:pt x="368" y="149"/>
                  <a:pt x="347" y="149"/>
                </a:cubicBezTo>
                <a:cubicBezTo>
                  <a:pt x="282" y="149"/>
                  <a:pt x="217" y="172"/>
                  <a:pt x="167" y="221"/>
                </a:cubicBezTo>
                <a:cubicBezTo>
                  <a:pt x="131" y="285"/>
                  <a:pt x="175" y="349"/>
                  <a:pt x="273" y="369"/>
                </a:cubicBezTo>
                <a:lnTo>
                  <a:pt x="273" y="369"/>
                </a:lnTo>
                <a:cubicBezTo>
                  <a:pt x="253" y="365"/>
                  <a:pt x="232" y="363"/>
                  <a:pt x="212" y="363"/>
                </a:cubicBezTo>
                <a:cubicBezTo>
                  <a:pt x="143" y="363"/>
                  <a:pt x="80" y="386"/>
                  <a:pt x="37" y="435"/>
                </a:cubicBezTo>
                <a:cubicBezTo>
                  <a:pt x="0" y="500"/>
                  <a:pt x="47" y="565"/>
                  <a:pt x="140" y="584"/>
                </a:cubicBezTo>
                <a:cubicBezTo>
                  <a:pt x="200" y="598"/>
                  <a:pt x="260" y="605"/>
                  <a:pt x="321" y="605"/>
                </a:cubicBezTo>
                <a:cubicBezTo>
                  <a:pt x="381" y="605"/>
                  <a:pt x="442" y="598"/>
                  <a:pt x="502" y="584"/>
                </a:cubicBezTo>
                <a:lnTo>
                  <a:pt x="502" y="584"/>
                </a:lnTo>
                <a:cubicBezTo>
                  <a:pt x="409" y="621"/>
                  <a:pt x="326" y="677"/>
                  <a:pt x="270" y="761"/>
                </a:cubicBezTo>
                <a:cubicBezTo>
                  <a:pt x="233" y="816"/>
                  <a:pt x="279" y="891"/>
                  <a:pt x="372" y="909"/>
                </a:cubicBezTo>
                <a:cubicBezTo>
                  <a:pt x="394" y="917"/>
                  <a:pt x="416" y="920"/>
                  <a:pt x="439" y="920"/>
                </a:cubicBezTo>
                <a:cubicBezTo>
                  <a:pt x="502" y="920"/>
                  <a:pt x="566" y="892"/>
                  <a:pt x="614" y="844"/>
                </a:cubicBezTo>
                <a:lnTo>
                  <a:pt x="614" y="844"/>
                </a:lnTo>
                <a:cubicBezTo>
                  <a:pt x="577" y="900"/>
                  <a:pt x="623" y="974"/>
                  <a:pt x="716" y="993"/>
                </a:cubicBezTo>
                <a:cubicBezTo>
                  <a:pt x="743" y="1006"/>
                  <a:pt x="771" y="1012"/>
                  <a:pt x="797" y="1012"/>
                </a:cubicBezTo>
                <a:cubicBezTo>
                  <a:pt x="941" y="1012"/>
                  <a:pt x="1052" y="838"/>
                  <a:pt x="958" y="705"/>
                </a:cubicBezTo>
                <a:lnTo>
                  <a:pt x="958" y="705"/>
                </a:lnTo>
                <a:cubicBezTo>
                  <a:pt x="1032" y="779"/>
                  <a:pt x="1125" y="826"/>
                  <a:pt x="1228" y="854"/>
                </a:cubicBezTo>
                <a:cubicBezTo>
                  <a:pt x="1249" y="861"/>
                  <a:pt x="1272" y="864"/>
                  <a:pt x="1294" y="864"/>
                </a:cubicBezTo>
                <a:cubicBezTo>
                  <a:pt x="1358" y="864"/>
                  <a:pt x="1421" y="837"/>
                  <a:pt x="1469" y="789"/>
                </a:cubicBezTo>
                <a:cubicBezTo>
                  <a:pt x="1506" y="734"/>
                  <a:pt x="1462" y="671"/>
                  <a:pt x="1365" y="642"/>
                </a:cubicBezTo>
                <a:lnTo>
                  <a:pt x="1365" y="642"/>
                </a:lnTo>
                <a:cubicBezTo>
                  <a:pt x="1387" y="648"/>
                  <a:pt x="1409" y="650"/>
                  <a:pt x="1430" y="650"/>
                </a:cubicBezTo>
                <a:cubicBezTo>
                  <a:pt x="1497" y="650"/>
                  <a:pt x="1558" y="623"/>
                  <a:pt x="1600" y="575"/>
                </a:cubicBezTo>
                <a:cubicBezTo>
                  <a:pt x="1637" y="510"/>
                  <a:pt x="1590" y="444"/>
                  <a:pt x="1497" y="417"/>
                </a:cubicBezTo>
                <a:cubicBezTo>
                  <a:pt x="1437" y="407"/>
                  <a:pt x="1374" y="403"/>
                  <a:pt x="1311" y="403"/>
                </a:cubicBezTo>
                <a:cubicBezTo>
                  <a:pt x="1248" y="403"/>
                  <a:pt x="1186" y="407"/>
                  <a:pt x="1125" y="417"/>
                </a:cubicBezTo>
                <a:cubicBezTo>
                  <a:pt x="1228" y="389"/>
                  <a:pt x="1311" y="333"/>
                  <a:pt x="1376" y="249"/>
                </a:cubicBezTo>
                <a:cubicBezTo>
                  <a:pt x="1414" y="193"/>
                  <a:pt x="1367" y="128"/>
                  <a:pt x="1265" y="100"/>
                </a:cubicBezTo>
                <a:cubicBezTo>
                  <a:pt x="1244" y="96"/>
                  <a:pt x="1224" y="94"/>
                  <a:pt x="1203" y="94"/>
                </a:cubicBezTo>
                <a:cubicBezTo>
                  <a:pt x="1138" y="94"/>
                  <a:pt x="1075" y="116"/>
                  <a:pt x="1032" y="165"/>
                </a:cubicBezTo>
                <a:cubicBezTo>
                  <a:pt x="1069" y="110"/>
                  <a:pt x="1014" y="45"/>
                  <a:pt x="921" y="17"/>
                </a:cubicBezTo>
                <a:cubicBezTo>
                  <a:pt x="895" y="6"/>
                  <a:pt x="869" y="1"/>
                  <a:pt x="84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5" name="Google Shape;965;p30"/>
          <p:cNvSpPr/>
          <p:nvPr/>
        </p:nvSpPr>
        <p:spPr>
          <a:xfrm>
            <a:off x="2965881" y="4319271"/>
            <a:ext cx="278098" cy="174012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91"/>
                  <a:pt x="1265" y="1191"/>
                </a:cubicBezTo>
                <a:cubicBezTo>
                  <a:pt x="186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30"/>
          <p:cNvSpPr/>
          <p:nvPr/>
        </p:nvSpPr>
        <p:spPr>
          <a:xfrm>
            <a:off x="2965881" y="4205259"/>
            <a:ext cx="278098" cy="23371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30"/>
          <p:cNvSpPr/>
          <p:nvPr/>
        </p:nvSpPr>
        <p:spPr>
          <a:xfrm>
            <a:off x="2981209" y="4213432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4"/>
                  <a:pt x="0" y="698"/>
                </a:cubicBezTo>
                <a:cubicBezTo>
                  <a:pt x="0" y="1191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30"/>
          <p:cNvSpPr/>
          <p:nvPr/>
        </p:nvSpPr>
        <p:spPr>
          <a:xfrm>
            <a:off x="2980115" y="4213434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5" y="1"/>
                  <a:pt x="10" y="214"/>
                  <a:pt x="10" y="698"/>
                </a:cubicBezTo>
                <a:cubicBezTo>
                  <a:pt x="1" y="726"/>
                  <a:pt x="1" y="754"/>
                  <a:pt x="10" y="77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45"/>
                  <a:pt x="2261" y="782"/>
                </a:cubicBezTo>
                <a:cubicBezTo>
                  <a:pt x="2261" y="763"/>
                  <a:pt x="2261" y="735"/>
                  <a:pt x="2261" y="707"/>
                </a:cubicBezTo>
                <a:cubicBezTo>
                  <a:pt x="2261" y="214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30"/>
          <p:cNvSpPr/>
          <p:nvPr/>
        </p:nvSpPr>
        <p:spPr>
          <a:xfrm>
            <a:off x="3018874" y="4259857"/>
            <a:ext cx="173209" cy="143940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49" y="631"/>
                </a:moveTo>
                <a:lnTo>
                  <a:pt x="1349" y="631"/>
                </a:lnTo>
                <a:cubicBezTo>
                  <a:pt x="1377" y="640"/>
                  <a:pt x="1404" y="640"/>
                  <a:pt x="1432" y="640"/>
                </a:cubicBezTo>
                <a:lnTo>
                  <a:pt x="1414" y="659"/>
                </a:lnTo>
                <a:cubicBezTo>
                  <a:pt x="1395" y="650"/>
                  <a:pt x="1367" y="640"/>
                  <a:pt x="1349" y="631"/>
                </a:cubicBezTo>
                <a:close/>
                <a:moveTo>
                  <a:pt x="848" y="1"/>
                </a:moveTo>
                <a:cubicBezTo>
                  <a:pt x="798" y="1"/>
                  <a:pt x="745" y="18"/>
                  <a:pt x="698" y="45"/>
                </a:cubicBezTo>
                <a:lnTo>
                  <a:pt x="633" y="55"/>
                </a:lnTo>
                <a:lnTo>
                  <a:pt x="633" y="157"/>
                </a:lnTo>
                <a:cubicBezTo>
                  <a:pt x="633" y="203"/>
                  <a:pt x="642" y="259"/>
                  <a:pt x="661" y="306"/>
                </a:cubicBezTo>
                <a:cubicBezTo>
                  <a:pt x="586" y="231"/>
                  <a:pt x="493" y="175"/>
                  <a:pt x="391" y="148"/>
                </a:cubicBezTo>
                <a:cubicBezTo>
                  <a:pt x="375" y="145"/>
                  <a:pt x="358" y="144"/>
                  <a:pt x="342" y="144"/>
                </a:cubicBezTo>
                <a:cubicBezTo>
                  <a:pt x="293" y="144"/>
                  <a:pt x="244" y="154"/>
                  <a:pt x="196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4"/>
                  <a:pt x="183" y="349"/>
                  <a:pt x="252" y="368"/>
                </a:cubicBezTo>
                <a:lnTo>
                  <a:pt x="252" y="368"/>
                </a:lnTo>
                <a:cubicBezTo>
                  <a:pt x="232" y="363"/>
                  <a:pt x="212" y="361"/>
                  <a:pt x="191" y="361"/>
                </a:cubicBezTo>
                <a:cubicBezTo>
                  <a:pt x="149" y="361"/>
                  <a:pt x="107" y="371"/>
                  <a:pt x="65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85"/>
                </a:cubicBezTo>
                <a:cubicBezTo>
                  <a:pt x="182" y="594"/>
                  <a:pt x="242" y="599"/>
                  <a:pt x="303" y="599"/>
                </a:cubicBezTo>
                <a:cubicBezTo>
                  <a:pt x="363" y="599"/>
                  <a:pt x="423" y="594"/>
                  <a:pt x="484" y="585"/>
                </a:cubicBezTo>
                <a:lnTo>
                  <a:pt x="484" y="585"/>
                </a:lnTo>
                <a:cubicBezTo>
                  <a:pt x="409" y="603"/>
                  <a:pt x="344" y="640"/>
                  <a:pt x="289" y="687"/>
                </a:cubicBezTo>
                <a:lnTo>
                  <a:pt x="223" y="659"/>
                </a:lnTo>
                <a:lnTo>
                  <a:pt x="223" y="780"/>
                </a:lnTo>
                <a:cubicBezTo>
                  <a:pt x="223" y="826"/>
                  <a:pt x="270" y="873"/>
                  <a:pt x="344" y="891"/>
                </a:cubicBezTo>
                <a:cubicBezTo>
                  <a:pt x="369" y="900"/>
                  <a:pt x="394" y="904"/>
                  <a:pt x="419" y="904"/>
                </a:cubicBezTo>
                <a:cubicBezTo>
                  <a:pt x="480" y="904"/>
                  <a:pt x="540" y="879"/>
                  <a:pt x="586" y="826"/>
                </a:cubicBezTo>
                <a:lnTo>
                  <a:pt x="586" y="826"/>
                </a:lnTo>
                <a:cubicBezTo>
                  <a:pt x="549" y="891"/>
                  <a:pt x="595" y="957"/>
                  <a:pt x="688" y="975"/>
                </a:cubicBezTo>
                <a:cubicBezTo>
                  <a:pt x="710" y="982"/>
                  <a:pt x="733" y="986"/>
                  <a:pt x="755" y="986"/>
                </a:cubicBezTo>
                <a:cubicBezTo>
                  <a:pt x="819" y="986"/>
                  <a:pt x="882" y="958"/>
                  <a:pt x="930" y="910"/>
                </a:cubicBezTo>
                <a:cubicBezTo>
                  <a:pt x="949" y="891"/>
                  <a:pt x="958" y="854"/>
                  <a:pt x="958" y="826"/>
                </a:cubicBezTo>
                <a:cubicBezTo>
                  <a:pt x="958" y="817"/>
                  <a:pt x="958" y="808"/>
                  <a:pt x="958" y="798"/>
                </a:cubicBezTo>
                <a:lnTo>
                  <a:pt x="958" y="724"/>
                </a:lnTo>
                <a:cubicBezTo>
                  <a:pt x="1023" y="789"/>
                  <a:pt x="1107" y="826"/>
                  <a:pt x="1200" y="854"/>
                </a:cubicBezTo>
                <a:cubicBezTo>
                  <a:pt x="1220" y="859"/>
                  <a:pt x="1241" y="861"/>
                  <a:pt x="1262" y="861"/>
                </a:cubicBezTo>
                <a:cubicBezTo>
                  <a:pt x="1327" y="861"/>
                  <a:pt x="1392" y="838"/>
                  <a:pt x="1442" y="789"/>
                </a:cubicBezTo>
                <a:cubicBezTo>
                  <a:pt x="1451" y="771"/>
                  <a:pt x="1451" y="761"/>
                  <a:pt x="1451" y="743"/>
                </a:cubicBezTo>
                <a:lnTo>
                  <a:pt x="1451" y="640"/>
                </a:lnTo>
                <a:cubicBezTo>
                  <a:pt x="1497" y="640"/>
                  <a:pt x="1544" y="612"/>
                  <a:pt x="1572" y="575"/>
                </a:cubicBezTo>
                <a:cubicBezTo>
                  <a:pt x="1572" y="566"/>
                  <a:pt x="1581" y="547"/>
                  <a:pt x="1581" y="538"/>
                </a:cubicBezTo>
                <a:lnTo>
                  <a:pt x="1581" y="408"/>
                </a:lnTo>
                <a:lnTo>
                  <a:pt x="1544" y="445"/>
                </a:lnTo>
                <a:cubicBezTo>
                  <a:pt x="1525" y="426"/>
                  <a:pt x="1497" y="426"/>
                  <a:pt x="1479" y="417"/>
                </a:cubicBezTo>
                <a:cubicBezTo>
                  <a:pt x="1418" y="403"/>
                  <a:pt x="1358" y="396"/>
                  <a:pt x="1298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89"/>
                  <a:pt x="1293" y="333"/>
                  <a:pt x="1358" y="250"/>
                </a:cubicBezTo>
                <a:cubicBezTo>
                  <a:pt x="1367" y="231"/>
                  <a:pt x="1377" y="222"/>
                  <a:pt x="1367" y="203"/>
                </a:cubicBezTo>
                <a:lnTo>
                  <a:pt x="1367" y="82"/>
                </a:lnTo>
                <a:lnTo>
                  <a:pt x="1330" y="129"/>
                </a:lnTo>
                <a:cubicBezTo>
                  <a:pt x="1302" y="110"/>
                  <a:pt x="1274" y="101"/>
                  <a:pt x="1256" y="92"/>
                </a:cubicBezTo>
                <a:cubicBezTo>
                  <a:pt x="1233" y="87"/>
                  <a:pt x="1211" y="85"/>
                  <a:pt x="1189" y="85"/>
                </a:cubicBezTo>
                <a:cubicBezTo>
                  <a:pt x="1120" y="85"/>
                  <a:pt x="1056" y="108"/>
                  <a:pt x="1014" y="157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7" y="1"/>
                  <a:pt x="84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30"/>
          <p:cNvSpPr/>
          <p:nvPr/>
        </p:nvSpPr>
        <p:spPr>
          <a:xfrm>
            <a:off x="3016793" y="4242338"/>
            <a:ext cx="179341" cy="145108"/>
          </a:xfrm>
          <a:custGeom>
            <a:avLst/>
            <a:gdLst/>
            <a:ahLst/>
            <a:cxnLst/>
            <a:rect l="l" t="t" r="r" b="b"/>
            <a:pathLst>
              <a:path w="1638" h="994" extrusionOk="0">
                <a:moveTo>
                  <a:pt x="859" y="0"/>
                </a:moveTo>
                <a:cubicBezTo>
                  <a:pt x="795" y="0"/>
                  <a:pt x="731" y="23"/>
                  <a:pt x="689" y="72"/>
                </a:cubicBezTo>
                <a:cubicBezTo>
                  <a:pt x="642" y="147"/>
                  <a:pt x="642" y="230"/>
                  <a:pt x="689" y="305"/>
                </a:cubicBezTo>
                <a:cubicBezTo>
                  <a:pt x="614" y="230"/>
                  <a:pt x="521" y="175"/>
                  <a:pt x="419" y="156"/>
                </a:cubicBezTo>
                <a:cubicBezTo>
                  <a:pt x="391" y="148"/>
                  <a:pt x="363" y="143"/>
                  <a:pt x="336" y="143"/>
                </a:cubicBezTo>
                <a:cubicBezTo>
                  <a:pt x="274" y="143"/>
                  <a:pt x="216" y="166"/>
                  <a:pt x="177" y="212"/>
                </a:cubicBezTo>
                <a:cubicBezTo>
                  <a:pt x="141" y="276"/>
                  <a:pt x="185" y="339"/>
                  <a:pt x="274" y="359"/>
                </a:cubicBezTo>
                <a:lnTo>
                  <a:pt x="274" y="359"/>
                </a:lnTo>
                <a:cubicBezTo>
                  <a:pt x="256" y="356"/>
                  <a:pt x="237" y="354"/>
                  <a:pt x="218" y="354"/>
                </a:cubicBezTo>
                <a:cubicBezTo>
                  <a:pt x="152" y="354"/>
                  <a:pt x="87" y="376"/>
                  <a:pt x="38" y="426"/>
                </a:cubicBezTo>
                <a:cubicBezTo>
                  <a:pt x="1" y="491"/>
                  <a:pt x="47" y="556"/>
                  <a:pt x="149" y="574"/>
                </a:cubicBezTo>
                <a:cubicBezTo>
                  <a:pt x="205" y="588"/>
                  <a:pt x="266" y="595"/>
                  <a:pt x="327" y="595"/>
                </a:cubicBezTo>
                <a:cubicBezTo>
                  <a:pt x="389" y="595"/>
                  <a:pt x="452" y="588"/>
                  <a:pt x="512" y="574"/>
                </a:cubicBezTo>
                <a:lnTo>
                  <a:pt x="512" y="574"/>
                </a:lnTo>
                <a:cubicBezTo>
                  <a:pt x="410" y="612"/>
                  <a:pt x="326" y="667"/>
                  <a:pt x="270" y="742"/>
                </a:cubicBezTo>
                <a:cubicBezTo>
                  <a:pt x="233" y="807"/>
                  <a:pt x="280" y="872"/>
                  <a:pt x="373" y="891"/>
                </a:cubicBezTo>
                <a:cubicBezTo>
                  <a:pt x="395" y="898"/>
                  <a:pt x="417" y="901"/>
                  <a:pt x="440" y="901"/>
                </a:cubicBezTo>
                <a:cubicBezTo>
                  <a:pt x="503" y="901"/>
                  <a:pt x="566" y="874"/>
                  <a:pt x="614" y="825"/>
                </a:cubicBezTo>
                <a:lnTo>
                  <a:pt x="614" y="825"/>
                </a:lnTo>
                <a:cubicBezTo>
                  <a:pt x="577" y="891"/>
                  <a:pt x="624" y="956"/>
                  <a:pt x="717" y="974"/>
                </a:cubicBezTo>
                <a:cubicBezTo>
                  <a:pt x="746" y="988"/>
                  <a:pt x="776" y="994"/>
                  <a:pt x="803" y="994"/>
                </a:cubicBezTo>
                <a:cubicBezTo>
                  <a:pt x="949" y="994"/>
                  <a:pt x="1052" y="827"/>
                  <a:pt x="959" y="686"/>
                </a:cubicBezTo>
                <a:lnTo>
                  <a:pt x="959" y="686"/>
                </a:lnTo>
                <a:cubicBezTo>
                  <a:pt x="1033" y="760"/>
                  <a:pt x="1126" y="816"/>
                  <a:pt x="1228" y="835"/>
                </a:cubicBezTo>
                <a:cubicBezTo>
                  <a:pt x="1253" y="843"/>
                  <a:pt x="1278" y="847"/>
                  <a:pt x="1303" y="847"/>
                </a:cubicBezTo>
                <a:cubicBezTo>
                  <a:pt x="1364" y="847"/>
                  <a:pt x="1424" y="822"/>
                  <a:pt x="1470" y="770"/>
                </a:cubicBezTo>
                <a:cubicBezTo>
                  <a:pt x="1506" y="715"/>
                  <a:pt x="1463" y="652"/>
                  <a:pt x="1366" y="623"/>
                </a:cubicBezTo>
                <a:lnTo>
                  <a:pt x="1366" y="623"/>
                </a:lnTo>
                <a:cubicBezTo>
                  <a:pt x="1391" y="630"/>
                  <a:pt x="1415" y="633"/>
                  <a:pt x="1439" y="633"/>
                </a:cubicBezTo>
                <a:cubicBezTo>
                  <a:pt x="1502" y="633"/>
                  <a:pt x="1561" y="608"/>
                  <a:pt x="1600" y="556"/>
                </a:cubicBezTo>
                <a:cubicBezTo>
                  <a:pt x="1637" y="500"/>
                  <a:pt x="1591" y="435"/>
                  <a:pt x="1498" y="416"/>
                </a:cubicBezTo>
                <a:cubicBezTo>
                  <a:pt x="1437" y="402"/>
                  <a:pt x="1377" y="395"/>
                  <a:pt x="1317" y="395"/>
                </a:cubicBezTo>
                <a:cubicBezTo>
                  <a:pt x="1256" y="395"/>
                  <a:pt x="1196" y="402"/>
                  <a:pt x="1135" y="416"/>
                </a:cubicBezTo>
                <a:cubicBezTo>
                  <a:pt x="1228" y="379"/>
                  <a:pt x="1312" y="323"/>
                  <a:pt x="1377" y="240"/>
                </a:cubicBezTo>
                <a:cubicBezTo>
                  <a:pt x="1414" y="184"/>
                  <a:pt x="1368" y="119"/>
                  <a:pt x="1275" y="100"/>
                </a:cubicBezTo>
                <a:cubicBezTo>
                  <a:pt x="1247" y="92"/>
                  <a:pt x="1219" y="88"/>
                  <a:pt x="1192" y="88"/>
                </a:cubicBezTo>
                <a:cubicBezTo>
                  <a:pt x="1129" y="88"/>
                  <a:pt x="1072" y="110"/>
                  <a:pt x="1033" y="156"/>
                </a:cubicBezTo>
                <a:cubicBezTo>
                  <a:pt x="1070" y="100"/>
                  <a:pt x="1024" y="35"/>
                  <a:pt x="921" y="7"/>
                </a:cubicBezTo>
                <a:cubicBezTo>
                  <a:pt x="901" y="3"/>
                  <a:pt x="880" y="0"/>
                  <a:pt x="859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30"/>
          <p:cNvSpPr/>
          <p:nvPr/>
        </p:nvSpPr>
        <p:spPr>
          <a:xfrm>
            <a:off x="3814085" y="6232104"/>
            <a:ext cx="277989" cy="173867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1"/>
                </a:moveTo>
                <a:lnTo>
                  <a:pt x="0" y="373"/>
                </a:lnTo>
                <a:cubicBezTo>
                  <a:pt x="0" y="930"/>
                  <a:pt x="670" y="1191"/>
                  <a:pt x="1265" y="1191"/>
                </a:cubicBezTo>
                <a:cubicBezTo>
                  <a:pt x="1860" y="1191"/>
                  <a:pt x="2539" y="93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30"/>
          <p:cNvSpPr/>
          <p:nvPr/>
        </p:nvSpPr>
        <p:spPr>
          <a:xfrm>
            <a:off x="3814085" y="6118091"/>
            <a:ext cx="277989" cy="233573"/>
          </a:xfrm>
          <a:custGeom>
            <a:avLst/>
            <a:gdLst/>
            <a:ahLst/>
            <a:cxnLst/>
            <a:rect l="l" t="t" r="r" b="b"/>
            <a:pathLst>
              <a:path w="2539" h="1600" extrusionOk="0">
                <a:moveTo>
                  <a:pt x="1255" y="0"/>
                </a:moveTo>
                <a:cubicBezTo>
                  <a:pt x="697" y="0"/>
                  <a:pt x="0" y="233"/>
                  <a:pt x="0" y="791"/>
                </a:cubicBezTo>
                <a:cubicBezTo>
                  <a:pt x="0" y="1349"/>
                  <a:pt x="660" y="1600"/>
                  <a:pt x="125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0"/>
                  <a:pt x="125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30"/>
          <p:cNvSpPr/>
          <p:nvPr/>
        </p:nvSpPr>
        <p:spPr>
          <a:xfrm>
            <a:off x="3829303" y="6126264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4" y="0"/>
                  <a:pt x="1" y="214"/>
                  <a:pt x="1" y="698"/>
                </a:cubicBezTo>
                <a:cubicBezTo>
                  <a:pt x="1" y="1191"/>
                  <a:pt x="59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30"/>
          <p:cNvSpPr/>
          <p:nvPr/>
        </p:nvSpPr>
        <p:spPr>
          <a:xfrm>
            <a:off x="3828319" y="6126266"/>
            <a:ext cx="247442" cy="11415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8"/>
                </a:cubicBezTo>
                <a:cubicBezTo>
                  <a:pt x="0" y="726"/>
                  <a:pt x="10" y="744"/>
                  <a:pt x="10" y="772"/>
                </a:cubicBezTo>
                <a:cubicBezTo>
                  <a:pt x="75" y="335"/>
                  <a:pt x="660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cubicBezTo>
                  <a:pt x="2260" y="753"/>
                  <a:pt x="2260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30"/>
          <p:cNvSpPr/>
          <p:nvPr/>
        </p:nvSpPr>
        <p:spPr>
          <a:xfrm>
            <a:off x="3866968" y="6172688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62" y="636"/>
                </a:moveTo>
                <a:lnTo>
                  <a:pt x="1362" y="636"/>
                </a:lnTo>
                <a:cubicBezTo>
                  <a:pt x="1383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93" y="653"/>
                  <a:pt x="1376" y="643"/>
                  <a:pt x="1362" y="636"/>
                </a:cubicBezTo>
                <a:close/>
                <a:moveTo>
                  <a:pt x="938" y="700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702"/>
                  <a:pt x="938" y="700"/>
                </a:cubicBezTo>
                <a:close/>
                <a:moveTo>
                  <a:pt x="843" y="0"/>
                </a:moveTo>
                <a:cubicBezTo>
                  <a:pt x="789" y="0"/>
                  <a:pt x="736" y="18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4"/>
                  <a:pt x="341" y="144"/>
                </a:cubicBezTo>
                <a:cubicBezTo>
                  <a:pt x="289" y="144"/>
                  <a:pt x="235" y="154"/>
                  <a:pt x="187" y="175"/>
                </a:cubicBezTo>
                <a:lnTo>
                  <a:pt x="131" y="129"/>
                </a:lnTo>
                <a:lnTo>
                  <a:pt x="131" y="259"/>
                </a:lnTo>
                <a:cubicBezTo>
                  <a:pt x="131" y="304"/>
                  <a:pt x="174" y="348"/>
                  <a:pt x="243" y="368"/>
                </a:cubicBezTo>
                <a:lnTo>
                  <a:pt x="243" y="368"/>
                </a:lnTo>
                <a:cubicBezTo>
                  <a:pt x="223" y="363"/>
                  <a:pt x="203" y="361"/>
                  <a:pt x="183" y="361"/>
                </a:cubicBezTo>
                <a:cubicBezTo>
                  <a:pt x="142" y="361"/>
                  <a:pt x="102" y="371"/>
                  <a:pt x="66" y="389"/>
                </a:cubicBezTo>
                <a:lnTo>
                  <a:pt x="1" y="352"/>
                </a:lnTo>
                <a:lnTo>
                  <a:pt x="1" y="473"/>
                </a:lnTo>
                <a:cubicBezTo>
                  <a:pt x="1" y="519"/>
                  <a:pt x="38" y="566"/>
                  <a:pt x="112" y="584"/>
                </a:cubicBezTo>
                <a:cubicBezTo>
                  <a:pt x="173" y="594"/>
                  <a:pt x="233" y="598"/>
                  <a:pt x="294" y="598"/>
                </a:cubicBezTo>
                <a:cubicBezTo>
                  <a:pt x="354" y="598"/>
                  <a:pt x="414" y="594"/>
                  <a:pt x="475" y="584"/>
                </a:cubicBezTo>
                <a:lnTo>
                  <a:pt x="475" y="584"/>
                </a:lnTo>
                <a:cubicBezTo>
                  <a:pt x="410" y="603"/>
                  <a:pt x="345" y="640"/>
                  <a:pt x="280" y="687"/>
                </a:cubicBezTo>
                <a:lnTo>
                  <a:pt x="224" y="659"/>
                </a:lnTo>
                <a:lnTo>
                  <a:pt x="224" y="780"/>
                </a:lnTo>
                <a:cubicBezTo>
                  <a:pt x="224" y="826"/>
                  <a:pt x="261" y="873"/>
                  <a:pt x="335" y="891"/>
                </a:cubicBezTo>
                <a:cubicBezTo>
                  <a:pt x="362" y="899"/>
                  <a:pt x="390" y="903"/>
                  <a:pt x="416" y="903"/>
                </a:cubicBezTo>
                <a:cubicBezTo>
                  <a:pt x="479" y="903"/>
                  <a:pt x="538" y="879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7" y="983"/>
                  <a:pt x="734" y="987"/>
                  <a:pt x="760" y="987"/>
                </a:cubicBezTo>
                <a:cubicBezTo>
                  <a:pt x="823" y="987"/>
                  <a:pt x="882" y="962"/>
                  <a:pt x="921" y="910"/>
                </a:cubicBezTo>
                <a:cubicBezTo>
                  <a:pt x="940" y="891"/>
                  <a:pt x="949" y="863"/>
                  <a:pt x="949" y="826"/>
                </a:cubicBezTo>
                <a:cubicBezTo>
                  <a:pt x="958" y="817"/>
                  <a:pt x="958" y="798"/>
                  <a:pt x="949" y="789"/>
                </a:cubicBezTo>
                <a:lnTo>
                  <a:pt x="949" y="714"/>
                </a:lnTo>
                <a:cubicBezTo>
                  <a:pt x="1024" y="770"/>
                  <a:pt x="1107" y="817"/>
                  <a:pt x="1191" y="835"/>
                </a:cubicBezTo>
                <a:cubicBezTo>
                  <a:pt x="1218" y="843"/>
                  <a:pt x="1245" y="848"/>
                  <a:pt x="1271" y="848"/>
                </a:cubicBezTo>
                <a:cubicBezTo>
                  <a:pt x="1335" y="848"/>
                  <a:pt x="1393" y="823"/>
                  <a:pt x="1433" y="770"/>
                </a:cubicBezTo>
                <a:cubicBezTo>
                  <a:pt x="1442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8" y="631"/>
                  <a:pt x="1544" y="603"/>
                  <a:pt x="1572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9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8" y="222"/>
                  <a:pt x="1368" y="203"/>
                </a:cubicBezTo>
                <a:lnTo>
                  <a:pt x="1368" y="82"/>
                </a:lnTo>
                <a:lnTo>
                  <a:pt x="1321" y="129"/>
                </a:lnTo>
                <a:cubicBezTo>
                  <a:pt x="1302" y="110"/>
                  <a:pt x="1275" y="101"/>
                  <a:pt x="1247" y="91"/>
                </a:cubicBezTo>
                <a:cubicBezTo>
                  <a:pt x="1226" y="87"/>
                  <a:pt x="1206" y="85"/>
                  <a:pt x="1185" y="85"/>
                </a:cubicBezTo>
                <a:cubicBezTo>
                  <a:pt x="1120" y="85"/>
                  <a:pt x="1054" y="107"/>
                  <a:pt x="1005" y="156"/>
                </a:cubicBezTo>
                <a:cubicBezTo>
                  <a:pt x="1042" y="101"/>
                  <a:pt x="996" y="36"/>
                  <a:pt x="903" y="8"/>
                </a:cubicBezTo>
                <a:cubicBezTo>
                  <a:pt x="883" y="3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30"/>
          <p:cNvSpPr/>
          <p:nvPr/>
        </p:nvSpPr>
        <p:spPr>
          <a:xfrm>
            <a:off x="3864888" y="6155608"/>
            <a:ext cx="179341" cy="144669"/>
          </a:xfrm>
          <a:custGeom>
            <a:avLst/>
            <a:gdLst/>
            <a:ahLst/>
            <a:cxnLst/>
            <a:rect l="l" t="t" r="r" b="b"/>
            <a:pathLst>
              <a:path w="1638" h="991" extrusionOk="0">
                <a:moveTo>
                  <a:pt x="847" y="1"/>
                </a:moveTo>
                <a:cubicBezTo>
                  <a:pt x="786" y="1"/>
                  <a:pt x="726" y="25"/>
                  <a:pt x="680" y="78"/>
                </a:cubicBezTo>
                <a:cubicBezTo>
                  <a:pt x="643" y="143"/>
                  <a:pt x="643" y="236"/>
                  <a:pt x="680" y="311"/>
                </a:cubicBezTo>
                <a:cubicBezTo>
                  <a:pt x="605" y="227"/>
                  <a:pt x="512" y="180"/>
                  <a:pt x="410" y="153"/>
                </a:cubicBezTo>
                <a:cubicBezTo>
                  <a:pt x="388" y="145"/>
                  <a:pt x="366" y="142"/>
                  <a:pt x="343" y="142"/>
                </a:cubicBezTo>
                <a:cubicBezTo>
                  <a:pt x="280" y="142"/>
                  <a:pt x="219" y="170"/>
                  <a:pt x="178" y="218"/>
                </a:cubicBezTo>
                <a:cubicBezTo>
                  <a:pt x="144" y="276"/>
                  <a:pt x="179" y="335"/>
                  <a:pt x="253" y="360"/>
                </a:cubicBezTo>
                <a:lnTo>
                  <a:pt x="253" y="360"/>
                </a:lnTo>
                <a:cubicBezTo>
                  <a:pt x="240" y="357"/>
                  <a:pt x="227" y="356"/>
                  <a:pt x="213" y="356"/>
                </a:cubicBezTo>
                <a:cubicBezTo>
                  <a:pt x="150" y="356"/>
                  <a:pt x="86" y="383"/>
                  <a:pt x="38" y="432"/>
                </a:cubicBezTo>
                <a:cubicBezTo>
                  <a:pt x="1" y="487"/>
                  <a:pt x="47" y="562"/>
                  <a:pt x="140" y="580"/>
                </a:cubicBezTo>
                <a:cubicBezTo>
                  <a:pt x="201" y="594"/>
                  <a:pt x="261" y="601"/>
                  <a:pt x="322" y="601"/>
                </a:cubicBezTo>
                <a:cubicBezTo>
                  <a:pt x="382" y="601"/>
                  <a:pt x="443" y="594"/>
                  <a:pt x="503" y="580"/>
                </a:cubicBezTo>
                <a:lnTo>
                  <a:pt x="503" y="580"/>
                </a:lnTo>
                <a:cubicBezTo>
                  <a:pt x="410" y="618"/>
                  <a:pt x="326" y="673"/>
                  <a:pt x="261" y="748"/>
                </a:cubicBezTo>
                <a:cubicBezTo>
                  <a:pt x="224" y="804"/>
                  <a:pt x="271" y="878"/>
                  <a:pt x="373" y="897"/>
                </a:cubicBezTo>
                <a:cubicBezTo>
                  <a:pt x="395" y="904"/>
                  <a:pt x="417" y="907"/>
                  <a:pt x="440" y="907"/>
                </a:cubicBezTo>
                <a:cubicBezTo>
                  <a:pt x="503" y="907"/>
                  <a:pt x="567" y="880"/>
                  <a:pt x="615" y="831"/>
                </a:cubicBezTo>
                <a:lnTo>
                  <a:pt x="615" y="831"/>
                </a:lnTo>
                <a:cubicBezTo>
                  <a:pt x="578" y="887"/>
                  <a:pt x="624" y="962"/>
                  <a:pt x="717" y="980"/>
                </a:cubicBezTo>
                <a:cubicBezTo>
                  <a:pt x="739" y="988"/>
                  <a:pt x="761" y="991"/>
                  <a:pt x="784" y="991"/>
                </a:cubicBezTo>
                <a:cubicBezTo>
                  <a:pt x="847" y="991"/>
                  <a:pt x="911" y="963"/>
                  <a:pt x="959" y="915"/>
                </a:cubicBezTo>
                <a:cubicBezTo>
                  <a:pt x="996" y="841"/>
                  <a:pt x="996" y="757"/>
                  <a:pt x="959" y="692"/>
                </a:cubicBezTo>
                <a:lnTo>
                  <a:pt x="959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3" y="852"/>
                  <a:pt x="1295" y="852"/>
                </a:cubicBezTo>
                <a:cubicBezTo>
                  <a:pt x="1358" y="852"/>
                  <a:pt x="1420" y="824"/>
                  <a:pt x="1461" y="776"/>
                </a:cubicBezTo>
                <a:cubicBezTo>
                  <a:pt x="1497" y="721"/>
                  <a:pt x="1454" y="658"/>
                  <a:pt x="1366" y="629"/>
                </a:cubicBezTo>
                <a:lnTo>
                  <a:pt x="1366" y="629"/>
                </a:lnTo>
                <a:cubicBezTo>
                  <a:pt x="1385" y="635"/>
                  <a:pt x="1405" y="638"/>
                  <a:pt x="1426" y="638"/>
                </a:cubicBezTo>
                <a:cubicBezTo>
                  <a:pt x="1489" y="638"/>
                  <a:pt x="1552" y="610"/>
                  <a:pt x="1600" y="562"/>
                </a:cubicBezTo>
                <a:cubicBezTo>
                  <a:pt x="1638" y="497"/>
                  <a:pt x="1591" y="432"/>
                  <a:pt x="1498" y="413"/>
                </a:cubicBezTo>
                <a:cubicBezTo>
                  <a:pt x="1438" y="399"/>
                  <a:pt x="1375" y="392"/>
                  <a:pt x="1312" y="392"/>
                </a:cubicBezTo>
                <a:cubicBezTo>
                  <a:pt x="1249" y="392"/>
                  <a:pt x="1187" y="399"/>
                  <a:pt x="1126" y="413"/>
                </a:cubicBezTo>
                <a:cubicBezTo>
                  <a:pt x="1228" y="376"/>
                  <a:pt x="1312" y="320"/>
                  <a:pt x="1377" y="246"/>
                </a:cubicBezTo>
                <a:cubicBezTo>
                  <a:pt x="1414" y="180"/>
                  <a:pt x="1368" y="115"/>
                  <a:pt x="1266" y="97"/>
                </a:cubicBezTo>
                <a:cubicBezTo>
                  <a:pt x="1241" y="89"/>
                  <a:pt x="1216" y="84"/>
                  <a:pt x="1191" y="84"/>
                </a:cubicBezTo>
                <a:cubicBezTo>
                  <a:pt x="1131" y="84"/>
                  <a:pt x="1073" y="109"/>
                  <a:pt x="1033" y="162"/>
                </a:cubicBezTo>
                <a:cubicBezTo>
                  <a:pt x="1070" y="97"/>
                  <a:pt x="1024" y="32"/>
                  <a:pt x="922" y="13"/>
                </a:cubicBezTo>
                <a:cubicBezTo>
                  <a:pt x="897" y="5"/>
                  <a:pt x="872" y="1"/>
                  <a:pt x="84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7" name="Google Shape;977;p30"/>
          <p:cNvSpPr/>
          <p:nvPr/>
        </p:nvSpPr>
        <p:spPr>
          <a:xfrm>
            <a:off x="3534014" y="6385532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81"/>
                  <a:pt x="1265" y="1181"/>
                </a:cubicBezTo>
                <a:cubicBezTo>
                  <a:pt x="186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8" name="Google Shape;978;p30"/>
          <p:cNvSpPr/>
          <p:nvPr/>
        </p:nvSpPr>
        <p:spPr>
          <a:xfrm>
            <a:off x="3534014" y="6270061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59"/>
                  <a:pt x="670" y="1610"/>
                  <a:pt x="1265" y="1610"/>
                </a:cubicBezTo>
                <a:cubicBezTo>
                  <a:pt x="1861" y="1610"/>
                  <a:pt x="2539" y="1359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9" name="Google Shape;979;p30"/>
          <p:cNvSpPr/>
          <p:nvPr/>
        </p:nvSpPr>
        <p:spPr>
          <a:xfrm>
            <a:off x="3549342" y="6279695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25" y="1423"/>
                </a:cubicBezTo>
                <a:cubicBezTo>
                  <a:pt x="1655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0" name="Google Shape;980;p30"/>
          <p:cNvSpPr/>
          <p:nvPr/>
        </p:nvSpPr>
        <p:spPr>
          <a:xfrm>
            <a:off x="3549342" y="6279695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7"/>
                </a:cubicBezTo>
                <a:cubicBezTo>
                  <a:pt x="0" y="725"/>
                  <a:pt x="0" y="753"/>
                  <a:pt x="0" y="772"/>
                </a:cubicBezTo>
                <a:cubicBezTo>
                  <a:pt x="65" y="335"/>
                  <a:pt x="651" y="140"/>
                  <a:pt x="1116" y="140"/>
                </a:cubicBezTo>
                <a:cubicBezTo>
                  <a:pt x="1600" y="140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1" name="Google Shape;981;p30"/>
          <p:cNvSpPr/>
          <p:nvPr/>
        </p:nvSpPr>
        <p:spPr>
          <a:xfrm>
            <a:off x="3587007" y="6325825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3"/>
                </a:moveTo>
                <a:cubicBezTo>
                  <a:pt x="1367" y="633"/>
                  <a:pt x="1386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0"/>
                </a:lnTo>
                <a:cubicBezTo>
                  <a:pt x="1395" y="642"/>
                  <a:pt x="1367" y="633"/>
                  <a:pt x="1349" y="633"/>
                </a:cubicBezTo>
                <a:close/>
                <a:moveTo>
                  <a:pt x="841" y="1"/>
                </a:moveTo>
                <a:cubicBezTo>
                  <a:pt x="791" y="1"/>
                  <a:pt x="742" y="15"/>
                  <a:pt x="698" y="47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6" y="140"/>
                </a:cubicBezTo>
                <a:cubicBezTo>
                  <a:pt x="282" y="140"/>
                  <a:pt x="239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307"/>
                  <a:pt x="186" y="344"/>
                  <a:pt x="261" y="363"/>
                </a:cubicBezTo>
                <a:cubicBezTo>
                  <a:pt x="237" y="359"/>
                  <a:pt x="213" y="357"/>
                  <a:pt x="189" y="357"/>
                </a:cubicBezTo>
                <a:cubicBezTo>
                  <a:pt x="148" y="357"/>
                  <a:pt x="107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82" y="591"/>
                  <a:pt x="242" y="598"/>
                  <a:pt x="303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9" y="688"/>
                </a:cubicBezTo>
                <a:lnTo>
                  <a:pt x="223" y="660"/>
                </a:lnTo>
                <a:lnTo>
                  <a:pt x="223" y="781"/>
                </a:lnTo>
                <a:cubicBezTo>
                  <a:pt x="223" y="828"/>
                  <a:pt x="270" y="874"/>
                  <a:pt x="344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84"/>
                  <a:pt x="595" y="958"/>
                  <a:pt x="688" y="977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88"/>
                </a:cubicBez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51" y="763"/>
                  <a:pt x="1451" y="744"/>
                  <a:pt x="1451" y="735"/>
                </a:cubicBezTo>
                <a:lnTo>
                  <a:pt x="1451" y="642"/>
                </a:lnTo>
                <a:cubicBezTo>
                  <a:pt x="1497" y="633"/>
                  <a:pt x="1544" y="605"/>
                  <a:pt x="1572" y="567"/>
                </a:cubicBezTo>
                <a:cubicBezTo>
                  <a:pt x="1572" y="558"/>
                  <a:pt x="1581" y="54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9"/>
                  <a:pt x="1479" y="419"/>
                </a:cubicBezTo>
                <a:cubicBezTo>
                  <a:pt x="1418" y="405"/>
                  <a:pt x="1358" y="398"/>
                  <a:pt x="1298" y="398"/>
                </a:cubicBezTo>
                <a:cubicBezTo>
                  <a:pt x="1237" y="398"/>
                  <a:pt x="1177" y="405"/>
                  <a:pt x="1116" y="419"/>
                </a:cubicBezTo>
                <a:cubicBezTo>
                  <a:pt x="1209" y="381"/>
                  <a:pt x="1293" y="326"/>
                  <a:pt x="1358" y="251"/>
                </a:cubicBezTo>
                <a:cubicBezTo>
                  <a:pt x="1367" y="233"/>
                  <a:pt x="1377" y="214"/>
                  <a:pt x="1367" y="196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4" y="103"/>
                  <a:pt x="1256" y="93"/>
                </a:cubicBezTo>
                <a:cubicBezTo>
                  <a:pt x="1234" y="86"/>
                  <a:pt x="1211" y="82"/>
                  <a:pt x="1189" y="82"/>
                </a:cubicBezTo>
                <a:cubicBezTo>
                  <a:pt x="1125" y="82"/>
                  <a:pt x="1062" y="110"/>
                  <a:pt x="1014" y="158"/>
                </a:cubicBezTo>
                <a:cubicBezTo>
                  <a:pt x="1051" y="103"/>
                  <a:pt x="1005" y="28"/>
                  <a:pt x="912" y="10"/>
                </a:cubicBezTo>
                <a:cubicBezTo>
                  <a:pt x="888" y="4"/>
                  <a:pt x="865" y="1"/>
                  <a:pt x="841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30"/>
          <p:cNvSpPr/>
          <p:nvPr/>
        </p:nvSpPr>
        <p:spPr>
          <a:xfrm>
            <a:off x="3585912" y="6307870"/>
            <a:ext cx="178355" cy="144524"/>
          </a:xfrm>
          <a:custGeom>
            <a:avLst/>
            <a:gdLst/>
            <a:ahLst/>
            <a:cxnLst/>
            <a:rect l="l" t="t" r="r" b="b"/>
            <a:pathLst>
              <a:path w="1629" h="990" extrusionOk="0">
                <a:moveTo>
                  <a:pt x="849" y="1"/>
                </a:moveTo>
                <a:cubicBezTo>
                  <a:pt x="783" y="1"/>
                  <a:pt x="721" y="29"/>
                  <a:pt x="680" y="77"/>
                </a:cubicBezTo>
                <a:cubicBezTo>
                  <a:pt x="643" y="151"/>
                  <a:pt x="643" y="235"/>
                  <a:pt x="680" y="300"/>
                </a:cubicBezTo>
                <a:cubicBezTo>
                  <a:pt x="605" y="226"/>
                  <a:pt x="512" y="179"/>
                  <a:pt x="410" y="151"/>
                </a:cubicBezTo>
                <a:cubicBezTo>
                  <a:pt x="388" y="144"/>
                  <a:pt x="366" y="140"/>
                  <a:pt x="343" y="140"/>
                </a:cubicBezTo>
                <a:cubicBezTo>
                  <a:pt x="280" y="140"/>
                  <a:pt x="216" y="168"/>
                  <a:pt x="168" y="216"/>
                </a:cubicBezTo>
                <a:cubicBezTo>
                  <a:pt x="135" y="275"/>
                  <a:pt x="169" y="333"/>
                  <a:pt x="244" y="358"/>
                </a:cubicBezTo>
                <a:lnTo>
                  <a:pt x="244" y="358"/>
                </a:lnTo>
                <a:cubicBezTo>
                  <a:pt x="231" y="355"/>
                  <a:pt x="217" y="354"/>
                  <a:pt x="204" y="354"/>
                </a:cubicBezTo>
                <a:cubicBezTo>
                  <a:pt x="141" y="354"/>
                  <a:pt x="79" y="382"/>
                  <a:pt x="38" y="430"/>
                </a:cubicBezTo>
                <a:cubicBezTo>
                  <a:pt x="1" y="486"/>
                  <a:pt x="47" y="560"/>
                  <a:pt x="140" y="579"/>
                </a:cubicBezTo>
                <a:cubicBezTo>
                  <a:pt x="201" y="593"/>
                  <a:pt x="261" y="600"/>
                  <a:pt x="322" y="600"/>
                </a:cubicBezTo>
                <a:cubicBezTo>
                  <a:pt x="382" y="600"/>
                  <a:pt x="443" y="593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72"/>
                  <a:pt x="261" y="746"/>
                </a:cubicBezTo>
                <a:cubicBezTo>
                  <a:pt x="224" y="802"/>
                  <a:pt x="271" y="876"/>
                  <a:pt x="364" y="895"/>
                </a:cubicBezTo>
                <a:cubicBezTo>
                  <a:pt x="386" y="902"/>
                  <a:pt x="408" y="906"/>
                  <a:pt x="431" y="906"/>
                </a:cubicBezTo>
                <a:cubicBezTo>
                  <a:pt x="494" y="906"/>
                  <a:pt x="557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15" y="951"/>
                  <a:pt x="708" y="979"/>
                </a:cubicBezTo>
                <a:cubicBezTo>
                  <a:pt x="732" y="986"/>
                  <a:pt x="756" y="990"/>
                  <a:pt x="780" y="990"/>
                </a:cubicBezTo>
                <a:cubicBezTo>
                  <a:pt x="847" y="990"/>
                  <a:pt x="908" y="962"/>
                  <a:pt x="950" y="914"/>
                </a:cubicBezTo>
                <a:cubicBezTo>
                  <a:pt x="987" y="839"/>
                  <a:pt x="987" y="756"/>
                  <a:pt x="950" y="690"/>
                </a:cubicBezTo>
                <a:lnTo>
                  <a:pt x="950" y="690"/>
                </a:lnTo>
                <a:cubicBezTo>
                  <a:pt x="1024" y="765"/>
                  <a:pt x="1117" y="811"/>
                  <a:pt x="1219" y="839"/>
                </a:cubicBezTo>
                <a:cubicBezTo>
                  <a:pt x="1241" y="847"/>
                  <a:pt x="1264" y="850"/>
                  <a:pt x="1286" y="850"/>
                </a:cubicBezTo>
                <a:cubicBezTo>
                  <a:pt x="1350" y="850"/>
                  <a:pt x="1413" y="822"/>
                  <a:pt x="1461" y="774"/>
                </a:cubicBezTo>
                <a:cubicBezTo>
                  <a:pt x="1497" y="720"/>
                  <a:pt x="1454" y="656"/>
                  <a:pt x="1356" y="627"/>
                </a:cubicBezTo>
                <a:lnTo>
                  <a:pt x="1356" y="627"/>
                </a:lnTo>
                <a:cubicBezTo>
                  <a:pt x="1378" y="633"/>
                  <a:pt x="1400" y="636"/>
                  <a:pt x="1422" y="636"/>
                </a:cubicBezTo>
                <a:cubicBezTo>
                  <a:pt x="1488" y="636"/>
                  <a:pt x="1550" y="608"/>
                  <a:pt x="1591" y="560"/>
                </a:cubicBezTo>
                <a:cubicBezTo>
                  <a:pt x="1628" y="504"/>
                  <a:pt x="1582" y="439"/>
                  <a:pt x="1489" y="411"/>
                </a:cubicBezTo>
                <a:cubicBezTo>
                  <a:pt x="1428" y="398"/>
                  <a:pt x="1368" y="391"/>
                  <a:pt x="1308" y="391"/>
                </a:cubicBezTo>
                <a:cubicBezTo>
                  <a:pt x="1247" y="391"/>
                  <a:pt x="1187" y="398"/>
                  <a:pt x="1126" y="411"/>
                </a:cubicBezTo>
                <a:cubicBezTo>
                  <a:pt x="1219" y="384"/>
                  <a:pt x="1303" y="328"/>
                  <a:pt x="1368" y="244"/>
                </a:cubicBezTo>
                <a:cubicBezTo>
                  <a:pt x="1405" y="188"/>
                  <a:pt x="1359" y="123"/>
                  <a:pt x="1266" y="95"/>
                </a:cubicBezTo>
                <a:cubicBezTo>
                  <a:pt x="1244" y="88"/>
                  <a:pt x="1221" y="85"/>
                  <a:pt x="1199" y="85"/>
                </a:cubicBezTo>
                <a:cubicBezTo>
                  <a:pt x="1135" y="85"/>
                  <a:pt x="1072" y="112"/>
                  <a:pt x="1024" y="160"/>
                </a:cubicBezTo>
                <a:cubicBezTo>
                  <a:pt x="1061" y="105"/>
                  <a:pt x="1015" y="40"/>
                  <a:pt x="922" y="12"/>
                </a:cubicBezTo>
                <a:cubicBezTo>
                  <a:pt x="897" y="4"/>
                  <a:pt x="873" y="1"/>
                  <a:pt x="84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30"/>
          <p:cNvSpPr/>
          <p:nvPr/>
        </p:nvSpPr>
        <p:spPr>
          <a:xfrm>
            <a:off x="3677553" y="6154732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2"/>
                </a:lnTo>
                <a:cubicBezTo>
                  <a:pt x="1" y="930"/>
                  <a:pt x="661" y="1182"/>
                  <a:pt x="1256" y="1182"/>
                </a:cubicBezTo>
                <a:cubicBezTo>
                  <a:pt x="1851" y="1182"/>
                  <a:pt x="2540" y="930"/>
                  <a:pt x="2540" y="372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30"/>
          <p:cNvSpPr/>
          <p:nvPr/>
        </p:nvSpPr>
        <p:spPr>
          <a:xfrm>
            <a:off x="3676569" y="6040719"/>
            <a:ext cx="278098" cy="233573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707" y="0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30"/>
          <p:cNvSpPr/>
          <p:nvPr/>
        </p:nvSpPr>
        <p:spPr>
          <a:xfrm>
            <a:off x="3692881" y="6048895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30"/>
          <p:cNvSpPr/>
          <p:nvPr/>
        </p:nvSpPr>
        <p:spPr>
          <a:xfrm>
            <a:off x="3691896" y="6048895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14"/>
                  <a:pt x="0" y="698"/>
                </a:cubicBezTo>
                <a:cubicBezTo>
                  <a:pt x="0" y="726"/>
                  <a:pt x="0" y="753"/>
                  <a:pt x="0" y="772"/>
                </a:cubicBezTo>
                <a:cubicBezTo>
                  <a:pt x="65" y="335"/>
                  <a:pt x="651" y="149"/>
                  <a:pt x="1125" y="149"/>
                </a:cubicBezTo>
                <a:cubicBezTo>
                  <a:pt x="1600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30"/>
          <p:cNvSpPr/>
          <p:nvPr/>
        </p:nvSpPr>
        <p:spPr>
          <a:xfrm>
            <a:off x="3730546" y="6095316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1"/>
                </a:moveTo>
                <a:lnTo>
                  <a:pt x="1340" y="631"/>
                </a:lnTo>
                <a:cubicBezTo>
                  <a:pt x="1367" y="640"/>
                  <a:pt x="139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58" y="640"/>
                  <a:pt x="1340" y="631"/>
                </a:cubicBezTo>
                <a:close/>
                <a:moveTo>
                  <a:pt x="940" y="696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3" y="0"/>
                </a:moveTo>
                <a:cubicBezTo>
                  <a:pt x="789" y="0"/>
                  <a:pt x="736" y="18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2" y="145"/>
                  <a:pt x="354" y="144"/>
                  <a:pt x="337" y="144"/>
                </a:cubicBezTo>
                <a:cubicBezTo>
                  <a:pt x="284" y="144"/>
                  <a:pt x="235" y="154"/>
                  <a:pt x="186" y="175"/>
                </a:cubicBezTo>
                <a:lnTo>
                  <a:pt x="131" y="129"/>
                </a:lnTo>
                <a:lnTo>
                  <a:pt x="131" y="259"/>
                </a:lnTo>
                <a:cubicBezTo>
                  <a:pt x="131" y="303"/>
                  <a:pt x="174" y="348"/>
                  <a:pt x="243" y="368"/>
                </a:cubicBezTo>
                <a:lnTo>
                  <a:pt x="243" y="368"/>
                </a:lnTo>
                <a:cubicBezTo>
                  <a:pt x="223" y="363"/>
                  <a:pt x="203" y="361"/>
                  <a:pt x="182" y="361"/>
                </a:cubicBezTo>
                <a:cubicBezTo>
                  <a:pt x="140" y="361"/>
                  <a:pt x="98" y="371"/>
                  <a:pt x="56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38" y="566"/>
                  <a:pt x="112" y="584"/>
                </a:cubicBezTo>
                <a:cubicBezTo>
                  <a:pt x="173" y="593"/>
                  <a:pt x="233" y="598"/>
                  <a:pt x="293" y="598"/>
                </a:cubicBezTo>
                <a:cubicBezTo>
                  <a:pt x="354" y="598"/>
                  <a:pt x="414" y="593"/>
                  <a:pt x="475" y="584"/>
                </a:cubicBezTo>
                <a:lnTo>
                  <a:pt x="475" y="584"/>
                </a:lnTo>
                <a:cubicBezTo>
                  <a:pt x="410" y="603"/>
                  <a:pt x="345" y="640"/>
                  <a:pt x="279" y="686"/>
                </a:cubicBezTo>
                <a:lnTo>
                  <a:pt x="224" y="659"/>
                </a:lnTo>
                <a:lnTo>
                  <a:pt x="224" y="779"/>
                </a:lnTo>
                <a:cubicBezTo>
                  <a:pt x="224" y="826"/>
                  <a:pt x="261" y="872"/>
                  <a:pt x="335" y="891"/>
                </a:cubicBezTo>
                <a:cubicBezTo>
                  <a:pt x="357" y="898"/>
                  <a:pt x="380" y="902"/>
                  <a:pt x="402" y="902"/>
                </a:cubicBezTo>
                <a:cubicBezTo>
                  <a:pt x="466" y="902"/>
                  <a:pt x="529" y="874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6" y="983"/>
                  <a:pt x="734" y="987"/>
                  <a:pt x="760" y="987"/>
                </a:cubicBezTo>
                <a:cubicBezTo>
                  <a:pt x="823" y="987"/>
                  <a:pt x="882" y="962"/>
                  <a:pt x="921" y="910"/>
                </a:cubicBezTo>
                <a:cubicBezTo>
                  <a:pt x="940" y="891"/>
                  <a:pt x="949" y="863"/>
                  <a:pt x="949" y="826"/>
                </a:cubicBezTo>
                <a:lnTo>
                  <a:pt x="949" y="714"/>
                </a:lnTo>
                <a:cubicBezTo>
                  <a:pt x="1023" y="770"/>
                  <a:pt x="1107" y="817"/>
                  <a:pt x="1191" y="845"/>
                </a:cubicBezTo>
                <a:cubicBezTo>
                  <a:pt x="1211" y="849"/>
                  <a:pt x="1232" y="851"/>
                  <a:pt x="1253" y="851"/>
                </a:cubicBezTo>
                <a:cubicBezTo>
                  <a:pt x="1318" y="851"/>
                  <a:pt x="1383" y="829"/>
                  <a:pt x="1433" y="779"/>
                </a:cubicBezTo>
                <a:cubicBezTo>
                  <a:pt x="1442" y="761"/>
                  <a:pt x="1442" y="752"/>
                  <a:pt x="1442" y="733"/>
                </a:cubicBezTo>
                <a:lnTo>
                  <a:pt x="1442" y="631"/>
                </a:lnTo>
                <a:cubicBezTo>
                  <a:pt x="1498" y="631"/>
                  <a:pt x="1535" y="603"/>
                  <a:pt x="1563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22"/>
                  <a:pt x="1367" y="203"/>
                </a:cubicBezTo>
                <a:lnTo>
                  <a:pt x="1367" y="82"/>
                </a:lnTo>
                <a:lnTo>
                  <a:pt x="1321" y="129"/>
                </a:lnTo>
                <a:cubicBezTo>
                  <a:pt x="1302" y="110"/>
                  <a:pt x="1274" y="101"/>
                  <a:pt x="1247" y="91"/>
                </a:cubicBezTo>
                <a:cubicBezTo>
                  <a:pt x="1225" y="84"/>
                  <a:pt x="1202" y="81"/>
                  <a:pt x="1180" y="81"/>
                </a:cubicBezTo>
                <a:cubicBezTo>
                  <a:pt x="1116" y="81"/>
                  <a:pt x="1053" y="108"/>
                  <a:pt x="1005" y="156"/>
                </a:cubicBezTo>
                <a:cubicBezTo>
                  <a:pt x="1042" y="101"/>
                  <a:pt x="996" y="36"/>
                  <a:pt x="903" y="8"/>
                </a:cubicBezTo>
                <a:cubicBezTo>
                  <a:pt x="883" y="3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30"/>
          <p:cNvSpPr/>
          <p:nvPr/>
        </p:nvSpPr>
        <p:spPr>
          <a:xfrm>
            <a:off x="3728466" y="6078236"/>
            <a:ext cx="179341" cy="145984"/>
          </a:xfrm>
          <a:custGeom>
            <a:avLst/>
            <a:gdLst/>
            <a:ahLst/>
            <a:cxnLst/>
            <a:rect l="l" t="t" r="r" b="b"/>
            <a:pathLst>
              <a:path w="1638" h="1000" extrusionOk="0">
                <a:moveTo>
                  <a:pt x="847" y="1"/>
                </a:moveTo>
                <a:cubicBezTo>
                  <a:pt x="786" y="1"/>
                  <a:pt x="726" y="25"/>
                  <a:pt x="680" y="78"/>
                </a:cubicBezTo>
                <a:cubicBezTo>
                  <a:pt x="643" y="143"/>
                  <a:pt x="643" y="236"/>
                  <a:pt x="680" y="311"/>
                </a:cubicBezTo>
                <a:cubicBezTo>
                  <a:pt x="605" y="227"/>
                  <a:pt x="512" y="180"/>
                  <a:pt x="410" y="153"/>
                </a:cubicBezTo>
                <a:cubicBezTo>
                  <a:pt x="388" y="145"/>
                  <a:pt x="366" y="142"/>
                  <a:pt x="343" y="142"/>
                </a:cubicBezTo>
                <a:cubicBezTo>
                  <a:pt x="280" y="142"/>
                  <a:pt x="216" y="170"/>
                  <a:pt x="168" y="218"/>
                </a:cubicBezTo>
                <a:cubicBezTo>
                  <a:pt x="135" y="276"/>
                  <a:pt x="169" y="335"/>
                  <a:pt x="251" y="360"/>
                </a:cubicBezTo>
                <a:lnTo>
                  <a:pt x="251" y="360"/>
                </a:lnTo>
                <a:cubicBezTo>
                  <a:pt x="236" y="357"/>
                  <a:pt x="222" y="356"/>
                  <a:pt x="208" y="356"/>
                </a:cubicBezTo>
                <a:cubicBezTo>
                  <a:pt x="141" y="356"/>
                  <a:pt x="79" y="383"/>
                  <a:pt x="38" y="432"/>
                </a:cubicBezTo>
                <a:cubicBezTo>
                  <a:pt x="1" y="497"/>
                  <a:pt x="47" y="562"/>
                  <a:pt x="140" y="580"/>
                </a:cubicBezTo>
                <a:cubicBezTo>
                  <a:pt x="201" y="594"/>
                  <a:pt x="261" y="601"/>
                  <a:pt x="322" y="601"/>
                </a:cubicBezTo>
                <a:cubicBezTo>
                  <a:pt x="382" y="601"/>
                  <a:pt x="443" y="594"/>
                  <a:pt x="503" y="580"/>
                </a:cubicBezTo>
                <a:lnTo>
                  <a:pt x="503" y="580"/>
                </a:lnTo>
                <a:cubicBezTo>
                  <a:pt x="410" y="618"/>
                  <a:pt x="326" y="673"/>
                  <a:pt x="261" y="748"/>
                </a:cubicBezTo>
                <a:cubicBezTo>
                  <a:pt x="224" y="813"/>
                  <a:pt x="271" y="878"/>
                  <a:pt x="373" y="896"/>
                </a:cubicBezTo>
                <a:cubicBezTo>
                  <a:pt x="395" y="904"/>
                  <a:pt x="417" y="907"/>
                  <a:pt x="440" y="907"/>
                </a:cubicBezTo>
                <a:cubicBezTo>
                  <a:pt x="503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5" y="962"/>
                  <a:pt x="717" y="980"/>
                </a:cubicBezTo>
                <a:cubicBezTo>
                  <a:pt x="745" y="994"/>
                  <a:pt x="773" y="1000"/>
                  <a:pt x="800" y="1000"/>
                </a:cubicBezTo>
                <a:cubicBezTo>
                  <a:pt x="943" y="1000"/>
                  <a:pt x="1053" y="833"/>
                  <a:pt x="959" y="692"/>
                </a:cubicBezTo>
                <a:lnTo>
                  <a:pt x="959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3" y="851"/>
                  <a:pt x="1295" y="851"/>
                </a:cubicBezTo>
                <a:cubicBezTo>
                  <a:pt x="1358" y="851"/>
                  <a:pt x="1420" y="824"/>
                  <a:pt x="1461" y="776"/>
                </a:cubicBezTo>
                <a:cubicBezTo>
                  <a:pt x="1497" y="721"/>
                  <a:pt x="1454" y="658"/>
                  <a:pt x="1366" y="629"/>
                </a:cubicBezTo>
                <a:lnTo>
                  <a:pt x="1366" y="629"/>
                </a:lnTo>
                <a:cubicBezTo>
                  <a:pt x="1385" y="635"/>
                  <a:pt x="1405" y="638"/>
                  <a:pt x="1425" y="638"/>
                </a:cubicBezTo>
                <a:cubicBezTo>
                  <a:pt x="1489" y="638"/>
                  <a:pt x="1552" y="610"/>
                  <a:pt x="1600" y="562"/>
                </a:cubicBezTo>
                <a:cubicBezTo>
                  <a:pt x="1638" y="497"/>
                  <a:pt x="1591" y="432"/>
                  <a:pt x="1489" y="413"/>
                </a:cubicBezTo>
                <a:cubicBezTo>
                  <a:pt x="1428" y="399"/>
                  <a:pt x="1368" y="392"/>
                  <a:pt x="1307" y="392"/>
                </a:cubicBezTo>
                <a:cubicBezTo>
                  <a:pt x="1247" y="392"/>
                  <a:pt x="1187" y="399"/>
                  <a:pt x="1126" y="413"/>
                </a:cubicBezTo>
                <a:cubicBezTo>
                  <a:pt x="1219" y="376"/>
                  <a:pt x="1312" y="320"/>
                  <a:pt x="1368" y="246"/>
                </a:cubicBezTo>
                <a:cubicBezTo>
                  <a:pt x="1405" y="180"/>
                  <a:pt x="1359" y="115"/>
                  <a:pt x="1266" y="97"/>
                </a:cubicBezTo>
                <a:cubicBezTo>
                  <a:pt x="1241" y="89"/>
                  <a:pt x="1216" y="84"/>
                  <a:pt x="1191" y="84"/>
                </a:cubicBezTo>
                <a:cubicBezTo>
                  <a:pt x="1130" y="84"/>
                  <a:pt x="1070" y="109"/>
                  <a:pt x="1024" y="162"/>
                </a:cubicBezTo>
                <a:cubicBezTo>
                  <a:pt x="1061" y="97"/>
                  <a:pt x="1015" y="32"/>
                  <a:pt x="922" y="13"/>
                </a:cubicBezTo>
                <a:cubicBezTo>
                  <a:pt x="897" y="5"/>
                  <a:pt x="872" y="1"/>
                  <a:pt x="84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30"/>
          <p:cNvSpPr/>
          <p:nvPr/>
        </p:nvSpPr>
        <p:spPr>
          <a:xfrm>
            <a:off x="1088380" y="5374153"/>
            <a:ext cx="296383" cy="207880"/>
          </a:xfrm>
          <a:custGeom>
            <a:avLst/>
            <a:gdLst/>
            <a:ahLst/>
            <a:cxnLst/>
            <a:rect l="l" t="t" r="r" b="b"/>
            <a:pathLst>
              <a:path w="2707" h="1424" extrusionOk="0">
                <a:moveTo>
                  <a:pt x="1340" y="0"/>
                </a:moveTo>
                <a:cubicBezTo>
                  <a:pt x="754" y="0"/>
                  <a:pt x="1" y="214"/>
                  <a:pt x="1" y="698"/>
                </a:cubicBezTo>
                <a:cubicBezTo>
                  <a:pt x="1" y="1191"/>
                  <a:pt x="708" y="1423"/>
                  <a:pt x="1349" y="1423"/>
                </a:cubicBezTo>
                <a:cubicBezTo>
                  <a:pt x="1982" y="1423"/>
                  <a:pt x="2707" y="1200"/>
                  <a:pt x="2707" y="707"/>
                </a:cubicBezTo>
                <a:cubicBezTo>
                  <a:pt x="2707" y="214"/>
                  <a:pt x="1944" y="0"/>
                  <a:pt x="1340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0" name="Google Shape;990;p30"/>
          <p:cNvSpPr/>
          <p:nvPr/>
        </p:nvSpPr>
        <p:spPr>
          <a:xfrm>
            <a:off x="1081263" y="5379556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91"/>
                  <a:pt x="1256" y="1191"/>
                </a:cubicBezTo>
                <a:cubicBezTo>
                  <a:pt x="1851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1" name="Google Shape;991;p30"/>
          <p:cNvSpPr/>
          <p:nvPr/>
        </p:nvSpPr>
        <p:spPr>
          <a:xfrm>
            <a:off x="1081263" y="5265543"/>
            <a:ext cx="278098" cy="233573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2" name="Google Shape;992;p30"/>
          <p:cNvSpPr/>
          <p:nvPr/>
        </p:nvSpPr>
        <p:spPr>
          <a:xfrm>
            <a:off x="1096591" y="5275032"/>
            <a:ext cx="246456" cy="206567"/>
          </a:xfrm>
          <a:custGeom>
            <a:avLst/>
            <a:gdLst/>
            <a:ahLst/>
            <a:cxnLst/>
            <a:rect l="l" t="t" r="r" b="b"/>
            <a:pathLst>
              <a:path w="2251" h="1415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82"/>
                  <a:pt x="586" y="1414"/>
                  <a:pt x="1116" y="1414"/>
                </a:cubicBezTo>
                <a:cubicBezTo>
                  <a:pt x="1646" y="1414"/>
                  <a:pt x="2251" y="1191"/>
                  <a:pt x="2251" y="69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3" name="Google Shape;993;p30"/>
          <p:cNvSpPr/>
          <p:nvPr/>
        </p:nvSpPr>
        <p:spPr>
          <a:xfrm>
            <a:off x="1095496" y="5275032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5" y="1"/>
                  <a:pt x="1" y="205"/>
                  <a:pt x="1" y="698"/>
                </a:cubicBezTo>
                <a:cubicBezTo>
                  <a:pt x="1" y="717"/>
                  <a:pt x="1" y="745"/>
                  <a:pt x="1" y="763"/>
                </a:cubicBezTo>
                <a:cubicBezTo>
                  <a:pt x="66" y="326"/>
                  <a:pt x="652" y="140"/>
                  <a:pt x="1126" y="140"/>
                </a:cubicBezTo>
                <a:cubicBezTo>
                  <a:pt x="1610" y="140"/>
                  <a:pt x="2196" y="335"/>
                  <a:pt x="2251" y="782"/>
                </a:cubicBezTo>
                <a:lnTo>
                  <a:pt x="2251" y="707"/>
                </a:ln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4" name="Google Shape;994;p30"/>
          <p:cNvSpPr/>
          <p:nvPr/>
        </p:nvSpPr>
        <p:spPr>
          <a:xfrm>
            <a:off x="1134256" y="5320723"/>
            <a:ext cx="173209" cy="143356"/>
          </a:xfrm>
          <a:custGeom>
            <a:avLst/>
            <a:gdLst/>
            <a:ahLst/>
            <a:cxnLst/>
            <a:rect l="l" t="t" r="r" b="b"/>
            <a:pathLst>
              <a:path w="1582" h="982" extrusionOk="0">
                <a:moveTo>
                  <a:pt x="1339" y="627"/>
                </a:moveTo>
                <a:lnTo>
                  <a:pt x="1339" y="627"/>
                </a:lnTo>
                <a:cubicBezTo>
                  <a:pt x="1367" y="636"/>
                  <a:pt x="1395" y="636"/>
                  <a:pt x="1432" y="636"/>
                </a:cubicBezTo>
                <a:lnTo>
                  <a:pt x="1405" y="655"/>
                </a:lnTo>
                <a:cubicBezTo>
                  <a:pt x="1386" y="645"/>
                  <a:pt x="1367" y="636"/>
                  <a:pt x="1339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0" y="710"/>
                </a:lnTo>
                <a:cubicBezTo>
                  <a:pt x="940" y="701"/>
                  <a:pt x="940" y="701"/>
                  <a:pt x="940" y="692"/>
                </a:cubicBezTo>
                <a:close/>
                <a:moveTo>
                  <a:pt x="850" y="0"/>
                </a:moveTo>
                <a:cubicBezTo>
                  <a:pt x="793" y="0"/>
                  <a:pt x="738" y="13"/>
                  <a:pt x="688" y="41"/>
                </a:cubicBezTo>
                <a:lnTo>
                  <a:pt x="633" y="50"/>
                </a:lnTo>
                <a:lnTo>
                  <a:pt x="633" y="153"/>
                </a:lnTo>
                <a:cubicBezTo>
                  <a:pt x="623" y="199"/>
                  <a:pt x="633" y="255"/>
                  <a:pt x="661" y="301"/>
                </a:cubicBezTo>
                <a:cubicBezTo>
                  <a:pt x="586" y="227"/>
                  <a:pt x="493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89" y="140"/>
                  <a:pt x="235" y="150"/>
                  <a:pt x="186" y="171"/>
                </a:cubicBezTo>
                <a:lnTo>
                  <a:pt x="131" y="125"/>
                </a:lnTo>
                <a:lnTo>
                  <a:pt x="131" y="255"/>
                </a:lnTo>
                <a:cubicBezTo>
                  <a:pt x="131" y="300"/>
                  <a:pt x="174" y="344"/>
                  <a:pt x="243" y="364"/>
                </a:cubicBezTo>
                <a:lnTo>
                  <a:pt x="243" y="364"/>
                </a:lnTo>
                <a:cubicBezTo>
                  <a:pt x="223" y="359"/>
                  <a:pt x="203" y="357"/>
                  <a:pt x="183" y="357"/>
                </a:cubicBezTo>
                <a:cubicBezTo>
                  <a:pt x="141" y="357"/>
                  <a:pt x="101" y="367"/>
                  <a:pt x="65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5"/>
                  <a:pt x="47" y="562"/>
                  <a:pt x="112" y="580"/>
                </a:cubicBezTo>
                <a:cubicBezTo>
                  <a:pt x="172" y="590"/>
                  <a:pt x="233" y="594"/>
                  <a:pt x="293" y="594"/>
                </a:cubicBezTo>
                <a:cubicBezTo>
                  <a:pt x="354" y="594"/>
                  <a:pt x="414" y="590"/>
                  <a:pt x="475" y="580"/>
                </a:cubicBezTo>
                <a:lnTo>
                  <a:pt x="475" y="580"/>
                </a:lnTo>
                <a:cubicBezTo>
                  <a:pt x="410" y="599"/>
                  <a:pt x="344" y="636"/>
                  <a:pt x="289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61" y="869"/>
                  <a:pt x="335" y="887"/>
                </a:cubicBezTo>
                <a:cubicBezTo>
                  <a:pt x="359" y="894"/>
                  <a:pt x="384" y="898"/>
                  <a:pt x="407" y="898"/>
                </a:cubicBezTo>
                <a:cubicBezTo>
                  <a:pt x="474" y="898"/>
                  <a:pt x="536" y="870"/>
                  <a:pt x="577" y="822"/>
                </a:cubicBezTo>
                <a:lnTo>
                  <a:pt x="577" y="822"/>
                </a:lnTo>
                <a:cubicBezTo>
                  <a:pt x="540" y="887"/>
                  <a:pt x="586" y="952"/>
                  <a:pt x="679" y="971"/>
                </a:cubicBezTo>
                <a:cubicBezTo>
                  <a:pt x="704" y="978"/>
                  <a:pt x="728" y="982"/>
                  <a:pt x="751" y="982"/>
                </a:cubicBezTo>
                <a:cubicBezTo>
                  <a:pt x="818" y="982"/>
                  <a:pt x="880" y="954"/>
                  <a:pt x="921" y="906"/>
                </a:cubicBezTo>
                <a:cubicBezTo>
                  <a:pt x="940" y="887"/>
                  <a:pt x="949" y="850"/>
                  <a:pt x="949" y="822"/>
                </a:cubicBezTo>
                <a:lnTo>
                  <a:pt x="949" y="710"/>
                </a:lnTo>
                <a:cubicBezTo>
                  <a:pt x="1023" y="766"/>
                  <a:pt x="1107" y="813"/>
                  <a:pt x="1191" y="831"/>
                </a:cubicBezTo>
                <a:cubicBezTo>
                  <a:pt x="1215" y="839"/>
                  <a:pt x="1239" y="842"/>
                  <a:pt x="1263" y="842"/>
                </a:cubicBezTo>
                <a:cubicBezTo>
                  <a:pt x="1330" y="842"/>
                  <a:pt x="1391" y="814"/>
                  <a:pt x="1432" y="766"/>
                </a:cubicBezTo>
                <a:cubicBezTo>
                  <a:pt x="1442" y="757"/>
                  <a:pt x="1451" y="738"/>
                  <a:pt x="1442" y="729"/>
                </a:cubicBezTo>
                <a:lnTo>
                  <a:pt x="1442" y="627"/>
                </a:lnTo>
                <a:cubicBezTo>
                  <a:pt x="1498" y="618"/>
                  <a:pt x="1535" y="599"/>
                  <a:pt x="1572" y="562"/>
                </a:cubicBezTo>
                <a:cubicBezTo>
                  <a:pt x="1572" y="543"/>
                  <a:pt x="1581" y="534"/>
                  <a:pt x="1581" y="525"/>
                </a:cubicBezTo>
                <a:lnTo>
                  <a:pt x="1581" y="394"/>
                </a:lnTo>
                <a:lnTo>
                  <a:pt x="1535" y="441"/>
                </a:lnTo>
                <a:cubicBezTo>
                  <a:pt x="1516" y="432"/>
                  <a:pt x="1498" y="422"/>
                  <a:pt x="1470" y="413"/>
                </a:cubicBezTo>
                <a:cubicBezTo>
                  <a:pt x="1409" y="404"/>
                  <a:pt x="1349" y="399"/>
                  <a:pt x="1288" y="399"/>
                </a:cubicBezTo>
                <a:cubicBezTo>
                  <a:pt x="1228" y="399"/>
                  <a:pt x="1167" y="404"/>
                  <a:pt x="1107" y="413"/>
                </a:cubicBezTo>
                <a:cubicBezTo>
                  <a:pt x="1209" y="385"/>
                  <a:pt x="1293" y="329"/>
                  <a:pt x="1358" y="246"/>
                </a:cubicBezTo>
                <a:cubicBezTo>
                  <a:pt x="1367" y="236"/>
                  <a:pt x="1367" y="218"/>
                  <a:pt x="1367" y="199"/>
                </a:cubicBezTo>
                <a:lnTo>
                  <a:pt x="1367" y="78"/>
                </a:lnTo>
                <a:lnTo>
                  <a:pt x="1321" y="125"/>
                </a:lnTo>
                <a:cubicBezTo>
                  <a:pt x="1302" y="106"/>
                  <a:pt x="1274" y="97"/>
                  <a:pt x="1246" y="87"/>
                </a:cubicBezTo>
                <a:cubicBezTo>
                  <a:pt x="1226" y="83"/>
                  <a:pt x="1205" y="81"/>
                  <a:pt x="1184" y="81"/>
                </a:cubicBezTo>
                <a:cubicBezTo>
                  <a:pt x="1119" y="81"/>
                  <a:pt x="1054" y="103"/>
                  <a:pt x="1005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5" y="2"/>
                  <a:pt x="867" y="0"/>
                  <a:pt x="850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5" name="Google Shape;995;p30"/>
          <p:cNvSpPr/>
          <p:nvPr/>
        </p:nvSpPr>
        <p:spPr>
          <a:xfrm>
            <a:off x="1132175" y="5302183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40" y="0"/>
                </a:moveTo>
                <a:cubicBezTo>
                  <a:pt x="697" y="0"/>
                  <a:pt x="585" y="174"/>
                  <a:pt x="680" y="307"/>
                </a:cubicBezTo>
                <a:cubicBezTo>
                  <a:pt x="605" y="233"/>
                  <a:pt x="512" y="177"/>
                  <a:pt x="410" y="159"/>
                </a:cubicBezTo>
                <a:cubicBezTo>
                  <a:pt x="388" y="151"/>
                  <a:pt x="366" y="148"/>
                  <a:pt x="343" y="148"/>
                </a:cubicBezTo>
                <a:cubicBezTo>
                  <a:pt x="280" y="148"/>
                  <a:pt x="216" y="176"/>
                  <a:pt x="168" y="224"/>
                </a:cubicBezTo>
                <a:cubicBezTo>
                  <a:pt x="132" y="278"/>
                  <a:pt x="175" y="342"/>
                  <a:pt x="273" y="371"/>
                </a:cubicBezTo>
                <a:lnTo>
                  <a:pt x="273" y="371"/>
                </a:lnTo>
                <a:cubicBezTo>
                  <a:pt x="251" y="365"/>
                  <a:pt x="229" y="362"/>
                  <a:pt x="207" y="362"/>
                </a:cubicBezTo>
                <a:cubicBezTo>
                  <a:pt x="141" y="362"/>
                  <a:pt x="79" y="390"/>
                  <a:pt x="38" y="438"/>
                </a:cubicBezTo>
                <a:cubicBezTo>
                  <a:pt x="1" y="493"/>
                  <a:pt x="47" y="559"/>
                  <a:pt x="140" y="586"/>
                </a:cubicBezTo>
                <a:cubicBezTo>
                  <a:pt x="201" y="596"/>
                  <a:pt x="261" y="600"/>
                  <a:pt x="322" y="600"/>
                </a:cubicBezTo>
                <a:cubicBezTo>
                  <a:pt x="382" y="600"/>
                  <a:pt x="442" y="596"/>
                  <a:pt x="503" y="586"/>
                </a:cubicBezTo>
                <a:lnTo>
                  <a:pt x="503" y="586"/>
                </a:lnTo>
                <a:cubicBezTo>
                  <a:pt x="410" y="614"/>
                  <a:pt x="326" y="670"/>
                  <a:pt x="261" y="754"/>
                </a:cubicBezTo>
                <a:cubicBezTo>
                  <a:pt x="224" y="810"/>
                  <a:pt x="270" y="875"/>
                  <a:pt x="363" y="903"/>
                </a:cubicBezTo>
                <a:cubicBezTo>
                  <a:pt x="388" y="910"/>
                  <a:pt x="412" y="913"/>
                  <a:pt x="436" y="913"/>
                </a:cubicBezTo>
                <a:cubicBezTo>
                  <a:pt x="502" y="913"/>
                  <a:pt x="564" y="886"/>
                  <a:pt x="605" y="837"/>
                </a:cubicBezTo>
                <a:lnTo>
                  <a:pt x="605" y="837"/>
                </a:lnTo>
                <a:cubicBezTo>
                  <a:pt x="568" y="893"/>
                  <a:pt x="615" y="958"/>
                  <a:pt x="717" y="986"/>
                </a:cubicBezTo>
                <a:cubicBezTo>
                  <a:pt x="739" y="994"/>
                  <a:pt x="761" y="997"/>
                  <a:pt x="784" y="997"/>
                </a:cubicBezTo>
                <a:cubicBezTo>
                  <a:pt x="847" y="997"/>
                  <a:pt x="908" y="969"/>
                  <a:pt x="949" y="921"/>
                </a:cubicBezTo>
                <a:cubicBezTo>
                  <a:pt x="986" y="847"/>
                  <a:pt x="986" y="763"/>
                  <a:pt x="949" y="698"/>
                </a:cubicBezTo>
                <a:lnTo>
                  <a:pt x="949" y="698"/>
                </a:lnTo>
                <a:cubicBezTo>
                  <a:pt x="1024" y="772"/>
                  <a:pt x="1117" y="819"/>
                  <a:pt x="1219" y="847"/>
                </a:cubicBezTo>
                <a:cubicBezTo>
                  <a:pt x="1241" y="854"/>
                  <a:pt x="1263" y="858"/>
                  <a:pt x="1286" y="858"/>
                </a:cubicBezTo>
                <a:cubicBezTo>
                  <a:pt x="1349" y="858"/>
                  <a:pt x="1413" y="830"/>
                  <a:pt x="1461" y="782"/>
                </a:cubicBezTo>
                <a:cubicBezTo>
                  <a:pt x="1494" y="731"/>
                  <a:pt x="1459" y="665"/>
                  <a:pt x="1383" y="640"/>
                </a:cubicBezTo>
                <a:lnTo>
                  <a:pt x="1383" y="640"/>
                </a:lnTo>
                <a:cubicBezTo>
                  <a:pt x="1397" y="642"/>
                  <a:pt x="1411" y="644"/>
                  <a:pt x="1425" y="644"/>
                </a:cubicBezTo>
                <a:cubicBezTo>
                  <a:pt x="1488" y="644"/>
                  <a:pt x="1550" y="616"/>
                  <a:pt x="1591" y="568"/>
                </a:cubicBezTo>
                <a:cubicBezTo>
                  <a:pt x="1637" y="503"/>
                  <a:pt x="1591" y="447"/>
                  <a:pt x="1489" y="419"/>
                </a:cubicBezTo>
                <a:cubicBezTo>
                  <a:pt x="1428" y="405"/>
                  <a:pt x="1368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28" y="391"/>
                  <a:pt x="1312" y="326"/>
                  <a:pt x="1377" y="252"/>
                </a:cubicBezTo>
                <a:cubicBezTo>
                  <a:pt x="1414" y="187"/>
                  <a:pt x="1368" y="121"/>
                  <a:pt x="1265" y="103"/>
                </a:cubicBezTo>
                <a:cubicBezTo>
                  <a:pt x="1244" y="96"/>
                  <a:pt x="1221" y="92"/>
                  <a:pt x="1199" y="92"/>
                </a:cubicBezTo>
                <a:cubicBezTo>
                  <a:pt x="1135" y="92"/>
                  <a:pt x="1072" y="120"/>
                  <a:pt x="1024" y="168"/>
                </a:cubicBezTo>
                <a:cubicBezTo>
                  <a:pt x="1061" y="103"/>
                  <a:pt x="1014" y="38"/>
                  <a:pt x="921" y="19"/>
                </a:cubicBezTo>
                <a:cubicBezTo>
                  <a:pt x="894" y="6"/>
                  <a:pt x="867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6" name="Google Shape;996;p30"/>
          <p:cNvSpPr/>
          <p:nvPr/>
        </p:nvSpPr>
        <p:spPr>
          <a:xfrm>
            <a:off x="2180960" y="4824376"/>
            <a:ext cx="173100" cy="458680"/>
          </a:xfrm>
          <a:custGeom>
            <a:avLst/>
            <a:gdLst/>
            <a:ahLst/>
            <a:cxnLst/>
            <a:rect l="l" t="t" r="r" b="b"/>
            <a:pathLst>
              <a:path w="1581" h="3142" extrusionOk="0">
                <a:moveTo>
                  <a:pt x="0" y="0"/>
                </a:moveTo>
                <a:lnTo>
                  <a:pt x="0" y="1869"/>
                </a:lnTo>
                <a:cubicBezTo>
                  <a:pt x="0" y="2325"/>
                  <a:pt x="242" y="2753"/>
                  <a:pt x="632" y="2985"/>
                </a:cubicBezTo>
                <a:lnTo>
                  <a:pt x="781" y="3069"/>
                </a:lnTo>
                <a:cubicBezTo>
                  <a:pt x="867" y="3119"/>
                  <a:pt x="959" y="3142"/>
                  <a:pt x="1048" y="3142"/>
                </a:cubicBezTo>
                <a:cubicBezTo>
                  <a:pt x="1325" y="3142"/>
                  <a:pt x="1581" y="2921"/>
                  <a:pt x="1581" y="2604"/>
                </a:cubicBezTo>
                <a:lnTo>
                  <a:pt x="1581" y="902"/>
                </a:lnTo>
                <a:lnTo>
                  <a:pt x="0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7" name="Google Shape;997;p30"/>
          <p:cNvSpPr/>
          <p:nvPr/>
        </p:nvSpPr>
        <p:spPr>
          <a:xfrm>
            <a:off x="2180961" y="4794451"/>
            <a:ext cx="210763" cy="161749"/>
          </a:xfrm>
          <a:custGeom>
            <a:avLst/>
            <a:gdLst/>
            <a:ahLst/>
            <a:cxnLst/>
            <a:rect l="l" t="t" r="r" b="b"/>
            <a:pathLst>
              <a:path w="1925" h="1108" extrusionOk="0">
                <a:moveTo>
                  <a:pt x="344" y="1"/>
                </a:moveTo>
                <a:lnTo>
                  <a:pt x="0" y="205"/>
                </a:lnTo>
                <a:lnTo>
                  <a:pt x="1581" y="1107"/>
                </a:lnTo>
                <a:lnTo>
                  <a:pt x="1925" y="912"/>
                </a:lnTo>
                <a:lnTo>
                  <a:pt x="344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8" name="Google Shape;998;p30"/>
          <p:cNvSpPr/>
          <p:nvPr/>
        </p:nvSpPr>
        <p:spPr>
          <a:xfrm>
            <a:off x="2353952" y="4927441"/>
            <a:ext cx="37773" cy="216056"/>
          </a:xfrm>
          <a:custGeom>
            <a:avLst/>
            <a:gdLst/>
            <a:ahLst/>
            <a:cxnLst/>
            <a:rect l="l" t="t" r="r" b="b"/>
            <a:pathLst>
              <a:path w="345" h="1480" extrusionOk="0">
                <a:moveTo>
                  <a:pt x="345" y="1"/>
                </a:moveTo>
                <a:lnTo>
                  <a:pt x="1" y="196"/>
                </a:lnTo>
                <a:lnTo>
                  <a:pt x="1" y="1480"/>
                </a:lnTo>
                <a:lnTo>
                  <a:pt x="345" y="1284"/>
                </a:lnTo>
                <a:lnTo>
                  <a:pt x="345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9" name="Google Shape;999;p30"/>
          <p:cNvSpPr/>
          <p:nvPr/>
        </p:nvSpPr>
        <p:spPr>
          <a:xfrm>
            <a:off x="2179867" y="5011384"/>
            <a:ext cx="174195" cy="289339"/>
          </a:xfrm>
          <a:custGeom>
            <a:avLst/>
            <a:gdLst/>
            <a:ahLst/>
            <a:cxnLst/>
            <a:rect l="l" t="t" r="r" b="b"/>
            <a:pathLst>
              <a:path w="1591" h="1982" extrusionOk="0">
                <a:moveTo>
                  <a:pt x="500" y="0"/>
                </a:moveTo>
                <a:cubicBezTo>
                  <a:pt x="212" y="0"/>
                  <a:pt x="1" y="247"/>
                  <a:pt x="1" y="542"/>
                </a:cubicBezTo>
                <a:cubicBezTo>
                  <a:pt x="10" y="1100"/>
                  <a:pt x="308" y="1621"/>
                  <a:pt x="791" y="1909"/>
                </a:cubicBezTo>
                <a:cubicBezTo>
                  <a:pt x="877" y="1959"/>
                  <a:pt x="969" y="1981"/>
                  <a:pt x="1058" y="1981"/>
                </a:cubicBezTo>
                <a:cubicBezTo>
                  <a:pt x="1335" y="1981"/>
                  <a:pt x="1591" y="1761"/>
                  <a:pt x="1591" y="1444"/>
                </a:cubicBezTo>
                <a:cubicBezTo>
                  <a:pt x="1582" y="886"/>
                  <a:pt x="1284" y="365"/>
                  <a:pt x="800" y="86"/>
                </a:cubicBezTo>
                <a:cubicBezTo>
                  <a:pt x="695" y="27"/>
                  <a:pt x="593" y="0"/>
                  <a:pt x="500" y="0"/>
                </a:cubicBez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0" name="Google Shape;1000;p30"/>
          <p:cNvSpPr/>
          <p:nvPr/>
        </p:nvSpPr>
        <p:spPr>
          <a:xfrm>
            <a:off x="2230231" y="4982332"/>
            <a:ext cx="72919" cy="213136"/>
          </a:xfrm>
          <a:custGeom>
            <a:avLst/>
            <a:gdLst/>
            <a:ahLst/>
            <a:cxnLst/>
            <a:rect l="l" t="t" r="r" b="b"/>
            <a:pathLst>
              <a:path w="666" h="1460" extrusionOk="0">
                <a:moveTo>
                  <a:pt x="225" y="1"/>
                </a:moveTo>
                <a:cubicBezTo>
                  <a:pt x="108" y="1"/>
                  <a:pt x="1" y="97"/>
                  <a:pt x="15" y="229"/>
                </a:cubicBezTo>
                <a:cubicBezTo>
                  <a:pt x="15" y="378"/>
                  <a:pt x="71" y="527"/>
                  <a:pt x="164" y="639"/>
                </a:cubicBezTo>
                <a:lnTo>
                  <a:pt x="164" y="1159"/>
                </a:lnTo>
                <a:cubicBezTo>
                  <a:pt x="164" y="1159"/>
                  <a:pt x="164" y="1169"/>
                  <a:pt x="164" y="1178"/>
                </a:cubicBezTo>
                <a:lnTo>
                  <a:pt x="164" y="1187"/>
                </a:lnTo>
                <a:cubicBezTo>
                  <a:pt x="182" y="1299"/>
                  <a:pt x="238" y="1392"/>
                  <a:pt x="331" y="1448"/>
                </a:cubicBezTo>
                <a:cubicBezTo>
                  <a:pt x="347" y="1456"/>
                  <a:pt x="364" y="1459"/>
                  <a:pt x="381" y="1459"/>
                </a:cubicBezTo>
                <a:cubicBezTo>
                  <a:pt x="441" y="1459"/>
                  <a:pt x="499" y="1411"/>
                  <a:pt x="499" y="1345"/>
                </a:cubicBezTo>
                <a:lnTo>
                  <a:pt x="499" y="1336"/>
                </a:lnTo>
                <a:lnTo>
                  <a:pt x="499" y="806"/>
                </a:lnTo>
                <a:cubicBezTo>
                  <a:pt x="601" y="778"/>
                  <a:pt x="666" y="694"/>
                  <a:pt x="657" y="592"/>
                </a:cubicBezTo>
                <a:cubicBezTo>
                  <a:pt x="657" y="360"/>
                  <a:pt x="536" y="155"/>
                  <a:pt x="340" y="34"/>
                </a:cubicBezTo>
                <a:cubicBezTo>
                  <a:pt x="303" y="11"/>
                  <a:pt x="264" y="1"/>
                  <a:pt x="225" y="1"/>
                </a:cubicBez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1" name="Google Shape;1001;p30"/>
          <p:cNvSpPr/>
          <p:nvPr/>
        </p:nvSpPr>
        <p:spPr>
          <a:xfrm>
            <a:off x="2230121" y="4982332"/>
            <a:ext cx="51678" cy="213136"/>
          </a:xfrm>
          <a:custGeom>
            <a:avLst/>
            <a:gdLst/>
            <a:ahLst/>
            <a:cxnLst/>
            <a:rect l="l" t="t" r="r" b="b"/>
            <a:pathLst>
              <a:path w="472" h="1460" extrusionOk="0">
                <a:moveTo>
                  <a:pt x="220" y="1"/>
                </a:moveTo>
                <a:cubicBezTo>
                  <a:pt x="105" y="1"/>
                  <a:pt x="1" y="99"/>
                  <a:pt x="16" y="229"/>
                </a:cubicBezTo>
                <a:cubicBezTo>
                  <a:pt x="16" y="378"/>
                  <a:pt x="72" y="527"/>
                  <a:pt x="165" y="639"/>
                </a:cubicBezTo>
                <a:lnTo>
                  <a:pt x="165" y="1159"/>
                </a:lnTo>
                <a:cubicBezTo>
                  <a:pt x="165" y="1159"/>
                  <a:pt x="165" y="1169"/>
                  <a:pt x="165" y="1178"/>
                </a:cubicBezTo>
                <a:lnTo>
                  <a:pt x="165" y="1187"/>
                </a:lnTo>
                <a:cubicBezTo>
                  <a:pt x="183" y="1299"/>
                  <a:pt x="239" y="1392"/>
                  <a:pt x="332" y="1448"/>
                </a:cubicBezTo>
                <a:cubicBezTo>
                  <a:pt x="351" y="1455"/>
                  <a:pt x="372" y="1460"/>
                  <a:pt x="393" y="1460"/>
                </a:cubicBezTo>
                <a:cubicBezTo>
                  <a:pt x="422" y="1460"/>
                  <a:pt x="450" y="1451"/>
                  <a:pt x="472" y="1429"/>
                </a:cubicBezTo>
                <a:cubicBezTo>
                  <a:pt x="388" y="1373"/>
                  <a:pt x="341" y="1280"/>
                  <a:pt x="332" y="1187"/>
                </a:cubicBezTo>
                <a:lnTo>
                  <a:pt x="332" y="1178"/>
                </a:lnTo>
                <a:cubicBezTo>
                  <a:pt x="323" y="1169"/>
                  <a:pt x="323" y="1159"/>
                  <a:pt x="332" y="1159"/>
                </a:cubicBezTo>
                <a:cubicBezTo>
                  <a:pt x="323" y="1150"/>
                  <a:pt x="323" y="1150"/>
                  <a:pt x="332" y="1141"/>
                </a:cubicBezTo>
                <a:lnTo>
                  <a:pt x="332" y="639"/>
                </a:lnTo>
                <a:cubicBezTo>
                  <a:pt x="230" y="527"/>
                  <a:pt x="174" y="378"/>
                  <a:pt x="174" y="229"/>
                </a:cubicBezTo>
                <a:cubicBezTo>
                  <a:pt x="165" y="136"/>
                  <a:pt x="221" y="53"/>
                  <a:pt x="295" y="16"/>
                </a:cubicBezTo>
                <a:cubicBezTo>
                  <a:pt x="270" y="6"/>
                  <a:pt x="245" y="1"/>
                  <a:pt x="220" y="1"/>
                </a:cubicBez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2" name="Google Shape;1002;p30"/>
          <p:cNvSpPr/>
          <p:nvPr/>
        </p:nvSpPr>
        <p:spPr>
          <a:xfrm>
            <a:off x="3694962" y="4983210"/>
            <a:ext cx="68320" cy="905535"/>
          </a:xfrm>
          <a:custGeom>
            <a:avLst/>
            <a:gdLst/>
            <a:ahLst/>
            <a:cxnLst/>
            <a:rect l="l" t="t" r="r" b="b"/>
            <a:pathLst>
              <a:path w="624" h="6203" extrusionOk="0">
                <a:moveTo>
                  <a:pt x="0" y="0"/>
                </a:moveTo>
                <a:lnTo>
                  <a:pt x="0" y="6203"/>
                </a:lnTo>
                <a:lnTo>
                  <a:pt x="623" y="5887"/>
                </a:lnTo>
                <a:lnTo>
                  <a:pt x="623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3" name="Google Shape;1003;p30"/>
          <p:cNvSpPr/>
          <p:nvPr/>
        </p:nvSpPr>
        <p:spPr>
          <a:xfrm>
            <a:off x="1641294" y="4532409"/>
            <a:ext cx="84634" cy="752252"/>
          </a:xfrm>
          <a:custGeom>
            <a:avLst/>
            <a:gdLst/>
            <a:ahLst/>
            <a:cxnLst/>
            <a:rect l="l" t="t" r="r" b="b"/>
            <a:pathLst>
              <a:path w="773" h="5153" extrusionOk="0">
                <a:moveTo>
                  <a:pt x="0" y="1"/>
                </a:moveTo>
                <a:lnTo>
                  <a:pt x="0" y="5153"/>
                </a:lnTo>
                <a:lnTo>
                  <a:pt x="772" y="4688"/>
                </a:lnTo>
                <a:lnTo>
                  <a:pt x="772" y="447"/>
                </a:lnTo>
                <a:lnTo>
                  <a:pt x="0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4" name="Google Shape;1004;p30"/>
          <p:cNvSpPr/>
          <p:nvPr/>
        </p:nvSpPr>
        <p:spPr>
          <a:xfrm>
            <a:off x="3020844" y="5435176"/>
            <a:ext cx="106093" cy="935607"/>
          </a:xfrm>
          <a:custGeom>
            <a:avLst/>
            <a:gdLst/>
            <a:ahLst/>
            <a:cxnLst/>
            <a:rect l="l" t="t" r="r" b="b"/>
            <a:pathLst>
              <a:path w="969" h="6409" extrusionOk="0">
                <a:moveTo>
                  <a:pt x="968" y="1"/>
                </a:moveTo>
                <a:lnTo>
                  <a:pt x="1" y="215"/>
                </a:lnTo>
                <a:lnTo>
                  <a:pt x="1" y="6408"/>
                </a:lnTo>
                <a:lnTo>
                  <a:pt x="968" y="5878"/>
                </a:lnTo>
                <a:lnTo>
                  <a:pt x="968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5" name="Google Shape;1005;p30"/>
          <p:cNvSpPr/>
          <p:nvPr/>
        </p:nvSpPr>
        <p:spPr>
          <a:xfrm>
            <a:off x="2936429" y="5440724"/>
            <a:ext cx="85619" cy="904221"/>
          </a:xfrm>
          <a:custGeom>
            <a:avLst/>
            <a:gdLst/>
            <a:ahLst/>
            <a:cxnLst/>
            <a:rect l="l" t="t" r="r" b="b"/>
            <a:pathLst>
              <a:path w="782" h="6194" extrusionOk="0">
                <a:moveTo>
                  <a:pt x="0" y="0"/>
                </a:moveTo>
                <a:lnTo>
                  <a:pt x="0" y="6193"/>
                </a:lnTo>
                <a:lnTo>
                  <a:pt x="781" y="6054"/>
                </a:lnTo>
                <a:lnTo>
                  <a:pt x="781" y="167"/>
                </a:lnTo>
                <a:lnTo>
                  <a:pt x="0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6" name="Google Shape;1006;p30"/>
          <p:cNvSpPr/>
          <p:nvPr/>
        </p:nvSpPr>
        <p:spPr>
          <a:xfrm>
            <a:off x="1607682" y="4398104"/>
            <a:ext cx="84634" cy="905535"/>
          </a:xfrm>
          <a:custGeom>
            <a:avLst/>
            <a:gdLst/>
            <a:ahLst/>
            <a:cxnLst/>
            <a:rect l="l" t="t" r="r" b="b"/>
            <a:pathLst>
              <a:path w="773" h="6203" extrusionOk="0">
                <a:moveTo>
                  <a:pt x="1" y="0"/>
                </a:moveTo>
                <a:lnTo>
                  <a:pt x="1" y="6203"/>
                </a:lnTo>
                <a:lnTo>
                  <a:pt x="772" y="6054"/>
                </a:lnTo>
                <a:lnTo>
                  <a:pt x="772" y="177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7" name="Google Shape;1007;p30"/>
          <p:cNvSpPr/>
          <p:nvPr/>
        </p:nvSpPr>
        <p:spPr>
          <a:xfrm>
            <a:off x="-521314" y="2168924"/>
            <a:ext cx="2805179" cy="2115299"/>
          </a:xfrm>
          <a:custGeom>
            <a:avLst/>
            <a:gdLst/>
            <a:ahLst/>
            <a:cxnLst/>
            <a:rect l="l" t="t" r="r" b="b"/>
            <a:pathLst>
              <a:path w="25621" h="14490" extrusionOk="0">
                <a:moveTo>
                  <a:pt x="11895" y="1"/>
                </a:moveTo>
                <a:cubicBezTo>
                  <a:pt x="11727" y="1"/>
                  <a:pt x="159" y="1"/>
                  <a:pt x="1" y="10"/>
                </a:cubicBezTo>
                <a:lnTo>
                  <a:pt x="1" y="2354"/>
                </a:lnTo>
                <a:cubicBezTo>
                  <a:pt x="159" y="2354"/>
                  <a:pt x="11736" y="2344"/>
                  <a:pt x="11895" y="2344"/>
                </a:cubicBezTo>
                <a:cubicBezTo>
                  <a:pt x="17679" y="2354"/>
                  <a:pt x="22356" y="7040"/>
                  <a:pt x="22365" y="12815"/>
                </a:cubicBezTo>
                <a:cubicBezTo>
                  <a:pt x="22365" y="13038"/>
                  <a:pt x="22356" y="13252"/>
                  <a:pt x="22347" y="13475"/>
                </a:cubicBezTo>
                <a:cubicBezTo>
                  <a:pt x="22923" y="13689"/>
                  <a:pt x="23481" y="13940"/>
                  <a:pt x="24021" y="14229"/>
                </a:cubicBezTo>
                <a:lnTo>
                  <a:pt x="24607" y="14489"/>
                </a:lnTo>
                <a:cubicBezTo>
                  <a:pt x="25620" y="6808"/>
                  <a:pt x="19641" y="1"/>
                  <a:pt x="11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8" name="Google Shape;1008;p30"/>
          <p:cNvSpPr/>
          <p:nvPr/>
        </p:nvSpPr>
        <p:spPr>
          <a:xfrm>
            <a:off x="-521314" y="1816081"/>
            <a:ext cx="2970067" cy="2617481"/>
          </a:xfrm>
          <a:custGeom>
            <a:avLst/>
            <a:gdLst/>
            <a:ahLst/>
            <a:cxnLst/>
            <a:rect l="l" t="t" r="r" b="b"/>
            <a:pathLst>
              <a:path w="27127" h="17930" extrusionOk="0">
                <a:moveTo>
                  <a:pt x="11895" y="0"/>
                </a:moveTo>
                <a:cubicBezTo>
                  <a:pt x="11736" y="0"/>
                  <a:pt x="159" y="0"/>
                  <a:pt x="1" y="9"/>
                </a:cubicBezTo>
                <a:lnTo>
                  <a:pt x="1" y="2483"/>
                </a:lnTo>
                <a:cubicBezTo>
                  <a:pt x="159" y="2483"/>
                  <a:pt x="11736" y="2474"/>
                  <a:pt x="11895" y="2474"/>
                </a:cubicBezTo>
                <a:cubicBezTo>
                  <a:pt x="11900" y="2474"/>
                  <a:pt x="11905" y="2474"/>
                  <a:pt x="11910" y="2474"/>
                </a:cubicBezTo>
                <a:cubicBezTo>
                  <a:pt x="19612" y="2474"/>
                  <a:pt x="25554" y="9249"/>
                  <a:pt x="24551" y="16888"/>
                </a:cubicBezTo>
                <a:cubicBezTo>
                  <a:pt x="25332" y="17232"/>
                  <a:pt x="26113" y="17576"/>
                  <a:pt x="26885" y="17929"/>
                </a:cubicBezTo>
                <a:cubicBezTo>
                  <a:pt x="27052" y="17046"/>
                  <a:pt x="27127" y="16144"/>
                  <a:pt x="27127" y="15232"/>
                </a:cubicBezTo>
                <a:cubicBezTo>
                  <a:pt x="27127" y="6835"/>
                  <a:pt x="20301" y="0"/>
                  <a:pt x="1189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9" name="Google Shape;1009;p30"/>
          <p:cNvSpPr/>
          <p:nvPr/>
        </p:nvSpPr>
        <p:spPr>
          <a:xfrm>
            <a:off x="-521315" y="1482067"/>
            <a:ext cx="3221560" cy="3095284"/>
          </a:xfrm>
          <a:custGeom>
            <a:avLst/>
            <a:gdLst/>
            <a:ahLst/>
            <a:cxnLst/>
            <a:rect l="l" t="t" r="r" b="b"/>
            <a:pathLst>
              <a:path w="29424" h="21203" extrusionOk="0">
                <a:moveTo>
                  <a:pt x="1" y="0"/>
                </a:moveTo>
                <a:lnTo>
                  <a:pt x="1" y="2353"/>
                </a:lnTo>
                <a:cubicBezTo>
                  <a:pt x="159" y="2353"/>
                  <a:pt x="11736" y="2344"/>
                  <a:pt x="11895" y="2344"/>
                </a:cubicBezTo>
                <a:cubicBezTo>
                  <a:pt x="20264" y="2344"/>
                  <a:pt x="27071" y="9151"/>
                  <a:pt x="27071" y="17520"/>
                </a:cubicBezTo>
                <a:cubicBezTo>
                  <a:pt x="27080" y="18413"/>
                  <a:pt x="26997" y="19315"/>
                  <a:pt x="26838" y="20198"/>
                </a:cubicBezTo>
                <a:lnTo>
                  <a:pt x="27145" y="20329"/>
                </a:lnTo>
                <a:cubicBezTo>
                  <a:pt x="27778" y="20617"/>
                  <a:pt x="28401" y="20905"/>
                  <a:pt x="29033" y="21203"/>
                </a:cubicBezTo>
                <a:cubicBezTo>
                  <a:pt x="29293" y="19994"/>
                  <a:pt x="29424" y="18757"/>
                  <a:pt x="29424" y="17520"/>
                </a:cubicBezTo>
                <a:cubicBezTo>
                  <a:pt x="29424" y="7858"/>
                  <a:pt x="21556" y="0"/>
                  <a:pt x="1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0" name="Google Shape;1010;p30"/>
          <p:cNvSpPr/>
          <p:nvPr/>
        </p:nvSpPr>
        <p:spPr>
          <a:xfrm>
            <a:off x="-521315" y="1135937"/>
            <a:ext cx="3481155" cy="3594840"/>
          </a:xfrm>
          <a:custGeom>
            <a:avLst/>
            <a:gdLst/>
            <a:ahLst/>
            <a:cxnLst/>
            <a:rect l="l" t="t" r="r" b="b"/>
            <a:pathLst>
              <a:path w="31795" h="24625" extrusionOk="0">
                <a:moveTo>
                  <a:pt x="1" y="0"/>
                </a:moveTo>
                <a:lnTo>
                  <a:pt x="1" y="2483"/>
                </a:lnTo>
                <a:lnTo>
                  <a:pt x="11895" y="2483"/>
                </a:lnTo>
                <a:cubicBezTo>
                  <a:pt x="21501" y="2483"/>
                  <a:pt x="29312" y="10294"/>
                  <a:pt x="29312" y="19891"/>
                </a:cubicBezTo>
                <a:cubicBezTo>
                  <a:pt x="29312" y="21109"/>
                  <a:pt x="29182" y="22328"/>
                  <a:pt x="28921" y="23527"/>
                </a:cubicBezTo>
                <a:cubicBezTo>
                  <a:pt x="29693" y="23890"/>
                  <a:pt x="30456" y="24253"/>
                  <a:pt x="31218" y="24625"/>
                </a:cubicBezTo>
                <a:cubicBezTo>
                  <a:pt x="31600" y="23072"/>
                  <a:pt x="31795" y="21491"/>
                  <a:pt x="31795" y="19891"/>
                </a:cubicBezTo>
                <a:cubicBezTo>
                  <a:pt x="31795" y="8918"/>
                  <a:pt x="22868" y="0"/>
                  <a:pt x="118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1" name="Google Shape;1011;p30"/>
          <p:cNvSpPr/>
          <p:nvPr/>
        </p:nvSpPr>
        <p:spPr>
          <a:xfrm>
            <a:off x="-521315" y="808643"/>
            <a:ext cx="3727611" cy="4070161"/>
          </a:xfrm>
          <a:custGeom>
            <a:avLst/>
            <a:gdLst/>
            <a:ahLst/>
            <a:cxnLst/>
            <a:rect l="l" t="t" r="r" b="b"/>
            <a:pathLst>
              <a:path w="34046" h="27881" extrusionOk="0">
                <a:moveTo>
                  <a:pt x="11939" y="1"/>
                </a:moveTo>
                <a:cubicBezTo>
                  <a:pt x="11927" y="1"/>
                  <a:pt x="11915" y="1"/>
                  <a:pt x="11904" y="1"/>
                </a:cubicBezTo>
                <a:lnTo>
                  <a:pt x="1" y="1"/>
                </a:lnTo>
                <a:lnTo>
                  <a:pt x="1" y="2456"/>
                </a:lnTo>
                <a:lnTo>
                  <a:pt x="11904" y="2456"/>
                </a:lnTo>
                <a:cubicBezTo>
                  <a:pt x="22756" y="2456"/>
                  <a:pt x="31581" y="11290"/>
                  <a:pt x="31581" y="22133"/>
                </a:cubicBezTo>
                <a:cubicBezTo>
                  <a:pt x="31581" y="23696"/>
                  <a:pt x="31395" y="25248"/>
                  <a:pt x="31023" y="26774"/>
                </a:cubicBezTo>
                <a:cubicBezTo>
                  <a:pt x="31776" y="27136"/>
                  <a:pt x="32530" y="27508"/>
                  <a:pt x="33283" y="27880"/>
                </a:cubicBezTo>
                <a:cubicBezTo>
                  <a:pt x="33776" y="26002"/>
                  <a:pt x="34036" y="24077"/>
                  <a:pt x="34036" y="22133"/>
                </a:cubicBezTo>
                <a:cubicBezTo>
                  <a:pt x="34045" y="16265"/>
                  <a:pt x="31711" y="10630"/>
                  <a:pt x="27554" y="6483"/>
                </a:cubicBezTo>
                <a:cubicBezTo>
                  <a:pt x="23415" y="2334"/>
                  <a:pt x="17794" y="1"/>
                  <a:pt x="119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2" name="Google Shape;1012;p30"/>
          <p:cNvSpPr/>
          <p:nvPr/>
        </p:nvSpPr>
        <p:spPr>
          <a:xfrm>
            <a:off x="-522299" y="495068"/>
            <a:ext cx="4124613" cy="4526213"/>
          </a:xfrm>
          <a:custGeom>
            <a:avLst/>
            <a:gdLst/>
            <a:ahLst/>
            <a:cxnLst/>
            <a:rect l="l" t="t" r="r" b="b"/>
            <a:pathLst>
              <a:path w="37672" h="31005" extrusionOk="0">
                <a:moveTo>
                  <a:pt x="11973" y="1"/>
                </a:moveTo>
                <a:cubicBezTo>
                  <a:pt x="11950" y="1"/>
                  <a:pt x="11927" y="1"/>
                  <a:pt x="11904" y="1"/>
                </a:cubicBezTo>
                <a:lnTo>
                  <a:pt x="0" y="1"/>
                </a:lnTo>
                <a:lnTo>
                  <a:pt x="0" y="2344"/>
                </a:lnTo>
                <a:lnTo>
                  <a:pt x="11904" y="2344"/>
                </a:lnTo>
                <a:cubicBezTo>
                  <a:pt x="23993" y="2344"/>
                  <a:pt x="33831" y="12183"/>
                  <a:pt x="33831" y="24272"/>
                </a:cubicBezTo>
                <a:cubicBezTo>
                  <a:pt x="33831" y="26188"/>
                  <a:pt x="33589" y="28085"/>
                  <a:pt x="33097" y="29935"/>
                </a:cubicBezTo>
                <a:cubicBezTo>
                  <a:pt x="33813" y="30289"/>
                  <a:pt x="34529" y="30642"/>
                  <a:pt x="35235" y="31005"/>
                </a:cubicBezTo>
                <a:cubicBezTo>
                  <a:pt x="37672" y="22514"/>
                  <a:pt x="35310" y="13364"/>
                  <a:pt x="29070" y="7115"/>
                </a:cubicBezTo>
                <a:cubicBezTo>
                  <a:pt x="24539" y="2565"/>
                  <a:pt x="18392" y="1"/>
                  <a:pt x="1197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30"/>
          <p:cNvSpPr/>
          <p:nvPr/>
        </p:nvSpPr>
        <p:spPr>
          <a:xfrm>
            <a:off x="2190048" y="4330221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91"/>
                  <a:pt x="1256" y="1191"/>
                </a:cubicBezTo>
                <a:cubicBezTo>
                  <a:pt x="1851" y="1191"/>
                  <a:pt x="2539" y="940"/>
                  <a:pt x="2539" y="372"/>
                </a:cubicBezTo>
                <a:lnTo>
                  <a:pt x="2539" y="1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4" name="Google Shape;1014;p30"/>
          <p:cNvSpPr/>
          <p:nvPr/>
        </p:nvSpPr>
        <p:spPr>
          <a:xfrm>
            <a:off x="2189063" y="4216208"/>
            <a:ext cx="278098" cy="234887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51" y="1609"/>
                  <a:pt x="2539" y="1349"/>
                  <a:pt x="2539" y="791"/>
                </a:cubicBezTo>
                <a:cubicBezTo>
                  <a:pt x="2539" y="233"/>
                  <a:pt x="1832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5" name="Google Shape;1015;p30"/>
          <p:cNvSpPr/>
          <p:nvPr/>
        </p:nvSpPr>
        <p:spPr>
          <a:xfrm>
            <a:off x="2204281" y="4225695"/>
            <a:ext cx="246566" cy="206420"/>
          </a:xfrm>
          <a:custGeom>
            <a:avLst/>
            <a:gdLst/>
            <a:ahLst/>
            <a:cxnLst/>
            <a:rect l="l" t="t" r="r" b="b"/>
            <a:pathLst>
              <a:path w="2252" h="1414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96" y="1414"/>
                  <a:pt x="112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6" name="Google Shape;1016;p30"/>
          <p:cNvSpPr/>
          <p:nvPr/>
        </p:nvSpPr>
        <p:spPr>
          <a:xfrm>
            <a:off x="2204281" y="4225696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8"/>
                </a:cubicBezTo>
                <a:cubicBezTo>
                  <a:pt x="1" y="726"/>
                  <a:pt x="1" y="744"/>
                  <a:pt x="1" y="772"/>
                </a:cubicBezTo>
                <a:cubicBezTo>
                  <a:pt x="66" y="326"/>
                  <a:pt x="652" y="149"/>
                  <a:pt x="1117" y="149"/>
                </a:cubicBezTo>
                <a:cubicBezTo>
                  <a:pt x="1600" y="149"/>
                  <a:pt x="2196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7" name="Google Shape;1017;p30"/>
          <p:cNvSpPr/>
          <p:nvPr/>
        </p:nvSpPr>
        <p:spPr>
          <a:xfrm>
            <a:off x="2241946" y="4271828"/>
            <a:ext cx="173209" cy="142917"/>
          </a:xfrm>
          <a:custGeom>
            <a:avLst/>
            <a:gdLst/>
            <a:ahLst/>
            <a:cxnLst/>
            <a:rect l="l" t="t" r="r" b="b"/>
            <a:pathLst>
              <a:path w="1582" h="979" extrusionOk="0">
                <a:moveTo>
                  <a:pt x="1349" y="623"/>
                </a:moveTo>
                <a:lnTo>
                  <a:pt x="1349" y="623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96" y="642"/>
                  <a:pt x="1368" y="633"/>
                  <a:pt x="1349" y="623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7"/>
                </a:lnTo>
                <a:cubicBezTo>
                  <a:pt x="949" y="698"/>
                  <a:pt x="949" y="698"/>
                  <a:pt x="949" y="689"/>
                </a:cubicBezTo>
                <a:close/>
                <a:moveTo>
                  <a:pt x="835" y="0"/>
                </a:moveTo>
                <a:cubicBezTo>
                  <a:pt x="789" y="0"/>
                  <a:pt x="742" y="13"/>
                  <a:pt x="698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196"/>
                  <a:pt x="643" y="251"/>
                  <a:pt x="661" y="298"/>
                </a:cubicBezTo>
                <a:cubicBezTo>
                  <a:pt x="587" y="224"/>
                  <a:pt x="494" y="168"/>
                  <a:pt x="392" y="149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1"/>
                </a:lnTo>
                <a:lnTo>
                  <a:pt x="140" y="251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7" y="356"/>
                  <a:pt x="207" y="353"/>
                  <a:pt x="187" y="353"/>
                </a:cubicBezTo>
                <a:cubicBezTo>
                  <a:pt x="146" y="353"/>
                  <a:pt x="102" y="364"/>
                  <a:pt x="66" y="382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2" y="577"/>
                </a:cubicBezTo>
                <a:cubicBezTo>
                  <a:pt x="182" y="586"/>
                  <a:pt x="243" y="591"/>
                  <a:pt x="303" y="591"/>
                </a:cubicBezTo>
                <a:cubicBezTo>
                  <a:pt x="364" y="591"/>
                  <a:pt x="424" y="586"/>
                  <a:pt x="485" y="577"/>
                </a:cubicBezTo>
                <a:lnTo>
                  <a:pt x="485" y="577"/>
                </a:lnTo>
                <a:cubicBezTo>
                  <a:pt x="410" y="596"/>
                  <a:pt x="345" y="633"/>
                  <a:pt x="289" y="679"/>
                </a:cubicBezTo>
                <a:lnTo>
                  <a:pt x="224" y="651"/>
                </a:lnTo>
                <a:lnTo>
                  <a:pt x="224" y="772"/>
                </a:lnTo>
                <a:cubicBezTo>
                  <a:pt x="224" y="819"/>
                  <a:pt x="271" y="865"/>
                  <a:pt x="345" y="884"/>
                </a:cubicBezTo>
                <a:cubicBezTo>
                  <a:pt x="369" y="892"/>
                  <a:pt x="395" y="896"/>
                  <a:pt x="420" y="896"/>
                </a:cubicBezTo>
                <a:cubicBezTo>
                  <a:pt x="481" y="896"/>
                  <a:pt x="541" y="871"/>
                  <a:pt x="587" y="819"/>
                </a:cubicBezTo>
                <a:lnTo>
                  <a:pt x="587" y="819"/>
                </a:lnTo>
                <a:cubicBezTo>
                  <a:pt x="550" y="884"/>
                  <a:pt x="596" y="949"/>
                  <a:pt x="689" y="968"/>
                </a:cubicBezTo>
                <a:cubicBezTo>
                  <a:pt x="711" y="975"/>
                  <a:pt x="733" y="978"/>
                  <a:pt x="756" y="978"/>
                </a:cubicBezTo>
                <a:cubicBezTo>
                  <a:pt x="820" y="978"/>
                  <a:pt x="883" y="951"/>
                  <a:pt x="931" y="902"/>
                </a:cubicBezTo>
                <a:cubicBezTo>
                  <a:pt x="949" y="884"/>
                  <a:pt x="959" y="856"/>
                  <a:pt x="959" y="819"/>
                </a:cubicBezTo>
                <a:lnTo>
                  <a:pt x="959" y="707"/>
                </a:lnTo>
                <a:cubicBezTo>
                  <a:pt x="1024" y="763"/>
                  <a:pt x="1108" y="809"/>
                  <a:pt x="1201" y="828"/>
                </a:cubicBezTo>
                <a:cubicBezTo>
                  <a:pt x="1222" y="835"/>
                  <a:pt x="1245" y="839"/>
                  <a:pt x="1267" y="839"/>
                </a:cubicBezTo>
                <a:cubicBezTo>
                  <a:pt x="1331" y="839"/>
                  <a:pt x="1394" y="811"/>
                  <a:pt x="1442" y="763"/>
                </a:cubicBezTo>
                <a:cubicBezTo>
                  <a:pt x="1452" y="754"/>
                  <a:pt x="1452" y="735"/>
                  <a:pt x="1452" y="726"/>
                </a:cubicBezTo>
                <a:lnTo>
                  <a:pt x="1452" y="623"/>
                </a:lnTo>
                <a:cubicBezTo>
                  <a:pt x="1498" y="614"/>
                  <a:pt x="1545" y="596"/>
                  <a:pt x="1573" y="558"/>
                </a:cubicBezTo>
                <a:cubicBezTo>
                  <a:pt x="1573" y="549"/>
                  <a:pt x="1582" y="530"/>
                  <a:pt x="1582" y="521"/>
                </a:cubicBezTo>
                <a:lnTo>
                  <a:pt x="1582" y="391"/>
                </a:lnTo>
                <a:lnTo>
                  <a:pt x="1545" y="437"/>
                </a:lnTo>
                <a:cubicBezTo>
                  <a:pt x="1526" y="428"/>
                  <a:pt x="1498" y="419"/>
                  <a:pt x="1480" y="410"/>
                </a:cubicBezTo>
                <a:cubicBezTo>
                  <a:pt x="1419" y="400"/>
                  <a:pt x="1359" y="396"/>
                  <a:pt x="1298" y="396"/>
                </a:cubicBezTo>
                <a:cubicBezTo>
                  <a:pt x="1238" y="396"/>
                  <a:pt x="1177" y="400"/>
                  <a:pt x="1117" y="410"/>
                </a:cubicBezTo>
                <a:cubicBezTo>
                  <a:pt x="1210" y="382"/>
                  <a:pt x="1294" y="326"/>
                  <a:pt x="1359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75"/>
                </a:lnTo>
                <a:lnTo>
                  <a:pt x="1331" y="121"/>
                </a:lnTo>
                <a:cubicBezTo>
                  <a:pt x="1303" y="103"/>
                  <a:pt x="1284" y="93"/>
                  <a:pt x="1256" y="84"/>
                </a:cubicBezTo>
                <a:cubicBezTo>
                  <a:pt x="1234" y="80"/>
                  <a:pt x="1212" y="77"/>
                  <a:pt x="1191" y="77"/>
                </a:cubicBezTo>
                <a:cubicBezTo>
                  <a:pt x="1122" y="77"/>
                  <a:pt x="1057" y="102"/>
                  <a:pt x="1015" y="158"/>
                </a:cubicBezTo>
                <a:cubicBezTo>
                  <a:pt x="1052" y="93"/>
                  <a:pt x="1005" y="28"/>
                  <a:pt x="903" y="10"/>
                </a:cubicBezTo>
                <a:cubicBezTo>
                  <a:pt x="881" y="4"/>
                  <a:pt x="859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8" name="Google Shape;1018;p30"/>
          <p:cNvSpPr/>
          <p:nvPr/>
        </p:nvSpPr>
        <p:spPr>
          <a:xfrm>
            <a:off x="2239976" y="4252850"/>
            <a:ext cx="179341" cy="145545"/>
          </a:xfrm>
          <a:custGeom>
            <a:avLst/>
            <a:gdLst/>
            <a:ahLst/>
            <a:cxnLst/>
            <a:rect l="l" t="t" r="r" b="b"/>
            <a:pathLst>
              <a:path w="1638" h="997" extrusionOk="0">
                <a:moveTo>
                  <a:pt x="840" y="0"/>
                </a:moveTo>
                <a:cubicBezTo>
                  <a:pt x="696" y="0"/>
                  <a:pt x="585" y="173"/>
                  <a:pt x="679" y="307"/>
                </a:cubicBezTo>
                <a:cubicBezTo>
                  <a:pt x="614" y="233"/>
                  <a:pt x="512" y="177"/>
                  <a:pt x="410" y="158"/>
                </a:cubicBezTo>
                <a:cubicBezTo>
                  <a:pt x="388" y="151"/>
                  <a:pt x="365" y="148"/>
                  <a:pt x="343" y="148"/>
                </a:cubicBezTo>
                <a:cubicBezTo>
                  <a:pt x="280" y="148"/>
                  <a:pt x="218" y="175"/>
                  <a:pt x="177" y="223"/>
                </a:cubicBezTo>
                <a:cubicBezTo>
                  <a:pt x="141" y="278"/>
                  <a:pt x="184" y="341"/>
                  <a:pt x="272" y="370"/>
                </a:cubicBezTo>
                <a:lnTo>
                  <a:pt x="272" y="370"/>
                </a:lnTo>
                <a:cubicBezTo>
                  <a:pt x="253" y="364"/>
                  <a:pt x="233" y="361"/>
                  <a:pt x="212" y="361"/>
                </a:cubicBezTo>
                <a:cubicBezTo>
                  <a:pt x="149" y="361"/>
                  <a:pt x="86" y="389"/>
                  <a:pt x="38" y="437"/>
                </a:cubicBezTo>
                <a:cubicBezTo>
                  <a:pt x="0" y="493"/>
                  <a:pt x="47" y="558"/>
                  <a:pt x="149" y="586"/>
                </a:cubicBezTo>
                <a:cubicBezTo>
                  <a:pt x="205" y="595"/>
                  <a:pt x="265" y="600"/>
                  <a:pt x="327" y="600"/>
                </a:cubicBezTo>
                <a:cubicBezTo>
                  <a:pt x="389" y="600"/>
                  <a:pt x="451" y="595"/>
                  <a:pt x="512" y="586"/>
                </a:cubicBezTo>
                <a:lnTo>
                  <a:pt x="512" y="586"/>
                </a:lnTo>
                <a:cubicBezTo>
                  <a:pt x="410" y="614"/>
                  <a:pt x="326" y="670"/>
                  <a:pt x="270" y="753"/>
                </a:cubicBezTo>
                <a:cubicBezTo>
                  <a:pt x="233" y="809"/>
                  <a:pt x="279" y="874"/>
                  <a:pt x="372" y="902"/>
                </a:cubicBezTo>
                <a:cubicBezTo>
                  <a:pt x="394" y="910"/>
                  <a:pt x="417" y="913"/>
                  <a:pt x="439" y="913"/>
                </a:cubicBezTo>
                <a:cubicBezTo>
                  <a:pt x="503" y="913"/>
                  <a:pt x="566" y="885"/>
                  <a:pt x="614" y="837"/>
                </a:cubicBezTo>
                <a:lnTo>
                  <a:pt x="614" y="837"/>
                </a:lnTo>
                <a:cubicBezTo>
                  <a:pt x="577" y="893"/>
                  <a:pt x="623" y="958"/>
                  <a:pt x="716" y="986"/>
                </a:cubicBezTo>
                <a:cubicBezTo>
                  <a:pt x="738" y="993"/>
                  <a:pt x="761" y="997"/>
                  <a:pt x="783" y="997"/>
                </a:cubicBezTo>
                <a:cubicBezTo>
                  <a:pt x="847" y="997"/>
                  <a:pt x="910" y="969"/>
                  <a:pt x="958" y="921"/>
                </a:cubicBezTo>
                <a:cubicBezTo>
                  <a:pt x="995" y="846"/>
                  <a:pt x="995" y="763"/>
                  <a:pt x="958" y="698"/>
                </a:cubicBezTo>
                <a:lnTo>
                  <a:pt x="958" y="698"/>
                </a:lnTo>
                <a:cubicBezTo>
                  <a:pt x="1033" y="772"/>
                  <a:pt x="1126" y="819"/>
                  <a:pt x="1228" y="846"/>
                </a:cubicBezTo>
                <a:cubicBezTo>
                  <a:pt x="1250" y="854"/>
                  <a:pt x="1272" y="857"/>
                  <a:pt x="1295" y="857"/>
                </a:cubicBezTo>
                <a:cubicBezTo>
                  <a:pt x="1358" y="857"/>
                  <a:pt x="1419" y="829"/>
                  <a:pt x="1460" y="781"/>
                </a:cubicBezTo>
                <a:cubicBezTo>
                  <a:pt x="1494" y="723"/>
                  <a:pt x="1460" y="664"/>
                  <a:pt x="1385" y="640"/>
                </a:cubicBezTo>
                <a:lnTo>
                  <a:pt x="1385" y="640"/>
                </a:lnTo>
                <a:cubicBezTo>
                  <a:pt x="1398" y="642"/>
                  <a:pt x="1411" y="643"/>
                  <a:pt x="1425" y="643"/>
                </a:cubicBezTo>
                <a:cubicBezTo>
                  <a:pt x="1488" y="643"/>
                  <a:pt x="1552" y="616"/>
                  <a:pt x="1600" y="567"/>
                </a:cubicBezTo>
                <a:cubicBezTo>
                  <a:pt x="1637" y="502"/>
                  <a:pt x="1591" y="437"/>
                  <a:pt x="1498" y="419"/>
                </a:cubicBezTo>
                <a:cubicBezTo>
                  <a:pt x="1437" y="405"/>
                  <a:pt x="1377" y="398"/>
                  <a:pt x="1316" y="398"/>
                </a:cubicBezTo>
                <a:cubicBezTo>
                  <a:pt x="1256" y="398"/>
                  <a:pt x="1195" y="405"/>
                  <a:pt x="1135" y="419"/>
                </a:cubicBezTo>
                <a:cubicBezTo>
                  <a:pt x="1228" y="391"/>
                  <a:pt x="1312" y="326"/>
                  <a:pt x="1377" y="251"/>
                </a:cubicBezTo>
                <a:cubicBezTo>
                  <a:pt x="1414" y="186"/>
                  <a:pt x="1367" y="121"/>
                  <a:pt x="1274" y="103"/>
                </a:cubicBezTo>
                <a:cubicBezTo>
                  <a:pt x="1250" y="95"/>
                  <a:pt x="1226" y="92"/>
                  <a:pt x="1202" y="92"/>
                </a:cubicBezTo>
                <a:cubicBezTo>
                  <a:pt x="1135" y="92"/>
                  <a:pt x="1074" y="120"/>
                  <a:pt x="1033" y="168"/>
                </a:cubicBezTo>
                <a:cubicBezTo>
                  <a:pt x="1070" y="103"/>
                  <a:pt x="1023" y="37"/>
                  <a:pt x="921" y="19"/>
                </a:cubicBezTo>
                <a:cubicBezTo>
                  <a:pt x="894" y="6"/>
                  <a:pt x="866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9" name="Google Shape;1019;p30"/>
          <p:cNvSpPr/>
          <p:nvPr/>
        </p:nvSpPr>
        <p:spPr>
          <a:xfrm>
            <a:off x="1840892" y="4153725"/>
            <a:ext cx="277989" cy="172552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60" y="1181"/>
                  <a:pt x="1255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0" name="Google Shape;1020;p30"/>
          <p:cNvSpPr/>
          <p:nvPr/>
        </p:nvSpPr>
        <p:spPr>
          <a:xfrm>
            <a:off x="1840892" y="4038253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1"/>
                </a:moveTo>
                <a:cubicBezTo>
                  <a:pt x="697" y="1"/>
                  <a:pt x="0" y="233"/>
                  <a:pt x="0" y="801"/>
                </a:cubicBezTo>
                <a:cubicBezTo>
                  <a:pt x="0" y="1359"/>
                  <a:pt x="660" y="1610"/>
                  <a:pt x="1255" y="1610"/>
                </a:cubicBezTo>
                <a:cubicBezTo>
                  <a:pt x="1851" y="1610"/>
                  <a:pt x="2539" y="1359"/>
                  <a:pt x="2539" y="801"/>
                </a:cubicBezTo>
                <a:cubicBezTo>
                  <a:pt x="2539" y="233"/>
                  <a:pt x="1823" y="1"/>
                  <a:pt x="12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1" name="Google Shape;1021;p30"/>
          <p:cNvSpPr/>
          <p:nvPr/>
        </p:nvSpPr>
        <p:spPr>
          <a:xfrm>
            <a:off x="1856109" y="4047888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4" y="0"/>
                  <a:pt x="1" y="205"/>
                  <a:pt x="1" y="697"/>
                </a:cubicBezTo>
                <a:cubicBezTo>
                  <a:pt x="1" y="1190"/>
                  <a:pt x="586" y="1423"/>
                  <a:pt x="1116" y="1423"/>
                </a:cubicBezTo>
                <a:cubicBezTo>
                  <a:pt x="1647" y="1423"/>
                  <a:pt x="2251" y="1200"/>
                  <a:pt x="2251" y="70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2" name="Google Shape;1022;p30"/>
          <p:cNvSpPr/>
          <p:nvPr/>
        </p:nvSpPr>
        <p:spPr>
          <a:xfrm>
            <a:off x="1855124" y="4047888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725"/>
                  <a:pt x="0" y="744"/>
                  <a:pt x="0" y="772"/>
                </a:cubicBezTo>
                <a:cubicBezTo>
                  <a:pt x="65" y="335"/>
                  <a:pt x="651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3" name="Google Shape;1023;p30"/>
          <p:cNvSpPr/>
          <p:nvPr/>
        </p:nvSpPr>
        <p:spPr>
          <a:xfrm>
            <a:off x="1893774" y="4094017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433" y="633"/>
                </a:moveTo>
                <a:lnTo>
                  <a:pt x="1414" y="660"/>
                </a:lnTo>
                <a:cubicBezTo>
                  <a:pt x="1400" y="651"/>
                  <a:pt x="1388" y="644"/>
                  <a:pt x="1376" y="639"/>
                </a:cubicBezTo>
                <a:lnTo>
                  <a:pt x="1376" y="639"/>
                </a:lnTo>
                <a:cubicBezTo>
                  <a:pt x="1379" y="639"/>
                  <a:pt x="1383" y="640"/>
                  <a:pt x="1386" y="640"/>
                </a:cubicBezTo>
                <a:cubicBezTo>
                  <a:pt x="1402" y="640"/>
                  <a:pt x="1419" y="637"/>
                  <a:pt x="1433" y="633"/>
                </a:cubicBezTo>
                <a:close/>
                <a:moveTo>
                  <a:pt x="949" y="68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6" y="356"/>
                  <a:pt x="207" y="353"/>
                  <a:pt x="187" y="353"/>
                </a:cubicBezTo>
                <a:cubicBezTo>
                  <a:pt x="146" y="353"/>
                  <a:pt x="102" y="363"/>
                  <a:pt x="66" y="381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1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19"/>
                  <a:pt x="270" y="865"/>
                  <a:pt x="345" y="893"/>
                </a:cubicBezTo>
                <a:cubicBezTo>
                  <a:pt x="367" y="900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9" y="977"/>
                </a:cubicBezTo>
                <a:cubicBezTo>
                  <a:pt x="711" y="984"/>
                  <a:pt x="733" y="987"/>
                  <a:pt x="756" y="987"/>
                </a:cubicBezTo>
                <a:cubicBezTo>
                  <a:pt x="819" y="987"/>
                  <a:pt x="882" y="960"/>
                  <a:pt x="931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9"/>
                  <a:pt x="958" y="800"/>
                  <a:pt x="958" y="791"/>
                </a:cubicBezTo>
                <a:lnTo>
                  <a:pt x="958" y="716"/>
                </a:lnTo>
                <a:cubicBezTo>
                  <a:pt x="1024" y="772"/>
                  <a:pt x="1107" y="819"/>
                  <a:pt x="1200" y="837"/>
                </a:cubicBezTo>
                <a:cubicBezTo>
                  <a:pt x="1225" y="845"/>
                  <a:pt x="1250" y="849"/>
                  <a:pt x="1275" y="849"/>
                </a:cubicBezTo>
                <a:cubicBezTo>
                  <a:pt x="1336" y="849"/>
                  <a:pt x="1396" y="825"/>
                  <a:pt x="1442" y="772"/>
                </a:cubicBezTo>
                <a:cubicBezTo>
                  <a:pt x="1442" y="763"/>
                  <a:pt x="1451" y="744"/>
                  <a:pt x="1451" y="735"/>
                </a:cubicBezTo>
                <a:lnTo>
                  <a:pt x="1451" y="633"/>
                </a:lnTo>
                <a:cubicBezTo>
                  <a:pt x="1498" y="623"/>
                  <a:pt x="1535" y="605"/>
                  <a:pt x="1563" y="567"/>
                </a:cubicBezTo>
                <a:cubicBezTo>
                  <a:pt x="1572" y="558"/>
                  <a:pt x="1581" y="540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9" y="405"/>
                  <a:pt x="1356" y="398"/>
                  <a:pt x="1294" y="398"/>
                </a:cubicBezTo>
                <a:cubicBezTo>
                  <a:pt x="1233" y="398"/>
                  <a:pt x="1172" y="405"/>
                  <a:pt x="1117" y="419"/>
                </a:cubicBezTo>
                <a:cubicBezTo>
                  <a:pt x="1210" y="381"/>
                  <a:pt x="1293" y="326"/>
                  <a:pt x="1358" y="251"/>
                </a:cubicBezTo>
                <a:cubicBezTo>
                  <a:pt x="1368" y="233"/>
                  <a:pt x="1368" y="214"/>
                  <a:pt x="1368" y="195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2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102"/>
                  <a:pt x="1005" y="28"/>
                  <a:pt x="903" y="10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4" name="Google Shape;1024;p30"/>
          <p:cNvSpPr/>
          <p:nvPr/>
        </p:nvSpPr>
        <p:spPr>
          <a:xfrm>
            <a:off x="1891803" y="4074895"/>
            <a:ext cx="179231" cy="147005"/>
          </a:xfrm>
          <a:custGeom>
            <a:avLst/>
            <a:gdLst/>
            <a:ahLst/>
            <a:cxnLst/>
            <a:rect l="l" t="t" r="r" b="b"/>
            <a:pathLst>
              <a:path w="1637" h="1007" extrusionOk="0">
                <a:moveTo>
                  <a:pt x="840" y="1"/>
                </a:moveTo>
                <a:cubicBezTo>
                  <a:pt x="696" y="1"/>
                  <a:pt x="584" y="176"/>
                  <a:pt x="679" y="317"/>
                </a:cubicBezTo>
                <a:cubicBezTo>
                  <a:pt x="604" y="243"/>
                  <a:pt x="511" y="187"/>
                  <a:pt x="409" y="159"/>
                </a:cubicBezTo>
                <a:cubicBezTo>
                  <a:pt x="387" y="152"/>
                  <a:pt x="365" y="148"/>
                  <a:pt x="342" y="148"/>
                </a:cubicBezTo>
                <a:cubicBezTo>
                  <a:pt x="279" y="148"/>
                  <a:pt x="215" y="176"/>
                  <a:pt x="167" y="224"/>
                </a:cubicBezTo>
                <a:cubicBezTo>
                  <a:pt x="134" y="283"/>
                  <a:pt x="168" y="341"/>
                  <a:pt x="250" y="366"/>
                </a:cubicBezTo>
                <a:lnTo>
                  <a:pt x="250" y="366"/>
                </a:lnTo>
                <a:cubicBezTo>
                  <a:pt x="235" y="363"/>
                  <a:pt x="221" y="362"/>
                  <a:pt x="207" y="362"/>
                </a:cubicBezTo>
                <a:cubicBezTo>
                  <a:pt x="140" y="362"/>
                  <a:pt x="78" y="390"/>
                  <a:pt x="37" y="438"/>
                </a:cubicBezTo>
                <a:cubicBezTo>
                  <a:pt x="0" y="503"/>
                  <a:pt x="47" y="568"/>
                  <a:pt x="139" y="587"/>
                </a:cubicBezTo>
                <a:cubicBezTo>
                  <a:pt x="200" y="601"/>
                  <a:pt x="260" y="608"/>
                  <a:pt x="321" y="608"/>
                </a:cubicBezTo>
                <a:cubicBezTo>
                  <a:pt x="381" y="608"/>
                  <a:pt x="442" y="601"/>
                  <a:pt x="502" y="587"/>
                </a:cubicBezTo>
                <a:lnTo>
                  <a:pt x="502" y="587"/>
                </a:lnTo>
                <a:cubicBezTo>
                  <a:pt x="409" y="624"/>
                  <a:pt x="325" y="680"/>
                  <a:pt x="260" y="754"/>
                </a:cubicBezTo>
                <a:cubicBezTo>
                  <a:pt x="223" y="819"/>
                  <a:pt x="270" y="884"/>
                  <a:pt x="363" y="903"/>
                </a:cubicBezTo>
                <a:cubicBezTo>
                  <a:pt x="387" y="910"/>
                  <a:pt x="411" y="914"/>
                  <a:pt x="435" y="914"/>
                </a:cubicBezTo>
                <a:cubicBezTo>
                  <a:pt x="502" y="914"/>
                  <a:pt x="563" y="886"/>
                  <a:pt x="604" y="838"/>
                </a:cubicBezTo>
                <a:lnTo>
                  <a:pt x="604" y="838"/>
                </a:lnTo>
                <a:cubicBezTo>
                  <a:pt x="567" y="903"/>
                  <a:pt x="614" y="968"/>
                  <a:pt x="716" y="987"/>
                </a:cubicBezTo>
                <a:cubicBezTo>
                  <a:pt x="744" y="1000"/>
                  <a:pt x="772" y="1006"/>
                  <a:pt x="799" y="1006"/>
                </a:cubicBezTo>
                <a:cubicBezTo>
                  <a:pt x="942" y="1006"/>
                  <a:pt x="1052" y="839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29"/>
                  <a:pt x="1228" y="847"/>
                </a:cubicBezTo>
                <a:cubicBezTo>
                  <a:pt x="1249" y="855"/>
                  <a:pt x="1272" y="858"/>
                  <a:pt x="1294" y="858"/>
                </a:cubicBezTo>
                <a:cubicBezTo>
                  <a:pt x="1357" y="858"/>
                  <a:pt x="1419" y="830"/>
                  <a:pt x="1460" y="782"/>
                </a:cubicBezTo>
                <a:cubicBezTo>
                  <a:pt x="1496" y="728"/>
                  <a:pt x="1453" y="665"/>
                  <a:pt x="1365" y="636"/>
                </a:cubicBezTo>
                <a:lnTo>
                  <a:pt x="1365" y="636"/>
                </a:lnTo>
                <a:cubicBezTo>
                  <a:pt x="1384" y="641"/>
                  <a:pt x="1404" y="644"/>
                  <a:pt x="1425" y="644"/>
                </a:cubicBezTo>
                <a:cubicBezTo>
                  <a:pt x="1488" y="644"/>
                  <a:pt x="1551" y="616"/>
                  <a:pt x="1599" y="568"/>
                </a:cubicBezTo>
                <a:cubicBezTo>
                  <a:pt x="1637" y="512"/>
                  <a:pt x="1590" y="447"/>
                  <a:pt x="1497" y="419"/>
                </a:cubicBezTo>
                <a:cubicBezTo>
                  <a:pt x="1437" y="410"/>
                  <a:pt x="1374" y="406"/>
                  <a:pt x="1311" y="406"/>
                </a:cubicBezTo>
                <a:cubicBezTo>
                  <a:pt x="1248" y="406"/>
                  <a:pt x="1186" y="410"/>
                  <a:pt x="1125" y="419"/>
                </a:cubicBezTo>
                <a:cubicBezTo>
                  <a:pt x="1228" y="392"/>
                  <a:pt x="1311" y="336"/>
                  <a:pt x="1376" y="252"/>
                </a:cubicBezTo>
                <a:cubicBezTo>
                  <a:pt x="1413" y="196"/>
                  <a:pt x="1367" y="131"/>
                  <a:pt x="1265" y="103"/>
                </a:cubicBezTo>
                <a:cubicBezTo>
                  <a:pt x="1243" y="96"/>
                  <a:pt x="1220" y="93"/>
                  <a:pt x="1198" y="93"/>
                </a:cubicBezTo>
                <a:cubicBezTo>
                  <a:pt x="1134" y="93"/>
                  <a:pt x="1071" y="120"/>
                  <a:pt x="1023" y="168"/>
                </a:cubicBezTo>
                <a:cubicBezTo>
                  <a:pt x="1060" y="113"/>
                  <a:pt x="1014" y="48"/>
                  <a:pt x="921" y="20"/>
                </a:cubicBezTo>
                <a:cubicBezTo>
                  <a:pt x="893" y="7"/>
                  <a:pt x="866" y="1"/>
                  <a:pt x="8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5" name="Google Shape;1025;p30"/>
          <p:cNvSpPr/>
          <p:nvPr/>
        </p:nvSpPr>
        <p:spPr>
          <a:xfrm>
            <a:off x="3109419" y="4960142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90"/>
                  <a:pt x="1266" y="1190"/>
                </a:cubicBezTo>
                <a:cubicBezTo>
                  <a:pt x="1851" y="1190"/>
                  <a:pt x="2540" y="939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6" name="Google Shape;1026;p30"/>
          <p:cNvSpPr/>
          <p:nvPr/>
        </p:nvSpPr>
        <p:spPr>
          <a:xfrm>
            <a:off x="3109419" y="4846130"/>
            <a:ext cx="278098" cy="234887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698" y="0"/>
                  <a:pt x="1" y="232"/>
                  <a:pt x="1" y="790"/>
                </a:cubicBezTo>
                <a:cubicBezTo>
                  <a:pt x="1" y="1348"/>
                  <a:pt x="670" y="1609"/>
                  <a:pt x="1256" y="1609"/>
                </a:cubicBezTo>
                <a:cubicBezTo>
                  <a:pt x="1851" y="1609"/>
                  <a:pt x="2540" y="1348"/>
                  <a:pt x="2540" y="790"/>
                </a:cubicBezTo>
                <a:cubicBezTo>
                  <a:pt x="2540" y="232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7" name="Google Shape;1027;p30"/>
          <p:cNvSpPr/>
          <p:nvPr/>
        </p:nvSpPr>
        <p:spPr>
          <a:xfrm>
            <a:off x="3124748" y="4854158"/>
            <a:ext cx="246456" cy="209195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1"/>
                </a:moveTo>
                <a:cubicBezTo>
                  <a:pt x="623" y="1"/>
                  <a:pt x="0" y="215"/>
                  <a:pt x="0" y="708"/>
                </a:cubicBezTo>
                <a:cubicBezTo>
                  <a:pt x="0" y="1200"/>
                  <a:pt x="596" y="1433"/>
                  <a:pt x="1126" y="1433"/>
                </a:cubicBezTo>
                <a:cubicBezTo>
                  <a:pt x="1646" y="1433"/>
                  <a:pt x="2251" y="1210"/>
                  <a:pt x="2251" y="71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8" name="Google Shape;1028;p30"/>
          <p:cNvSpPr/>
          <p:nvPr/>
        </p:nvSpPr>
        <p:spPr>
          <a:xfrm>
            <a:off x="3123763" y="4855618"/>
            <a:ext cx="247442" cy="112699"/>
          </a:xfrm>
          <a:custGeom>
            <a:avLst/>
            <a:gdLst/>
            <a:ahLst/>
            <a:cxnLst/>
            <a:rect l="l" t="t" r="r" b="b"/>
            <a:pathLst>
              <a:path w="2260" h="772" extrusionOk="0">
                <a:moveTo>
                  <a:pt x="1125" y="0"/>
                </a:moveTo>
                <a:cubicBezTo>
                  <a:pt x="614" y="0"/>
                  <a:pt x="9" y="205"/>
                  <a:pt x="9" y="698"/>
                </a:cubicBezTo>
                <a:cubicBezTo>
                  <a:pt x="0" y="725"/>
                  <a:pt x="0" y="744"/>
                  <a:pt x="9" y="772"/>
                </a:cubicBezTo>
                <a:cubicBezTo>
                  <a:pt x="75" y="326"/>
                  <a:pt x="660" y="140"/>
                  <a:pt x="1125" y="140"/>
                </a:cubicBezTo>
                <a:cubicBezTo>
                  <a:pt x="1609" y="140"/>
                  <a:pt x="2195" y="335"/>
                  <a:pt x="2260" y="772"/>
                </a:cubicBezTo>
                <a:lnTo>
                  <a:pt x="2260" y="707"/>
                </a:lnTo>
                <a:cubicBezTo>
                  <a:pt x="2260" y="205"/>
                  <a:pt x="1627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9" name="Google Shape;1029;p30"/>
          <p:cNvSpPr/>
          <p:nvPr/>
        </p:nvSpPr>
        <p:spPr>
          <a:xfrm>
            <a:off x="3162413" y="4901749"/>
            <a:ext cx="173209" cy="142917"/>
          </a:xfrm>
          <a:custGeom>
            <a:avLst/>
            <a:gdLst/>
            <a:ahLst/>
            <a:cxnLst/>
            <a:rect l="l" t="t" r="r" b="b"/>
            <a:pathLst>
              <a:path w="1582" h="979" extrusionOk="0">
                <a:moveTo>
                  <a:pt x="1340" y="623"/>
                </a:moveTo>
                <a:lnTo>
                  <a:pt x="1340" y="623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86" y="642"/>
                  <a:pt x="1367" y="633"/>
                  <a:pt x="1340" y="623"/>
                </a:cubicBezTo>
                <a:close/>
                <a:moveTo>
                  <a:pt x="949" y="688"/>
                </a:moveTo>
                <a:lnTo>
                  <a:pt x="958" y="698"/>
                </a:lnTo>
                <a:lnTo>
                  <a:pt x="949" y="707"/>
                </a:lnTo>
                <a:cubicBezTo>
                  <a:pt x="949" y="698"/>
                  <a:pt x="949" y="69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196"/>
                  <a:pt x="642" y="251"/>
                  <a:pt x="661" y="298"/>
                </a:cubicBezTo>
                <a:cubicBezTo>
                  <a:pt x="586" y="223"/>
                  <a:pt x="493" y="168"/>
                  <a:pt x="391" y="149"/>
                </a:cubicBezTo>
                <a:cubicBezTo>
                  <a:pt x="368" y="142"/>
                  <a:pt x="344" y="139"/>
                  <a:pt x="320" y="139"/>
                </a:cubicBezTo>
                <a:cubicBezTo>
                  <a:pt x="276" y="139"/>
                  <a:pt x="232" y="150"/>
                  <a:pt x="196" y="168"/>
                </a:cubicBezTo>
                <a:lnTo>
                  <a:pt x="140" y="121"/>
                </a:lnTo>
                <a:lnTo>
                  <a:pt x="140" y="251"/>
                </a:lnTo>
                <a:cubicBezTo>
                  <a:pt x="140" y="295"/>
                  <a:pt x="172" y="338"/>
                  <a:pt x="237" y="359"/>
                </a:cubicBezTo>
                <a:lnTo>
                  <a:pt x="237" y="359"/>
                </a:lnTo>
                <a:cubicBezTo>
                  <a:pt x="221" y="355"/>
                  <a:pt x="204" y="353"/>
                  <a:pt x="187" y="353"/>
                </a:cubicBezTo>
                <a:cubicBezTo>
                  <a:pt x="145" y="353"/>
                  <a:pt x="102" y="364"/>
                  <a:pt x="66" y="382"/>
                </a:cubicBezTo>
                <a:lnTo>
                  <a:pt x="0" y="344"/>
                </a:lnTo>
                <a:lnTo>
                  <a:pt x="0" y="465"/>
                </a:lnTo>
                <a:cubicBezTo>
                  <a:pt x="0" y="512"/>
                  <a:pt x="47" y="558"/>
                  <a:pt x="121" y="577"/>
                </a:cubicBezTo>
                <a:cubicBezTo>
                  <a:pt x="182" y="586"/>
                  <a:pt x="242" y="591"/>
                  <a:pt x="303" y="591"/>
                </a:cubicBezTo>
                <a:cubicBezTo>
                  <a:pt x="363" y="591"/>
                  <a:pt x="424" y="586"/>
                  <a:pt x="484" y="577"/>
                </a:cubicBezTo>
                <a:lnTo>
                  <a:pt x="484" y="577"/>
                </a:lnTo>
                <a:cubicBezTo>
                  <a:pt x="410" y="595"/>
                  <a:pt x="345" y="633"/>
                  <a:pt x="289" y="679"/>
                </a:cubicBezTo>
                <a:lnTo>
                  <a:pt x="224" y="651"/>
                </a:lnTo>
                <a:lnTo>
                  <a:pt x="224" y="772"/>
                </a:lnTo>
                <a:cubicBezTo>
                  <a:pt x="224" y="819"/>
                  <a:pt x="270" y="865"/>
                  <a:pt x="345" y="884"/>
                </a:cubicBezTo>
                <a:cubicBezTo>
                  <a:pt x="369" y="892"/>
                  <a:pt x="394" y="896"/>
                  <a:pt x="419" y="896"/>
                </a:cubicBezTo>
                <a:cubicBezTo>
                  <a:pt x="480" y="896"/>
                  <a:pt x="540" y="871"/>
                  <a:pt x="586" y="819"/>
                </a:cubicBezTo>
                <a:lnTo>
                  <a:pt x="586" y="819"/>
                </a:lnTo>
                <a:cubicBezTo>
                  <a:pt x="549" y="884"/>
                  <a:pt x="596" y="949"/>
                  <a:pt x="689" y="967"/>
                </a:cubicBezTo>
                <a:cubicBezTo>
                  <a:pt x="711" y="975"/>
                  <a:pt x="733" y="978"/>
                  <a:pt x="756" y="978"/>
                </a:cubicBezTo>
                <a:cubicBezTo>
                  <a:pt x="819" y="978"/>
                  <a:pt x="882" y="950"/>
                  <a:pt x="930" y="902"/>
                </a:cubicBezTo>
                <a:cubicBezTo>
                  <a:pt x="949" y="884"/>
                  <a:pt x="958" y="856"/>
                  <a:pt x="958" y="819"/>
                </a:cubicBezTo>
                <a:lnTo>
                  <a:pt x="958" y="707"/>
                </a:lnTo>
                <a:cubicBezTo>
                  <a:pt x="1023" y="763"/>
                  <a:pt x="1107" y="809"/>
                  <a:pt x="1200" y="828"/>
                </a:cubicBezTo>
                <a:cubicBezTo>
                  <a:pt x="1222" y="835"/>
                  <a:pt x="1244" y="839"/>
                  <a:pt x="1267" y="839"/>
                </a:cubicBezTo>
                <a:cubicBezTo>
                  <a:pt x="1331" y="839"/>
                  <a:pt x="1394" y="811"/>
                  <a:pt x="1442" y="763"/>
                </a:cubicBezTo>
                <a:cubicBezTo>
                  <a:pt x="1451" y="754"/>
                  <a:pt x="1451" y="735"/>
                  <a:pt x="1451" y="726"/>
                </a:cubicBezTo>
                <a:lnTo>
                  <a:pt x="1451" y="633"/>
                </a:lnTo>
                <a:cubicBezTo>
                  <a:pt x="1498" y="623"/>
                  <a:pt x="1535" y="595"/>
                  <a:pt x="1563" y="558"/>
                </a:cubicBezTo>
                <a:cubicBezTo>
                  <a:pt x="1572" y="549"/>
                  <a:pt x="1581" y="540"/>
                  <a:pt x="1581" y="521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9"/>
                  <a:pt x="1479" y="409"/>
                </a:cubicBezTo>
                <a:cubicBezTo>
                  <a:pt x="1419" y="400"/>
                  <a:pt x="1356" y="395"/>
                  <a:pt x="1294" y="395"/>
                </a:cubicBezTo>
                <a:cubicBezTo>
                  <a:pt x="1233" y="395"/>
                  <a:pt x="1172" y="400"/>
                  <a:pt x="1116" y="409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75"/>
                </a:lnTo>
                <a:lnTo>
                  <a:pt x="1321" y="121"/>
                </a:lnTo>
                <a:cubicBezTo>
                  <a:pt x="1302" y="103"/>
                  <a:pt x="1274" y="93"/>
                  <a:pt x="1256" y="84"/>
                </a:cubicBezTo>
                <a:cubicBezTo>
                  <a:pt x="1234" y="80"/>
                  <a:pt x="1212" y="77"/>
                  <a:pt x="1191" y="77"/>
                </a:cubicBezTo>
                <a:cubicBezTo>
                  <a:pt x="1121" y="77"/>
                  <a:pt x="1057" y="102"/>
                  <a:pt x="1014" y="158"/>
                </a:cubicBezTo>
                <a:cubicBezTo>
                  <a:pt x="1051" y="93"/>
                  <a:pt x="1005" y="28"/>
                  <a:pt x="903" y="10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0" name="Google Shape;1030;p30"/>
          <p:cNvSpPr/>
          <p:nvPr/>
        </p:nvSpPr>
        <p:spPr>
          <a:xfrm>
            <a:off x="3160332" y="4882625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41" y="1"/>
                </a:moveTo>
                <a:cubicBezTo>
                  <a:pt x="697" y="1"/>
                  <a:pt x="585" y="174"/>
                  <a:pt x="680" y="308"/>
                </a:cubicBezTo>
                <a:cubicBezTo>
                  <a:pt x="605" y="234"/>
                  <a:pt x="512" y="178"/>
                  <a:pt x="410" y="159"/>
                </a:cubicBezTo>
                <a:cubicBezTo>
                  <a:pt x="388" y="152"/>
                  <a:pt x="366" y="148"/>
                  <a:pt x="343" y="148"/>
                </a:cubicBezTo>
                <a:cubicBezTo>
                  <a:pt x="280" y="148"/>
                  <a:pt x="219" y="176"/>
                  <a:pt x="178" y="224"/>
                </a:cubicBezTo>
                <a:cubicBezTo>
                  <a:pt x="141" y="279"/>
                  <a:pt x="185" y="342"/>
                  <a:pt x="273" y="371"/>
                </a:cubicBezTo>
                <a:lnTo>
                  <a:pt x="273" y="371"/>
                </a:lnTo>
                <a:cubicBezTo>
                  <a:pt x="253" y="365"/>
                  <a:pt x="233" y="362"/>
                  <a:pt x="213" y="362"/>
                </a:cubicBezTo>
                <a:cubicBezTo>
                  <a:pt x="149" y="362"/>
                  <a:pt x="86" y="390"/>
                  <a:pt x="38" y="438"/>
                </a:cubicBezTo>
                <a:cubicBezTo>
                  <a:pt x="1" y="494"/>
                  <a:pt x="47" y="559"/>
                  <a:pt x="150" y="587"/>
                </a:cubicBezTo>
                <a:cubicBezTo>
                  <a:pt x="205" y="596"/>
                  <a:pt x="266" y="601"/>
                  <a:pt x="326" y="601"/>
                </a:cubicBezTo>
                <a:cubicBezTo>
                  <a:pt x="387" y="601"/>
                  <a:pt x="447" y="596"/>
                  <a:pt x="503" y="587"/>
                </a:cubicBezTo>
                <a:lnTo>
                  <a:pt x="503" y="587"/>
                </a:lnTo>
                <a:cubicBezTo>
                  <a:pt x="410" y="615"/>
                  <a:pt x="326" y="671"/>
                  <a:pt x="261" y="754"/>
                </a:cubicBezTo>
                <a:cubicBezTo>
                  <a:pt x="224" y="810"/>
                  <a:pt x="271" y="875"/>
                  <a:pt x="373" y="903"/>
                </a:cubicBezTo>
                <a:cubicBezTo>
                  <a:pt x="395" y="910"/>
                  <a:pt x="417" y="914"/>
                  <a:pt x="440" y="914"/>
                </a:cubicBezTo>
                <a:cubicBezTo>
                  <a:pt x="503" y="914"/>
                  <a:pt x="567" y="886"/>
                  <a:pt x="615" y="838"/>
                </a:cubicBezTo>
                <a:lnTo>
                  <a:pt x="615" y="838"/>
                </a:lnTo>
                <a:cubicBezTo>
                  <a:pt x="577" y="894"/>
                  <a:pt x="624" y="959"/>
                  <a:pt x="717" y="987"/>
                </a:cubicBezTo>
                <a:cubicBezTo>
                  <a:pt x="739" y="994"/>
                  <a:pt x="761" y="998"/>
                  <a:pt x="784" y="998"/>
                </a:cubicBezTo>
                <a:cubicBezTo>
                  <a:pt x="847" y="998"/>
                  <a:pt x="911" y="970"/>
                  <a:pt x="959" y="922"/>
                </a:cubicBezTo>
                <a:cubicBezTo>
                  <a:pt x="996" y="847"/>
                  <a:pt x="996" y="764"/>
                  <a:pt x="959" y="699"/>
                </a:cubicBezTo>
                <a:lnTo>
                  <a:pt x="959" y="699"/>
                </a:lnTo>
                <a:cubicBezTo>
                  <a:pt x="1033" y="773"/>
                  <a:pt x="1126" y="819"/>
                  <a:pt x="1228" y="847"/>
                </a:cubicBezTo>
                <a:cubicBezTo>
                  <a:pt x="1250" y="855"/>
                  <a:pt x="1273" y="858"/>
                  <a:pt x="1295" y="858"/>
                </a:cubicBezTo>
                <a:cubicBezTo>
                  <a:pt x="1358" y="858"/>
                  <a:pt x="1420" y="830"/>
                  <a:pt x="1461" y="782"/>
                </a:cubicBezTo>
                <a:cubicBezTo>
                  <a:pt x="1494" y="724"/>
                  <a:pt x="1460" y="665"/>
                  <a:pt x="1385" y="640"/>
                </a:cubicBezTo>
                <a:lnTo>
                  <a:pt x="1385" y="640"/>
                </a:lnTo>
                <a:cubicBezTo>
                  <a:pt x="1398" y="643"/>
                  <a:pt x="1412" y="644"/>
                  <a:pt x="1425" y="644"/>
                </a:cubicBezTo>
                <a:cubicBezTo>
                  <a:pt x="1489" y="644"/>
                  <a:pt x="1552" y="616"/>
                  <a:pt x="1600" y="568"/>
                </a:cubicBezTo>
                <a:cubicBezTo>
                  <a:pt x="1638" y="503"/>
                  <a:pt x="1600" y="438"/>
                  <a:pt x="1498" y="420"/>
                </a:cubicBezTo>
                <a:cubicBezTo>
                  <a:pt x="1438" y="406"/>
                  <a:pt x="1375" y="399"/>
                  <a:pt x="1313" y="399"/>
                </a:cubicBezTo>
                <a:cubicBezTo>
                  <a:pt x="1252" y="399"/>
                  <a:pt x="1191" y="406"/>
                  <a:pt x="1135" y="420"/>
                </a:cubicBezTo>
                <a:cubicBezTo>
                  <a:pt x="1228" y="392"/>
                  <a:pt x="1312" y="327"/>
                  <a:pt x="1377" y="252"/>
                </a:cubicBezTo>
                <a:cubicBezTo>
                  <a:pt x="1414" y="187"/>
                  <a:pt x="1368" y="122"/>
                  <a:pt x="1275" y="103"/>
                </a:cubicBezTo>
                <a:cubicBezTo>
                  <a:pt x="1251" y="96"/>
                  <a:pt x="1226" y="93"/>
                  <a:pt x="1203" y="93"/>
                </a:cubicBezTo>
                <a:cubicBezTo>
                  <a:pt x="1136" y="93"/>
                  <a:pt x="1074" y="120"/>
                  <a:pt x="1033" y="168"/>
                </a:cubicBezTo>
                <a:cubicBezTo>
                  <a:pt x="1070" y="103"/>
                  <a:pt x="1024" y="38"/>
                  <a:pt x="922" y="20"/>
                </a:cubicBezTo>
                <a:cubicBezTo>
                  <a:pt x="894" y="7"/>
                  <a:pt x="867" y="1"/>
                  <a:pt x="84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1" name="Google Shape;1031;p30"/>
          <p:cNvSpPr/>
          <p:nvPr/>
        </p:nvSpPr>
        <p:spPr>
          <a:xfrm>
            <a:off x="2607527" y="4700728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2" name="Google Shape;1032;p30"/>
          <p:cNvSpPr/>
          <p:nvPr/>
        </p:nvSpPr>
        <p:spPr>
          <a:xfrm>
            <a:off x="2607527" y="4586716"/>
            <a:ext cx="278098" cy="23371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3" name="Google Shape;1033;p30"/>
          <p:cNvSpPr/>
          <p:nvPr/>
        </p:nvSpPr>
        <p:spPr>
          <a:xfrm>
            <a:off x="2622745" y="4594889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4" name="Google Shape;1034;p30"/>
          <p:cNvSpPr/>
          <p:nvPr/>
        </p:nvSpPr>
        <p:spPr>
          <a:xfrm>
            <a:off x="2621759" y="4594891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14" y="1"/>
                  <a:pt x="1" y="205"/>
                  <a:pt x="1" y="698"/>
                </a:cubicBezTo>
                <a:cubicBezTo>
                  <a:pt x="1" y="717"/>
                  <a:pt x="1" y="745"/>
                  <a:pt x="1" y="772"/>
                </a:cubicBezTo>
                <a:cubicBezTo>
                  <a:pt x="66" y="335"/>
                  <a:pt x="661" y="140"/>
                  <a:pt x="1126" y="140"/>
                </a:cubicBezTo>
                <a:cubicBezTo>
                  <a:pt x="1609" y="140"/>
                  <a:pt x="2195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5" name="Google Shape;1035;p30"/>
          <p:cNvSpPr/>
          <p:nvPr/>
        </p:nvSpPr>
        <p:spPr>
          <a:xfrm>
            <a:off x="2660410" y="4641020"/>
            <a:ext cx="173209" cy="143648"/>
          </a:xfrm>
          <a:custGeom>
            <a:avLst/>
            <a:gdLst/>
            <a:ahLst/>
            <a:cxnLst/>
            <a:rect l="l" t="t" r="r" b="b"/>
            <a:pathLst>
              <a:path w="1582" h="984" extrusionOk="0">
                <a:moveTo>
                  <a:pt x="1340" y="624"/>
                </a:moveTo>
                <a:cubicBezTo>
                  <a:pt x="1368" y="633"/>
                  <a:pt x="1405" y="633"/>
                  <a:pt x="1433" y="633"/>
                </a:cubicBezTo>
                <a:lnTo>
                  <a:pt x="1405" y="652"/>
                </a:lnTo>
                <a:cubicBezTo>
                  <a:pt x="1387" y="642"/>
                  <a:pt x="1368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8"/>
                </a:lnTo>
                <a:lnTo>
                  <a:pt x="940" y="689"/>
                </a:lnTo>
                <a:close/>
                <a:moveTo>
                  <a:pt x="829" y="1"/>
                </a:moveTo>
                <a:cubicBezTo>
                  <a:pt x="781" y="1"/>
                  <a:pt x="736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3" y="252"/>
                  <a:pt x="661" y="298"/>
                </a:cubicBezTo>
                <a:cubicBezTo>
                  <a:pt x="587" y="224"/>
                  <a:pt x="494" y="168"/>
                  <a:pt x="392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4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13" y="577"/>
                </a:cubicBezTo>
                <a:cubicBezTo>
                  <a:pt x="173" y="587"/>
                  <a:pt x="236" y="591"/>
                  <a:pt x="297" y="591"/>
                </a:cubicBezTo>
                <a:cubicBezTo>
                  <a:pt x="359" y="591"/>
                  <a:pt x="419" y="587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0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61" y="866"/>
                  <a:pt x="336" y="894"/>
                </a:cubicBezTo>
                <a:cubicBezTo>
                  <a:pt x="358" y="898"/>
                  <a:pt x="380" y="900"/>
                  <a:pt x="401" y="900"/>
                </a:cubicBezTo>
                <a:cubicBezTo>
                  <a:pt x="471" y="900"/>
                  <a:pt x="535" y="876"/>
                  <a:pt x="578" y="819"/>
                </a:cubicBezTo>
                <a:lnTo>
                  <a:pt x="578" y="819"/>
                </a:lnTo>
                <a:cubicBezTo>
                  <a:pt x="540" y="884"/>
                  <a:pt x="587" y="949"/>
                  <a:pt x="689" y="977"/>
                </a:cubicBezTo>
                <a:cubicBezTo>
                  <a:pt x="709" y="982"/>
                  <a:pt x="729" y="984"/>
                  <a:pt x="749" y="984"/>
                </a:cubicBezTo>
                <a:cubicBezTo>
                  <a:pt x="815" y="984"/>
                  <a:pt x="879" y="960"/>
                  <a:pt x="922" y="903"/>
                </a:cubicBezTo>
                <a:cubicBezTo>
                  <a:pt x="940" y="884"/>
                  <a:pt x="949" y="856"/>
                  <a:pt x="959" y="81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24" y="773"/>
                  <a:pt x="1108" y="819"/>
                  <a:pt x="1201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0" y="849"/>
                  <a:pt x="1392" y="821"/>
                  <a:pt x="1433" y="773"/>
                </a:cubicBezTo>
                <a:cubicBezTo>
                  <a:pt x="1442" y="763"/>
                  <a:pt x="1452" y="745"/>
                  <a:pt x="1452" y="735"/>
                </a:cubicBezTo>
                <a:lnTo>
                  <a:pt x="1452" y="633"/>
                </a:lnTo>
                <a:cubicBezTo>
                  <a:pt x="1498" y="624"/>
                  <a:pt x="1535" y="596"/>
                  <a:pt x="1563" y="568"/>
                </a:cubicBezTo>
                <a:cubicBezTo>
                  <a:pt x="1573" y="549"/>
                  <a:pt x="1573" y="540"/>
                  <a:pt x="1582" y="531"/>
                </a:cubicBezTo>
                <a:lnTo>
                  <a:pt x="1582" y="401"/>
                </a:lnTo>
                <a:lnTo>
                  <a:pt x="1535" y="438"/>
                </a:lnTo>
                <a:cubicBezTo>
                  <a:pt x="1517" y="429"/>
                  <a:pt x="1498" y="419"/>
                  <a:pt x="1480" y="410"/>
                </a:cubicBezTo>
                <a:cubicBezTo>
                  <a:pt x="1419" y="401"/>
                  <a:pt x="1356" y="396"/>
                  <a:pt x="1294" y="396"/>
                </a:cubicBezTo>
                <a:cubicBezTo>
                  <a:pt x="1231" y="396"/>
                  <a:pt x="1168" y="401"/>
                  <a:pt x="1108" y="410"/>
                </a:cubicBezTo>
                <a:cubicBezTo>
                  <a:pt x="1210" y="382"/>
                  <a:pt x="1294" y="326"/>
                  <a:pt x="1359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5" y="87"/>
                  <a:pt x="1203" y="83"/>
                  <a:pt x="1180" y="83"/>
                </a:cubicBezTo>
                <a:cubicBezTo>
                  <a:pt x="1117" y="83"/>
                  <a:pt x="1053" y="111"/>
                  <a:pt x="1005" y="159"/>
                </a:cubicBezTo>
                <a:cubicBezTo>
                  <a:pt x="1042" y="94"/>
                  <a:pt x="996" y="29"/>
                  <a:pt x="903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6" name="Google Shape;1036;p30"/>
          <p:cNvSpPr/>
          <p:nvPr/>
        </p:nvSpPr>
        <p:spPr>
          <a:xfrm>
            <a:off x="2658439" y="4622044"/>
            <a:ext cx="179341" cy="146859"/>
          </a:xfrm>
          <a:custGeom>
            <a:avLst/>
            <a:gdLst/>
            <a:ahLst/>
            <a:cxnLst/>
            <a:rect l="l" t="t" r="r" b="b"/>
            <a:pathLst>
              <a:path w="1638" h="1006" extrusionOk="0">
                <a:moveTo>
                  <a:pt x="840" y="0"/>
                </a:moveTo>
                <a:cubicBezTo>
                  <a:pt x="697" y="0"/>
                  <a:pt x="585" y="175"/>
                  <a:pt x="679" y="317"/>
                </a:cubicBezTo>
                <a:cubicBezTo>
                  <a:pt x="605" y="242"/>
                  <a:pt x="512" y="187"/>
                  <a:pt x="410" y="159"/>
                </a:cubicBezTo>
                <a:cubicBezTo>
                  <a:pt x="388" y="151"/>
                  <a:pt x="365" y="148"/>
                  <a:pt x="343" y="148"/>
                </a:cubicBezTo>
                <a:cubicBezTo>
                  <a:pt x="279" y="148"/>
                  <a:pt x="216" y="176"/>
                  <a:pt x="168" y="224"/>
                </a:cubicBezTo>
                <a:cubicBezTo>
                  <a:pt x="134" y="282"/>
                  <a:pt x="169" y="341"/>
                  <a:pt x="250" y="366"/>
                </a:cubicBezTo>
                <a:lnTo>
                  <a:pt x="250" y="366"/>
                </a:lnTo>
                <a:cubicBezTo>
                  <a:pt x="236" y="363"/>
                  <a:pt x="221" y="362"/>
                  <a:pt x="207" y="362"/>
                </a:cubicBezTo>
                <a:cubicBezTo>
                  <a:pt x="140" y="362"/>
                  <a:pt x="79" y="390"/>
                  <a:pt x="38" y="438"/>
                </a:cubicBezTo>
                <a:cubicBezTo>
                  <a:pt x="0" y="503"/>
                  <a:pt x="47" y="568"/>
                  <a:pt x="140" y="586"/>
                </a:cubicBezTo>
                <a:cubicBezTo>
                  <a:pt x="200" y="600"/>
                  <a:pt x="261" y="607"/>
                  <a:pt x="321" y="607"/>
                </a:cubicBezTo>
                <a:cubicBezTo>
                  <a:pt x="382" y="607"/>
                  <a:pt x="442" y="600"/>
                  <a:pt x="503" y="586"/>
                </a:cubicBezTo>
                <a:lnTo>
                  <a:pt x="503" y="586"/>
                </a:lnTo>
                <a:cubicBezTo>
                  <a:pt x="410" y="624"/>
                  <a:pt x="326" y="679"/>
                  <a:pt x="261" y="754"/>
                </a:cubicBezTo>
                <a:cubicBezTo>
                  <a:pt x="224" y="810"/>
                  <a:pt x="270" y="884"/>
                  <a:pt x="363" y="903"/>
                </a:cubicBezTo>
                <a:cubicBezTo>
                  <a:pt x="387" y="910"/>
                  <a:pt x="412" y="913"/>
                  <a:pt x="435" y="913"/>
                </a:cubicBezTo>
                <a:cubicBezTo>
                  <a:pt x="502" y="913"/>
                  <a:pt x="564" y="886"/>
                  <a:pt x="605" y="838"/>
                </a:cubicBezTo>
                <a:lnTo>
                  <a:pt x="605" y="838"/>
                </a:lnTo>
                <a:cubicBezTo>
                  <a:pt x="568" y="893"/>
                  <a:pt x="614" y="968"/>
                  <a:pt x="716" y="986"/>
                </a:cubicBezTo>
                <a:cubicBezTo>
                  <a:pt x="745" y="1000"/>
                  <a:pt x="773" y="1006"/>
                  <a:pt x="799" y="1006"/>
                </a:cubicBezTo>
                <a:cubicBezTo>
                  <a:pt x="940" y="1006"/>
                  <a:pt x="1044" y="839"/>
                  <a:pt x="958" y="698"/>
                </a:cubicBezTo>
                <a:lnTo>
                  <a:pt x="958" y="698"/>
                </a:lnTo>
                <a:cubicBezTo>
                  <a:pt x="1033" y="772"/>
                  <a:pt x="1126" y="828"/>
                  <a:pt x="1228" y="847"/>
                </a:cubicBezTo>
                <a:cubicBezTo>
                  <a:pt x="1250" y="854"/>
                  <a:pt x="1272" y="858"/>
                  <a:pt x="1295" y="858"/>
                </a:cubicBezTo>
                <a:cubicBezTo>
                  <a:pt x="1358" y="858"/>
                  <a:pt x="1419" y="830"/>
                  <a:pt x="1460" y="782"/>
                </a:cubicBezTo>
                <a:cubicBezTo>
                  <a:pt x="1497" y="727"/>
                  <a:pt x="1453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4"/>
                  <a:pt x="1425" y="644"/>
                </a:cubicBezTo>
                <a:cubicBezTo>
                  <a:pt x="1488" y="644"/>
                  <a:pt x="1552" y="616"/>
                  <a:pt x="1600" y="568"/>
                </a:cubicBezTo>
                <a:cubicBezTo>
                  <a:pt x="1637" y="512"/>
                  <a:pt x="1591" y="447"/>
                  <a:pt x="1498" y="419"/>
                </a:cubicBezTo>
                <a:cubicBezTo>
                  <a:pt x="1437" y="410"/>
                  <a:pt x="1374" y="405"/>
                  <a:pt x="1312" y="405"/>
                </a:cubicBezTo>
                <a:cubicBezTo>
                  <a:pt x="1249" y="405"/>
                  <a:pt x="1186" y="410"/>
                  <a:pt x="1126" y="419"/>
                </a:cubicBezTo>
                <a:cubicBezTo>
                  <a:pt x="1228" y="391"/>
                  <a:pt x="1312" y="335"/>
                  <a:pt x="1377" y="252"/>
                </a:cubicBezTo>
                <a:cubicBezTo>
                  <a:pt x="1414" y="196"/>
                  <a:pt x="1367" y="131"/>
                  <a:pt x="1265" y="103"/>
                </a:cubicBezTo>
                <a:cubicBezTo>
                  <a:pt x="1243" y="96"/>
                  <a:pt x="1221" y="92"/>
                  <a:pt x="1198" y="92"/>
                </a:cubicBezTo>
                <a:cubicBezTo>
                  <a:pt x="1135" y="92"/>
                  <a:pt x="1071" y="120"/>
                  <a:pt x="1023" y="168"/>
                </a:cubicBezTo>
                <a:cubicBezTo>
                  <a:pt x="1060" y="112"/>
                  <a:pt x="1014" y="47"/>
                  <a:pt x="921" y="19"/>
                </a:cubicBezTo>
                <a:cubicBezTo>
                  <a:pt x="894" y="6"/>
                  <a:pt x="866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7" name="Google Shape;1037;p30"/>
          <p:cNvSpPr/>
          <p:nvPr/>
        </p:nvSpPr>
        <p:spPr>
          <a:xfrm>
            <a:off x="2841722" y="4797225"/>
            <a:ext cx="277989" cy="173867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1"/>
                  <a:pt x="1265" y="1191"/>
                </a:cubicBezTo>
                <a:cubicBezTo>
                  <a:pt x="1851" y="1191"/>
                  <a:pt x="2539" y="939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8" name="Google Shape;1038;p30"/>
          <p:cNvSpPr/>
          <p:nvPr/>
        </p:nvSpPr>
        <p:spPr>
          <a:xfrm>
            <a:off x="2841722" y="4683211"/>
            <a:ext cx="277989" cy="234887"/>
          </a:xfrm>
          <a:custGeom>
            <a:avLst/>
            <a:gdLst/>
            <a:ahLst/>
            <a:cxnLst/>
            <a:rect l="l" t="t" r="r" b="b"/>
            <a:pathLst>
              <a:path w="2539" h="1609" extrusionOk="0">
                <a:moveTo>
                  <a:pt x="1256" y="0"/>
                </a:moveTo>
                <a:cubicBezTo>
                  <a:pt x="698" y="0"/>
                  <a:pt x="0" y="233"/>
                  <a:pt x="0" y="791"/>
                </a:cubicBezTo>
                <a:cubicBezTo>
                  <a:pt x="0" y="1348"/>
                  <a:pt x="660" y="1609"/>
                  <a:pt x="1256" y="1609"/>
                </a:cubicBezTo>
                <a:cubicBezTo>
                  <a:pt x="1851" y="1609"/>
                  <a:pt x="2539" y="134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9" name="Google Shape;1039;p30"/>
          <p:cNvSpPr/>
          <p:nvPr/>
        </p:nvSpPr>
        <p:spPr>
          <a:xfrm>
            <a:off x="2856940" y="4692700"/>
            <a:ext cx="246566" cy="207735"/>
          </a:xfrm>
          <a:custGeom>
            <a:avLst/>
            <a:gdLst/>
            <a:ahLst/>
            <a:cxnLst/>
            <a:rect l="l" t="t" r="r" b="b"/>
            <a:pathLst>
              <a:path w="2252" h="1423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0" name="Google Shape;1040;p30"/>
          <p:cNvSpPr/>
          <p:nvPr/>
        </p:nvSpPr>
        <p:spPr>
          <a:xfrm>
            <a:off x="2855954" y="4692700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16"/>
                  <a:pt x="0" y="744"/>
                  <a:pt x="0" y="772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0" y="140"/>
                  <a:pt x="2195" y="335"/>
                  <a:pt x="2251" y="781"/>
                </a:cubicBezTo>
                <a:cubicBezTo>
                  <a:pt x="2251" y="753"/>
                  <a:pt x="2251" y="726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1" name="Google Shape;1041;p30"/>
          <p:cNvSpPr/>
          <p:nvPr/>
        </p:nvSpPr>
        <p:spPr>
          <a:xfrm>
            <a:off x="2894605" y="4738829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cubicBezTo>
                  <a:pt x="1368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86" y="642"/>
                  <a:pt x="1368" y="633"/>
                  <a:pt x="1340" y="623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7"/>
                </a:lnTo>
                <a:cubicBezTo>
                  <a:pt x="940" y="698"/>
                  <a:pt x="940" y="698"/>
                  <a:pt x="949" y="689"/>
                </a:cubicBezTo>
                <a:close/>
                <a:moveTo>
                  <a:pt x="833" y="0"/>
                </a:moveTo>
                <a:cubicBezTo>
                  <a:pt x="785" y="0"/>
                  <a:pt x="735" y="13"/>
                  <a:pt x="698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7" y="224"/>
                  <a:pt x="494" y="177"/>
                  <a:pt x="391" y="149"/>
                </a:cubicBezTo>
                <a:cubicBezTo>
                  <a:pt x="370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1"/>
                </a:lnTo>
                <a:lnTo>
                  <a:pt x="140" y="251"/>
                </a:lnTo>
                <a:cubicBezTo>
                  <a:pt x="140" y="296"/>
                  <a:pt x="175" y="341"/>
                  <a:pt x="244" y="361"/>
                </a:cubicBezTo>
                <a:lnTo>
                  <a:pt x="244" y="361"/>
                </a:lnTo>
                <a:cubicBezTo>
                  <a:pt x="224" y="356"/>
                  <a:pt x="203" y="353"/>
                  <a:pt x="183" y="353"/>
                </a:cubicBezTo>
                <a:cubicBezTo>
                  <a:pt x="142" y="353"/>
                  <a:pt x="102" y="364"/>
                  <a:pt x="66" y="382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2" y="577"/>
                </a:cubicBezTo>
                <a:cubicBezTo>
                  <a:pt x="177" y="591"/>
                  <a:pt x="238" y="598"/>
                  <a:pt x="298" y="598"/>
                </a:cubicBezTo>
                <a:cubicBezTo>
                  <a:pt x="359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19"/>
                  <a:pt x="270" y="865"/>
                  <a:pt x="345" y="893"/>
                </a:cubicBezTo>
                <a:cubicBezTo>
                  <a:pt x="367" y="900"/>
                  <a:pt x="389" y="904"/>
                  <a:pt x="412" y="904"/>
                </a:cubicBezTo>
                <a:cubicBezTo>
                  <a:pt x="475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7" y="949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0" y="960"/>
                  <a:pt x="921" y="912"/>
                </a:cubicBezTo>
                <a:cubicBezTo>
                  <a:pt x="940" y="884"/>
                  <a:pt x="949" y="856"/>
                  <a:pt x="959" y="828"/>
                </a:cubicBezTo>
                <a:lnTo>
                  <a:pt x="959" y="707"/>
                </a:lnTo>
                <a:cubicBezTo>
                  <a:pt x="1024" y="772"/>
                  <a:pt x="1107" y="819"/>
                  <a:pt x="1200" y="837"/>
                </a:cubicBezTo>
                <a:cubicBezTo>
                  <a:pt x="1222" y="845"/>
                  <a:pt x="1245" y="848"/>
                  <a:pt x="1267" y="848"/>
                </a:cubicBezTo>
                <a:cubicBezTo>
                  <a:pt x="1330" y="848"/>
                  <a:pt x="1392" y="820"/>
                  <a:pt x="1433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8" y="623"/>
                  <a:pt x="1535" y="596"/>
                  <a:pt x="1563" y="558"/>
                </a:cubicBezTo>
                <a:cubicBezTo>
                  <a:pt x="1572" y="549"/>
                  <a:pt x="1572" y="540"/>
                  <a:pt x="1582" y="521"/>
                </a:cubicBezTo>
                <a:lnTo>
                  <a:pt x="1582" y="391"/>
                </a:lnTo>
                <a:lnTo>
                  <a:pt x="1544" y="437"/>
                </a:lnTo>
                <a:cubicBezTo>
                  <a:pt x="1517" y="428"/>
                  <a:pt x="1498" y="419"/>
                  <a:pt x="1479" y="410"/>
                </a:cubicBezTo>
                <a:cubicBezTo>
                  <a:pt x="1419" y="400"/>
                  <a:pt x="1356" y="396"/>
                  <a:pt x="1293" y="396"/>
                </a:cubicBezTo>
                <a:cubicBezTo>
                  <a:pt x="1231" y="396"/>
                  <a:pt x="1168" y="400"/>
                  <a:pt x="1107" y="410"/>
                </a:cubicBezTo>
                <a:cubicBezTo>
                  <a:pt x="1210" y="382"/>
                  <a:pt x="1293" y="326"/>
                  <a:pt x="1358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6" y="110"/>
                  <a:pt x="1014" y="158"/>
                </a:cubicBezTo>
                <a:cubicBezTo>
                  <a:pt x="1052" y="103"/>
                  <a:pt x="996" y="28"/>
                  <a:pt x="903" y="10"/>
                </a:cubicBezTo>
                <a:cubicBezTo>
                  <a:pt x="881" y="3"/>
                  <a:pt x="857" y="0"/>
                  <a:pt x="83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2" name="Google Shape;1042;p30"/>
          <p:cNvSpPr/>
          <p:nvPr/>
        </p:nvSpPr>
        <p:spPr>
          <a:xfrm>
            <a:off x="2892634" y="4720875"/>
            <a:ext cx="179231" cy="146567"/>
          </a:xfrm>
          <a:custGeom>
            <a:avLst/>
            <a:gdLst/>
            <a:ahLst/>
            <a:cxnLst/>
            <a:rect l="l" t="t" r="r" b="b"/>
            <a:pathLst>
              <a:path w="1637" h="1004" extrusionOk="0">
                <a:moveTo>
                  <a:pt x="854" y="1"/>
                </a:moveTo>
                <a:cubicBezTo>
                  <a:pt x="790" y="1"/>
                  <a:pt x="727" y="29"/>
                  <a:pt x="679" y="77"/>
                </a:cubicBezTo>
                <a:cubicBezTo>
                  <a:pt x="642" y="151"/>
                  <a:pt x="642" y="235"/>
                  <a:pt x="679" y="309"/>
                </a:cubicBezTo>
                <a:cubicBezTo>
                  <a:pt x="614" y="235"/>
                  <a:pt x="512" y="179"/>
                  <a:pt x="409" y="161"/>
                </a:cubicBezTo>
                <a:cubicBezTo>
                  <a:pt x="387" y="153"/>
                  <a:pt x="365" y="150"/>
                  <a:pt x="343" y="150"/>
                </a:cubicBezTo>
                <a:cubicBezTo>
                  <a:pt x="280" y="150"/>
                  <a:pt x="218" y="178"/>
                  <a:pt x="177" y="226"/>
                </a:cubicBezTo>
                <a:cubicBezTo>
                  <a:pt x="141" y="280"/>
                  <a:pt x="184" y="343"/>
                  <a:pt x="272" y="372"/>
                </a:cubicBezTo>
                <a:lnTo>
                  <a:pt x="272" y="372"/>
                </a:lnTo>
                <a:cubicBezTo>
                  <a:pt x="253" y="366"/>
                  <a:pt x="232" y="364"/>
                  <a:pt x="212" y="364"/>
                </a:cubicBezTo>
                <a:cubicBezTo>
                  <a:pt x="149" y="364"/>
                  <a:pt x="85" y="391"/>
                  <a:pt x="37" y="440"/>
                </a:cubicBezTo>
                <a:cubicBezTo>
                  <a:pt x="0" y="495"/>
                  <a:pt x="47" y="560"/>
                  <a:pt x="149" y="588"/>
                </a:cubicBezTo>
                <a:cubicBezTo>
                  <a:pt x="205" y="598"/>
                  <a:pt x="265" y="602"/>
                  <a:pt x="327" y="602"/>
                </a:cubicBezTo>
                <a:cubicBezTo>
                  <a:pt x="388" y="602"/>
                  <a:pt x="451" y="598"/>
                  <a:pt x="512" y="588"/>
                </a:cubicBezTo>
                <a:lnTo>
                  <a:pt x="512" y="588"/>
                </a:lnTo>
                <a:cubicBezTo>
                  <a:pt x="409" y="616"/>
                  <a:pt x="326" y="672"/>
                  <a:pt x="270" y="756"/>
                </a:cubicBezTo>
                <a:cubicBezTo>
                  <a:pt x="233" y="812"/>
                  <a:pt x="279" y="877"/>
                  <a:pt x="372" y="905"/>
                </a:cubicBezTo>
                <a:cubicBezTo>
                  <a:pt x="392" y="909"/>
                  <a:pt x="413" y="911"/>
                  <a:pt x="434" y="911"/>
                </a:cubicBezTo>
                <a:cubicBezTo>
                  <a:pt x="499" y="911"/>
                  <a:pt x="565" y="889"/>
                  <a:pt x="614" y="839"/>
                </a:cubicBezTo>
                <a:lnTo>
                  <a:pt x="614" y="839"/>
                </a:lnTo>
                <a:cubicBezTo>
                  <a:pt x="577" y="895"/>
                  <a:pt x="623" y="960"/>
                  <a:pt x="716" y="988"/>
                </a:cubicBezTo>
                <a:cubicBezTo>
                  <a:pt x="742" y="999"/>
                  <a:pt x="768" y="1004"/>
                  <a:pt x="792" y="1004"/>
                </a:cubicBezTo>
                <a:cubicBezTo>
                  <a:pt x="938" y="1004"/>
                  <a:pt x="1053" y="834"/>
                  <a:pt x="958" y="691"/>
                </a:cubicBezTo>
                <a:lnTo>
                  <a:pt x="958" y="691"/>
                </a:lnTo>
                <a:cubicBezTo>
                  <a:pt x="1032" y="765"/>
                  <a:pt x="1125" y="821"/>
                  <a:pt x="1228" y="849"/>
                </a:cubicBezTo>
                <a:cubicBezTo>
                  <a:pt x="1248" y="853"/>
                  <a:pt x="1269" y="856"/>
                  <a:pt x="1290" y="856"/>
                </a:cubicBezTo>
                <a:cubicBezTo>
                  <a:pt x="1355" y="856"/>
                  <a:pt x="1420" y="833"/>
                  <a:pt x="1469" y="784"/>
                </a:cubicBezTo>
                <a:cubicBezTo>
                  <a:pt x="1503" y="725"/>
                  <a:pt x="1469" y="666"/>
                  <a:pt x="1387" y="642"/>
                </a:cubicBezTo>
                <a:lnTo>
                  <a:pt x="1387" y="642"/>
                </a:lnTo>
                <a:cubicBezTo>
                  <a:pt x="1401" y="644"/>
                  <a:pt x="1416" y="646"/>
                  <a:pt x="1430" y="646"/>
                </a:cubicBezTo>
                <a:cubicBezTo>
                  <a:pt x="1497" y="646"/>
                  <a:pt x="1558" y="618"/>
                  <a:pt x="1600" y="570"/>
                </a:cubicBezTo>
                <a:cubicBezTo>
                  <a:pt x="1637" y="505"/>
                  <a:pt x="1590" y="430"/>
                  <a:pt x="1497" y="412"/>
                </a:cubicBezTo>
                <a:cubicBezTo>
                  <a:pt x="1437" y="398"/>
                  <a:pt x="1374" y="391"/>
                  <a:pt x="1311" y="391"/>
                </a:cubicBezTo>
                <a:cubicBezTo>
                  <a:pt x="1249" y="391"/>
                  <a:pt x="1186" y="398"/>
                  <a:pt x="1125" y="412"/>
                </a:cubicBezTo>
                <a:cubicBezTo>
                  <a:pt x="1228" y="384"/>
                  <a:pt x="1311" y="319"/>
                  <a:pt x="1376" y="244"/>
                </a:cubicBezTo>
                <a:cubicBezTo>
                  <a:pt x="1414" y="188"/>
                  <a:pt x="1367" y="114"/>
                  <a:pt x="1265" y="95"/>
                </a:cubicBezTo>
                <a:cubicBezTo>
                  <a:pt x="1243" y="88"/>
                  <a:pt x="1221" y="85"/>
                  <a:pt x="1198" y="85"/>
                </a:cubicBezTo>
                <a:cubicBezTo>
                  <a:pt x="1135" y="85"/>
                  <a:pt x="1074" y="112"/>
                  <a:pt x="1032" y="161"/>
                </a:cubicBezTo>
                <a:cubicBezTo>
                  <a:pt x="1070" y="105"/>
                  <a:pt x="1014" y="40"/>
                  <a:pt x="921" y="12"/>
                </a:cubicBezTo>
                <a:cubicBezTo>
                  <a:pt x="899" y="4"/>
                  <a:pt x="876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3" name="Google Shape;1043;p30"/>
          <p:cNvSpPr/>
          <p:nvPr/>
        </p:nvSpPr>
        <p:spPr>
          <a:xfrm>
            <a:off x="3030041" y="4738829"/>
            <a:ext cx="278098" cy="172552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4" name="Google Shape;1044;p30"/>
          <p:cNvSpPr/>
          <p:nvPr/>
        </p:nvSpPr>
        <p:spPr>
          <a:xfrm>
            <a:off x="3029056" y="4623358"/>
            <a:ext cx="277989" cy="235033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10"/>
                  <a:pt x="1265" y="1610"/>
                </a:cubicBezTo>
                <a:cubicBezTo>
                  <a:pt x="1860" y="1610"/>
                  <a:pt x="2539" y="135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5" name="Google Shape;1045;p30"/>
          <p:cNvSpPr/>
          <p:nvPr/>
        </p:nvSpPr>
        <p:spPr>
          <a:xfrm>
            <a:off x="3045369" y="4632992"/>
            <a:ext cx="246456" cy="207735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81"/>
                  <a:pt x="58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6" name="Google Shape;1046;p30"/>
          <p:cNvSpPr/>
          <p:nvPr/>
        </p:nvSpPr>
        <p:spPr>
          <a:xfrm>
            <a:off x="3044275" y="4632992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7"/>
                </a:cubicBezTo>
                <a:cubicBezTo>
                  <a:pt x="1" y="725"/>
                  <a:pt x="1" y="744"/>
                  <a:pt x="1" y="772"/>
                </a:cubicBezTo>
                <a:cubicBezTo>
                  <a:pt x="66" y="325"/>
                  <a:pt x="652" y="149"/>
                  <a:pt x="1126" y="149"/>
                </a:cubicBezTo>
                <a:cubicBezTo>
                  <a:pt x="1610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7" name="Google Shape;1047;p30"/>
          <p:cNvSpPr/>
          <p:nvPr/>
        </p:nvSpPr>
        <p:spPr>
          <a:xfrm>
            <a:off x="3083034" y="4679123"/>
            <a:ext cx="172114" cy="144232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23"/>
                </a:moveTo>
                <a:cubicBezTo>
                  <a:pt x="1359" y="630"/>
                  <a:pt x="1379" y="636"/>
                  <a:pt x="1402" y="636"/>
                </a:cubicBezTo>
                <a:cubicBezTo>
                  <a:pt x="1411" y="636"/>
                  <a:pt x="1421" y="635"/>
                  <a:pt x="1432" y="633"/>
                </a:cubicBezTo>
                <a:lnTo>
                  <a:pt x="1432" y="633"/>
                </a:lnTo>
                <a:lnTo>
                  <a:pt x="1404" y="651"/>
                </a:lnTo>
                <a:cubicBezTo>
                  <a:pt x="1386" y="642"/>
                  <a:pt x="1358" y="633"/>
                  <a:pt x="1339" y="623"/>
                </a:cubicBezTo>
                <a:close/>
                <a:moveTo>
                  <a:pt x="939" y="688"/>
                </a:moveTo>
                <a:lnTo>
                  <a:pt x="949" y="698"/>
                </a:lnTo>
                <a:lnTo>
                  <a:pt x="939" y="707"/>
                </a:lnTo>
                <a:lnTo>
                  <a:pt x="939" y="688"/>
                </a:lnTo>
                <a:close/>
                <a:moveTo>
                  <a:pt x="828" y="0"/>
                </a:moveTo>
                <a:cubicBezTo>
                  <a:pt x="779" y="0"/>
                  <a:pt x="732" y="13"/>
                  <a:pt x="688" y="37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23" y="205"/>
                  <a:pt x="633" y="251"/>
                  <a:pt x="660" y="298"/>
                </a:cubicBezTo>
                <a:cubicBezTo>
                  <a:pt x="586" y="223"/>
                  <a:pt x="493" y="168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0" y="121"/>
                </a:lnTo>
                <a:lnTo>
                  <a:pt x="130" y="251"/>
                </a:lnTo>
                <a:cubicBezTo>
                  <a:pt x="130" y="296"/>
                  <a:pt x="173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2" y="353"/>
                  <a:pt x="182" y="353"/>
                </a:cubicBezTo>
                <a:cubicBezTo>
                  <a:pt x="141" y="353"/>
                  <a:pt x="101" y="363"/>
                  <a:pt x="65" y="381"/>
                </a:cubicBezTo>
                <a:lnTo>
                  <a:pt x="0" y="344"/>
                </a:lnTo>
                <a:lnTo>
                  <a:pt x="0" y="465"/>
                </a:lnTo>
                <a:cubicBezTo>
                  <a:pt x="0" y="512"/>
                  <a:pt x="37" y="558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4" y="577"/>
                </a:cubicBezTo>
                <a:lnTo>
                  <a:pt x="474" y="577"/>
                </a:lnTo>
                <a:cubicBezTo>
                  <a:pt x="409" y="605"/>
                  <a:pt x="344" y="642"/>
                  <a:pt x="279" y="688"/>
                </a:cubicBezTo>
                <a:lnTo>
                  <a:pt x="223" y="660"/>
                </a:lnTo>
                <a:lnTo>
                  <a:pt x="223" y="772"/>
                </a:lnTo>
                <a:cubicBezTo>
                  <a:pt x="223" y="819"/>
                  <a:pt x="261" y="865"/>
                  <a:pt x="335" y="893"/>
                </a:cubicBezTo>
                <a:cubicBezTo>
                  <a:pt x="357" y="900"/>
                  <a:pt x="380" y="904"/>
                  <a:pt x="403" y="904"/>
                </a:cubicBezTo>
                <a:cubicBezTo>
                  <a:pt x="469" y="904"/>
                  <a:pt x="535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3" y="984"/>
                  <a:pt x="728" y="987"/>
                  <a:pt x="751" y="987"/>
                </a:cubicBezTo>
                <a:cubicBezTo>
                  <a:pt x="818" y="987"/>
                  <a:pt x="880" y="960"/>
                  <a:pt x="921" y="912"/>
                </a:cubicBezTo>
                <a:cubicBezTo>
                  <a:pt x="939" y="884"/>
                  <a:pt x="949" y="856"/>
                  <a:pt x="949" y="828"/>
                </a:cubicBezTo>
                <a:lnTo>
                  <a:pt x="949" y="819"/>
                </a:lnTo>
                <a:cubicBezTo>
                  <a:pt x="958" y="809"/>
                  <a:pt x="958" y="800"/>
                  <a:pt x="949" y="781"/>
                </a:cubicBezTo>
                <a:lnTo>
                  <a:pt x="949" y="707"/>
                </a:lnTo>
                <a:cubicBezTo>
                  <a:pt x="1023" y="772"/>
                  <a:pt x="1107" y="809"/>
                  <a:pt x="1190" y="837"/>
                </a:cubicBezTo>
                <a:cubicBezTo>
                  <a:pt x="1215" y="844"/>
                  <a:pt x="1239" y="848"/>
                  <a:pt x="1263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53"/>
                  <a:pt x="1451" y="744"/>
                  <a:pt x="1442" y="726"/>
                </a:cubicBezTo>
                <a:lnTo>
                  <a:pt x="1442" y="623"/>
                </a:lnTo>
                <a:cubicBezTo>
                  <a:pt x="1488" y="623"/>
                  <a:pt x="1535" y="595"/>
                  <a:pt x="1562" y="558"/>
                </a:cubicBezTo>
                <a:cubicBezTo>
                  <a:pt x="1572" y="549"/>
                  <a:pt x="1572" y="540"/>
                  <a:pt x="1572" y="521"/>
                </a:cubicBezTo>
                <a:lnTo>
                  <a:pt x="1572" y="391"/>
                </a:lnTo>
                <a:lnTo>
                  <a:pt x="1535" y="437"/>
                </a:lnTo>
                <a:cubicBezTo>
                  <a:pt x="1516" y="428"/>
                  <a:pt x="1497" y="419"/>
                  <a:pt x="1469" y="409"/>
                </a:cubicBezTo>
                <a:cubicBezTo>
                  <a:pt x="1409" y="400"/>
                  <a:pt x="1349" y="395"/>
                  <a:pt x="1288" y="395"/>
                </a:cubicBezTo>
                <a:cubicBezTo>
                  <a:pt x="1228" y="395"/>
                  <a:pt x="1167" y="400"/>
                  <a:pt x="1107" y="409"/>
                </a:cubicBezTo>
                <a:cubicBezTo>
                  <a:pt x="1200" y="381"/>
                  <a:pt x="1293" y="326"/>
                  <a:pt x="1358" y="242"/>
                </a:cubicBezTo>
                <a:cubicBezTo>
                  <a:pt x="1358" y="233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93"/>
                  <a:pt x="1246" y="93"/>
                </a:cubicBezTo>
                <a:cubicBezTo>
                  <a:pt x="1224" y="86"/>
                  <a:pt x="1202" y="82"/>
                  <a:pt x="1179" y="82"/>
                </a:cubicBezTo>
                <a:cubicBezTo>
                  <a:pt x="1116" y="82"/>
                  <a:pt x="1053" y="110"/>
                  <a:pt x="1004" y="158"/>
                </a:cubicBezTo>
                <a:cubicBezTo>
                  <a:pt x="1042" y="93"/>
                  <a:pt x="995" y="28"/>
                  <a:pt x="902" y="9"/>
                </a:cubicBezTo>
                <a:cubicBezTo>
                  <a:pt x="877" y="3"/>
                  <a:pt x="853" y="0"/>
                  <a:pt x="82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8" name="Google Shape;1048;p30"/>
          <p:cNvSpPr/>
          <p:nvPr/>
        </p:nvSpPr>
        <p:spPr>
          <a:xfrm>
            <a:off x="3080953" y="4662335"/>
            <a:ext cx="179341" cy="145984"/>
          </a:xfrm>
          <a:custGeom>
            <a:avLst/>
            <a:gdLst/>
            <a:ahLst/>
            <a:cxnLst/>
            <a:rect l="l" t="t" r="r" b="b"/>
            <a:pathLst>
              <a:path w="1638" h="1000" extrusionOk="0">
                <a:moveTo>
                  <a:pt x="844" y="0"/>
                </a:moveTo>
                <a:cubicBezTo>
                  <a:pt x="784" y="0"/>
                  <a:pt x="725" y="23"/>
                  <a:pt x="679" y="69"/>
                </a:cubicBezTo>
                <a:cubicBezTo>
                  <a:pt x="642" y="143"/>
                  <a:pt x="642" y="236"/>
                  <a:pt x="679" y="301"/>
                </a:cubicBezTo>
                <a:cubicBezTo>
                  <a:pt x="605" y="227"/>
                  <a:pt x="512" y="180"/>
                  <a:pt x="410" y="152"/>
                </a:cubicBezTo>
                <a:cubicBezTo>
                  <a:pt x="388" y="145"/>
                  <a:pt x="365" y="142"/>
                  <a:pt x="343" y="142"/>
                </a:cubicBezTo>
                <a:cubicBezTo>
                  <a:pt x="279" y="142"/>
                  <a:pt x="216" y="169"/>
                  <a:pt x="168" y="217"/>
                </a:cubicBezTo>
                <a:cubicBezTo>
                  <a:pt x="134" y="268"/>
                  <a:pt x="169" y="334"/>
                  <a:pt x="253" y="360"/>
                </a:cubicBezTo>
                <a:lnTo>
                  <a:pt x="253" y="360"/>
                </a:lnTo>
                <a:cubicBezTo>
                  <a:pt x="237" y="357"/>
                  <a:pt x="222" y="356"/>
                  <a:pt x="207" y="356"/>
                </a:cubicBezTo>
                <a:cubicBezTo>
                  <a:pt x="140" y="356"/>
                  <a:pt x="79" y="383"/>
                  <a:pt x="38" y="431"/>
                </a:cubicBezTo>
                <a:cubicBezTo>
                  <a:pt x="1" y="496"/>
                  <a:pt x="47" y="562"/>
                  <a:pt x="140" y="580"/>
                </a:cubicBezTo>
                <a:cubicBezTo>
                  <a:pt x="200" y="594"/>
                  <a:pt x="261" y="601"/>
                  <a:pt x="321" y="601"/>
                </a:cubicBezTo>
                <a:cubicBezTo>
                  <a:pt x="382" y="601"/>
                  <a:pt x="442" y="594"/>
                  <a:pt x="503" y="580"/>
                </a:cubicBezTo>
                <a:lnTo>
                  <a:pt x="503" y="580"/>
                </a:lnTo>
                <a:cubicBezTo>
                  <a:pt x="410" y="608"/>
                  <a:pt x="326" y="673"/>
                  <a:pt x="261" y="748"/>
                </a:cubicBezTo>
                <a:cubicBezTo>
                  <a:pt x="224" y="803"/>
                  <a:pt x="270" y="878"/>
                  <a:pt x="363" y="896"/>
                </a:cubicBezTo>
                <a:cubicBezTo>
                  <a:pt x="388" y="904"/>
                  <a:pt x="412" y="907"/>
                  <a:pt x="435" y="907"/>
                </a:cubicBezTo>
                <a:cubicBezTo>
                  <a:pt x="502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4" y="961"/>
                  <a:pt x="717" y="980"/>
                </a:cubicBezTo>
                <a:cubicBezTo>
                  <a:pt x="745" y="993"/>
                  <a:pt x="773" y="999"/>
                  <a:pt x="800" y="999"/>
                </a:cubicBezTo>
                <a:cubicBezTo>
                  <a:pt x="942" y="999"/>
                  <a:pt x="1052" y="832"/>
                  <a:pt x="958" y="692"/>
                </a:cubicBezTo>
                <a:lnTo>
                  <a:pt x="958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2" y="851"/>
                  <a:pt x="1295" y="851"/>
                </a:cubicBezTo>
                <a:cubicBezTo>
                  <a:pt x="1358" y="851"/>
                  <a:pt x="1419" y="824"/>
                  <a:pt x="1461" y="775"/>
                </a:cubicBezTo>
                <a:cubicBezTo>
                  <a:pt x="1497" y="721"/>
                  <a:pt x="1454" y="658"/>
                  <a:pt x="1365" y="629"/>
                </a:cubicBezTo>
                <a:lnTo>
                  <a:pt x="1365" y="629"/>
                </a:lnTo>
                <a:cubicBezTo>
                  <a:pt x="1385" y="635"/>
                  <a:pt x="1405" y="637"/>
                  <a:pt x="1425" y="637"/>
                </a:cubicBezTo>
                <a:cubicBezTo>
                  <a:pt x="1489" y="637"/>
                  <a:pt x="1552" y="610"/>
                  <a:pt x="1600" y="562"/>
                </a:cubicBezTo>
                <a:cubicBezTo>
                  <a:pt x="1637" y="496"/>
                  <a:pt x="1591" y="431"/>
                  <a:pt x="1488" y="413"/>
                </a:cubicBezTo>
                <a:cubicBezTo>
                  <a:pt x="1428" y="399"/>
                  <a:pt x="1368" y="392"/>
                  <a:pt x="1307" y="392"/>
                </a:cubicBezTo>
                <a:cubicBezTo>
                  <a:pt x="1247" y="392"/>
                  <a:pt x="1186" y="399"/>
                  <a:pt x="1126" y="413"/>
                </a:cubicBezTo>
                <a:cubicBezTo>
                  <a:pt x="1219" y="376"/>
                  <a:pt x="1312" y="320"/>
                  <a:pt x="1368" y="245"/>
                </a:cubicBezTo>
                <a:cubicBezTo>
                  <a:pt x="1405" y="180"/>
                  <a:pt x="1358" y="115"/>
                  <a:pt x="1265" y="97"/>
                </a:cubicBezTo>
                <a:cubicBezTo>
                  <a:pt x="1240" y="88"/>
                  <a:pt x="1214" y="84"/>
                  <a:pt x="1188" y="84"/>
                </a:cubicBezTo>
                <a:cubicBezTo>
                  <a:pt x="1128" y="84"/>
                  <a:pt x="1069" y="107"/>
                  <a:pt x="1023" y="152"/>
                </a:cubicBezTo>
                <a:cubicBezTo>
                  <a:pt x="1061" y="97"/>
                  <a:pt x="1014" y="31"/>
                  <a:pt x="921" y="13"/>
                </a:cubicBezTo>
                <a:cubicBezTo>
                  <a:pt x="896" y="5"/>
                  <a:pt x="870" y="0"/>
                  <a:pt x="8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9" name="Google Shape;1049;p30"/>
          <p:cNvSpPr/>
          <p:nvPr/>
        </p:nvSpPr>
        <p:spPr>
          <a:xfrm>
            <a:off x="2635993" y="4846130"/>
            <a:ext cx="278098" cy="172407"/>
          </a:xfrm>
          <a:custGeom>
            <a:avLst/>
            <a:gdLst/>
            <a:ahLst/>
            <a:cxnLst/>
            <a:rect l="l" t="t" r="r" b="b"/>
            <a:pathLst>
              <a:path w="2540" h="118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0" name="Google Shape;1050;p30"/>
          <p:cNvSpPr/>
          <p:nvPr/>
        </p:nvSpPr>
        <p:spPr>
          <a:xfrm>
            <a:off x="2635993" y="4730657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1" name="Google Shape;1051;p30"/>
          <p:cNvSpPr/>
          <p:nvPr/>
        </p:nvSpPr>
        <p:spPr>
          <a:xfrm>
            <a:off x="2651321" y="4740144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91"/>
                  <a:pt x="586" y="1423"/>
                  <a:pt x="1116" y="1423"/>
                </a:cubicBezTo>
                <a:cubicBezTo>
                  <a:pt x="1646" y="1423"/>
                  <a:pt x="2251" y="1200"/>
                  <a:pt x="2251" y="69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2" name="Google Shape;1052;p30"/>
          <p:cNvSpPr/>
          <p:nvPr/>
        </p:nvSpPr>
        <p:spPr>
          <a:xfrm>
            <a:off x="2650227" y="4740146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5" y="1"/>
                  <a:pt x="1" y="205"/>
                  <a:pt x="1" y="698"/>
                </a:cubicBezTo>
                <a:cubicBezTo>
                  <a:pt x="1" y="717"/>
                  <a:pt x="1" y="745"/>
                  <a:pt x="1" y="773"/>
                </a:cubicBezTo>
                <a:cubicBezTo>
                  <a:pt x="66" y="335"/>
                  <a:pt x="652" y="140"/>
                  <a:pt x="1126" y="140"/>
                </a:cubicBezTo>
                <a:cubicBezTo>
                  <a:pt x="1610" y="140"/>
                  <a:pt x="2196" y="335"/>
                  <a:pt x="2251" y="782"/>
                </a:cubicBezTo>
                <a:lnTo>
                  <a:pt x="2251" y="707"/>
                </a:ln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3" name="Google Shape;1053;p30"/>
          <p:cNvSpPr/>
          <p:nvPr/>
        </p:nvSpPr>
        <p:spPr>
          <a:xfrm>
            <a:off x="2688985" y="4786277"/>
            <a:ext cx="172114" cy="144377"/>
          </a:xfrm>
          <a:custGeom>
            <a:avLst/>
            <a:gdLst/>
            <a:ahLst/>
            <a:cxnLst/>
            <a:rect l="l" t="t" r="r" b="b"/>
            <a:pathLst>
              <a:path w="1572" h="989" extrusionOk="0">
                <a:moveTo>
                  <a:pt x="1432" y="633"/>
                </a:moveTo>
                <a:lnTo>
                  <a:pt x="1405" y="661"/>
                </a:lnTo>
                <a:cubicBezTo>
                  <a:pt x="1386" y="642"/>
                  <a:pt x="1367" y="633"/>
                  <a:pt x="1339" y="633"/>
                </a:cubicBezTo>
                <a:lnTo>
                  <a:pt x="1339" y="633"/>
                </a:lnTo>
                <a:cubicBezTo>
                  <a:pt x="1358" y="633"/>
                  <a:pt x="1377" y="637"/>
                  <a:pt x="1398" y="637"/>
                </a:cubicBezTo>
                <a:cubicBezTo>
                  <a:pt x="1409" y="637"/>
                  <a:pt x="1420" y="636"/>
                  <a:pt x="1432" y="633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8"/>
                </a:lnTo>
                <a:cubicBezTo>
                  <a:pt x="940" y="698"/>
                  <a:pt x="940" y="698"/>
                  <a:pt x="940" y="689"/>
                </a:cubicBezTo>
                <a:close/>
                <a:moveTo>
                  <a:pt x="828" y="1"/>
                </a:moveTo>
                <a:cubicBezTo>
                  <a:pt x="779" y="1"/>
                  <a:pt x="732" y="13"/>
                  <a:pt x="68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8"/>
                  <a:pt x="391" y="150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3"/>
                  <a:pt x="186" y="178"/>
                </a:cubicBezTo>
                <a:lnTo>
                  <a:pt x="131" y="122"/>
                </a:lnTo>
                <a:lnTo>
                  <a:pt x="131" y="252"/>
                </a:lnTo>
                <a:cubicBezTo>
                  <a:pt x="131" y="297"/>
                  <a:pt x="174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61" y="866"/>
                  <a:pt x="335" y="894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7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3" y="985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8"/>
                </a:lnTo>
                <a:cubicBezTo>
                  <a:pt x="1023" y="773"/>
                  <a:pt x="1107" y="810"/>
                  <a:pt x="1191" y="838"/>
                </a:cubicBezTo>
                <a:cubicBezTo>
                  <a:pt x="1213" y="842"/>
                  <a:pt x="1236" y="845"/>
                  <a:pt x="1258" y="845"/>
                </a:cubicBezTo>
                <a:cubicBezTo>
                  <a:pt x="1327" y="845"/>
                  <a:pt x="1390" y="822"/>
                  <a:pt x="1432" y="773"/>
                </a:cubicBezTo>
                <a:cubicBezTo>
                  <a:pt x="1442" y="754"/>
                  <a:pt x="1451" y="745"/>
                  <a:pt x="1442" y="726"/>
                </a:cubicBezTo>
                <a:lnTo>
                  <a:pt x="1442" y="624"/>
                </a:lnTo>
                <a:cubicBezTo>
                  <a:pt x="1488" y="624"/>
                  <a:pt x="1535" y="596"/>
                  <a:pt x="1563" y="559"/>
                </a:cubicBezTo>
                <a:cubicBezTo>
                  <a:pt x="1572" y="549"/>
                  <a:pt x="1572" y="531"/>
                  <a:pt x="1572" y="522"/>
                </a:cubicBezTo>
                <a:lnTo>
                  <a:pt x="1572" y="391"/>
                </a:lnTo>
                <a:lnTo>
                  <a:pt x="1535" y="438"/>
                </a:lnTo>
                <a:cubicBezTo>
                  <a:pt x="1516" y="429"/>
                  <a:pt x="1498" y="419"/>
                  <a:pt x="1470" y="410"/>
                </a:cubicBezTo>
                <a:cubicBezTo>
                  <a:pt x="1409" y="401"/>
                  <a:pt x="1349" y="396"/>
                  <a:pt x="1288" y="396"/>
                </a:cubicBezTo>
                <a:cubicBezTo>
                  <a:pt x="1228" y="396"/>
                  <a:pt x="1167" y="401"/>
                  <a:pt x="1107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5"/>
                </a:lnTo>
                <a:lnTo>
                  <a:pt x="1321" y="122"/>
                </a:lnTo>
                <a:cubicBezTo>
                  <a:pt x="1302" y="112"/>
                  <a:pt x="1274" y="94"/>
                  <a:pt x="1246" y="94"/>
                </a:cubicBezTo>
                <a:cubicBezTo>
                  <a:pt x="1225" y="87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9"/>
                  <a:pt x="902" y="10"/>
                </a:cubicBezTo>
                <a:cubicBezTo>
                  <a:pt x="878" y="4"/>
                  <a:pt x="853" y="1"/>
                  <a:pt x="82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4" name="Google Shape;1054;p30"/>
          <p:cNvSpPr/>
          <p:nvPr/>
        </p:nvSpPr>
        <p:spPr>
          <a:xfrm>
            <a:off x="2686906" y="4767736"/>
            <a:ext cx="179341" cy="145253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45" y="0"/>
                </a:moveTo>
                <a:cubicBezTo>
                  <a:pt x="699" y="0"/>
                  <a:pt x="584" y="169"/>
                  <a:pt x="680" y="305"/>
                </a:cubicBezTo>
                <a:cubicBezTo>
                  <a:pt x="605" y="239"/>
                  <a:pt x="512" y="184"/>
                  <a:pt x="410" y="156"/>
                </a:cubicBezTo>
                <a:cubicBezTo>
                  <a:pt x="388" y="148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4" y="271"/>
                  <a:pt x="170" y="337"/>
                  <a:pt x="253" y="363"/>
                </a:cubicBezTo>
                <a:lnTo>
                  <a:pt x="253" y="363"/>
                </a:lnTo>
                <a:cubicBezTo>
                  <a:pt x="237" y="360"/>
                  <a:pt x="222" y="359"/>
                  <a:pt x="207" y="359"/>
                </a:cubicBezTo>
                <a:cubicBezTo>
                  <a:pt x="141" y="359"/>
                  <a:pt x="79" y="387"/>
                  <a:pt x="38" y="435"/>
                </a:cubicBezTo>
                <a:cubicBezTo>
                  <a:pt x="1" y="500"/>
                  <a:pt x="47" y="565"/>
                  <a:pt x="140" y="584"/>
                </a:cubicBezTo>
                <a:cubicBezTo>
                  <a:pt x="201" y="597"/>
                  <a:pt x="261" y="604"/>
                  <a:pt x="322" y="604"/>
                </a:cubicBezTo>
                <a:cubicBezTo>
                  <a:pt x="382" y="604"/>
                  <a:pt x="442" y="597"/>
                  <a:pt x="503" y="584"/>
                </a:cubicBezTo>
                <a:lnTo>
                  <a:pt x="503" y="584"/>
                </a:lnTo>
                <a:cubicBezTo>
                  <a:pt x="410" y="621"/>
                  <a:pt x="326" y="676"/>
                  <a:pt x="261" y="751"/>
                </a:cubicBezTo>
                <a:cubicBezTo>
                  <a:pt x="224" y="807"/>
                  <a:pt x="270" y="881"/>
                  <a:pt x="363" y="900"/>
                </a:cubicBezTo>
                <a:cubicBezTo>
                  <a:pt x="388" y="907"/>
                  <a:pt x="412" y="910"/>
                  <a:pt x="436" y="910"/>
                </a:cubicBezTo>
                <a:cubicBezTo>
                  <a:pt x="502" y="910"/>
                  <a:pt x="564" y="883"/>
                  <a:pt x="605" y="835"/>
                </a:cubicBezTo>
                <a:lnTo>
                  <a:pt x="605" y="835"/>
                </a:lnTo>
                <a:cubicBezTo>
                  <a:pt x="568" y="890"/>
                  <a:pt x="614" y="965"/>
                  <a:pt x="717" y="983"/>
                </a:cubicBezTo>
                <a:cubicBezTo>
                  <a:pt x="739" y="991"/>
                  <a:pt x="761" y="994"/>
                  <a:pt x="783" y="994"/>
                </a:cubicBezTo>
                <a:cubicBezTo>
                  <a:pt x="847" y="994"/>
                  <a:pt x="908" y="966"/>
                  <a:pt x="949" y="918"/>
                </a:cubicBezTo>
                <a:cubicBezTo>
                  <a:pt x="986" y="853"/>
                  <a:pt x="986" y="769"/>
                  <a:pt x="949" y="695"/>
                </a:cubicBezTo>
                <a:lnTo>
                  <a:pt x="949" y="695"/>
                </a:lnTo>
                <a:cubicBezTo>
                  <a:pt x="1024" y="769"/>
                  <a:pt x="1117" y="825"/>
                  <a:pt x="1219" y="844"/>
                </a:cubicBezTo>
                <a:cubicBezTo>
                  <a:pt x="1241" y="851"/>
                  <a:pt x="1263" y="855"/>
                  <a:pt x="1286" y="855"/>
                </a:cubicBezTo>
                <a:cubicBezTo>
                  <a:pt x="1349" y="855"/>
                  <a:pt x="1413" y="827"/>
                  <a:pt x="1461" y="779"/>
                </a:cubicBezTo>
                <a:cubicBezTo>
                  <a:pt x="1497" y="724"/>
                  <a:pt x="1454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8" y="641"/>
                  <a:pt x="1550" y="613"/>
                  <a:pt x="1591" y="565"/>
                </a:cubicBezTo>
                <a:cubicBezTo>
                  <a:pt x="1637" y="509"/>
                  <a:pt x="1591" y="444"/>
                  <a:pt x="1489" y="416"/>
                </a:cubicBezTo>
                <a:cubicBezTo>
                  <a:pt x="1428" y="407"/>
                  <a:pt x="1368" y="402"/>
                  <a:pt x="1307" y="402"/>
                </a:cubicBezTo>
                <a:cubicBezTo>
                  <a:pt x="1247" y="402"/>
                  <a:pt x="1186" y="407"/>
                  <a:pt x="1126" y="416"/>
                </a:cubicBezTo>
                <a:cubicBezTo>
                  <a:pt x="1228" y="388"/>
                  <a:pt x="1312" y="332"/>
                  <a:pt x="1377" y="249"/>
                </a:cubicBezTo>
                <a:cubicBezTo>
                  <a:pt x="1414" y="193"/>
                  <a:pt x="1368" y="128"/>
                  <a:pt x="1265" y="100"/>
                </a:cubicBezTo>
                <a:cubicBezTo>
                  <a:pt x="1244" y="93"/>
                  <a:pt x="1221" y="89"/>
                  <a:pt x="1199" y="89"/>
                </a:cubicBezTo>
                <a:cubicBezTo>
                  <a:pt x="1135" y="89"/>
                  <a:pt x="1072" y="117"/>
                  <a:pt x="1024" y="165"/>
                </a:cubicBezTo>
                <a:cubicBezTo>
                  <a:pt x="1061" y="109"/>
                  <a:pt x="1014" y="44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5" name="Google Shape;1055;p30"/>
          <p:cNvSpPr/>
          <p:nvPr/>
        </p:nvSpPr>
        <p:spPr>
          <a:xfrm>
            <a:off x="2525081" y="4522919"/>
            <a:ext cx="277989" cy="174012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6" name="Google Shape;1056;p30"/>
          <p:cNvSpPr/>
          <p:nvPr/>
        </p:nvSpPr>
        <p:spPr>
          <a:xfrm>
            <a:off x="2525081" y="4408907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7" name="Google Shape;1057;p30"/>
          <p:cNvSpPr/>
          <p:nvPr/>
        </p:nvSpPr>
        <p:spPr>
          <a:xfrm>
            <a:off x="2540301" y="4418395"/>
            <a:ext cx="246566" cy="20788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91"/>
                  <a:pt x="596" y="1424"/>
                  <a:pt x="1126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8" name="Google Shape;1058;p30"/>
          <p:cNvSpPr/>
          <p:nvPr/>
        </p:nvSpPr>
        <p:spPr>
          <a:xfrm>
            <a:off x="2540301" y="4418396"/>
            <a:ext cx="246566" cy="112845"/>
          </a:xfrm>
          <a:custGeom>
            <a:avLst/>
            <a:gdLst/>
            <a:ahLst/>
            <a:cxnLst/>
            <a:rect l="l" t="t" r="r" b="b"/>
            <a:pathLst>
              <a:path w="2252" h="773" extrusionOk="0">
                <a:moveTo>
                  <a:pt x="1117" y="1"/>
                </a:moveTo>
                <a:cubicBezTo>
                  <a:pt x="605" y="1"/>
                  <a:pt x="1" y="205"/>
                  <a:pt x="1" y="698"/>
                </a:cubicBezTo>
                <a:cubicBezTo>
                  <a:pt x="1" y="726"/>
                  <a:pt x="1" y="745"/>
                  <a:pt x="1" y="773"/>
                </a:cubicBezTo>
                <a:cubicBezTo>
                  <a:pt x="66" y="326"/>
                  <a:pt x="652" y="140"/>
                  <a:pt x="1117" y="140"/>
                </a:cubicBezTo>
                <a:cubicBezTo>
                  <a:pt x="1600" y="140"/>
                  <a:pt x="2195" y="336"/>
                  <a:pt x="2251" y="773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0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9" name="Google Shape;1059;p30"/>
          <p:cNvSpPr/>
          <p:nvPr/>
        </p:nvSpPr>
        <p:spPr>
          <a:xfrm>
            <a:off x="2577965" y="4464527"/>
            <a:ext cx="174195" cy="144377"/>
          </a:xfrm>
          <a:custGeom>
            <a:avLst/>
            <a:gdLst/>
            <a:ahLst/>
            <a:cxnLst/>
            <a:rect l="l" t="t" r="r" b="b"/>
            <a:pathLst>
              <a:path w="1591" h="989" extrusionOk="0">
                <a:moveTo>
                  <a:pt x="1349" y="624"/>
                </a:moveTo>
                <a:lnTo>
                  <a:pt x="1349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96" y="643"/>
                  <a:pt x="1368" y="633"/>
                  <a:pt x="134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cubicBezTo>
                  <a:pt x="949" y="698"/>
                  <a:pt x="940" y="698"/>
                  <a:pt x="940" y="689"/>
                </a:cubicBezTo>
                <a:close/>
                <a:moveTo>
                  <a:pt x="838" y="1"/>
                </a:moveTo>
                <a:cubicBezTo>
                  <a:pt x="789" y="1"/>
                  <a:pt x="742" y="13"/>
                  <a:pt x="698" y="38"/>
                </a:cubicBezTo>
                <a:lnTo>
                  <a:pt x="642" y="47"/>
                </a:lnTo>
                <a:lnTo>
                  <a:pt x="642" y="150"/>
                </a:lnTo>
                <a:cubicBezTo>
                  <a:pt x="633" y="196"/>
                  <a:pt x="642" y="252"/>
                  <a:pt x="661" y="298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5" y="140"/>
                  <a:pt x="322" y="140"/>
                </a:cubicBezTo>
                <a:cubicBezTo>
                  <a:pt x="280" y="140"/>
                  <a:pt x="238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83" y="341"/>
                  <a:pt x="253" y="361"/>
                </a:cubicBezTo>
                <a:lnTo>
                  <a:pt x="253" y="361"/>
                </a:lnTo>
                <a:cubicBezTo>
                  <a:pt x="233" y="356"/>
                  <a:pt x="212" y="354"/>
                  <a:pt x="192" y="354"/>
                </a:cubicBezTo>
                <a:cubicBezTo>
                  <a:pt x="150" y="354"/>
                  <a:pt x="108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2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9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4"/>
                </a:cubicBezTo>
                <a:cubicBezTo>
                  <a:pt x="365" y="898"/>
                  <a:pt x="386" y="900"/>
                  <a:pt x="407" y="900"/>
                </a:cubicBezTo>
                <a:cubicBezTo>
                  <a:pt x="472" y="900"/>
                  <a:pt x="537" y="878"/>
                  <a:pt x="587" y="829"/>
                </a:cubicBezTo>
                <a:lnTo>
                  <a:pt x="587" y="829"/>
                </a:lnTo>
                <a:cubicBezTo>
                  <a:pt x="549" y="884"/>
                  <a:pt x="596" y="949"/>
                  <a:pt x="689" y="977"/>
                </a:cubicBezTo>
                <a:cubicBezTo>
                  <a:pt x="711" y="985"/>
                  <a:pt x="733" y="988"/>
                  <a:pt x="756" y="988"/>
                </a:cubicBezTo>
                <a:cubicBezTo>
                  <a:pt x="819" y="988"/>
                  <a:pt x="883" y="960"/>
                  <a:pt x="931" y="912"/>
                </a:cubicBezTo>
                <a:cubicBezTo>
                  <a:pt x="949" y="884"/>
                  <a:pt x="959" y="856"/>
                  <a:pt x="959" y="82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33" y="782"/>
                  <a:pt x="1107" y="819"/>
                  <a:pt x="1200" y="847"/>
                </a:cubicBezTo>
                <a:cubicBezTo>
                  <a:pt x="1222" y="854"/>
                  <a:pt x="1245" y="858"/>
                  <a:pt x="1267" y="858"/>
                </a:cubicBezTo>
                <a:cubicBezTo>
                  <a:pt x="1331" y="858"/>
                  <a:pt x="1394" y="830"/>
                  <a:pt x="1442" y="782"/>
                </a:cubicBezTo>
                <a:cubicBezTo>
                  <a:pt x="1451" y="763"/>
                  <a:pt x="1451" y="754"/>
                  <a:pt x="1451" y="736"/>
                </a:cubicBezTo>
                <a:lnTo>
                  <a:pt x="1451" y="633"/>
                </a:lnTo>
                <a:cubicBezTo>
                  <a:pt x="1498" y="633"/>
                  <a:pt x="1544" y="605"/>
                  <a:pt x="1572" y="568"/>
                </a:cubicBezTo>
                <a:cubicBezTo>
                  <a:pt x="1582" y="559"/>
                  <a:pt x="1591" y="540"/>
                  <a:pt x="1591" y="531"/>
                </a:cubicBezTo>
                <a:lnTo>
                  <a:pt x="1591" y="401"/>
                </a:lnTo>
                <a:lnTo>
                  <a:pt x="1544" y="438"/>
                </a:lnTo>
                <a:cubicBezTo>
                  <a:pt x="1526" y="429"/>
                  <a:pt x="1498" y="419"/>
                  <a:pt x="1479" y="410"/>
                </a:cubicBezTo>
                <a:cubicBezTo>
                  <a:pt x="1419" y="401"/>
                  <a:pt x="1358" y="396"/>
                  <a:pt x="1298" y="396"/>
                </a:cubicBezTo>
                <a:cubicBezTo>
                  <a:pt x="1238" y="396"/>
                  <a:pt x="1177" y="401"/>
                  <a:pt x="111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75"/>
                </a:lnTo>
                <a:lnTo>
                  <a:pt x="1331" y="122"/>
                </a:lnTo>
                <a:cubicBezTo>
                  <a:pt x="1303" y="103"/>
                  <a:pt x="1284" y="94"/>
                  <a:pt x="1256" y="94"/>
                </a:cubicBezTo>
                <a:cubicBezTo>
                  <a:pt x="1234" y="87"/>
                  <a:pt x="1212" y="83"/>
                  <a:pt x="1189" y="83"/>
                </a:cubicBezTo>
                <a:cubicBezTo>
                  <a:pt x="1126" y="83"/>
                  <a:pt x="1062" y="111"/>
                  <a:pt x="1014" y="159"/>
                </a:cubicBezTo>
                <a:cubicBezTo>
                  <a:pt x="1052" y="94"/>
                  <a:pt x="1005" y="29"/>
                  <a:pt x="912" y="10"/>
                </a:cubicBezTo>
                <a:cubicBezTo>
                  <a:pt x="887" y="4"/>
                  <a:pt x="862" y="1"/>
                  <a:pt x="83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0" name="Google Shape;1060;p30"/>
          <p:cNvSpPr/>
          <p:nvPr/>
        </p:nvSpPr>
        <p:spPr>
          <a:xfrm>
            <a:off x="2575994" y="4446715"/>
            <a:ext cx="179231" cy="144524"/>
          </a:xfrm>
          <a:custGeom>
            <a:avLst/>
            <a:gdLst/>
            <a:ahLst/>
            <a:cxnLst/>
            <a:rect l="l" t="t" r="r" b="b"/>
            <a:pathLst>
              <a:path w="1637" h="990" extrusionOk="0">
                <a:moveTo>
                  <a:pt x="858" y="1"/>
                </a:moveTo>
                <a:cubicBezTo>
                  <a:pt x="791" y="1"/>
                  <a:pt x="729" y="28"/>
                  <a:pt x="688" y="76"/>
                </a:cubicBezTo>
                <a:cubicBezTo>
                  <a:pt x="651" y="142"/>
                  <a:pt x="651" y="234"/>
                  <a:pt x="688" y="300"/>
                </a:cubicBezTo>
                <a:cubicBezTo>
                  <a:pt x="614" y="225"/>
                  <a:pt x="521" y="169"/>
                  <a:pt x="419" y="151"/>
                </a:cubicBezTo>
                <a:cubicBezTo>
                  <a:pt x="394" y="144"/>
                  <a:pt x="370" y="140"/>
                  <a:pt x="346" y="140"/>
                </a:cubicBezTo>
                <a:cubicBezTo>
                  <a:pt x="280" y="140"/>
                  <a:pt x="218" y="168"/>
                  <a:pt x="177" y="216"/>
                </a:cubicBezTo>
                <a:cubicBezTo>
                  <a:pt x="141" y="270"/>
                  <a:pt x="184" y="334"/>
                  <a:pt x="272" y="363"/>
                </a:cubicBezTo>
                <a:lnTo>
                  <a:pt x="272" y="363"/>
                </a:lnTo>
                <a:cubicBezTo>
                  <a:pt x="252" y="357"/>
                  <a:pt x="232" y="354"/>
                  <a:pt x="212" y="354"/>
                </a:cubicBezTo>
                <a:cubicBezTo>
                  <a:pt x="149" y="354"/>
                  <a:pt x="85" y="382"/>
                  <a:pt x="37" y="430"/>
                </a:cubicBezTo>
                <a:cubicBezTo>
                  <a:pt x="0" y="486"/>
                  <a:pt x="56" y="551"/>
                  <a:pt x="149" y="579"/>
                </a:cubicBezTo>
                <a:cubicBezTo>
                  <a:pt x="209" y="588"/>
                  <a:pt x="270" y="593"/>
                  <a:pt x="330" y="593"/>
                </a:cubicBezTo>
                <a:cubicBezTo>
                  <a:pt x="391" y="593"/>
                  <a:pt x="451" y="588"/>
                  <a:pt x="512" y="579"/>
                </a:cubicBezTo>
                <a:lnTo>
                  <a:pt x="512" y="579"/>
                </a:lnTo>
                <a:cubicBezTo>
                  <a:pt x="409" y="606"/>
                  <a:pt x="326" y="662"/>
                  <a:pt x="270" y="746"/>
                </a:cubicBezTo>
                <a:cubicBezTo>
                  <a:pt x="233" y="802"/>
                  <a:pt x="279" y="867"/>
                  <a:pt x="372" y="895"/>
                </a:cubicBezTo>
                <a:cubicBezTo>
                  <a:pt x="394" y="902"/>
                  <a:pt x="416" y="906"/>
                  <a:pt x="439" y="906"/>
                </a:cubicBezTo>
                <a:cubicBezTo>
                  <a:pt x="502" y="906"/>
                  <a:pt x="566" y="878"/>
                  <a:pt x="614" y="830"/>
                </a:cubicBezTo>
                <a:lnTo>
                  <a:pt x="614" y="830"/>
                </a:lnTo>
                <a:cubicBezTo>
                  <a:pt x="577" y="885"/>
                  <a:pt x="623" y="951"/>
                  <a:pt x="716" y="978"/>
                </a:cubicBezTo>
                <a:cubicBezTo>
                  <a:pt x="738" y="986"/>
                  <a:pt x="761" y="989"/>
                  <a:pt x="783" y="989"/>
                </a:cubicBezTo>
                <a:cubicBezTo>
                  <a:pt x="847" y="989"/>
                  <a:pt x="910" y="961"/>
                  <a:pt x="958" y="913"/>
                </a:cubicBezTo>
                <a:cubicBezTo>
                  <a:pt x="995" y="839"/>
                  <a:pt x="995" y="755"/>
                  <a:pt x="958" y="690"/>
                </a:cubicBezTo>
                <a:lnTo>
                  <a:pt x="958" y="690"/>
                </a:lnTo>
                <a:cubicBezTo>
                  <a:pt x="1032" y="755"/>
                  <a:pt x="1125" y="811"/>
                  <a:pt x="1228" y="839"/>
                </a:cubicBezTo>
                <a:cubicBezTo>
                  <a:pt x="1249" y="846"/>
                  <a:pt x="1272" y="850"/>
                  <a:pt x="1294" y="850"/>
                </a:cubicBezTo>
                <a:cubicBezTo>
                  <a:pt x="1358" y="850"/>
                  <a:pt x="1421" y="822"/>
                  <a:pt x="1469" y="774"/>
                </a:cubicBezTo>
                <a:cubicBezTo>
                  <a:pt x="1503" y="715"/>
                  <a:pt x="1469" y="657"/>
                  <a:pt x="1387" y="632"/>
                </a:cubicBezTo>
                <a:lnTo>
                  <a:pt x="1387" y="632"/>
                </a:lnTo>
                <a:cubicBezTo>
                  <a:pt x="1401" y="635"/>
                  <a:pt x="1416" y="636"/>
                  <a:pt x="1430" y="636"/>
                </a:cubicBezTo>
                <a:cubicBezTo>
                  <a:pt x="1497" y="636"/>
                  <a:pt x="1558" y="608"/>
                  <a:pt x="1600" y="560"/>
                </a:cubicBezTo>
                <a:cubicBezTo>
                  <a:pt x="1637" y="495"/>
                  <a:pt x="1590" y="430"/>
                  <a:pt x="1497" y="411"/>
                </a:cubicBezTo>
                <a:cubicBezTo>
                  <a:pt x="1437" y="397"/>
                  <a:pt x="1376" y="390"/>
                  <a:pt x="1316" y="390"/>
                </a:cubicBezTo>
                <a:cubicBezTo>
                  <a:pt x="1256" y="390"/>
                  <a:pt x="1195" y="397"/>
                  <a:pt x="1135" y="411"/>
                </a:cubicBezTo>
                <a:cubicBezTo>
                  <a:pt x="1228" y="374"/>
                  <a:pt x="1311" y="318"/>
                  <a:pt x="1376" y="244"/>
                </a:cubicBezTo>
                <a:cubicBezTo>
                  <a:pt x="1414" y="179"/>
                  <a:pt x="1367" y="114"/>
                  <a:pt x="1274" y="95"/>
                </a:cubicBezTo>
                <a:cubicBezTo>
                  <a:pt x="1252" y="88"/>
                  <a:pt x="1230" y="84"/>
                  <a:pt x="1207" y="84"/>
                </a:cubicBezTo>
                <a:cubicBezTo>
                  <a:pt x="1144" y="84"/>
                  <a:pt x="1080" y="112"/>
                  <a:pt x="1032" y="160"/>
                </a:cubicBezTo>
                <a:cubicBezTo>
                  <a:pt x="1070" y="95"/>
                  <a:pt x="1023" y="30"/>
                  <a:pt x="930" y="11"/>
                </a:cubicBezTo>
                <a:cubicBezTo>
                  <a:pt x="906" y="4"/>
                  <a:pt x="881" y="1"/>
                  <a:pt x="85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1" name="Google Shape;1061;p30"/>
          <p:cNvSpPr/>
          <p:nvPr/>
        </p:nvSpPr>
        <p:spPr>
          <a:xfrm>
            <a:off x="2375411" y="4323359"/>
            <a:ext cx="277989" cy="174012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2" name="Google Shape;1062;p30"/>
          <p:cNvSpPr/>
          <p:nvPr/>
        </p:nvSpPr>
        <p:spPr>
          <a:xfrm>
            <a:off x="2375411" y="4209347"/>
            <a:ext cx="277989" cy="23371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3" name="Google Shape;1063;p30"/>
          <p:cNvSpPr/>
          <p:nvPr/>
        </p:nvSpPr>
        <p:spPr>
          <a:xfrm>
            <a:off x="2390631" y="4218835"/>
            <a:ext cx="246566" cy="206567"/>
          </a:xfrm>
          <a:custGeom>
            <a:avLst/>
            <a:gdLst/>
            <a:ahLst/>
            <a:cxnLst/>
            <a:rect l="l" t="t" r="r" b="b"/>
            <a:pathLst>
              <a:path w="2252" h="1415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82"/>
                  <a:pt x="596" y="1414"/>
                  <a:pt x="112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4" name="Google Shape;1064;p30"/>
          <p:cNvSpPr/>
          <p:nvPr/>
        </p:nvSpPr>
        <p:spPr>
          <a:xfrm>
            <a:off x="2389646" y="4218835"/>
            <a:ext cx="247551" cy="11415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4" y="1"/>
                  <a:pt x="10" y="205"/>
                  <a:pt x="10" y="698"/>
                </a:cubicBezTo>
                <a:cubicBezTo>
                  <a:pt x="0" y="717"/>
                  <a:pt x="0" y="745"/>
                  <a:pt x="10" y="763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9" y="140"/>
                  <a:pt x="2204" y="336"/>
                  <a:pt x="2260" y="782"/>
                </a:cubicBezTo>
                <a:cubicBezTo>
                  <a:pt x="2260" y="754"/>
                  <a:pt x="2260" y="726"/>
                  <a:pt x="2260" y="707"/>
                </a:cubicBezTo>
                <a:cubicBezTo>
                  <a:pt x="2260" y="20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5" name="Google Shape;1065;p30"/>
          <p:cNvSpPr/>
          <p:nvPr/>
        </p:nvSpPr>
        <p:spPr>
          <a:xfrm>
            <a:off x="2428295" y="4264967"/>
            <a:ext cx="173209" cy="143793"/>
          </a:xfrm>
          <a:custGeom>
            <a:avLst/>
            <a:gdLst/>
            <a:ahLst/>
            <a:cxnLst/>
            <a:rect l="l" t="t" r="r" b="b"/>
            <a:pathLst>
              <a:path w="1582" h="985" extrusionOk="0">
                <a:moveTo>
                  <a:pt x="1340" y="624"/>
                </a:moveTo>
                <a:cubicBezTo>
                  <a:pt x="1368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3"/>
                  <a:pt x="1368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lnTo>
                  <a:pt x="940" y="689"/>
                </a:lnTo>
                <a:close/>
                <a:moveTo>
                  <a:pt x="833" y="1"/>
                </a:moveTo>
                <a:cubicBezTo>
                  <a:pt x="785" y="1"/>
                  <a:pt x="735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2" y="252"/>
                  <a:pt x="661" y="298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2" y="577"/>
                </a:cubicBezTo>
                <a:cubicBezTo>
                  <a:pt x="182" y="587"/>
                  <a:pt x="243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4"/>
                </a:cubicBezTo>
                <a:cubicBezTo>
                  <a:pt x="365" y="898"/>
                  <a:pt x="385" y="900"/>
                  <a:pt x="405" y="900"/>
                </a:cubicBezTo>
                <a:cubicBezTo>
                  <a:pt x="470" y="900"/>
                  <a:pt x="535" y="876"/>
                  <a:pt x="577" y="819"/>
                </a:cubicBezTo>
                <a:lnTo>
                  <a:pt x="577" y="819"/>
                </a:lnTo>
                <a:cubicBezTo>
                  <a:pt x="540" y="884"/>
                  <a:pt x="596" y="949"/>
                  <a:pt x="689" y="977"/>
                </a:cubicBezTo>
                <a:cubicBezTo>
                  <a:pt x="709" y="982"/>
                  <a:pt x="729" y="984"/>
                  <a:pt x="749" y="984"/>
                </a:cubicBezTo>
                <a:cubicBezTo>
                  <a:pt x="815" y="984"/>
                  <a:pt x="881" y="960"/>
                  <a:pt x="931" y="903"/>
                </a:cubicBezTo>
                <a:cubicBezTo>
                  <a:pt x="940" y="884"/>
                  <a:pt x="949" y="856"/>
                  <a:pt x="959" y="81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24" y="773"/>
                  <a:pt x="1107" y="819"/>
                  <a:pt x="1200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1" y="849"/>
                  <a:pt x="1394" y="821"/>
                  <a:pt x="1442" y="773"/>
                </a:cubicBezTo>
                <a:cubicBezTo>
                  <a:pt x="1442" y="763"/>
                  <a:pt x="1451" y="745"/>
                  <a:pt x="1451" y="736"/>
                </a:cubicBezTo>
                <a:lnTo>
                  <a:pt x="1451" y="633"/>
                </a:lnTo>
                <a:cubicBezTo>
                  <a:pt x="1498" y="624"/>
                  <a:pt x="1544" y="605"/>
                  <a:pt x="1572" y="559"/>
                </a:cubicBezTo>
                <a:cubicBezTo>
                  <a:pt x="1582" y="550"/>
                  <a:pt x="1582" y="540"/>
                  <a:pt x="1582" y="522"/>
                </a:cubicBezTo>
                <a:lnTo>
                  <a:pt x="1582" y="401"/>
                </a:lnTo>
                <a:lnTo>
                  <a:pt x="1544" y="438"/>
                </a:lnTo>
                <a:cubicBezTo>
                  <a:pt x="1517" y="429"/>
                  <a:pt x="1498" y="419"/>
                  <a:pt x="1479" y="410"/>
                </a:cubicBezTo>
                <a:cubicBezTo>
                  <a:pt x="1419" y="401"/>
                  <a:pt x="1356" y="396"/>
                  <a:pt x="1293" y="396"/>
                </a:cubicBezTo>
                <a:cubicBezTo>
                  <a:pt x="1231" y="396"/>
                  <a:pt x="1168" y="401"/>
                  <a:pt x="110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2" y="86"/>
                  <a:pt x="1197" y="82"/>
                  <a:pt x="1172" y="82"/>
                </a:cubicBezTo>
                <a:cubicBezTo>
                  <a:pt x="1112" y="82"/>
                  <a:pt x="1054" y="106"/>
                  <a:pt x="1014" y="159"/>
                </a:cubicBezTo>
                <a:cubicBezTo>
                  <a:pt x="1052" y="94"/>
                  <a:pt x="996" y="29"/>
                  <a:pt x="903" y="10"/>
                </a:cubicBezTo>
                <a:cubicBezTo>
                  <a:pt x="881" y="4"/>
                  <a:pt x="857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6" name="Google Shape;1066;p30"/>
          <p:cNvSpPr/>
          <p:nvPr/>
        </p:nvSpPr>
        <p:spPr>
          <a:xfrm>
            <a:off x="2426324" y="4245988"/>
            <a:ext cx="179231" cy="146421"/>
          </a:xfrm>
          <a:custGeom>
            <a:avLst/>
            <a:gdLst/>
            <a:ahLst/>
            <a:cxnLst/>
            <a:rect l="l" t="t" r="r" b="b"/>
            <a:pathLst>
              <a:path w="1637" h="1003" extrusionOk="0">
                <a:moveTo>
                  <a:pt x="840" y="1"/>
                </a:moveTo>
                <a:cubicBezTo>
                  <a:pt x="699" y="1"/>
                  <a:pt x="593" y="174"/>
                  <a:pt x="679" y="308"/>
                </a:cubicBezTo>
                <a:cubicBezTo>
                  <a:pt x="605" y="233"/>
                  <a:pt x="512" y="177"/>
                  <a:pt x="419" y="159"/>
                </a:cubicBezTo>
                <a:cubicBezTo>
                  <a:pt x="394" y="152"/>
                  <a:pt x="370" y="148"/>
                  <a:pt x="346" y="148"/>
                </a:cubicBezTo>
                <a:cubicBezTo>
                  <a:pt x="280" y="148"/>
                  <a:pt x="218" y="176"/>
                  <a:pt x="177" y="224"/>
                </a:cubicBezTo>
                <a:cubicBezTo>
                  <a:pt x="141" y="278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596"/>
                  <a:pt x="265" y="601"/>
                  <a:pt x="327" y="601"/>
                </a:cubicBezTo>
                <a:cubicBezTo>
                  <a:pt x="388" y="601"/>
                  <a:pt x="451" y="596"/>
                  <a:pt x="512" y="587"/>
                </a:cubicBezTo>
                <a:lnTo>
                  <a:pt x="512" y="587"/>
                </a:lnTo>
                <a:cubicBezTo>
                  <a:pt x="409" y="614"/>
                  <a:pt x="326" y="670"/>
                  <a:pt x="270" y="754"/>
                </a:cubicBezTo>
                <a:cubicBezTo>
                  <a:pt x="23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3"/>
                  <a:pt x="623" y="959"/>
                  <a:pt x="716" y="986"/>
                </a:cubicBezTo>
                <a:cubicBezTo>
                  <a:pt x="742" y="997"/>
                  <a:pt x="768" y="1002"/>
                  <a:pt x="793" y="1002"/>
                </a:cubicBezTo>
                <a:cubicBezTo>
                  <a:pt x="938" y="1002"/>
                  <a:pt x="1053" y="833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19"/>
                  <a:pt x="1228" y="847"/>
                </a:cubicBezTo>
                <a:cubicBezTo>
                  <a:pt x="1250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3" y="723"/>
                  <a:pt x="1469" y="665"/>
                  <a:pt x="1387" y="640"/>
                </a:cubicBezTo>
                <a:lnTo>
                  <a:pt x="1387" y="640"/>
                </a:lnTo>
                <a:cubicBezTo>
                  <a:pt x="1401" y="643"/>
                  <a:pt x="1416" y="644"/>
                  <a:pt x="1430" y="644"/>
                </a:cubicBezTo>
                <a:cubicBezTo>
                  <a:pt x="1497" y="644"/>
                  <a:pt x="1558" y="616"/>
                  <a:pt x="1600" y="568"/>
                </a:cubicBezTo>
                <a:cubicBezTo>
                  <a:pt x="1637" y="503"/>
                  <a:pt x="1590" y="438"/>
                  <a:pt x="1497" y="419"/>
                </a:cubicBezTo>
                <a:cubicBezTo>
                  <a:pt x="1437" y="405"/>
                  <a:pt x="1376" y="398"/>
                  <a:pt x="1316" y="398"/>
                </a:cubicBezTo>
                <a:cubicBezTo>
                  <a:pt x="1256" y="398"/>
                  <a:pt x="1195" y="405"/>
                  <a:pt x="1135" y="419"/>
                </a:cubicBezTo>
                <a:cubicBezTo>
                  <a:pt x="1228" y="391"/>
                  <a:pt x="1311" y="326"/>
                  <a:pt x="1376" y="252"/>
                </a:cubicBezTo>
                <a:cubicBezTo>
                  <a:pt x="1414" y="187"/>
                  <a:pt x="1367" y="122"/>
                  <a:pt x="1274" y="103"/>
                </a:cubicBezTo>
                <a:cubicBezTo>
                  <a:pt x="1250" y="96"/>
                  <a:pt x="1226" y="92"/>
                  <a:pt x="1202" y="92"/>
                </a:cubicBezTo>
                <a:cubicBezTo>
                  <a:pt x="1135" y="92"/>
                  <a:pt x="1074" y="120"/>
                  <a:pt x="1032" y="168"/>
                </a:cubicBezTo>
                <a:cubicBezTo>
                  <a:pt x="1070" y="103"/>
                  <a:pt x="1023" y="38"/>
                  <a:pt x="921" y="19"/>
                </a:cubicBezTo>
                <a:cubicBezTo>
                  <a:pt x="893" y="6"/>
                  <a:pt x="866" y="1"/>
                  <a:pt x="8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7" name="Google Shape;1067;p30"/>
          <p:cNvSpPr/>
          <p:nvPr/>
        </p:nvSpPr>
        <p:spPr>
          <a:xfrm>
            <a:off x="1989467" y="4187594"/>
            <a:ext cx="278098" cy="174012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2539" y="1"/>
                </a:moveTo>
                <a:lnTo>
                  <a:pt x="1" y="10"/>
                </a:lnTo>
                <a:lnTo>
                  <a:pt x="1" y="382"/>
                </a:lnTo>
                <a:cubicBezTo>
                  <a:pt x="1" y="940"/>
                  <a:pt x="670" y="1191"/>
                  <a:pt x="1265" y="1191"/>
                </a:cubicBezTo>
                <a:cubicBezTo>
                  <a:pt x="1861" y="1191"/>
                  <a:pt x="2539" y="940"/>
                  <a:pt x="2539" y="382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8" name="Google Shape;1068;p30"/>
          <p:cNvSpPr/>
          <p:nvPr/>
        </p:nvSpPr>
        <p:spPr>
          <a:xfrm>
            <a:off x="1989467" y="4073582"/>
            <a:ext cx="278098" cy="235033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49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9" name="Google Shape;1069;p30"/>
          <p:cNvSpPr/>
          <p:nvPr/>
        </p:nvSpPr>
        <p:spPr>
          <a:xfrm>
            <a:off x="2004794" y="4083068"/>
            <a:ext cx="246456" cy="20788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200"/>
                  <a:pt x="595" y="1424"/>
                  <a:pt x="1125" y="1424"/>
                </a:cubicBezTo>
                <a:cubicBezTo>
                  <a:pt x="1655" y="1424"/>
                  <a:pt x="2251" y="1200"/>
                  <a:pt x="2251" y="708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0" name="Google Shape;1070;p30"/>
          <p:cNvSpPr/>
          <p:nvPr/>
        </p:nvSpPr>
        <p:spPr>
          <a:xfrm>
            <a:off x="2004794" y="4083068"/>
            <a:ext cx="246456" cy="11415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05"/>
                  <a:pt x="0" y="708"/>
                </a:cubicBezTo>
                <a:cubicBezTo>
                  <a:pt x="0" y="726"/>
                  <a:pt x="0" y="754"/>
                  <a:pt x="0" y="773"/>
                </a:cubicBezTo>
                <a:cubicBezTo>
                  <a:pt x="65" y="336"/>
                  <a:pt x="651" y="140"/>
                  <a:pt x="1116" y="140"/>
                </a:cubicBezTo>
                <a:cubicBezTo>
                  <a:pt x="1600" y="140"/>
                  <a:pt x="2195" y="336"/>
                  <a:pt x="2251" y="782"/>
                </a:cubicBezTo>
                <a:lnTo>
                  <a:pt x="2251" y="708"/>
                </a:ln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1" name="Google Shape;1071;p30"/>
          <p:cNvSpPr/>
          <p:nvPr/>
        </p:nvSpPr>
        <p:spPr>
          <a:xfrm>
            <a:off x="2042459" y="4129345"/>
            <a:ext cx="173209" cy="144232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2"/>
                </a:moveTo>
                <a:cubicBezTo>
                  <a:pt x="1367" y="632"/>
                  <a:pt x="1386" y="636"/>
                  <a:pt x="1404" y="636"/>
                </a:cubicBezTo>
                <a:cubicBezTo>
                  <a:pt x="1414" y="636"/>
                  <a:pt x="1423" y="635"/>
                  <a:pt x="1432" y="632"/>
                </a:cubicBezTo>
                <a:lnTo>
                  <a:pt x="1432" y="632"/>
                </a:lnTo>
                <a:lnTo>
                  <a:pt x="1414" y="660"/>
                </a:lnTo>
                <a:cubicBezTo>
                  <a:pt x="1395" y="642"/>
                  <a:pt x="1367" y="632"/>
                  <a:pt x="1349" y="632"/>
                </a:cubicBezTo>
                <a:close/>
                <a:moveTo>
                  <a:pt x="949" y="688"/>
                </a:moveTo>
                <a:lnTo>
                  <a:pt x="958" y="697"/>
                </a:lnTo>
                <a:lnTo>
                  <a:pt x="949" y="707"/>
                </a:lnTo>
                <a:lnTo>
                  <a:pt x="949" y="688"/>
                </a:lnTo>
                <a:close/>
                <a:moveTo>
                  <a:pt x="841" y="0"/>
                </a:moveTo>
                <a:cubicBezTo>
                  <a:pt x="791" y="0"/>
                  <a:pt x="742" y="15"/>
                  <a:pt x="698" y="46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39"/>
                  <a:pt x="326" y="139"/>
                </a:cubicBezTo>
                <a:cubicBezTo>
                  <a:pt x="282" y="139"/>
                  <a:pt x="239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61" y="363"/>
                </a:cubicBezTo>
                <a:cubicBezTo>
                  <a:pt x="237" y="359"/>
                  <a:pt x="213" y="357"/>
                  <a:pt x="189" y="357"/>
                </a:cubicBezTo>
                <a:cubicBezTo>
                  <a:pt x="148" y="357"/>
                  <a:pt x="107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82" y="590"/>
                  <a:pt x="242" y="597"/>
                  <a:pt x="303" y="597"/>
                </a:cubicBezTo>
                <a:cubicBezTo>
                  <a:pt x="363" y="597"/>
                  <a:pt x="423" y="590"/>
                  <a:pt x="484" y="577"/>
                </a:cubicBezTo>
                <a:lnTo>
                  <a:pt x="484" y="577"/>
                </a:lnTo>
                <a:cubicBezTo>
                  <a:pt x="409" y="604"/>
                  <a:pt x="344" y="642"/>
                  <a:pt x="289" y="688"/>
                </a:cubicBezTo>
                <a:lnTo>
                  <a:pt x="223" y="660"/>
                </a:lnTo>
                <a:lnTo>
                  <a:pt x="223" y="772"/>
                </a:lnTo>
                <a:cubicBezTo>
                  <a:pt x="223" y="828"/>
                  <a:pt x="270" y="874"/>
                  <a:pt x="344" y="893"/>
                </a:cubicBezTo>
                <a:cubicBezTo>
                  <a:pt x="366" y="900"/>
                  <a:pt x="389" y="903"/>
                  <a:pt x="411" y="903"/>
                </a:cubicBezTo>
                <a:cubicBezTo>
                  <a:pt x="475" y="903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83"/>
                  <a:pt x="595" y="949"/>
                  <a:pt x="688" y="976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59"/>
                  <a:pt x="930" y="911"/>
                </a:cubicBezTo>
                <a:cubicBezTo>
                  <a:pt x="949" y="883"/>
                  <a:pt x="958" y="856"/>
                  <a:pt x="958" y="828"/>
                </a:cubicBezTo>
                <a:lnTo>
                  <a:pt x="958" y="707"/>
                </a:lnTo>
                <a:cubicBezTo>
                  <a:pt x="1023" y="772"/>
                  <a:pt x="1107" y="818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51" y="763"/>
                  <a:pt x="1451" y="744"/>
                  <a:pt x="1451" y="735"/>
                </a:cubicBezTo>
                <a:lnTo>
                  <a:pt x="1451" y="632"/>
                </a:lnTo>
                <a:cubicBezTo>
                  <a:pt x="1497" y="623"/>
                  <a:pt x="1544" y="595"/>
                  <a:pt x="1572" y="558"/>
                </a:cubicBezTo>
                <a:cubicBezTo>
                  <a:pt x="1572" y="549"/>
                  <a:pt x="1581" y="539"/>
                  <a:pt x="1581" y="521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8"/>
                  <a:pt x="1479" y="409"/>
                </a:cubicBezTo>
                <a:cubicBezTo>
                  <a:pt x="1418" y="400"/>
                  <a:pt x="1358" y="395"/>
                  <a:pt x="1298" y="395"/>
                </a:cubicBezTo>
                <a:cubicBezTo>
                  <a:pt x="1237" y="395"/>
                  <a:pt x="1177" y="400"/>
                  <a:pt x="1116" y="409"/>
                </a:cubicBezTo>
                <a:cubicBezTo>
                  <a:pt x="1209" y="381"/>
                  <a:pt x="1293" y="325"/>
                  <a:pt x="1358" y="242"/>
                </a:cubicBezTo>
                <a:cubicBezTo>
                  <a:pt x="1367" y="232"/>
                  <a:pt x="1377" y="214"/>
                  <a:pt x="1367" y="195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4" y="102"/>
                  <a:pt x="1256" y="93"/>
                </a:cubicBezTo>
                <a:cubicBezTo>
                  <a:pt x="1234" y="86"/>
                  <a:pt x="1211" y="82"/>
                  <a:pt x="1189" y="82"/>
                </a:cubicBezTo>
                <a:cubicBezTo>
                  <a:pt x="1125" y="82"/>
                  <a:pt x="1062" y="110"/>
                  <a:pt x="1014" y="158"/>
                </a:cubicBezTo>
                <a:cubicBezTo>
                  <a:pt x="1051" y="102"/>
                  <a:pt x="1005" y="28"/>
                  <a:pt x="912" y="9"/>
                </a:cubicBezTo>
                <a:cubicBezTo>
                  <a:pt x="888" y="3"/>
                  <a:pt x="865" y="0"/>
                  <a:pt x="841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2" name="Google Shape;1072;p30"/>
          <p:cNvSpPr/>
          <p:nvPr/>
        </p:nvSpPr>
        <p:spPr>
          <a:xfrm>
            <a:off x="2041473" y="4111389"/>
            <a:ext cx="178246" cy="145837"/>
          </a:xfrm>
          <a:custGeom>
            <a:avLst/>
            <a:gdLst/>
            <a:ahLst/>
            <a:cxnLst/>
            <a:rect l="l" t="t" r="r" b="b"/>
            <a:pathLst>
              <a:path w="1628" h="999" extrusionOk="0">
                <a:moveTo>
                  <a:pt x="848" y="1"/>
                </a:moveTo>
                <a:cubicBezTo>
                  <a:pt x="782" y="1"/>
                  <a:pt x="720" y="28"/>
                  <a:pt x="679" y="76"/>
                </a:cubicBezTo>
                <a:cubicBezTo>
                  <a:pt x="632" y="151"/>
                  <a:pt x="632" y="235"/>
                  <a:pt x="679" y="309"/>
                </a:cubicBezTo>
                <a:cubicBezTo>
                  <a:pt x="604" y="235"/>
                  <a:pt x="511" y="179"/>
                  <a:pt x="409" y="160"/>
                </a:cubicBezTo>
                <a:cubicBezTo>
                  <a:pt x="387" y="153"/>
                  <a:pt x="365" y="149"/>
                  <a:pt x="342" y="149"/>
                </a:cubicBezTo>
                <a:cubicBezTo>
                  <a:pt x="279" y="149"/>
                  <a:pt x="215" y="177"/>
                  <a:pt x="167" y="225"/>
                </a:cubicBezTo>
                <a:cubicBezTo>
                  <a:pt x="131" y="280"/>
                  <a:pt x="174" y="343"/>
                  <a:pt x="263" y="372"/>
                </a:cubicBezTo>
                <a:lnTo>
                  <a:pt x="263" y="372"/>
                </a:lnTo>
                <a:cubicBezTo>
                  <a:pt x="243" y="366"/>
                  <a:pt x="223" y="363"/>
                  <a:pt x="203" y="363"/>
                </a:cubicBezTo>
                <a:cubicBezTo>
                  <a:pt x="140" y="363"/>
                  <a:pt x="78" y="391"/>
                  <a:pt x="37" y="439"/>
                </a:cubicBezTo>
                <a:cubicBezTo>
                  <a:pt x="0" y="495"/>
                  <a:pt x="46" y="560"/>
                  <a:pt x="139" y="588"/>
                </a:cubicBezTo>
                <a:cubicBezTo>
                  <a:pt x="200" y="597"/>
                  <a:pt x="260" y="602"/>
                  <a:pt x="321" y="602"/>
                </a:cubicBezTo>
                <a:cubicBezTo>
                  <a:pt x="381" y="602"/>
                  <a:pt x="442" y="597"/>
                  <a:pt x="502" y="588"/>
                </a:cubicBezTo>
                <a:lnTo>
                  <a:pt x="502" y="588"/>
                </a:lnTo>
                <a:cubicBezTo>
                  <a:pt x="409" y="616"/>
                  <a:pt x="325" y="672"/>
                  <a:pt x="260" y="755"/>
                </a:cubicBezTo>
                <a:cubicBezTo>
                  <a:pt x="223" y="811"/>
                  <a:pt x="270" y="876"/>
                  <a:pt x="363" y="904"/>
                </a:cubicBezTo>
                <a:cubicBezTo>
                  <a:pt x="385" y="911"/>
                  <a:pt x="407" y="915"/>
                  <a:pt x="430" y="915"/>
                </a:cubicBezTo>
                <a:cubicBezTo>
                  <a:pt x="493" y="915"/>
                  <a:pt x="556" y="887"/>
                  <a:pt x="604" y="839"/>
                </a:cubicBezTo>
                <a:lnTo>
                  <a:pt x="604" y="839"/>
                </a:lnTo>
                <a:cubicBezTo>
                  <a:pt x="567" y="895"/>
                  <a:pt x="614" y="960"/>
                  <a:pt x="707" y="988"/>
                </a:cubicBezTo>
                <a:cubicBezTo>
                  <a:pt x="731" y="995"/>
                  <a:pt x="755" y="999"/>
                  <a:pt x="779" y="999"/>
                </a:cubicBezTo>
                <a:cubicBezTo>
                  <a:pt x="846" y="999"/>
                  <a:pt x="907" y="971"/>
                  <a:pt x="949" y="923"/>
                </a:cubicBezTo>
                <a:cubicBezTo>
                  <a:pt x="986" y="848"/>
                  <a:pt x="986" y="765"/>
                  <a:pt x="949" y="700"/>
                </a:cubicBezTo>
                <a:lnTo>
                  <a:pt x="949" y="700"/>
                </a:lnTo>
                <a:cubicBezTo>
                  <a:pt x="1023" y="774"/>
                  <a:pt x="1116" y="820"/>
                  <a:pt x="1218" y="848"/>
                </a:cubicBezTo>
                <a:cubicBezTo>
                  <a:pt x="1240" y="856"/>
                  <a:pt x="1263" y="859"/>
                  <a:pt x="1285" y="859"/>
                </a:cubicBezTo>
                <a:cubicBezTo>
                  <a:pt x="1349" y="859"/>
                  <a:pt x="1412" y="831"/>
                  <a:pt x="1460" y="783"/>
                </a:cubicBezTo>
                <a:cubicBezTo>
                  <a:pt x="1493" y="725"/>
                  <a:pt x="1459" y="666"/>
                  <a:pt x="1384" y="641"/>
                </a:cubicBezTo>
                <a:lnTo>
                  <a:pt x="1384" y="641"/>
                </a:lnTo>
                <a:cubicBezTo>
                  <a:pt x="1398" y="644"/>
                  <a:pt x="1411" y="645"/>
                  <a:pt x="1424" y="645"/>
                </a:cubicBezTo>
                <a:cubicBezTo>
                  <a:pt x="1487" y="645"/>
                  <a:pt x="1549" y="617"/>
                  <a:pt x="1590" y="569"/>
                </a:cubicBezTo>
                <a:cubicBezTo>
                  <a:pt x="1627" y="504"/>
                  <a:pt x="1590" y="439"/>
                  <a:pt x="1488" y="411"/>
                </a:cubicBezTo>
                <a:cubicBezTo>
                  <a:pt x="1427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83"/>
                  <a:pt x="1302" y="328"/>
                  <a:pt x="1367" y="244"/>
                </a:cubicBezTo>
                <a:cubicBezTo>
                  <a:pt x="1404" y="188"/>
                  <a:pt x="1358" y="123"/>
                  <a:pt x="1265" y="95"/>
                </a:cubicBezTo>
                <a:cubicBezTo>
                  <a:pt x="1243" y="88"/>
                  <a:pt x="1220" y="84"/>
                  <a:pt x="1198" y="84"/>
                </a:cubicBezTo>
                <a:cubicBezTo>
                  <a:pt x="1134" y="84"/>
                  <a:pt x="1071" y="112"/>
                  <a:pt x="1023" y="160"/>
                </a:cubicBezTo>
                <a:cubicBezTo>
                  <a:pt x="1060" y="104"/>
                  <a:pt x="1014" y="39"/>
                  <a:pt x="921" y="11"/>
                </a:cubicBezTo>
                <a:cubicBezTo>
                  <a:pt x="896" y="4"/>
                  <a:pt x="872" y="1"/>
                  <a:pt x="84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3" name="Google Shape;1073;p30"/>
          <p:cNvSpPr/>
          <p:nvPr/>
        </p:nvSpPr>
        <p:spPr>
          <a:xfrm>
            <a:off x="2206362" y="4171390"/>
            <a:ext cx="278098" cy="173867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39" y="0"/>
                </a:moveTo>
                <a:lnTo>
                  <a:pt x="0" y="10"/>
                </a:lnTo>
                <a:lnTo>
                  <a:pt x="0" y="382"/>
                </a:lnTo>
                <a:cubicBezTo>
                  <a:pt x="0" y="939"/>
                  <a:pt x="670" y="1191"/>
                  <a:pt x="1265" y="1191"/>
                </a:cubicBezTo>
                <a:cubicBezTo>
                  <a:pt x="1860" y="1191"/>
                  <a:pt x="2539" y="939"/>
                  <a:pt x="2539" y="38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4" name="Google Shape;1074;p30"/>
          <p:cNvSpPr/>
          <p:nvPr/>
        </p:nvSpPr>
        <p:spPr>
          <a:xfrm>
            <a:off x="2206362" y="4057376"/>
            <a:ext cx="278098" cy="234887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58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5" name="Google Shape;1075;p30"/>
          <p:cNvSpPr/>
          <p:nvPr/>
        </p:nvSpPr>
        <p:spPr>
          <a:xfrm>
            <a:off x="2221582" y="4066866"/>
            <a:ext cx="246566" cy="207735"/>
          </a:xfrm>
          <a:custGeom>
            <a:avLst/>
            <a:gdLst/>
            <a:ahLst/>
            <a:cxnLst/>
            <a:rect l="l" t="t" r="r" b="b"/>
            <a:pathLst>
              <a:path w="2252" h="1423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96" y="1423"/>
                  <a:pt x="1126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6" name="Google Shape;1076;p30"/>
          <p:cNvSpPr/>
          <p:nvPr/>
        </p:nvSpPr>
        <p:spPr>
          <a:xfrm>
            <a:off x="2221582" y="4066866"/>
            <a:ext cx="246566" cy="11415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8"/>
                </a:cubicBezTo>
                <a:lnTo>
                  <a:pt x="1" y="772"/>
                </a:lnTo>
                <a:cubicBezTo>
                  <a:pt x="66" y="335"/>
                  <a:pt x="652" y="149"/>
                  <a:pt x="1117" y="149"/>
                </a:cubicBezTo>
                <a:cubicBezTo>
                  <a:pt x="1600" y="149"/>
                  <a:pt x="2196" y="335"/>
                  <a:pt x="2251" y="781"/>
                </a:cubicBezTo>
                <a:cubicBezTo>
                  <a:pt x="2251" y="753"/>
                  <a:pt x="2251" y="735"/>
                  <a:pt x="2251" y="707"/>
                </a:cubicBez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7" name="Google Shape;1077;p30"/>
          <p:cNvSpPr/>
          <p:nvPr/>
        </p:nvSpPr>
        <p:spPr>
          <a:xfrm>
            <a:off x="2259354" y="4112995"/>
            <a:ext cx="173100" cy="144232"/>
          </a:xfrm>
          <a:custGeom>
            <a:avLst/>
            <a:gdLst/>
            <a:ahLst/>
            <a:cxnLst/>
            <a:rect l="l" t="t" r="r" b="b"/>
            <a:pathLst>
              <a:path w="1581" h="988" extrusionOk="0">
                <a:moveTo>
                  <a:pt x="1348" y="633"/>
                </a:moveTo>
                <a:cubicBezTo>
                  <a:pt x="1367" y="633"/>
                  <a:pt x="1386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1"/>
                </a:lnTo>
                <a:cubicBezTo>
                  <a:pt x="1395" y="642"/>
                  <a:pt x="1367" y="633"/>
                  <a:pt x="1348" y="633"/>
                </a:cubicBezTo>
                <a:close/>
                <a:moveTo>
                  <a:pt x="949" y="69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98"/>
                </a:cubicBezTo>
                <a:close/>
                <a:moveTo>
                  <a:pt x="841" y="1"/>
                </a:moveTo>
                <a:cubicBezTo>
                  <a:pt x="791" y="1"/>
                  <a:pt x="742" y="15"/>
                  <a:pt x="697" y="47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2" y="205"/>
                  <a:pt x="642" y="251"/>
                  <a:pt x="660" y="298"/>
                </a:cubicBezTo>
                <a:cubicBezTo>
                  <a:pt x="595" y="224"/>
                  <a:pt x="493" y="177"/>
                  <a:pt x="391" y="149"/>
                </a:cubicBezTo>
                <a:cubicBezTo>
                  <a:pt x="369" y="143"/>
                  <a:pt x="347" y="140"/>
                  <a:pt x="326" y="140"/>
                </a:cubicBezTo>
                <a:cubicBezTo>
                  <a:pt x="282" y="140"/>
                  <a:pt x="239" y="152"/>
                  <a:pt x="195" y="177"/>
                </a:cubicBezTo>
                <a:lnTo>
                  <a:pt x="140" y="131"/>
                </a:lnTo>
                <a:lnTo>
                  <a:pt x="140" y="251"/>
                </a:lnTo>
                <a:cubicBezTo>
                  <a:pt x="140" y="307"/>
                  <a:pt x="186" y="344"/>
                  <a:pt x="260" y="363"/>
                </a:cubicBezTo>
                <a:cubicBezTo>
                  <a:pt x="237" y="360"/>
                  <a:pt x="213" y="358"/>
                  <a:pt x="189" y="358"/>
                </a:cubicBezTo>
                <a:cubicBezTo>
                  <a:pt x="148" y="358"/>
                  <a:pt x="106" y="364"/>
                  <a:pt x="65" y="382"/>
                </a:cubicBezTo>
                <a:lnTo>
                  <a:pt x="0" y="344"/>
                </a:lnTo>
                <a:lnTo>
                  <a:pt x="0" y="475"/>
                </a:lnTo>
                <a:cubicBezTo>
                  <a:pt x="0" y="521"/>
                  <a:pt x="47" y="558"/>
                  <a:pt x="121" y="577"/>
                </a:cubicBezTo>
                <a:cubicBezTo>
                  <a:pt x="181" y="591"/>
                  <a:pt x="242" y="598"/>
                  <a:pt x="302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8" y="689"/>
                </a:cubicBezTo>
                <a:lnTo>
                  <a:pt x="223" y="661"/>
                </a:lnTo>
                <a:lnTo>
                  <a:pt x="223" y="782"/>
                </a:lnTo>
                <a:cubicBezTo>
                  <a:pt x="223" y="828"/>
                  <a:pt x="270" y="875"/>
                  <a:pt x="344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93"/>
                  <a:pt x="595" y="958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cubicBezTo>
                  <a:pt x="958" y="819"/>
                  <a:pt x="958" y="809"/>
                  <a:pt x="958" y="791"/>
                </a:cubicBezTo>
                <a:lnTo>
                  <a:pt x="958" y="716"/>
                </a:lnTo>
                <a:cubicBezTo>
                  <a:pt x="1032" y="782"/>
                  <a:pt x="1107" y="828"/>
                  <a:pt x="1200" y="847"/>
                </a:cubicBezTo>
                <a:cubicBezTo>
                  <a:pt x="1222" y="854"/>
                  <a:pt x="1244" y="857"/>
                  <a:pt x="1267" y="857"/>
                </a:cubicBezTo>
                <a:cubicBezTo>
                  <a:pt x="1330" y="857"/>
                  <a:pt x="1393" y="830"/>
                  <a:pt x="1441" y="782"/>
                </a:cubicBezTo>
                <a:cubicBezTo>
                  <a:pt x="1451" y="763"/>
                  <a:pt x="1451" y="754"/>
                  <a:pt x="1451" y="735"/>
                </a:cubicBezTo>
                <a:lnTo>
                  <a:pt x="1451" y="633"/>
                </a:lnTo>
                <a:cubicBezTo>
                  <a:pt x="1497" y="633"/>
                  <a:pt x="1544" y="605"/>
                  <a:pt x="1572" y="568"/>
                </a:cubicBezTo>
                <a:cubicBezTo>
                  <a:pt x="1581" y="558"/>
                  <a:pt x="1581" y="54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9"/>
                  <a:pt x="1479" y="419"/>
                </a:cubicBezTo>
                <a:cubicBezTo>
                  <a:pt x="1418" y="405"/>
                  <a:pt x="1358" y="398"/>
                  <a:pt x="1297" y="398"/>
                </a:cubicBezTo>
                <a:cubicBezTo>
                  <a:pt x="1237" y="398"/>
                  <a:pt x="1176" y="405"/>
                  <a:pt x="1116" y="419"/>
                </a:cubicBezTo>
                <a:cubicBezTo>
                  <a:pt x="1209" y="382"/>
                  <a:pt x="1293" y="326"/>
                  <a:pt x="1358" y="251"/>
                </a:cubicBezTo>
                <a:cubicBezTo>
                  <a:pt x="1367" y="233"/>
                  <a:pt x="1376" y="214"/>
                  <a:pt x="1367" y="196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3" y="103"/>
                  <a:pt x="1255" y="93"/>
                </a:cubicBezTo>
                <a:cubicBezTo>
                  <a:pt x="1234" y="86"/>
                  <a:pt x="1211" y="83"/>
                  <a:pt x="1189" y="83"/>
                </a:cubicBezTo>
                <a:cubicBezTo>
                  <a:pt x="1125" y="83"/>
                  <a:pt x="1062" y="110"/>
                  <a:pt x="1014" y="158"/>
                </a:cubicBezTo>
                <a:cubicBezTo>
                  <a:pt x="1051" y="103"/>
                  <a:pt x="1004" y="28"/>
                  <a:pt x="911" y="10"/>
                </a:cubicBezTo>
                <a:cubicBezTo>
                  <a:pt x="888" y="4"/>
                  <a:pt x="864" y="1"/>
                  <a:pt x="841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8" name="Google Shape;1078;p30"/>
          <p:cNvSpPr/>
          <p:nvPr/>
        </p:nvSpPr>
        <p:spPr>
          <a:xfrm>
            <a:off x="2257275" y="4095186"/>
            <a:ext cx="179341" cy="145692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8" y="0"/>
                </a:moveTo>
                <a:cubicBezTo>
                  <a:pt x="791" y="0"/>
                  <a:pt x="730" y="28"/>
                  <a:pt x="689" y="76"/>
                </a:cubicBezTo>
                <a:cubicBezTo>
                  <a:pt x="642" y="150"/>
                  <a:pt x="642" y="234"/>
                  <a:pt x="689" y="308"/>
                </a:cubicBezTo>
                <a:cubicBezTo>
                  <a:pt x="614" y="234"/>
                  <a:pt x="521" y="178"/>
                  <a:pt x="419" y="160"/>
                </a:cubicBezTo>
                <a:cubicBezTo>
                  <a:pt x="395" y="152"/>
                  <a:pt x="370" y="149"/>
                  <a:pt x="347" y="149"/>
                </a:cubicBezTo>
                <a:cubicBezTo>
                  <a:pt x="280" y="149"/>
                  <a:pt x="218" y="177"/>
                  <a:pt x="177" y="225"/>
                </a:cubicBezTo>
                <a:cubicBezTo>
                  <a:pt x="141" y="279"/>
                  <a:pt x="184" y="342"/>
                  <a:pt x="272" y="371"/>
                </a:cubicBezTo>
                <a:lnTo>
                  <a:pt x="272" y="371"/>
                </a:lnTo>
                <a:cubicBezTo>
                  <a:pt x="253" y="365"/>
                  <a:pt x="233" y="363"/>
                  <a:pt x="213" y="363"/>
                </a:cubicBezTo>
                <a:cubicBezTo>
                  <a:pt x="149" y="363"/>
                  <a:pt x="86" y="390"/>
                  <a:pt x="38" y="439"/>
                </a:cubicBezTo>
                <a:cubicBezTo>
                  <a:pt x="0" y="494"/>
                  <a:pt x="56" y="559"/>
                  <a:pt x="149" y="587"/>
                </a:cubicBezTo>
                <a:cubicBezTo>
                  <a:pt x="210" y="597"/>
                  <a:pt x="270" y="601"/>
                  <a:pt x="331" y="601"/>
                </a:cubicBezTo>
                <a:cubicBezTo>
                  <a:pt x="391" y="601"/>
                  <a:pt x="451" y="597"/>
                  <a:pt x="512" y="587"/>
                </a:cubicBezTo>
                <a:lnTo>
                  <a:pt x="512" y="587"/>
                </a:lnTo>
                <a:cubicBezTo>
                  <a:pt x="410" y="615"/>
                  <a:pt x="326" y="671"/>
                  <a:pt x="270" y="755"/>
                </a:cubicBezTo>
                <a:cubicBezTo>
                  <a:pt x="233" y="811"/>
                  <a:pt x="279" y="876"/>
                  <a:pt x="372" y="904"/>
                </a:cubicBezTo>
                <a:cubicBezTo>
                  <a:pt x="392" y="908"/>
                  <a:pt x="412" y="910"/>
                  <a:pt x="433" y="910"/>
                </a:cubicBezTo>
                <a:cubicBezTo>
                  <a:pt x="498" y="910"/>
                  <a:pt x="564" y="886"/>
                  <a:pt x="614" y="829"/>
                </a:cubicBezTo>
                <a:lnTo>
                  <a:pt x="614" y="829"/>
                </a:lnTo>
                <a:cubicBezTo>
                  <a:pt x="577" y="894"/>
                  <a:pt x="623" y="959"/>
                  <a:pt x="716" y="978"/>
                </a:cubicBezTo>
                <a:cubicBezTo>
                  <a:pt x="746" y="991"/>
                  <a:pt x="775" y="997"/>
                  <a:pt x="803" y="997"/>
                </a:cubicBezTo>
                <a:cubicBezTo>
                  <a:pt x="949" y="997"/>
                  <a:pt x="1052" y="830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50" y="855"/>
                  <a:pt x="1272" y="859"/>
                  <a:pt x="1295" y="859"/>
                </a:cubicBezTo>
                <a:cubicBezTo>
                  <a:pt x="1358" y="859"/>
                  <a:pt x="1422" y="831"/>
                  <a:pt x="1470" y="783"/>
                </a:cubicBezTo>
                <a:cubicBezTo>
                  <a:pt x="1506" y="719"/>
                  <a:pt x="1462" y="655"/>
                  <a:pt x="1373" y="635"/>
                </a:cubicBezTo>
                <a:lnTo>
                  <a:pt x="1373" y="635"/>
                </a:lnTo>
                <a:cubicBezTo>
                  <a:pt x="1391" y="639"/>
                  <a:pt x="1409" y="641"/>
                  <a:pt x="1428" y="641"/>
                </a:cubicBezTo>
                <a:cubicBezTo>
                  <a:pt x="1493" y="641"/>
                  <a:pt x="1557" y="616"/>
                  <a:pt x="1600" y="55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1"/>
                  <a:pt x="1377" y="397"/>
                  <a:pt x="1316" y="397"/>
                </a:cubicBezTo>
                <a:cubicBezTo>
                  <a:pt x="1256" y="397"/>
                  <a:pt x="1195" y="401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7"/>
                  <a:pt x="1367" y="122"/>
                  <a:pt x="1274" y="94"/>
                </a:cubicBezTo>
                <a:cubicBezTo>
                  <a:pt x="1253" y="87"/>
                  <a:pt x="1229" y="84"/>
                  <a:pt x="1206" y="84"/>
                </a:cubicBezTo>
                <a:cubicBezTo>
                  <a:pt x="1140" y="84"/>
                  <a:pt x="1074" y="112"/>
                  <a:pt x="1033" y="160"/>
                </a:cubicBezTo>
                <a:cubicBezTo>
                  <a:pt x="1070" y="104"/>
                  <a:pt x="1023" y="29"/>
                  <a:pt x="930" y="11"/>
                </a:cubicBezTo>
                <a:cubicBezTo>
                  <a:pt x="906" y="4"/>
                  <a:pt x="882" y="0"/>
                  <a:pt x="8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9" name="Google Shape;1079;p30"/>
          <p:cNvSpPr/>
          <p:nvPr/>
        </p:nvSpPr>
        <p:spPr>
          <a:xfrm>
            <a:off x="1522171" y="5793569"/>
            <a:ext cx="663932" cy="532401"/>
          </a:xfrm>
          <a:custGeom>
            <a:avLst/>
            <a:gdLst/>
            <a:ahLst/>
            <a:cxnLst/>
            <a:rect l="l" t="t" r="r" b="b"/>
            <a:pathLst>
              <a:path w="6064" h="3647" extrusionOk="0">
                <a:moveTo>
                  <a:pt x="2325" y="1"/>
                </a:moveTo>
                <a:lnTo>
                  <a:pt x="0" y="1452"/>
                </a:lnTo>
                <a:lnTo>
                  <a:pt x="3711" y="3609"/>
                </a:lnTo>
                <a:cubicBezTo>
                  <a:pt x="3753" y="3635"/>
                  <a:pt x="3802" y="3647"/>
                  <a:pt x="3852" y="3647"/>
                </a:cubicBezTo>
                <a:cubicBezTo>
                  <a:pt x="3911" y="3647"/>
                  <a:pt x="3972" y="3630"/>
                  <a:pt x="4027" y="3600"/>
                </a:cubicBezTo>
                <a:lnTo>
                  <a:pt x="5961" y="2382"/>
                </a:lnTo>
                <a:cubicBezTo>
                  <a:pt x="6063" y="2316"/>
                  <a:pt x="6063" y="2168"/>
                  <a:pt x="5952" y="2103"/>
                </a:cubicBezTo>
                <a:lnTo>
                  <a:pt x="2325" y="1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0" name="Google Shape;1080;p30"/>
          <p:cNvSpPr/>
          <p:nvPr/>
        </p:nvSpPr>
        <p:spPr>
          <a:xfrm>
            <a:off x="1522172" y="5748895"/>
            <a:ext cx="442001" cy="504080"/>
          </a:xfrm>
          <a:custGeom>
            <a:avLst/>
            <a:gdLst/>
            <a:ahLst/>
            <a:cxnLst/>
            <a:rect l="l" t="t" r="r" b="b"/>
            <a:pathLst>
              <a:path w="4037" h="3453" extrusionOk="0">
                <a:moveTo>
                  <a:pt x="475" y="0"/>
                </a:moveTo>
                <a:lnTo>
                  <a:pt x="38" y="1423"/>
                </a:lnTo>
                <a:cubicBezTo>
                  <a:pt x="0" y="1534"/>
                  <a:pt x="47" y="1655"/>
                  <a:pt x="149" y="1711"/>
                </a:cubicBezTo>
                <a:lnTo>
                  <a:pt x="3032" y="3376"/>
                </a:lnTo>
                <a:cubicBezTo>
                  <a:pt x="3125" y="3427"/>
                  <a:pt x="3230" y="3452"/>
                  <a:pt x="3334" y="3452"/>
                </a:cubicBezTo>
                <a:cubicBezTo>
                  <a:pt x="3439" y="3452"/>
                  <a:pt x="3543" y="3427"/>
                  <a:pt x="3636" y="3376"/>
                </a:cubicBezTo>
                <a:lnTo>
                  <a:pt x="4036" y="3152"/>
                </a:lnTo>
                <a:lnTo>
                  <a:pt x="3534" y="2874"/>
                </a:lnTo>
                <a:lnTo>
                  <a:pt x="3832" y="1934"/>
                </a:lnTo>
                <a:lnTo>
                  <a:pt x="47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1" name="Google Shape;1081;p30"/>
          <p:cNvSpPr/>
          <p:nvPr/>
        </p:nvSpPr>
        <p:spPr>
          <a:xfrm>
            <a:off x="1689798" y="5713568"/>
            <a:ext cx="376637" cy="304959"/>
          </a:xfrm>
          <a:custGeom>
            <a:avLst/>
            <a:gdLst/>
            <a:ahLst/>
            <a:cxnLst/>
            <a:rect l="l" t="t" r="r" b="b"/>
            <a:pathLst>
              <a:path w="3440" h="2089" extrusionOk="0">
                <a:moveTo>
                  <a:pt x="231" y="1"/>
                </a:moveTo>
                <a:cubicBezTo>
                  <a:pt x="106" y="1"/>
                  <a:pt x="0" y="128"/>
                  <a:pt x="60" y="261"/>
                </a:cubicBezTo>
                <a:lnTo>
                  <a:pt x="69" y="298"/>
                </a:lnTo>
                <a:lnTo>
                  <a:pt x="3175" y="2074"/>
                </a:lnTo>
                <a:cubicBezTo>
                  <a:pt x="3196" y="2084"/>
                  <a:pt x="3218" y="2089"/>
                  <a:pt x="3238" y="2089"/>
                </a:cubicBezTo>
                <a:cubicBezTo>
                  <a:pt x="3352" y="2089"/>
                  <a:pt x="3439" y="1952"/>
                  <a:pt x="3361" y="1842"/>
                </a:cubicBezTo>
                <a:lnTo>
                  <a:pt x="3221" y="1693"/>
                </a:lnTo>
                <a:lnTo>
                  <a:pt x="329" y="28"/>
                </a:lnTo>
                <a:cubicBezTo>
                  <a:pt x="297" y="9"/>
                  <a:pt x="263" y="1"/>
                  <a:pt x="231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2" name="Google Shape;1082;p30"/>
          <p:cNvSpPr/>
          <p:nvPr/>
        </p:nvSpPr>
        <p:spPr>
          <a:xfrm>
            <a:off x="1892351" y="5960573"/>
            <a:ext cx="227625" cy="290069"/>
          </a:xfrm>
          <a:custGeom>
            <a:avLst/>
            <a:gdLst/>
            <a:ahLst/>
            <a:cxnLst/>
            <a:rect l="l" t="t" r="r" b="b"/>
            <a:pathLst>
              <a:path w="2079" h="1987" extrusionOk="0">
                <a:moveTo>
                  <a:pt x="1371" y="1"/>
                </a:moveTo>
                <a:lnTo>
                  <a:pt x="460" y="484"/>
                </a:lnTo>
                <a:lnTo>
                  <a:pt x="23" y="1851"/>
                </a:lnTo>
                <a:cubicBezTo>
                  <a:pt x="1" y="1925"/>
                  <a:pt x="54" y="1986"/>
                  <a:pt x="119" y="1986"/>
                </a:cubicBezTo>
                <a:cubicBezTo>
                  <a:pt x="136" y="1986"/>
                  <a:pt x="154" y="1982"/>
                  <a:pt x="172" y="1972"/>
                </a:cubicBezTo>
                <a:lnTo>
                  <a:pt x="1976" y="949"/>
                </a:lnTo>
                <a:cubicBezTo>
                  <a:pt x="2059" y="903"/>
                  <a:pt x="2078" y="782"/>
                  <a:pt x="2013" y="717"/>
                </a:cubicBezTo>
                <a:lnTo>
                  <a:pt x="1371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3" name="Google Shape;1083;p30"/>
          <p:cNvSpPr/>
          <p:nvPr/>
        </p:nvSpPr>
        <p:spPr>
          <a:xfrm>
            <a:off x="1575054" y="5683641"/>
            <a:ext cx="467512" cy="347732"/>
          </a:xfrm>
          <a:custGeom>
            <a:avLst/>
            <a:gdLst/>
            <a:ahLst/>
            <a:cxnLst/>
            <a:rect l="l" t="t" r="r" b="b"/>
            <a:pathLst>
              <a:path w="4270" h="2382" extrusionOk="0">
                <a:moveTo>
                  <a:pt x="926" y="1"/>
                </a:moveTo>
                <a:cubicBezTo>
                  <a:pt x="896" y="1"/>
                  <a:pt x="866" y="10"/>
                  <a:pt x="838" y="29"/>
                </a:cubicBezTo>
                <a:lnTo>
                  <a:pt x="1" y="456"/>
                </a:lnTo>
                <a:lnTo>
                  <a:pt x="3358" y="2381"/>
                </a:lnTo>
                <a:lnTo>
                  <a:pt x="4269" y="1898"/>
                </a:lnTo>
                <a:lnTo>
                  <a:pt x="1015" y="29"/>
                </a:lnTo>
                <a:cubicBezTo>
                  <a:pt x="987" y="10"/>
                  <a:pt x="956" y="1"/>
                  <a:pt x="92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4" name="Google Shape;1084;p30"/>
          <p:cNvSpPr/>
          <p:nvPr/>
        </p:nvSpPr>
        <p:spPr>
          <a:xfrm>
            <a:off x="1638228" y="5721741"/>
            <a:ext cx="342258" cy="257952"/>
          </a:xfrm>
          <a:custGeom>
            <a:avLst/>
            <a:gdLst/>
            <a:ahLst/>
            <a:cxnLst/>
            <a:rect l="l" t="t" r="r" b="b"/>
            <a:pathLst>
              <a:path w="3126" h="1767" extrusionOk="0">
                <a:moveTo>
                  <a:pt x="596" y="0"/>
                </a:moveTo>
                <a:lnTo>
                  <a:pt x="0" y="307"/>
                </a:lnTo>
                <a:lnTo>
                  <a:pt x="2539" y="1767"/>
                </a:lnTo>
                <a:lnTo>
                  <a:pt x="3125" y="1460"/>
                </a:lnTo>
                <a:lnTo>
                  <a:pt x="59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5" name="Google Shape;1085;p30"/>
          <p:cNvSpPr/>
          <p:nvPr/>
        </p:nvSpPr>
        <p:spPr>
          <a:xfrm>
            <a:off x="1638228" y="5721743"/>
            <a:ext cx="342258" cy="225399"/>
          </a:xfrm>
          <a:custGeom>
            <a:avLst/>
            <a:gdLst/>
            <a:ahLst/>
            <a:cxnLst/>
            <a:rect l="l" t="t" r="r" b="b"/>
            <a:pathLst>
              <a:path w="3126" h="1544" extrusionOk="0">
                <a:moveTo>
                  <a:pt x="596" y="0"/>
                </a:moveTo>
                <a:lnTo>
                  <a:pt x="0" y="307"/>
                </a:lnTo>
                <a:lnTo>
                  <a:pt x="168" y="400"/>
                </a:lnTo>
                <a:lnTo>
                  <a:pt x="596" y="186"/>
                </a:lnTo>
                <a:lnTo>
                  <a:pt x="2967" y="1544"/>
                </a:lnTo>
                <a:lnTo>
                  <a:pt x="3125" y="1460"/>
                </a:lnTo>
                <a:lnTo>
                  <a:pt x="596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6" name="Google Shape;1086;p30"/>
          <p:cNvSpPr/>
          <p:nvPr/>
        </p:nvSpPr>
        <p:spPr>
          <a:xfrm>
            <a:off x="4144959" y="5800429"/>
            <a:ext cx="664918" cy="532693"/>
          </a:xfrm>
          <a:custGeom>
            <a:avLst/>
            <a:gdLst/>
            <a:ahLst/>
            <a:cxnLst/>
            <a:rect l="l" t="t" r="r" b="b"/>
            <a:pathLst>
              <a:path w="6073" h="3649" extrusionOk="0">
                <a:moveTo>
                  <a:pt x="2325" y="0"/>
                </a:moveTo>
                <a:lnTo>
                  <a:pt x="0" y="1451"/>
                </a:lnTo>
                <a:lnTo>
                  <a:pt x="3711" y="3599"/>
                </a:lnTo>
                <a:cubicBezTo>
                  <a:pt x="3757" y="3632"/>
                  <a:pt x="3813" y="3648"/>
                  <a:pt x="3869" y="3648"/>
                </a:cubicBezTo>
                <a:cubicBezTo>
                  <a:pt x="3925" y="3648"/>
                  <a:pt x="3980" y="3632"/>
                  <a:pt x="4027" y="3599"/>
                </a:cubicBezTo>
                <a:lnTo>
                  <a:pt x="5961" y="2381"/>
                </a:lnTo>
                <a:cubicBezTo>
                  <a:pt x="6073" y="2325"/>
                  <a:pt x="6063" y="2167"/>
                  <a:pt x="5961" y="2102"/>
                </a:cubicBezTo>
                <a:lnTo>
                  <a:pt x="2325" y="0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7" name="Google Shape;1087;p30"/>
          <p:cNvSpPr/>
          <p:nvPr/>
        </p:nvSpPr>
        <p:spPr>
          <a:xfrm>
            <a:off x="4144959" y="5755611"/>
            <a:ext cx="442001" cy="504080"/>
          </a:xfrm>
          <a:custGeom>
            <a:avLst/>
            <a:gdLst/>
            <a:ahLst/>
            <a:cxnLst/>
            <a:rect l="l" t="t" r="r" b="b"/>
            <a:pathLst>
              <a:path w="4037" h="3453" extrusionOk="0">
                <a:moveTo>
                  <a:pt x="484" y="1"/>
                </a:moveTo>
                <a:lnTo>
                  <a:pt x="37" y="1414"/>
                </a:lnTo>
                <a:cubicBezTo>
                  <a:pt x="0" y="1526"/>
                  <a:pt x="47" y="1656"/>
                  <a:pt x="149" y="1712"/>
                </a:cubicBezTo>
                <a:lnTo>
                  <a:pt x="3032" y="3376"/>
                </a:lnTo>
                <a:cubicBezTo>
                  <a:pt x="3125" y="3427"/>
                  <a:pt x="3229" y="3453"/>
                  <a:pt x="3334" y="3453"/>
                </a:cubicBezTo>
                <a:cubicBezTo>
                  <a:pt x="3439" y="3453"/>
                  <a:pt x="3543" y="3427"/>
                  <a:pt x="3636" y="3376"/>
                </a:cubicBezTo>
                <a:lnTo>
                  <a:pt x="4036" y="3144"/>
                </a:lnTo>
                <a:lnTo>
                  <a:pt x="3534" y="2874"/>
                </a:lnTo>
                <a:lnTo>
                  <a:pt x="3841" y="1925"/>
                </a:lnTo>
                <a:lnTo>
                  <a:pt x="484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8" name="Google Shape;1088;p30"/>
          <p:cNvSpPr/>
          <p:nvPr/>
        </p:nvSpPr>
        <p:spPr>
          <a:xfrm>
            <a:off x="4313351" y="5718970"/>
            <a:ext cx="380469" cy="308609"/>
          </a:xfrm>
          <a:custGeom>
            <a:avLst/>
            <a:gdLst/>
            <a:ahLst/>
            <a:cxnLst/>
            <a:rect l="l" t="t" r="r" b="b"/>
            <a:pathLst>
              <a:path w="3475" h="2114" extrusionOk="0">
                <a:moveTo>
                  <a:pt x="225" y="1"/>
                </a:moveTo>
                <a:cubicBezTo>
                  <a:pt x="102" y="1"/>
                  <a:pt x="1" y="128"/>
                  <a:pt x="52" y="261"/>
                </a:cubicBezTo>
                <a:lnTo>
                  <a:pt x="62" y="298"/>
                </a:lnTo>
                <a:lnTo>
                  <a:pt x="3158" y="2083"/>
                </a:lnTo>
                <a:cubicBezTo>
                  <a:pt x="3188" y="2105"/>
                  <a:pt x="3219" y="2114"/>
                  <a:pt x="3249" y="2114"/>
                </a:cubicBezTo>
                <a:cubicBezTo>
                  <a:pt x="3375" y="2114"/>
                  <a:pt x="3474" y="1947"/>
                  <a:pt x="3354" y="1842"/>
                </a:cubicBezTo>
                <a:lnTo>
                  <a:pt x="3224" y="1693"/>
                </a:lnTo>
                <a:lnTo>
                  <a:pt x="322" y="28"/>
                </a:lnTo>
                <a:cubicBezTo>
                  <a:pt x="290" y="9"/>
                  <a:pt x="256" y="1"/>
                  <a:pt x="225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9" name="Google Shape;1089;p30"/>
          <p:cNvSpPr/>
          <p:nvPr/>
        </p:nvSpPr>
        <p:spPr>
          <a:xfrm>
            <a:off x="4515138" y="5967435"/>
            <a:ext cx="227515" cy="289777"/>
          </a:xfrm>
          <a:custGeom>
            <a:avLst/>
            <a:gdLst/>
            <a:ahLst/>
            <a:cxnLst/>
            <a:rect l="l" t="t" r="r" b="b"/>
            <a:pathLst>
              <a:path w="2078" h="1985" extrusionOk="0">
                <a:moveTo>
                  <a:pt x="1381" y="0"/>
                </a:moveTo>
                <a:lnTo>
                  <a:pt x="460" y="474"/>
                </a:lnTo>
                <a:lnTo>
                  <a:pt x="23" y="1841"/>
                </a:lnTo>
                <a:cubicBezTo>
                  <a:pt x="0" y="1916"/>
                  <a:pt x="56" y="1985"/>
                  <a:pt x="122" y="1985"/>
                </a:cubicBezTo>
                <a:cubicBezTo>
                  <a:pt x="138" y="1985"/>
                  <a:pt x="155" y="1981"/>
                  <a:pt x="172" y="1972"/>
                </a:cubicBezTo>
                <a:lnTo>
                  <a:pt x="1976" y="939"/>
                </a:lnTo>
                <a:cubicBezTo>
                  <a:pt x="2059" y="893"/>
                  <a:pt x="2078" y="781"/>
                  <a:pt x="2013" y="707"/>
                </a:cubicBezTo>
                <a:lnTo>
                  <a:pt x="1381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0" name="Google Shape;1090;p30"/>
          <p:cNvSpPr/>
          <p:nvPr/>
        </p:nvSpPr>
        <p:spPr>
          <a:xfrm>
            <a:off x="4197841" y="5690064"/>
            <a:ext cx="468497" cy="348024"/>
          </a:xfrm>
          <a:custGeom>
            <a:avLst/>
            <a:gdLst/>
            <a:ahLst/>
            <a:cxnLst/>
            <a:rect l="l" t="t" r="r" b="b"/>
            <a:pathLst>
              <a:path w="4279" h="2384" extrusionOk="0">
                <a:moveTo>
                  <a:pt x="927" y="1"/>
                </a:moveTo>
                <a:cubicBezTo>
                  <a:pt x="896" y="1"/>
                  <a:pt x="866" y="8"/>
                  <a:pt x="838" y="22"/>
                </a:cubicBezTo>
                <a:lnTo>
                  <a:pt x="1" y="450"/>
                </a:lnTo>
                <a:lnTo>
                  <a:pt x="3358" y="2384"/>
                </a:lnTo>
                <a:lnTo>
                  <a:pt x="4279" y="1900"/>
                </a:lnTo>
                <a:lnTo>
                  <a:pt x="1024" y="22"/>
                </a:lnTo>
                <a:cubicBezTo>
                  <a:pt x="991" y="8"/>
                  <a:pt x="959" y="1"/>
                  <a:pt x="92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1" name="Google Shape;1091;p30"/>
          <p:cNvSpPr/>
          <p:nvPr/>
        </p:nvSpPr>
        <p:spPr>
          <a:xfrm>
            <a:off x="4261016" y="5728458"/>
            <a:ext cx="343243" cy="258099"/>
          </a:xfrm>
          <a:custGeom>
            <a:avLst/>
            <a:gdLst/>
            <a:ahLst/>
            <a:cxnLst/>
            <a:rect l="l" t="t" r="r" b="b"/>
            <a:pathLst>
              <a:path w="3135" h="1768" extrusionOk="0">
                <a:moveTo>
                  <a:pt x="596" y="1"/>
                </a:moveTo>
                <a:lnTo>
                  <a:pt x="0" y="307"/>
                </a:lnTo>
                <a:lnTo>
                  <a:pt x="2539" y="1767"/>
                </a:lnTo>
                <a:lnTo>
                  <a:pt x="3134" y="1461"/>
                </a:lnTo>
                <a:lnTo>
                  <a:pt x="59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2" name="Google Shape;1092;p30"/>
          <p:cNvSpPr/>
          <p:nvPr/>
        </p:nvSpPr>
        <p:spPr>
          <a:xfrm>
            <a:off x="4261016" y="5728457"/>
            <a:ext cx="343243" cy="225544"/>
          </a:xfrm>
          <a:custGeom>
            <a:avLst/>
            <a:gdLst/>
            <a:ahLst/>
            <a:cxnLst/>
            <a:rect l="l" t="t" r="r" b="b"/>
            <a:pathLst>
              <a:path w="3135" h="1545" extrusionOk="0">
                <a:moveTo>
                  <a:pt x="596" y="1"/>
                </a:moveTo>
                <a:lnTo>
                  <a:pt x="0" y="307"/>
                </a:lnTo>
                <a:lnTo>
                  <a:pt x="168" y="400"/>
                </a:lnTo>
                <a:lnTo>
                  <a:pt x="596" y="187"/>
                </a:lnTo>
                <a:lnTo>
                  <a:pt x="2967" y="1544"/>
                </a:lnTo>
                <a:lnTo>
                  <a:pt x="3134" y="1461"/>
                </a:lnTo>
                <a:lnTo>
                  <a:pt x="596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3" name="Google Shape;1093;p30"/>
          <p:cNvSpPr txBox="1">
            <a:spLocks noGrp="1"/>
          </p:cNvSpPr>
          <p:nvPr>
            <p:ph type="title"/>
          </p:nvPr>
        </p:nvSpPr>
        <p:spPr>
          <a:xfrm>
            <a:off x="4825650" y="1274833"/>
            <a:ext cx="36075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72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  <p:sp>
        <p:nvSpPr>
          <p:cNvPr id="1094" name="Google Shape;1094;p30"/>
          <p:cNvSpPr txBox="1">
            <a:spLocks noGrp="1"/>
          </p:cNvSpPr>
          <p:nvPr>
            <p:ph type="subTitle" idx="1"/>
          </p:nvPr>
        </p:nvSpPr>
        <p:spPr>
          <a:xfrm>
            <a:off x="4976850" y="3144200"/>
            <a:ext cx="3305100" cy="12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095" name="Google Shape;1095;p30"/>
          <p:cNvSpPr txBox="1">
            <a:spLocks noGrp="1"/>
          </p:cNvSpPr>
          <p:nvPr>
            <p:ph type="subTitle" idx="2"/>
          </p:nvPr>
        </p:nvSpPr>
        <p:spPr>
          <a:xfrm>
            <a:off x="4976850" y="5225784"/>
            <a:ext cx="3305100" cy="5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096" name="Google Shape;1096;p30"/>
          <p:cNvSpPr txBox="1"/>
          <p:nvPr/>
        </p:nvSpPr>
        <p:spPr>
          <a:xfrm>
            <a:off x="5167950" y="4448084"/>
            <a:ext cx="2922900" cy="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CREDITS: This presentation template was created by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,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including icons by</a:t>
            </a:r>
            <a:r>
              <a:rPr lang="en" sz="900">
                <a:solidFill>
                  <a:schemeClr val="dk1"/>
                </a:solidFill>
                <a:latin typeface="Ubuntu Light"/>
                <a:ea typeface="Ubuntu Light"/>
                <a:cs typeface="Ubuntu Light"/>
                <a:sym typeface="Ubuntu Light"/>
              </a:rPr>
              <a:t>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,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infographics &amp; images by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800" b="1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grpSp>
        <p:nvGrpSpPr>
          <p:cNvPr id="1097" name="Google Shape;1097;p30"/>
          <p:cNvGrpSpPr/>
          <p:nvPr/>
        </p:nvGrpSpPr>
        <p:grpSpPr>
          <a:xfrm>
            <a:off x="-53218" y="-282103"/>
            <a:ext cx="9099944" cy="7163043"/>
            <a:chOff x="-53218" y="-287777"/>
            <a:chExt cx="9099944" cy="5372282"/>
          </a:xfrm>
        </p:grpSpPr>
        <p:sp>
          <p:nvSpPr>
            <p:cNvPr id="1098" name="Google Shape;1098;p30"/>
            <p:cNvSpPr/>
            <p:nvPr/>
          </p:nvSpPr>
          <p:spPr>
            <a:xfrm rot="-636707">
              <a:off x="7082639" y="-2385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30"/>
            <p:cNvSpPr/>
            <p:nvPr/>
          </p:nvSpPr>
          <p:spPr>
            <a:xfrm>
              <a:off x="5998500" y="476895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30"/>
            <p:cNvSpPr/>
            <p:nvPr/>
          </p:nvSpPr>
          <p:spPr>
            <a:xfrm>
              <a:off x="-53218" y="27508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30"/>
            <p:cNvSpPr/>
            <p:nvPr/>
          </p:nvSpPr>
          <p:spPr>
            <a:xfrm rot="2254390">
              <a:off x="3888414" y="1192816"/>
              <a:ext cx="221733" cy="217568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30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3" name="Google Shape;1103;p30"/>
            <p:cNvSpPr/>
            <p:nvPr/>
          </p:nvSpPr>
          <p:spPr>
            <a:xfrm>
              <a:off x="3035552" y="24178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4" name="Google Shape;1104;p30"/>
            <p:cNvSpPr/>
            <p:nvPr/>
          </p:nvSpPr>
          <p:spPr>
            <a:xfrm>
              <a:off x="3271006" y="84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30"/>
            <p:cNvSpPr/>
            <p:nvPr/>
          </p:nvSpPr>
          <p:spPr>
            <a:xfrm>
              <a:off x="450676" y="197649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30"/>
            <p:cNvSpPr/>
            <p:nvPr/>
          </p:nvSpPr>
          <p:spPr>
            <a:xfrm>
              <a:off x="8356952" y="436469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30"/>
            <p:cNvSpPr/>
            <p:nvPr/>
          </p:nvSpPr>
          <p:spPr>
            <a:xfrm>
              <a:off x="658673" y="4624468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30"/>
            <p:cNvSpPr/>
            <p:nvPr/>
          </p:nvSpPr>
          <p:spPr>
            <a:xfrm>
              <a:off x="1434353" y="18348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09" name="Google Shape;1109;p30"/>
          <p:cNvSpPr/>
          <p:nvPr/>
        </p:nvSpPr>
        <p:spPr>
          <a:xfrm>
            <a:off x="-354075" y="2488034"/>
            <a:ext cx="2393706" cy="1805068"/>
          </a:xfrm>
          <a:custGeom>
            <a:avLst/>
            <a:gdLst/>
            <a:ahLst/>
            <a:cxnLst/>
            <a:rect l="l" t="t" r="r" b="b"/>
            <a:pathLst>
              <a:path w="25621" h="14490" extrusionOk="0">
                <a:moveTo>
                  <a:pt x="11895" y="1"/>
                </a:moveTo>
                <a:cubicBezTo>
                  <a:pt x="11727" y="1"/>
                  <a:pt x="159" y="1"/>
                  <a:pt x="1" y="10"/>
                </a:cubicBezTo>
                <a:lnTo>
                  <a:pt x="1" y="2354"/>
                </a:lnTo>
                <a:cubicBezTo>
                  <a:pt x="159" y="2354"/>
                  <a:pt x="11736" y="2344"/>
                  <a:pt x="11895" y="2344"/>
                </a:cubicBezTo>
                <a:cubicBezTo>
                  <a:pt x="17679" y="2354"/>
                  <a:pt x="22356" y="7040"/>
                  <a:pt x="22365" y="12815"/>
                </a:cubicBezTo>
                <a:cubicBezTo>
                  <a:pt x="22365" y="13038"/>
                  <a:pt x="22356" y="13252"/>
                  <a:pt x="22347" y="13475"/>
                </a:cubicBezTo>
                <a:cubicBezTo>
                  <a:pt x="22923" y="13689"/>
                  <a:pt x="23481" y="13940"/>
                  <a:pt x="24021" y="14229"/>
                </a:cubicBezTo>
                <a:lnTo>
                  <a:pt x="24607" y="14489"/>
                </a:lnTo>
                <a:cubicBezTo>
                  <a:pt x="25620" y="6808"/>
                  <a:pt x="19641" y="1"/>
                  <a:pt x="119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10" name="Google Shape;1110;p30"/>
          <p:cNvGrpSpPr/>
          <p:nvPr/>
        </p:nvGrpSpPr>
        <p:grpSpPr>
          <a:xfrm>
            <a:off x="1652469" y="3757257"/>
            <a:ext cx="580504" cy="769920"/>
            <a:chOff x="3062069" y="5349068"/>
            <a:chExt cx="580504" cy="577440"/>
          </a:xfrm>
        </p:grpSpPr>
        <p:sp>
          <p:nvSpPr>
            <p:cNvPr id="1111" name="Google Shape;1111;p30"/>
            <p:cNvSpPr/>
            <p:nvPr/>
          </p:nvSpPr>
          <p:spPr>
            <a:xfrm>
              <a:off x="3062069" y="5706437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1"/>
                  </a:moveTo>
                  <a:lnTo>
                    <a:pt x="1" y="373"/>
                  </a:lnTo>
                  <a:cubicBezTo>
                    <a:pt x="1" y="931"/>
                    <a:pt x="661" y="1182"/>
                    <a:pt x="1256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3062069" y="5619942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0"/>
                  </a:moveTo>
                  <a:cubicBezTo>
                    <a:pt x="698" y="0"/>
                    <a:pt x="1" y="233"/>
                    <a:pt x="1" y="791"/>
                  </a:cubicBezTo>
                  <a:cubicBezTo>
                    <a:pt x="1" y="1349"/>
                    <a:pt x="661" y="1609"/>
                    <a:pt x="1256" y="1609"/>
                  </a:cubicBezTo>
                  <a:cubicBezTo>
                    <a:pt x="1851" y="1609"/>
                    <a:pt x="2539" y="1358"/>
                    <a:pt x="2539" y="791"/>
                  </a:cubicBezTo>
                  <a:cubicBezTo>
                    <a:pt x="2539" y="233"/>
                    <a:pt x="1823" y="0"/>
                    <a:pt x="12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3077397" y="5627058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0"/>
                  </a:moveTo>
                  <a:cubicBezTo>
                    <a:pt x="623" y="0"/>
                    <a:pt x="0" y="205"/>
                    <a:pt x="0" y="698"/>
                  </a:cubicBezTo>
                  <a:cubicBezTo>
                    <a:pt x="0" y="1200"/>
                    <a:pt x="586" y="1423"/>
                    <a:pt x="1116" y="1423"/>
                  </a:cubicBezTo>
                  <a:cubicBezTo>
                    <a:pt x="1646" y="1423"/>
                    <a:pt x="2251" y="1200"/>
                    <a:pt x="2251" y="707"/>
                  </a:cubicBezTo>
                  <a:cubicBezTo>
                    <a:pt x="2251" y="205"/>
                    <a:pt x="1618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3076302" y="5627058"/>
              <a:ext cx="246566" cy="85619"/>
            </a:xfrm>
            <a:custGeom>
              <a:avLst/>
              <a:gdLst/>
              <a:ahLst/>
              <a:cxnLst/>
              <a:rect l="l" t="t" r="r" b="b"/>
              <a:pathLst>
                <a:path w="2252" h="782" extrusionOk="0">
                  <a:moveTo>
                    <a:pt x="1117" y="0"/>
                  </a:moveTo>
                  <a:cubicBezTo>
                    <a:pt x="615" y="0"/>
                    <a:pt x="1" y="205"/>
                    <a:pt x="1" y="698"/>
                  </a:cubicBezTo>
                  <a:lnTo>
                    <a:pt x="1" y="772"/>
                  </a:lnTo>
                  <a:cubicBezTo>
                    <a:pt x="66" y="335"/>
                    <a:pt x="652" y="140"/>
                    <a:pt x="1126" y="140"/>
                  </a:cubicBezTo>
                  <a:cubicBezTo>
                    <a:pt x="1610" y="140"/>
                    <a:pt x="2196" y="335"/>
                    <a:pt x="2251" y="781"/>
                  </a:cubicBezTo>
                  <a:cubicBezTo>
                    <a:pt x="2251" y="754"/>
                    <a:pt x="2251" y="726"/>
                    <a:pt x="2251" y="707"/>
                  </a:cubicBezTo>
                  <a:cubicBezTo>
                    <a:pt x="2251" y="214"/>
                    <a:pt x="1628" y="0"/>
                    <a:pt x="1117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3115061" y="5661657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39" y="624"/>
                  </a:moveTo>
                  <a:lnTo>
                    <a:pt x="1339" y="624"/>
                  </a:lnTo>
                  <a:cubicBezTo>
                    <a:pt x="1367" y="633"/>
                    <a:pt x="1395" y="633"/>
                    <a:pt x="1432" y="633"/>
                  </a:cubicBezTo>
                  <a:lnTo>
                    <a:pt x="1405" y="661"/>
                  </a:lnTo>
                  <a:cubicBezTo>
                    <a:pt x="1386" y="642"/>
                    <a:pt x="1367" y="633"/>
                    <a:pt x="1339" y="624"/>
                  </a:cubicBezTo>
                  <a:close/>
                  <a:moveTo>
                    <a:pt x="940" y="689"/>
                  </a:moveTo>
                  <a:lnTo>
                    <a:pt x="949" y="698"/>
                  </a:lnTo>
                  <a:lnTo>
                    <a:pt x="940" y="707"/>
                  </a:lnTo>
                  <a:lnTo>
                    <a:pt x="940" y="689"/>
                  </a:lnTo>
                  <a:close/>
                  <a:moveTo>
                    <a:pt x="829" y="1"/>
                  </a:moveTo>
                  <a:cubicBezTo>
                    <a:pt x="780" y="1"/>
                    <a:pt x="735" y="13"/>
                    <a:pt x="698" y="38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23" y="205"/>
                    <a:pt x="633" y="252"/>
                    <a:pt x="661" y="298"/>
                  </a:cubicBezTo>
                  <a:cubicBezTo>
                    <a:pt x="586" y="224"/>
                    <a:pt x="493" y="177"/>
                    <a:pt x="391" y="149"/>
                  </a:cubicBezTo>
                  <a:cubicBezTo>
                    <a:pt x="369" y="143"/>
                    <a:pt x="346" y="140"/>
                    <a:pt x="323" y="140"/>
                  </a:cubicBezTo>
                  <a:cubicBezTo>
                    <a:pt x="277" y="140"/>
                    <a:pt x="230" y="152"/>
                    <a:pt x="186" y="177"/>
                  </a:cubicBezTo>
                  <a:lnTo>
                    <a:pt x="131" y="131"/>
                  </a:lnTo>
                  <a:lnTo>
                    <a:pt x="131" y="252"/>
                  </a:lnTo>
                  <a:cubicBezTo>
                    <a:pt x="131" y="298"/>
                    <a:pt x="177" y="345"/>
                    <a:pt x="251" y="363"/>
                  </a:cubicBezTo>
                  <a:cubicBezTo>
                    <a:pt x="228" y="360"/>
                    <a:pt x="204" y="358"/>
                    <a:pt x="180" y="358"/>
                  </a:cubicBezTo>
                  <a:cubicBezTo>
                    <a:pt x="139" y="358"/>
                    <a:pt x="97" y="364"/>
                    <a:pt x="56" y="382"/>
                  </a:cubicBezTo>
                  <a:lnTo>
                    <a:pt x="0" y="345"/>
                  </a:lnTo>
                  <a:lnTo>
                    <a:pt x="0" y="475"/>
                  </a:lnTo>
                  <a:cubicBezTo>
                    <a:pt x="0" y="521"/>
                    <a:pt x="38" y="558"/>
                    <a:pt x="112" y="577"/>
                  </a:cubicBezTo>
                  <a:cubicBezTo>
                    <a:pt x="172" y="591"/>
                    <a:pt x="233" y="598"/>
                    <a:pt x="293" y="598"/>
                  </a:cubicBezTo>
                  <a:cubicBezTo>
                    <a:pt x="354" y="598"/>
                    <a:pt x="414" y="591"/>
                    <a:pt x="475" y="577"/>
                  </a:cubicBezTo>
                  <a:lnTo>
                    <a:pt x="475" y="577"/>
                  </a:lnTo>
                  <a:cubicBezTo>
                    <a:pt x="410" y="605"/>
                    <a:pt x="344" y="642"/>
                    <a:pt x="279" y="689"/>
                  </a:cubicBezTo>
                  <a:lnTo>
                    <a:pt x="224" y="661"/>
                  </a:lnTo>
                  <a:lnTo>
                    <a:pt x="224" y="782"/>
                  </a:lnTo>
                  <a:cubicBezTo>
                    <a:pt x="224" y="828"/>
                    <a:pt x="261" y="875"/>
                    <a:pt x="335" y="893"/>
                  </a:cubicBezTo>
                  <a:cubicBezTo>
                    <a:pt x="357" y="901"/>
                    <a:pt x="380" y="904"/>
                    <a:pt x="402" y="904"/>
                  </a:cubicBezTo>
                  <a:cubicBezTo>
                    <a:pt x="466" y="904"/>
                    <a:pt x="529" y="876"/>
                    <a:pt x="577" y="828"/>
                  </a:cubicBezTo>
                  <a:lnTo>
                    <a:pt x="577" y="828"/>
                  </a:lnTo>
                  <a:cubicBezTo>
                    <a:pt x="540" y="884"/>
                    <a:pt x="586" y="958"/>
                    <a:pt x="679" y="977"/>
                  </a:cubicBezTo>
                  <a:cubicBezTo>
                    <a:pt x="704" y="984"/>
                    <a:pt x="728" y="988"/>
                    <a:pt x="751" y="988"/>
                  </a:cubicBezTo>
                  <a:cubicBezTo>
                    <a:pt x="818" y="988"/>
                    <a:pt x="880" y="960"/>
                    <a:pt x="921" y="912"/>
                  </a:cubicBezTo>
                  <a:cubicBezTo>
                    <a:pt x="940" y="884"/>
                    <a:pt x="949" y="856"/>
                    <a:pt x="949" y="828"/>
                  </a:cubicBezTo>
                  <a:lnTo>
                    <a:pt x="949" y="707"/>
                  </a:lnTo>
                  <a:cubicBezTo>
                    <a:pt x="1023" y="772"/>
                    <a:pt x="1107" y="819"/>
                    <a:pt x="1191" y="837"/>
                  </a:cubicBezTo>
                  <a:cubicBezTo>
                    <a:pt x="1213" y="845"/>
                    <a:pt x="1236" y="848"/>
                    <a:pt x="1259" y="848"/>
                  </a:cubicBezTo>
                  <a:cubicBezTo>
                    <a:pt x="1325" y="848"/>
                    <a:pt x="1391" y="820"/>
                    <a:pt x="1432" y="772"/>
                  </a:cubicBezTo>
                  <a:cubicBezTo>
                    <a:pt x="1442" y="763"/>
                    <a:pt x="1442" y="744"/>
                    <a:pt x="1442" y="735"/>
                  </a:cubicBezTo>
                  <a:lnTo>
                    <a:pt x="1442" y="633"/>
                  </a:lnTo>
                  <a:cubicBezTo>
                    <a:pt x="1498" y="624"/>
                    <a:pt x="1535" y="605"/>
                    <a:pt x="1563" y="558"/>
                  </a:cubicBezTo>
                  <a:cubicBezTo>
                    <a:pt x="1572" y="549"/>
                    <a:pt x="1581" y="540"/>
                    <a:pt x="1581" y="531"/>
                  </a:cubicBezTo>
                  <a:lnTo>
                    <a:pt x="1581" y="400"/>
                  </a:lnTo>
                  <a:lnTo>
                    <a:pt x="1535" y="438"/>
                  </a:lnTo>
                  <a:cubicBezTo>
                    <a:pt x="1516" y="428"/>
                    <a:pt x="1498" y="419"/>
                    <a:pt x="1470" y="410"/>
                  </a:cubicBezTo>
                  <a:cubicBezTo>
                    <a:pt x="1409" y="400"/>
                    <a:pt x="1349" y="396"/>
                    <a:pt x="1288" y="396"/>
                  </a:cubicBezTo>
                  <a:cubicBezTo>
                    <a:pt x="1228" y="396"/>
                    <a:pt x="1167" y="400"/>
                    <a:pt x="1107" y="410"/>
                  </a:cubicBezTo>
                  <a:cubicBezTo>
                    <a:pt x="1209" y="382"/>
                    <a:pt x="1293" y="326"/>
                    <a:pt x="1358" y="242"/>
                  </a:cubicBezTo>
                  <a:cubicBezTo>
                    <a:pt x="1367" y="233"/>
                    <a:pt x="1367" y="214"/>
                    <a:pt x="1367" y="196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3"/>
                    <a:pt x="1246" y="94"/>
                  </a:cubicBezTo>
                  <a:cubicBezTo>
                    <a:pt x="1225" y="86"/>
                    <a:pt x="1202" y="83"/>
                    <a:pt x="1180" y="83"/>
                  </a:cubicBezTo>
                  <a:cubicBezTo>
                    <a:pt x="1116" y="83"/>
                    <a:pt x="1053" y="111"/>
                    <a:pt x="1005" y="159"/>
                  </a:cubicBezTo>
                  <a:cubicBezTo>
                    <a:pt x="1042" y="94"/>
                    <a:pt x="995" y="28"/>
                    <a:pt x="902" y="10"/>
                  </a:cubicBezTo>
                  <a:cubicBezTo>
                    <a:pt x="878" y="4"/>
                    <a:pt x="853" y="1"/>
                    <a:pt x="829" y="1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3112981" y="5647423"/>
              <a:ext cx="179341" cy="110035"/>
            </a:xfrm>
            <a:custGeom>
              <a:avLst/>
              <a:gdLst/>
              <a:ahLst/>
              <a:cxnLst/>
              <a:rect l="l" t="t" r="r" b="b"/>
              <a:pathLst>
                <a:path w="1638" h="1005" extrusionOk="0">
                  <a:moveTo>
                    <a:pt x="840" y="0"/>
                  </a:moveTo>
                  <a:cubicBezTo>
                    <a:pt x="697" y="0"/>
                    <a:pt x="585" y="174"/>
                    <a:pt x="680" y="307"/>
                  </a:cubicBezTo>
                  <a:cubicBezTo>
                    <a:pt x="605" y="233"/>
                    <a:pt x="512" y="186"/>
                    <a:pt x="410" y="158"/>
                  </a:cubicBezTo>
                  <a:cubicBezTo>
                    <a:pt x="388" y="151"/>
                    <a:pt x="366" y="148"/>
                    <a:pt x="343" y="148"/>
                  </a:cubicBezTo>
                  <a:cubicBezTo>
                    <a:pt x="280" y="148"/>
                    <a:pt x="216" y="175"/>
                    <a:pt x="168" y="224"/>
                  </a:cubicBezTo>
                  <a:cubicBezTo>
                    <a:pt x="134" y="274"/>
                    <a:pt x="170" y="340"/>
                    <a:pt x="253" y="366"/>
                  </a:cubicBezTo>
                  <a:lnTo>
                    <a:pt x="253" y="366"/>
                  </a:lnTo>
                  <a:cubicBezTo>
                    <a:pt x="238" y="363"/>
                    <a:pt x="222" y="362"/>
                    <a:pt x="207" y="362"/>
                  </a:cubicBezTo>
                  <a:cubicBezTo>
                    <a:pt x="141" y="362"/>
                    <a:pt x="79" y="389"/>
                    <a:pt x="38" y="437"/>
                  </a:cubicBezTo>
                  <a:cubicBezTo>
                    <a:pt x="1" y="493"/>
                    <a:pt x="47" y="568"/>
                    <a:pt x="140" y="586"/>
                  </a:cubicBezTo>
                  <a:cubicBezTo>
                    <a:pt x="201" y="600"/>
                    <a:pt x="261" y="607"/>
                    <a:pt x="322" y="607"/>
                  </a:cubicBezTo>
                  <a:cubicBezTo>
                    <a:pt x="382" y="607"/>
                    <a:pt x="442" y="600"/>
                    <a:pt x="503" y="586"/>
                  </a:cubicBezTo>
                  <a:lnTo>
                    <a:pt x="503" y="586"/>
                  </a:lnTo>
                  <a:cubicBezTo>
                    <a:pt x="410" y="614"/>
                    <a:pt x="326" y="679"/>
                    <a:pt x="261" y="754"/>
                  </a:cubicBezTo>
                  <a:cubicBezTo>
                    <a:pt x="224" y="809"/>
                    <a:pt x="270" y="884"/>
                    <a:pt x="363" y="902"/>
                  </a:cubicBezTo>
                  <a:cubicBezTo>
                    <a:pt x="388" y="910"/>
                    <a:pt x="412" y="913"/>
                    <a:pt x="436" y="913"/>
                  </a:cubicBezTo>
                  <a:cubicBezTo>
                    <a:pt x="502" y="913"/>
                    <a:pt x="564" y="885"/>
                    <a:pt x="605" y="837"/>
                  </a:cubicBezTo>
                  <a:lnTo>
                    <a:pt x="605" y="837"/>
                  </a:lnTo>
                  <a:cubicBezTo>
                    <a:pt x="568" y="893"/>
                    <a:pt x="615" y="967"/>
                    <a:pt x="717" y="986"/>
                  </a:cubicBezTo>
                  <a:cubicBezTo>
                    <a:pt x="744" y="999"/>
                    <a:pt x="772" y="1005"/>
                    <a:pt x="798" y="1005"/>
                  </a:cubicBezTo>
                  <a:cubicBezTo>
                    <a:pt x="941" y="1005"/>
                    <a:pt x="1053" y="831"/>
                    <a:pt x="959" y="698"/>
                  </a:cubicBezTo>
                  <a:lnTo>
                    <a:pt x="959" y="698"/>
                  </a:lnTo>
                  <a:cubicBezTo>
                    <a:pt x="1033" y="772"/>
                    <a:pt x="1126" y="819"/>
                    <a:pt x="1228" y="847"/>
                  </a:cubicBezTo>
                  <a:cubicBezTo>
                    <a:pt x="1250" y="854"/>
                    <a:pt x="1273" y="857"/>
                    <a:pt x="1295" y="857"/>
                  </a:cubicBezTo>
                  <a:cubicBezTo>
                    <a:pt x="1358" y="857"/>
                    <a:pt x="1420" y="830"/>
                    <a:pt x="1461" y="781"/>
                  </a:cubicBezTo>
                  <a:cubicBezTo>
                    <a:pt x="1497" y="727"/>
                    <a:pt x="1454" y="664"/>
                    <a:pt x="1365" y="635"/>
                  </a:cubicBezTo>
                  <a:lnTo>
                    <a:pt x="1365" y="635"/>
                  </a:lnTo>
                  <a:cubicBezTo>
                    <a:pt x="1385" y="641"/>
                    <a:pt x="1405" y="643"/>
                    <a:pt x="1425" y="643"/>
                  </a:cubicBezTo>
                  <a:cubicBezTo>
                    <a:pt x="1489" y="643"/>
                    <a:pt x="1552" y="616"/>
                    <a:pt x="1600" y="568"/>
                  </a:cubicBezTo>
                  <a:cubicBezTo>
                    <a:pt x="1637" y="512"/>
                    <a:pt x="1591" y="447"/>
                    <a:pt x="1489" y="419"/>
                  </a:cubicBezTo>
                  <a:cubicBezTo>
                    <a:pt x="1428" y="405"/>
                    <a:pt x="1368" y="398"/>
                    <a:pt x="1307" y="398"/>
                  </a:cubicBezTo>
                  <a:cubicBezTo>
                    <a:pt x="1247" y="398"/>
                    <a:pt x="1186" y="405"/>
                    <a:pt x="1126" y="419"/>
                  </a:cubicBezTo>
                  <a:cubicBezTo>
                    <a:pt x="1228" y="391"/>
                    <a:pt x="1312" y="335"/>
                    <a:pt x="1377" y="251"/>
                  </a:cubicBezTo>
                  <a:cubicBezTo>
                    <a:pt x="1414" y="196"/>
                    <a:pt x="1368" y="131"/>
                    <a:pt x="1265" y="103"/>
                  </a:cubicBezTo>
                  <a:cubicBezTo>
                    <a:pt x="1244" y="95"/>
                    <a:pt x="1221" y="92"/>
                    <a:pt x="1199" y="92"/>
                  </a:cubicBezTo>
                  <a:cubicBezTo>
                    <a:pt x="1135" y="92"/>
                    <a:pt x="1072" y="120"/>
                    <a:pt x="1024" y="168"/>
                  </a:cubicBezTo>
                  <a:cubicBezTo>
                    <a:pt x="1061" y="112"/>
                    <a:pt x="1014" y="47"/>
                    <a:pt x="921" y="19"/>
                  </a:cubicBezTo>
                  <a:cubicBezTo>
                    <a:pt x="894" y="6"/>
                    <a:pt x="867" y="0"/>
                    <a:pt x="8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254549" y="5797094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0" y="0"/>
                  </a:moveTo>
                  <a:lnTo>
                    <a:pt x="0" y="372"/>
                  </a:lnTo>
                  <a:cubicBezTo>
                    <a:pt x="0" y="930"/>
                    <a:pt x="670" y="1181"/>
                    <a:pt x="1265" y="1181"/>
                  </a:cubicBezTo>
                  <a:cubicBezTo>
                    <a:pt x="1860" y="1181"/>
                    <a:pt x="2539" y="930"/>
                    <a:pt x="2539" y="372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3254549" y="5710488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0" y="233"/>
                    <a:pt x="0" y="791"/>
                  </a:cubicBezTo>
                  <a:cubicBezTo>
                    <a:pt x="0" y="1359"/>
                    <a:pt x="670" y="1610"/>
                    <a:pt x="1265" y="1610"/>
                  </a:cubicBezTo>
                  <a:cubicBezTo>
                    <a:pt x="1851" y="1610"/>
                    <a:pt x="2539" y="1359"/>
                    <a:pt x="2539" y="791"/>
                  </a:cubicBezTo>
                  <a:cubicBezTo>
                    <a:pt x="2539" y="233"/>
                    <a:pt x="1832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30"/>
            <p:cNvSpPr/>
            <p:nvPr/>
          </p:nvSpPr>
          <p:spPr>
            <a:xfrm>
              <a:off x="3269768" y="5717605"/>
              <a:ext cx="246566" cy="155910"/>
            </a:xfrm>
            <a:custGeom>
              <a:avLst/>
              <a:gdLst/>
              <a:ahLst/>
              <a:cxnLst/>
              <a:rect l="l" t="t" r="r" b="b"/>
              <a:pathLst>
                <a:path w="2252" h="1424" extrusionOk="0">
                  <a:moveTo>
                    <a:pt x="1117" y="1"/>
                  </a:moveTo>
                  <a:cubicBezTo>
                    <a:pt x="624" y="1"/>
                    <a:pt x="1" y="206"/>
                    <a:pt x="1" y="698"/>
                  </a:cubicBezTo>
                  <a:cubicBezTo>
                    <a:pt x="1" y="1191"/>
                    <a:pt x="596" y="1424"/>
                    <a:pt x="1126" y="1424"/>
                  </a:cubicBezTo>
                  <a:cubicBezTo>
                    <a:pt x="1647" y="1424"/>
                    <a:pt x="2251" y="1201"/>
                    <a:pt x="2251" y="698"/>
                  </a:cubicBezTo>
                  <a:cubicBezTo>
                    <a:pt x="2251" y="206"/>
                    <a:pt x="1628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3268782" y="5717605"/>
              <a:ext cx="247551" cy="85729"/>
            </a:xfrm>
            <a:custGeom>
              <a:avLst/>
              <a:gdLst/>
              <a:ahLst/>
              <a:cxnLst/>
              <a:rect l="l" t="t" r="r" b="b"/>
              <a:pathLst>
                <a:path w="2261" h="783" extrusionOk="0">
                  <a:moveTo>
                    <a:pt x="1126" y="1"/>
                  </a:moveTo>
                  <a:cubicBezTo>
                    <a:pt x="614" y="1"/>
                    <a:pt x="10" y="206"/>
                    <a:pt x="10" y="698"/>
                  </a:cubicBezTo>
                  <a:cubicBezTo>
                    <a:pt x="1" y="726"/>
                    <a:pt x="1" y="745"/>
                    <a:pt x="10" y="773"/>
                  </a:cubicBezTo>
                  <a:cubicBezTo>
                    <a:pt x="75" y="336"/>
                    <a:pt x="661" y="140"/>
                    <a:pt x="1126" y="140"/>
                  </a:cubicBezTo>
                  <a:cubicBezTo>
                    <a:pt x="1609" y="140"/>
                    <a:pt x="2204" y="336"/>
                    <a:pt x="2260" y="782"/>
                  </a:cubicBezTo>
                  <a:cubicBezTo>
                    <a:pt x="2260" y="754"/>
                    <a:pt x="2260" y="736"/>
                    <a:pt x="2260" y="708"/>
                  </a:cubicBezTo>
                  <a:cubicBezTo>
                    <a:pt x="2260" y="215"/>
                    <a:pt x="1628" y="1"/>
                    <a:pt x="112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3307432" y="5752313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49" y="633"/>
                  </a:moveTo>
                  <a:cubicBezTo>
                    <a:pt x="1368" y="633"/>
                    <a:pt x="1387" y="637"/>
                    <a:pt x="1405" y="637"/>
                  </a:cubicBezTo>
                  <a:cubicBezTo>
                    <a:pt x="1414" y="637"/>
                    <a:pt x="1424" y="636"/>
                    <a:pt x="1433" y="633"/>
                  </a:cubicBezTo>
                  <a:lnTo>
                    <a:pt x="1433" y="633"/>
                  </a:lnTo>
                  <a:lnTo>
                    <a:pt x="1414" y="660"/>
                  </a:lnTo>
                  <a:cubicBezTo>
                    <a:pt x="1396" y="642"/>
                    <a:pt x="1368" y="633"/>
                    <a:pt x="1349" y="633"/>
                  </a:cubicBezTo>
                  <a:close/>
                  <a:moveTo>
                    <a:pt x="839" y="0"/>
                  </a:moveTo>
                  <a:cubicBezTo>
                    <a:pt x="792" y="0"/>
                    <a:pt x="743" y="15"/>
                    <a:pt x="698" y="4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3" y="251"/>
                    <a:pt x="661" y="298"/>
                  </a:cubicBezTo>
                  <a:cubicBezTo>
                    <a:pt x="587" y="223"/>
                    <a:pt x="494" y="177"/>
                    <a:pt x="391" y="149"/>
                  </a:cubicBezTo>
                  <a:cubicBezTo>
                    <a:pt x="370" y="143"/>
                    <a:pt x="347" y="140"/>
                    <a:pt x="324" y="140"/>
                  </a:cubicBezTo>
                  <a:cubicBezTo>
                    <a:pt x="279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307"/>
                    <a:pt x="187" y="344"/>
                    <a:pt x="252" y="363"/>
                  </a:cubicBezTo>
                  <a:cubicBezTo>
                    <a:pt x="232" y="359"/>
                    <a:pt x="209" y="357"/>
                    <a:pt x="185" y="357"/>
                  </a:cubicBezTo>
                  <a:cubicBezTo>
                    <a:pt x="144" y="357"/>
                    <a:pt x="101" y="364"/>
                    <a:pt x="66" y="381"/>
                  </a:cubicBezTo>
                  <a:lnTo>
                    <a:pt x="1" y="344"/>
                  </a:lnTo>
                  <a:lnTo>
                    <a:pt x="1" y="474"/>
                  </a:lnTo>
                  <a:cubicBezTo>
                    <a:pt x="1" y="521"/>
                    <a:pt x="47" y="558"/>
                    <a:pt x="122" y="577"/>
                  </a:cubicBezTo>
                  <a:cubicBezTo>
                    <a:pt x="182" y="591"/>
                    <a:pt x="243" y="598"/>
                    <a:pt x="303" y="598"/>
                  </a:cubicBezTo>
                  <a:cubicBezTo>
                    <a:pt x="364" y="598"/>
                    <a:pt x="424" y="591"/>
                    <a:pt x="484" y="577"/>
                  </a:cubicBezTo>
                  <a:lnTo>
                    <a:pt x="484" y="577"/>
                  </a:lnTo>
                  <a:cubicBezTo>
                    <a:pt x="410" y="605"/>
                    <a:pt x="345" y="642"/>
                    <a:pt x="289" y="688"/>
                  </a:cubicBezTo>
                  <a:lnTo>
                    <a:pt x="224" y="660"/>
                  </a:lnTo>
                  <a:lnTo>
                    <a:pt x="224" y="781"/>
                  </a:lnTo>
                  <a:cubicBezTo>
                    <a:pt x="224" y="828"/>
                    <a:pt x="271" y="874"/>
                    <a:pt x="345" y="893"/>
                  </a:cubicBezTo>
                  <a:cubicBezTo>
                    <a:pt x="367" y="900"/>
                    <a:pt x="389" y="904"/>
                    <a:pt x="412" y="904"/>
                  </a:cubicBezTo>
                  <a:cubicBezTo>
                    <a:pt x="475" y="904"/>
                    <a:pt x="539" y="876"/>
                    <a:pt x="587" y="828"/>
                  </a:cubicBezTo>
                  <a:lnTo>
                    <a:pt x="587" y="828"/>
                  </a:lnTo>
                  <a:cubicBezTo>
                    <a:pt x="550" y="884"/>
                    <a:pt x="596" y="958"/>
                    <a:pt x="689" y="977"/>
                  </a:cubicBezTo>
                  <a:cubicBezTo>
                    <a:pt x="711" y="984"/>
                    <a:pt x="733" y="987"/>
                    <a:pt x="756" y="987"/>
                  </a:cubicBezTo>
                  <a:cubicBezTo>
                    <a:pt x="819" y="987"/>
                    <a:pt x="883" y="960"/>
                    <a:pt x="931" y="911"/>
                  </a:cubicBezTo>
                  <a:cubicBezTo>
                    <a:pt x="949" y="884"/>
                    <a:pt x="959" y="856"/>
                    <a:pt x="959" y="828"/>
                  </a:cubicBezTo>
                  <a:lnTo>
                    <a:pt x="959" y="819"/>
                  </a:lnTo>
                  <a:cubicBezTo>
                    <a:pt x="959" y="809"/>
                    <a:pt x="959" y="800"/>
                    <a:pt x="959" y="791"/>
                  </a:cubicBezTo>
                  <a:lnTo>
                    <a:pt x="959" y="707"/>
                  </a:lnTo>
                  <a:cubicBezTo>
                    <a:pt x="1024" y="772"/>
                    <a:pt x="1108" y="819"/>
                    <a:pt x="1201" y="837"/>
                  </a:cubicBezTo>
                  <a:cubicBezTo>
                    <a:pt x="1222" y="844"/>
                    <a:pt x="1245" y="848"/>
                    <a:pt x="1267" y="848"/>
                  </a:cubicBezTo>
                  <a:cubicBezTo>
                    <a:pt x="1331" y="848"/>
                    <a:pt x="1394" y="820"/>
                    <a:pt x="1442" y="772"/>
                  </a:cubicBezTo>
                  <a:cubicBezTo>
                    <a:pt x="1452" y="763"/>
                    <a:pt x="1452" y="744"/>
                    <a:pt x="1452" y="735"/>
                  </a:cubicBezTo>
                  <a:lnTo>
                    <a:pt x="1452" y="633"/>
                  </a:lnTo>
                  <a:cubicBezTo>
                    <a:pt x="1498" y="623"/>
                    <a:pt x="1545" y="595"/>
                    <a:pt x="1572" y="558"/>
                  </a:cubicBezTo>
                  <a:cubicBezTo>
                    <a:pt x="1572" y="549"/>
                    <a:pt x="1582" y="540"/>
                    <a:pt x="1582" y="521"/>
                  </a:cubicBezTo>
                  <a:lnTo>
                    <a:pt x="1582" y="391"/>
                  </a:lnTo>
                  <a:lnTo>
                    <a:pt x="1545" y="437"/>
                  </a:lnTo>
                  <a:cubicBezTo>
                    <a:pt x="1526" y="428"/>
                    <a:pt x="1498" y="419"/>
                    <a:pt x="1480" y="419"/>
                  </a:cubicBezTo>
                  <a:cubicBezTo>
                    <a:pt x="1419" y="405"/>
                    <a:pt x="1359" y="398"/>
                    <a:pt x="1298" y="398"/>
                  </a:cubicBezTo>
                  <a:cubicBezTo>
                    <a:pt x="1238" y="398"/>
                    <a:pt x="1177" y="405"/>
                    <a:pt x="1117" y="419"/>
                  </a:cubicBezTo>
                  <a:cubicBezTo>
                    <a:pt x="1210" y="381"/>
                    <a:pt x="1294" y="326"/>
                    <a:pt x="1359" y="251"/>
                  </a:cubicBezTo>
                  <a:cubicBezTo>
                    <a:pt x="1368" y="233"/>
                    <a:pt x="1377" y="214"/>
                    <a:pt x="1368" y="195"/>
                  </a:cubicBezTo>
                  <a:lnTo>
                    <a:pt x="1368" y="84"/>
                  </a:lnTo>
                  <a:lnTo>
                    <a:pt x="1331" y="121"/>
                  </a:lnTo>
                  <a:cubicBezTo>
                    <a:pt x="1303" y="112"/>
                    <a:pt x="1275" y="102"/>
                    <a:pt x="1256" y="93"/>
                  </a:cubicBezTo>
                  <a:cubicBezTo>
                    <a:pt x="1232" y="86"/>
                    <a:pt x="1208" y="82"/>
                    <a:pt x="1184" y="82"/>
                  </a:cubicBezTo>
                  <a:cubicBezTo>
                    <a:pt x="1117" y="82"/>
                    <a:pt x="1056" y="110"/>
                    <a:pt x="1015" y="158"/>
                  </a:cubicBezTo>
                  <a:cubicBezTo>
                    <a:pt x="1052" y="102"/>
                    <a:pt x="1005" y="28"/>
                    <a:pt x="903" y="9"/>
                  </a:cubicBezTo>
                  <a:cubicBezTo>
                    <a:pt x="882" y="4"/>
                    <a:pt x="861" y="0"/>
                    <a:pt x="839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3306446" y="5738846"/>
              <a:ext cx="178246" cy="109925"/>
            </a:xfrm>
            <a:custGeom>
              <a:avLst/>
              <a:gdLst/>
              <a:ahLst/>
              <a:cxnLst/>
              <a:rect l="l" t="t" r="r" b="b"/>
              <a:pathLst>
                <a:path w="1628" h="1004" extrusionOk="0">
                  <a:moveTo>
                    <a:pt x="845" y="1"/>
                  </a:moveTo>
                  <a:cubicBezTo>
                    <a:pt x="782" y="1"/>
                    <a:pt x="721" y="29"/>
                    <a:pt x="679" y="77"/>
                  </a:cubicBezTo>
                  <a:cubicBezTo>
                    <a:pt x="633" y="151"/>
                    <a:pt x="633" y="244"/>
                    <a:pt x="679" y="309"/>
                  </a:cubicBezTo>
                  <a:cubicBezTo>
                    <a:pt x="605" y="235"/>
                    <a:pt x="512" y="188"/>
                    <a:pt x="410" y="160"/>
                  </a:cubicBezTo>
                  <a:cubicBezTo>
                    <a:pt x="385" y="153"/>
                    <a:pt x="361" y="150"/>
                    <a:pt x="338" y="150"/>
                  </a:cubicBezTo>
                  <a:cubicBezTo>
                    <a:pt x="271" y="150"/>
                    <a:pt x="209" y="177"/>
                    <a:pt x="168" y="225"/>
                  </a:cubicBezTo>
                  <a:cubicBezTo>
                    <a:pt x="132" y="280"/>
                    <a:pt x="175" y="343"/>
                    <a:pt x="263" y="372"/>
                  </a:cubicBezTo>
                  <a:lnTo>
                    <a:pt x="263" y="372"/>
                  </a:lnTo>
                  <a:cubicBezTo>
                    <a:pt x="244" y="366"/>
                    <a:pt x="224" y="363"/>
                    <a:pt x="204" y="363"/>
                  </a:cubicBezTo>
                  <a:cubicBezTo>
                    <a:pt x="141" y="363"/>
                    <a:pt x="79" y="391"/>
                    <a:pt x="38" y="439"/>
                  </a:cubicBezTo>
                  <a:cubicBezTo>
                    <a:pt x="1" y="495"/>
                    <a:pt x="47" y="560"/>
                    <a:pt x="140" y="588"/>
                  </a:cubicBezTo>
                  <a:cubicBezTo>
                    <a:pt x="201" y="597"/>
                    <a:pt x="261" y="602"/>
                    <a:pt x="321" y="602"/>
                  </a:cubicBezTo>
                  <a:cubicBezTo>
                    <a:pt x="382" y="602"/>
                    <a:pt x="442" y="597"/>
                    <a:pt x="503" y="588"/>
                  </a:cubicBezTo>
                  <a:lnTo>
                    <a:pt x="503" y="588"/>
                  </a:lnTo>
                  <a:cubicBezTo>
                    <a:pt x="400" y="616"/>
                    <a:pt x="317" y="672"/>
                    <a:pt x="261" y="756"/>
                  </a:cubicBezTo>
                  <a:cubicBezTo>
                    <a:pt x="224" y="811"/>
                    <a:pt x="270" y="876"/>
                    <a:pt x="363" y="904"/>
                  </a:cubicBezTo>
                  <a:cubicBezTo>
                    <a:pt x="385" y="912"/>
                    <a:pt x="408" y="915"/>
                    <a:pt x="430" y="915"/>
                  </a:cubicBezTo>
                  <a:cubicBezTo>
                    <a:pt x="494" y="915"/>
                    <a:pt x="557" y="887"/>
                    <a:pt x="605" y="839"/>
                  </a:cubicBezTo>
                  <a:lnTo>
                    <a:pt x="605" y="839"/>
                  </a:lnTo>
                  <a:cubicBezTo>
                    <a:pt x="568" y="895"/>
                    <a:pt x="614" y="960"/>
                    <a:pt x="707" y="988"/>
                  </a:cubicBezTo>
                  <a:cubicBezTo>
                    <a:pt x="734" y="999"/>
                    <a:pt x="761" y="1004"/>
                    <a:pt x="786" y="1004"/>
                  </a:cubicBezTo>
                  <a:cubicBezTo>
                    <a:pt x="936" y="1004"/>
                    <a:pt x="1045" y="833"/>
                    <a:pt x="949" y="690"/>
                  </a:cubicBezTo>
                  <a:lnTo>
                    <a:pt x="949" y="690"/>
                  </a:lnTo>
                  <a:cubicBezTo>
                    <a:pt x="1024" y="765"/>
                    <a:pt x="1117" y="821"/>
                    <a:pt x="1219" y="849"/>
                  </a:cubicBezTo>
                  <a:cubicBezTo>
                    <a:pt x="1241" y="856"/>
                    <a:pt x="1263" y="859"/>
                    <a:pt x="1286" y="859"/>
                  </a:cubicBezTo>
                  <a:cubicBezTo>
                    <a:pt x="1349" y="859"/>
                    <a:pt x="1413" y="831"/>
                    <a:pt x="1461" y="783"/>
                  </a:cubicBezTo>
                  <a:cubicBezTo>
                    <a:pt x="1494" y="725"/>
                    <a:pt x="1460" y="666"/>
                    <a:pt x="1385" y="642"/>
                  </a:cubicBezTo>
                  <a:lnTo>
                    <a:pt x="1385" y="642"/>
                  </a:lnTo>
                  <a:cubicBezTo>
                    <a:pt x="1398" y="644"/>
                    <a:pt x="1412" y="645"/>
                    <a:pt x="1425" y="645"/>
                  </a:cubicBezTo>
                  <a:cubicBezTo>
                    <a:pt x="1489" y="645"/>
                    <a:pt x="1552" y="618"/>
                    <a:pt x="1600" y="570"/>
                  </a:cubicBezTo>
                  <a:cubicBezTo>
                    <a:pt x="1628" y="504"/>
                    <a:pt x="1581" y="439"/>
                    <a:pt x="1489" y="411"/>
                  </a:cubicBezTo>
                  <a:cubicBezTo>
                    <a:pt x="1428" y="402"/>
                    <a:pt x="1368" y="397"/>
                    <a:pt x="1307" y="397"/>
                  </a:cubicBezTo>
                  <a:cubicBezTo>
                    <a:pt x="1247" y="397"/>
                    <a:pt x="1186" y="402"/>
                    <a:pt x="1126" y="411"/>
                  </a:cubicBezTo>
                  <a:cubicBezTo>
                    <a:pt x="1219" y="384"/>
                    <a:pt x="1303" y="328"/>
                    <a:pt x="1368" y="244"/>
                  </a:cubicBezTo>
                  <a:cubicBezTo>
                    <a:pt x="1405" y="188"/>
                    <a:pt x="1358" y="123"/>
                    <a:pt x="1265" y="95"/>
                  </a:cubicBezTo>
                  <a:cubicBezTo>
                    <a:pt x="1241" y="88"/>
                    <a:pt x="1217" y="84"/>
                    <a:pt x="1193" y="84"/>
                  </a:cubicBezTo>
                  <a:cubicBezTo>
                    <a:pt x="1126" y="84"/>
                    <a:pt x="1065" y="112"/>
                    <a:pt x="1024" y="160"/>
                  </a:cubicBezTo>
                  <a:cubicBezTo>
                    <a:pt x="1061" y="105"/>
                    <a:pt x="1014" y="39"/>
                    <a:pt x="912" y="12"/>
                  </a:cubicBezTo>
                  <a:cubicBezTo>
                    <a:pt x="890" y="4"/>
                    <a:pt x="868" y="1"/>
                    <a:pt x="8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247432" y="5529285"/>
              <a:ext cx="277989" cy="129414"/>
            </a:xfrm>
            <a:custGeom>
              <a:avLst/>
              <a:gdLst/>
              <a:ahLst/>
              <a:cxnLst/>
              <a:rect l="l" t="t" r="r" b="b"/>
              <a:pathLst>
                <a:path w="2539" h="1182" extrusionOk="0">
                  <a:moveTo>
                    <a:pt x="0" y="1"/>
                  </a:moveTo>
                  <a:lnTo>
                    <a:pt x="0" y="373"/>
                  </a:lnTo>
                  <a:cubicBezTo>
                    <a:pt x="0" y="931"/>
                    <a:pt x="661" y="1182"/>
                    <a:pt x="1256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246337" y="5442790"/>
              <a:ext cx="278098" cy="176165"/>
            </a:xfrm>
            <a:custGeom>
              <a:avLst/>
              <a:gdLst/>
              <a:ahLst/>
              <a:cxnLst/>
              <a:rect l="l" t="t" r="r" b="b"/>
              <a:pathLst>
                <a:path w="2540" h="1609" extrusionOk="0">
                  <a:moveTo>
                    <a:pt x="1256" y="0"/>
                  </a:moveTo>
                  <a:cubicBezTo>
                    <a:pt x="708" y="0"/>
                    <a:pt x="1" y="233"/>
                    <a:pt x="1" y="800"/>
                  </a:cubicBezTo>
                  <a:cubicBezTo>
                    <a:pt x="1" y="1358"/>
                    <a:pt x="671" y="1609"/>
                    <a:pt x="1266" y="1609"/>
                  </a:cubicBezTo>
                  <a:cubicBezTo>
                    <a:pt x="1861" y="1609"/>
                    <a:pt x="2540" y="1358"/>
                    <a:pt x="2540" y="800"/>
                  </a:cubicBezTo>
                  <a:cubicBezTo>
                    <a:pt x="2540" y="233"/>
                    <a:pt x="1833" y="0"/>
                    <a:pt x="1256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62651" y="5449906"/>
              <a:ext cx="246566" cy="155910"/>
            </a:xfrm>
            <a:custGeom>
              <a:avLst/>
              <a:gdLst/>
              <a:ahLst/>
              <a:cxnLst/>
              <a:rect l="l" t="t" r="r" b="b"/>
              <a:pathLst>
                <a:path w="2252" h="1424" extrusionOk="0">
                  <a:moveTo>
                    <a:pt x="1107" y="0"/>
                  </a:moveTo>
                  <a:cubicBezTo>
                    <a:pt x="624" y="0"/>
                    <a:pt x="1" y="205"/>
                    <a:pt x="1" y="698"/>
                  </a:cubicBezTo>
                  <a:cubicBezTo>
                    <a:pt x="1" y="1191"/>
                    <a:pt x="587" y="1423"/>
                    <a:pt x="1117" y="1423"/>
                  </a:cubicBezTo>
                  <a:cubicBezTo>
                    <a:pt x="1647" y="1423"/>
                    <a:pt x="2251" y="1200"/>
                    <a:pt x="2251" y="707"/>
                  </a:cubicBezTo>
                  <a:cubicBezTo>
                    <a:pt x="2251" y="205"/>
                    <a:pt x="1619" y="0"/>
                    <a:pt x="1107" y="0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261666" y="5449906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0"/>
                  </a:moveTo>
                  <a:cubicBezTo>
                    <a:pt x="605" y="0"/>
                    <a:pt x="0" y="205"/>
                    <a:pt x="0" y="698"/>
                  </a:cubicBezTo>
                  <a:cubicBezTo>
                    <a:pt x="0" y="726"/>
                    <a:pt x="0" y="744"/>
                    <a:pt x="0" y="772"/>
                  </a:cubicBezTo>
                  <a:cubicBezTo>
                    <a:pt x="66" y="335"/>
                    <a:pt x="651" y="149"/>
                    <a:pt x="1116" y="149"/>
                  </a:cubicBezTo>
                  <a:cubicBezTo>
                    <a:pt x="1600" y="149"/>
                    <a:pt x="2195" y="335"/>
                    <a:pt x="2251" y="781"/>
                  </a:cubicBezTo>
                  <a:cubicBezTo>
                    <a:pt x="2251" y="754"/>
                    <a:pt x="2251" y="735"/>
                    <a:pt x="2251" y="707"/>
                  </a:cubicBezTo>
                  <a:cubicBezTo>
                    <a:pt x="2251" y="214"/>
                    <a:pt x="1628" y="0"/>
                    <a:pt x="1116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300315" y="5484505"/>
              <a:ext cx="172224" cy="108831"/>
            </a:xfrm>
            <a:custGeom>
              <a:avLst/>
              <a:gdLst/>
              <a:ahLst/>
              <a:cxnLst/>
              <a:rect l="l" t="t" r="r" b="b"/>
              <a:pathLst>
                <a:path w="1573" h="994" extrusionOk="0">
                  <a:moveTo>
                    <a:pt x="1340" y="633"/>
                  </a:moveTo>
                  <a:cubicBezTo>
                    <a:pt x="1359" y="633"/>
                    <a:pt x="1377" y="637"/>
                    <a:pt x="1398" y="637"/>
                  </a:cubicBezTo>
                  <a:cubicBezTo>
                    <a:pt x="1409" y="637"/>
                    <a:pt x="1421" y="636"/>
                    <a:pt x="1433" y="633"/>
                  </a:cubicBezTo>
                  <a:lnTo>
                    <a:pt x="1433" y="633"/>
                  </a:lnTo>
                  <a:lnTo>
                    <a:pt x="1405" y="661"/>
                  </a:lnTo>
                  <a:cubicBezTo>
                    <a:pt x="1386" y="642"/>
                    <a:pt x="1359" y="633"/>
                    <a:pt x="1340" y="633"/>
                  </a:cubicBezTo>
                  <a:close/>
                  <a:moveTo>
                    <a:pt x="940" y="698"/>
                  </a:moveTo>
                  <a:lnTo>
                    <a:pt x="949" y="707"/>
                  </a:lnTo>
                  <a:lnTo>
                    <a:pt x="940" y="707"/>
                  </a:lnTo>
                  <a:cubicBezTo>
                    <a:pt x="940" y="707"/>
                    <a:pt x="940" y="698"/>
                    <a:pt x="940" y="698"/>
                  </a:cubicBezTo>
                  <a:close/>
                  <a:moveTo>
                    <a:pt x="832" y="1"/>
                  </a:moveTo>
                  <a:cubicBezTo>
                    <a:pt x="782" y="1"/>
                    <a:pt x="733" y="15"/>
                    <a:pt x="689" y="4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24" y="205"/>
                    <a:pt x="633" y="261"/>
                    <a:pt x="652" y="307"/>
                  </a:cubicBezTo>
                  <a:cubicBezTo>
                    <a:pt x="587" y="233"/>
                    <a:pt x="484" y="177"/>
                    <a:pt x="382" y="149"/>
                  </a:cubicBezTo>
                  <a:cubicBezTo>
                    <a:pt x="360" y="143"/>
                    <a:pt x="339" y="140"/>
                    <a:pt x="317" y="140"/>
                  </a:cubicBezTo>
                  <a:cubicBezTo>
                    <a:pt x="274" y="140"/>
                    <a:pt x="230" y="152"/>
                    <a:pt x="187" y="177"/>
                  </a:cubicBezTo>
                  <a:lnTo>
                    <a:pt x="131" y="131"/>
                  </a:lnTo>
                  <a:lnTo>
                    <a:pt x="131" y="261"/>
                  </a:lnTo>
                  <a:cubicBezTo>
                    <a:pt x="131" y="307"/>
                    <a:pt x="178" y="345"/>
                    <a:pt x="252" y="363"/>
                  </a:cubicBezTo>
                  <a:cubicBezTo>
                    <a:pt x="236" y="361"/>
                    <a:pt x="219" y="360"/>
                    <a:pt x="203" y="360"/>
                  </a:cubicBezTo>
                  <a:cubicBezTo>
                    <a:pt x="154" y="360"/>
                    <a:pt x="105" y="370"/>
                    <a:pt x="57" y="391"/>
                  </a:cubicBezTo>
                  <a:lnTo>
                    <a:pt x="1" y="345"/>
                  </a:lnTo>
                  <a:lnTo>
                    <a:pt x="1" y="475"/>
                  </a:lnTo>
                  <a:cubicBezTo>
                    <a:pt x="1" y="521"/>
                    <a:pt x="38" y="568"/>
                    <a:pt x="112" y="586"/>
                  </a:cubicBezTo>
                  <a:cubicBezTo>
                    <a:pt x="173" y="596"/>
                    <a:pt x="233" y="600"/>
                    <a:pt x="294" y="600"/>
                  </a:cubicBezTo>
                  <a:cubicBezTo>
                    <a:pt x="354" y="600"/>
                    <a:pt x="415" y="596"/>
                    <a:pt x="475" y="586"/>
                  </a:cubicBezTo>
                  <a:lnTo>
                    <a:pt x="475" y="586"/>
                  </a:lnTo>
                  <a:cubicBezTo>
                    <a:pt x="401" y="605"/>
                    <a:pt x="345" y="642"/>
                    <a:pt x="280" y="698"/>
                  </a:cubicBezTo>
                  <a:lnTo>
                    <a:pt x="224" y="670"/>
                  </a:lnTo>
                  <a:lnTo>
                    <a:pt x="224" y="782"/>
                  </a:lnTo>
                  <a:cubicBezTo>
                    <a:pt x="224" y="828"/>
                    <a:pt x="261" y="875"/>
                    <a:pt x="336" y="902"/>
                  </a:cubicBezTo>
                  <a:cubicBezTo>
                    <a:pt x="356" y="907"/>
                    <a:pt x="377" y="909"/>
                    <a:pt x="398" y="909"/>
                  </a:cubicBezTo>
                  <a:cubicBezTo>
                    <a:pt x="463" y="909"/>
                    <a:pt x="528" y="887"/>
                    <a:pt x="577" y="837"/>
                  </a:cubicBezTo>
                  <a:lnTo>
                    <a:pt x="577" y="837"/>
                  </a:lnTo>
                  <a:cubicBezTo>
                    <a:pt x="540" y="893"/>
                    <a:pt x="587" y="958"/>
                    <a:pt x="680" y="986"/>
                  </a:cubicBezTo>
                  <a:cubicBezTo>
                    <a:pt x="702" y="991"/>
                    <a:pt x="725" y="993"/>
                    <a:pt x="747" y="993"/>
                  </a:cubicBezTo>
                  <a:cubicBezTo>
                    <a:pt x="816" y="993"/>
                    <a:pt x="879" y="970"/>
                    <a:pt x="921" y="921"/>
                  </a:cubicBezTo>
                  <a:cubicBezTo>
                    <a:pt x="940" y="893"/>
                    <a:pt x="949" y="865"/>
                    <a:pt x="949" y="828"/>
                  </a:cubicBezTo>
                  <a:lnTo>
                    <a:pt x="949" y="717"/>
                  </a:lnTo>
                  <a:cubicBezTo>
                    <a:pt x="1024" y="772"/>
                    <a:pt x="1098" y="819"/>
                    <a:pt x="1191" y="847"/>
                  </a:cubicBezTo>
                  <a:cubicBezTo>
                    <a:pt x="1211" y="851"/>
                    <a:pt x="1231" y="853"/>
                    <a:pt x="1251" y="853"/>
                  </a:cubicBezTo>
                  <a:cubicBezTo>
                    <a:pt x="1317" y="853"/>
                    <a:pt x="1383" y="829"/>
                    <a:pt x="1433" y="772"/>
                  </a:cubicBezTo>
                  <a:cubicBezTo>
                    <a:pt x="1442" y="763"/>
                    <a:pt x="1442" y="754"/>
                    <a:pt x="1442" y="735"/>
                  </a:cubicBezTo>
                  <a:lnTo>
                    <a:pt x="1442" y="633"/>
                  </a:lnTo>
                  <a:cubicBezTo>
                    <a:pt x="1489" y="633"/>
                    <a:pt x="1535" y="605"/>
                    <a:pt x="1563" y="568"/>
                  </a:cubicBezTo>
                  <a:cubicBezTo>
                    <a:pt x="1572" y="558"/>
                    <a:pt x="1572" y="540"/>
                    <a:pt x="1572" y="531"/>
                  </a:cubicBezTo>
                  <a:lnTo>
                    <a:pt x="1572" y="400"/>
                  </a:lnTo>
                  <a:lnTo>
                    <a:pt x="1535" y="447"/>
                  </a:lnTo>
                  <a:cubicBezTo>
                    <a:pt x="1517" y="428"/>
                    <a:pt x="1498" y="419"/>
                    <a:pt x="1470" y="419"/>
                  </a:cubicBezTo>
                  <a:cubicBezTo>
                    <a:pt x="1410" y="405"/>
                    <a:pt x="1349" y="398"/>
                    <a:pt x="1289" y="398"/>
                  </a:cubicBezTo>
                  <a:cubicBezTo>
                    <a:pt x="1228" y="398"/>
                    <a:pt x="1168" y="405"/>
                    <a:pt x="1107" y="419"/>
                  </a:cubicBezTo>
                  <a:cubicBezTo>
                    <a:pt x="1200" y="391"/>
                    <a:pt x="1293" y="326"/>
                    <a:pt x="1349" y="252"/>
                  </a:cubicBezTo>
                  <a:cubicBezTo>
                    <a:pt x="1359" y="233"/>
                    <a:pt x="1368" y="214"/>
                    <a:pt x="1368" y="196"/>
                  </a:cubicBezTo>
                  <a:lnTo>
                    <a:pt x="1368" y="84"/>
                  </a:lnTo>
                  <a:lnTo>
                    <a:pt x="1321" y="131"/>
                  </a:lnTo>
                  <a:cubicBezTo>
                    <a:pt x="1303" y="112"/>
                    <a:pt x="1275" y="103"/>
                    <a:pt x="1247" y="93"/>
                  </a:cubicBezTo>
                  <a:cubicBezTo>
                    <a:pt x="1225" y="86"/>
                    <a:pt x="1203" y="83"/>
                    <a:pt x="1180" y="83"/>
                  </a:cubicBezTo>
                  <a:cubicBezTo>
                    <a:pt x="1117" y="83"/>
                    <a:pt x="1053" y="110"/>
                    <a:pt x="1005" y="159"/>
                  </a:cubicBezTo>
                  <a:cubicBezTo>
                    <a:pt x="1042" y="103"/>
                    <a:pt x="996" y="38"/>
                    <a:pt x="903" y="10"/>
                  </a:cubicBezTo>
                  <a:cubicBezTo>
                    <a:pt x="879" y="4"/>
                    <a:pt x="856" y="1"/>
                    <a:pt x="832" y="1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98344" y="5471585"/>
              <a:ext cx="179231" cy="108940"/>
            </a:xfrm>
            <a:custGeom>
              <a:avLst/>
              <a:gdLst/>
              <a:ahLst/>
              <a:cxnLst/>
              <a:rect l="l" t="t" r="r" b="b"/>
              <a:pathLst>
                <a:path w="1637" h="995" extrusionOk="0">
                  <a:moveTo>
                    <a:pt x="859" y="0"/>
                  </a:moveTo>
                  <a:cubicBezTo>
                    <a:pt x="794" y="0"/>
                    <a:pt x="728" y="23"/>
                    <a:pt x="679" y="72"/>
                  </a:cubicBezTo>
                  <a:cubicBezTo>
                    <a:pt x="642" y="146"/>
                    <a:pt x="642" y="239"/>
                    <a:pt x="679" y="304"/>
                  </a:cubicBezTo>
                  <a:cubicBezTo>
                    <a:pt x="605" y="230"/>
                    <a:pt x="512" y="184"/>
                    <a:pt x="409" y="156"/>
                  </a:cubicBezTo>
                  <a:cubicBezTo>
                    <a:pt x="388" y="148"/>
                    <a:pt x="365" y="145"/>
                    <a:pt x="343" y="145"/>
                  </a:cubicBezTo>
                  <a:cubicBezTo>
                    <a:pt x="279" y="145"/>
                    <a:pt x="216" y="173"/>
                    <a:pt x="168" y="221"/>
                  </a:cubicBezTo>
                  <a:cubicBezTo>
                    <a:pt x="131" y="275"/>
                    <a:pt x="175" y="339"/>
                    <a:pt x="272" y="368"/>
                  </a:cubicBezTo>
                  <a:lnTo>
                    <a:pt x="272" y="368"/>
                  </a:lnTo>
                  <a:cubicBezTo>
                    <a:pt x="250" y="362"/>
                    <a:pt x="228" y="359"/>
                    <a:pt x="207" y="359"/>
                  </a:cubicBezTo>
                  <a:cubicBezTo>
                    <a:pt x="140" y="359"/>
                    <a:pt x="79" y="387"/>
                    <a:pt x="37" y="435"/>
                  </a:cubicBezTo>
                  <a:cubicBezTo>
                    <a:pt x="0" y="490"/>
                    <a:pt x="47" y="556"/>
                    <a:pt x="140" y="583"/>
                  </a:cubicBezTo>
                  <a:cubicBezTo>
                    <a:pt x="200" y="597"/>
                    <a:pt x="261" y="604"/>
                    <a:pt x="321" y="604"/>
                  </a:cubicBezTo>
                  <a:cubicBezTo>
                    <a:pt x="381" y="604"/>
                    <a:pt x="442" y="597"/>
                    <a:pt x="502" y="583"/>
                  </a:cubicBezTo>
                  <a:lnTo>
                    <a:pt x="502" y="583"/>
                  </a:lnTo>
                  <a:cubicBezTo>
                    <a:pt x="409" y="611"/>
                    <a:pt x="326" y="676"/>
                    <a:pt x="261" y="751"/>
                  </a:cubicBezTo>
                  <a:cubicBezTo>
                    <a:pt x="223" y="807"/>
                    <a:pt x="270" y="872"/>
                    <a:pt x="363" y="900"/>
                  </a:cubicBezTo>
                  <a:cubicBezTo>
                    <a:pt x="387" y="907"/>
                    <a:pt x="412" y="910"/>
                    <a:pt x="435" y="910"/>
                  </a:cubicBezTo>
                  <a:cubicBezTo>
                    <a:pt x="502" y="910"/>
                    <a:pt x="563" y="883"/>
                    <a:pt x="605" y="835"/>
                  </a:cubicBezTo>
                  <a:lnTo>
                    <a:pt x="605" y="835"/>
                  </a:lnTo>
                  <a:cubicBezTo>
                    <a:pt x="567" y="890"/>
                    <a:pt x="614" y="955"/>
                    <a:pt x="716" y="983"/>
                  </a:cubicBezTo>
                  <a:cubicBezTo>
                    <a:pt x="738" y="991"/>
                    <a:pt x="761" y="994"/>
                    <a:pt x="783" y="994"/>
                  </a:cubicBezTo>
                  <a:cubicBezTo>
                    <a:pt x="846" y="994"/>
                    <a:pt x="908" y="966"/>
                    <a:pt x="949" y="918"/>
                  </a:cubicBezTo>
                  <a:cubicBezTo>
                    <a:pt x="986" y="844"/>
                    <a:pt x="986" y="760"/>
                    <a:pt x="949" y="695"/>
                  </a:cubicBezTo>
                  <a:lnTo>
                    <a:pt x="949" y="695"/>
                  </a:lnTo>
                  <a:cubicBezTo>
                    <a:pt x="1023" y="769"/>
                    <a:pt x="1116" y="816"/>
                    <a:pt x="1218" y="844"/>
                  </a:cubicBezTo>
                  <a:cubicBezTo>
                    <a:pt x="1240" y="851"/>
                    <a:pt x="1263" y="855"/>
                    <a:pt x="1285" y="855"/>
                  </a:cubicBezTo>
                  <a:cubicBezTo>
                    <a:pt x="1349" y="855"/>
                    <a:pt x="1412" y="827"/>
                    <a:pt x="1460" y="779"/>
                  </a:cubicBezTo>
                  <a:cubicBezTo>
                    <a:pt x="1496" y="724"/>
                    <a:pt x="1453" y="661"/>
                    <a:pt x="1365" y="632"/>
                  </a:cubicBezTo>
                  <a:lnTo>
                    <a:pt x="1365" y="632"/>
                  </a:lnTo>
                  <a:cubicBezTo>
                    <a:pt x="1385" y="638"/>
                    <a:pt x="1405" y="641"/>
                    <a:pt x="1425" y="641"/>
                  </a:cubicBezTo>
                  <a:cubicBezTo>
                    <a:pt x="1488" y="641"/>
                    <a:pt x="1549" y="613"/>
                    <a:pt x="1590" y="565"/>
                  </a:cubicBezTo>
                  <a:cubicBezTo>
                    <a:pt x="1637" y="500"/>
                    <a:pt x="1581" y="435"/>
                    <a:pt x="1488" y="407"/>
                  </a:cubicBezTo>
                  <a:cubicBezTo>
                    <a:pt x="1428" y="397"/>
                    <a:pt x="1367" y="393"/>
                    <a:pt x="1307" y="393"/>
                  </a:cubicBezTo>
                  <a:cubicBezTo>
                    <a:pt x="1246" y="393"/>
                    <a:pt x="1186" y="397"/>
                    <a:pt x="1125" y="407"/>
                  </a:cubicBezTo>
                  <a:cubicBezTo>
                    <a:pt x="1218" y="379"/>
                    <a:pt x="1311" y="323"/>
                    <a:pt x="1367" y="239"/>
                  </a:cubicBezTo>
                  <a:cubicBezTo>
                    <a:pt x="1404" y="184"/>
                    <a:pt x="1358" y="118"/>
                    <a:pt x="1265" y="91"/>
                  </a:cubicBezTo>
                  <a:cubicBezTo>
                    <a:pt x="1243" y="83"/>
                    <a:pt x="1221" y="80"/>
                    <a:pt x="1198" y="80"/>
                  </a:cubicBezTo>
                  <a:cubicBezTo>
                    <a:pt x="1135" y="80"/>
                    <a:pt x="1071" y="108"/>
                    <a:pt x="1023" y="156"/>
                  </a:cubicBezTo>
                  <a:cubicBezTo>
                    <a:pt x="1060" y="100"/>
                    <a:pt x="1014" y="35"/>
                    <a:pt x="921" y="7"/>
                  </a:cubicBezTo>
                  <a:cubicBezTo>
                    <a:pt x="901" y="2"/>
                    <a:pt x="880" y="0"/>
                    <a:pt x="859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64475" y="5598482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1"/>
                  </a:moveTo>
                  <a:lnTo>
                    <a:pt x="1" y="373"/>
                  </a:lnTo>
                  <a:cubicBezTo>
                    <a:pt x="1" y="931"/>
                    <a:pt x="670" y="1182"/>
                    <a:pt x="1265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64475" y="5511986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1" y="233"/>
                    <a:pt x="1" y="800"/>
                  </a:cubicBezTo>
                  <a:cubicBezTo>
                    <a:pt x="1" y="1358"/>
                    <a:pt x="661" y="1609"/>
                    <a:pt x="1256" y="1609"/>
                  </a:cubicBezTo>
                  <a:cubicBezTo>
                    <a:pt x="1851" y="1609"/>
                    <a:pt x="2539" y="1358"/>
                    <a:pt x="2539" y="800"/>
                  </a:cubicBezTo>
                  <a:cubicBezTo>
                    <a:pt x="2539" y="233"/>
                    <a:pt x="1823" y="1"/>
                    <a:pt x="1256" y="1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79803" y="5519103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15"/>
                    <a:pt x="0" y="698"/>
                  </a:cubicBezTo>
                  <a:cubicBezTo>
                    <a:pt x="0" y="1191"/>
                    <a:pt x="595" y="1423"/>
                    <a:pt x="1116" y="1423"/>
                  </a:cubicBezTo>
                  <a:cubicBezTo>
                    <a:pt x="1646" y="1423"/>
                    <a:pt x="2251" y="1200"/>
                    <a:pt x="2251" y="707"/>
                  </a:cubicBezTo>
                  <a:cubicBezTo>
                    <a:pt x="2251" y="205"/>
                    <a:pt x="1628" y="1"/>
                    <a:pt x="1116" y="1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3379803" y="5519103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1"/>
                  </a:moveTo>
                  <a:cubicBezTo>
                    <a:pt x="605" y="1"/>
                    <a:pt x="0" y="215"/>
                    <a:pt x="0" y="698"/>
                  </a:cubicBezTo>
                  <a:lnTo>
                    <a:pt x="0" y="772"/>
                  </a:lnTo>
                  <a:cubicBezTo>
                    <a:pt x="65" y="335"/>
                    <a:pt x="651" y="149"/>
                    <a:pt x="1116" y="149"/>
                  </a:cubicBezTo>
                  <a:cubicBezTo>
                    <a:pt x="1600" y="149"/>
                    <a:pt x="2185" y="335"/>
                    <a:pt x="2251" y="782"/>
                  </a:cubicBezTo>
                  <a:cubicBezTo>
                    <a:pt x="2251" y="763"/>
                    <a:pt x="2251" y="735"/>
                    <a:pt x="2251" y="707"/>
                  </a:cubicBezTo>
                  <a:cubicBezTo>
                    <a:pt x="2251" y="215"/>
                    <a:pt x="1618" y="1"/>
                    <a:pt x="111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3417467" y="5554796"/>
              <a:ext cx="173209" cy="108283"/>
            </a:xfrm>
            <a:custGeom>
              <a:avLst/>
              <a:gdLst/>
              <a:ahLst/>
              <a:cxnLst/>
              <a:rect l="l" t="t" r="r" b="b"/>
              <a:pathLst>
                <a:path w="1582" h="989" extrusionOk="0">
                  <a:moveTo>
                    <a:pt x="1368" y="629"/>
                  </a:moveTo>
                  <a:cubicBezTo>
                    <a:pt x="1389" y="632"/>
                    <a:pt x="1413" y="632"/>
                    <a:pt x="1432" y="632"/>
                  </a:cubicBezTo>
                  <a:lnTo>
                    <a:pt x="1414" y="651"/>
                  </a:lnTo>
                  <a:cubicBezTo>
                    <a:pt x="1396" y="645"/>
                    <a:pt x="1382" y="636"/>
                    <a:pt x="1368" y="629"/>
                  </a:cubicBezTo>
                  <a:close/>
                  <a:moveTo>
                    <a:pt x="949" y="688"/>
                  </a:moveTo>
                  <a:lnTo>
                    <a:pt x="958" y="698"/>
                  </a:lnTo>
                  <a:lnTo>
                    <a:pt x="949" y="698"/>
                  </a:lnTo>
                  <a:cubicBezTo>
                    <a:pt x="949" y="698"/>
                    <a:pt x="949" y="688"/>
                    <a:pt x="949" y="688"/>
                  </a:cubicBezTo>
                  <a:close/>
                  <a:moveTo>
                    <a:pt x="835" y="0"/>
                  </a:moveTo>
                  <a:cubicBezTo>
                    <a:pt x="789" y="0"/>
                    <a:pt x="741" y="13"/>
                    <a:pt x="698" y="3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0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6" y="140"/>
                    <a:pt x="324" y="140"/>
                  </a:cubicBezTo>
                  <a:cubicBezTo>
                    <a:pt x="278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86" y="344"/>
                    <a:pt x="251" y="372"/>
                  </a:cubicBezTo>
                  <a:cubicBezTo>
                    <a:pt x="232" y="365"/>
                    <a:pt x="209" y="362"/>
                    <a:pt x="187" y="362"/>
                  </a:cubicBezTo>
                  <a:cubicBezTo>
                    <a:pt x="145" y="362"/>
                    <a:pt x="101" y="373"/>
                    <a:pt x="65" y="391"/>
                  </a:cubicBezTo>
                  <a:lnTo>
                    <a:pt x="0" y="353"/>
                  </a:lnTo>
                  <a:lnTo>
                    <a:pt x="0" y="474"/>
                  </a:lnTo>
                  <a:cubicBezTo>
                    <a:pt x="0" y="521"/>
                    <a:pt x="47" y="567"/>
                    <a:pt x="121" y="586"/>
                  </a:cubicBezTo>
                  <a:cubicBezTo>
                    <a:pt x="177" y="595"/>
                    <a:pt x="237" y="600"/>
                    <a:pt x="299" y="600"/>
                  </a:cubicBezTo>
                  <a:cubicBezTo>
                    <a:pt x="361" y="600"/>
                    <a:pt x="423" y="595"/>
                    <a:pt x="484" y="586"/>
                  </a:cubicBezTo>
                  <a:lnTo>
                    <a:pt x="484" y="586"/>
                  </a:lnTo>
                  <a:cubicBezTo>
                    <a:pt x="409" y="614"/>
                    <a:pt x="344" y="651"/>
                    <a:pt x="289" y="688"/>
                  </a:cubicBezTo>
                  <a:lnTo>
                    <a:pt x="223" y="660"/>
                  </a:lnTo>
                  <a:lnTo>
                    <a:pt x="223" y="781"/>
                  </a:lnTo>
                  <a:cubicBezTo>
                    <a:pt x="223" y="828"/>
                    <a:pt x="270" y="874"/>
                    <a:pt x="344" y="893"/>
                  </a:cubicBezTo>
                  <a:cubicBezTo>
                    <a:pt x="369" y="901"/>
                    <a:pt x="394" y="905"/>
                    <a:pt x="419" y="905"/>
                  </a:cubicBezTo>
                  <a:cubicBezTo>
                    <a:pt x="479" y="905"/>
                    <a:pt x="537" y="880"/>
                    <a:pt x="577" y="828"/>
                  </a:cubicBezTo>
                  <a:lnTo>
                    <a:pt x="577" y="828"/>
                  </a:lnTo>
                  <a:cubicBezTo>
                    <a:pt x="540" y="893"/>
                    <a:pt x="586" y="958"/>
                    <a:pt x="688" y="977"/>
                  </a:cubicBezTo>
                  <a:cubicBezTo>
                    <a:pt x="713" y="985"/>
                    <a:pt x="738" y="989"/>
                    <a:pt x="763" y="989"/>
                  </a:cubicBezTo>
                  <a:cubicBezTo>
                    <a:pt x="824" y="989"/>
                    <a:pt x="884" y="964"/>
                    <a:pt x="930" y="911"/>
                  </a:cubicBezTo>
                  <a:cubicBezTo>
                    <a:pt x="939" y="893"/>
                    <a:pt x="949" y="865"/>
                    <a:pt x="958" y="828"/>
                  </a:cubicBezTo>
                  <a:cubicBezTo>
                    <a:pt x="958" y="818"/>
                    <a:pt x="958" y="809"/>
                    <a:pt x="958" y="800"/>
                  </a:cubicBezTo>
                  <a:lnTo>
                    <a:pt x="958" y="716"/>
                  </a:lnTo>
                  <a:cubicBezTo>
                    <a:pt x="1023" y="781"/>
                    <a:pt x="1107" y="828"/>
                    <a:pt x="1200" y="846"/>
                  </a:cubicBezTo>
                  <a:cubicBezTo>
                    <a:pt x="1222" y="854"/>
                    <a:pt x="1244" y="857"/>
                    <a:pt x="1267" y="857"/>
                  </a:cubicBezTo>
                  <a:cubicBezTo>
                    <a:pt x="1330" y="857"/>
                    <a:pt x="1394" y="829"/>
                    <a:pt x="1442" y="781"/>
                  </a:cubicBezTo>
                  <a:cubicBezTo>
                    <a:pt x="1442" y="772"/>
                    <a:pt x="1451" y="753"/>
                    <a:pt x="1451" y="744"/>
                  </a:cubicBezTo>
                  <a:lnTo>
                    <a:pt x="1451" y="642"/>
                  </a:lnTo>
                  <a:cubicBezTo>
                    <a:pt x="1497" y="632"/>
                    <a:pt x="1535" y="605"/>
                    <a:pt x="1563" y="567"/>
                  </a:cubicBezTo>
                  <a:cubicBezTo>
                    <a:pt x="1572" y="558"/>
                    <a:pt x="1581" y="549"/>
                    <a:pt x="1581" y="539"/>
                  </a:cubicBezTo>
                  <a:lnTo>
                    <a:pt x="1581" y="409"/>
                  </a:lnTo>
                  <a:lnTo>
                    <a:pt x="1544" y="437"/>
                  </a:lnTo>
                  <a:cubicBezTo>
                    <a:pt x="1516" y="419"/>
                    <a:pt x="1497" y="409"/>
                    <a:pt x="1479" y="409"/>
                  </a:cubicBezTo>
                  <a:cubicBezTo>
                    <a:pt x="1418" y="395"/>
                    <a:pt x="1356" y="388"/>
                    <a:pt x="1294" y="388"/>
                  </a:cubicBezTo>
                  <a:cubicBezTo>
                    <a:pt x="1232" y="388"/>
                    <a:pt x="1172" y="395"/>
                    <a:pt x="1116" y="409"/>
                  </a:cubicBezTo>
                  <a:cubicBezTo>
                    <a:pt x="1209" y="381"/>
                    <a:pt x="1293" y="316"/>
                    <a:pt x="1358" y="242"/>
                  </a:cubicBezTo>
                  <a:cubicBezTo>
                    <a:pt x="1367" y="223"/>
                    <a:pt x="1367" y="205"/>
                    <a:pt x="1367" y="195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2"/>
                    <a:pt x="1246" y="93"/>
                  </a:cubicBezTo>
                  <a:cubicBezTo>
                    <a:pt x="1224" y="86"/>
                    <a:pt x="1202" y="82"/>
                    <a:pt x="1180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93"/>
                    <a:pt x="1005" y="28"/>
                    <a:pt x="902" y="9"/>
                  </a:cubicBezTo>
                  <a:cubicBezTo>
                    <a:pt x="881" y="3"/>
                    <a:pt x="858" y="0"/>
                    <a:pt x="835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3415387" y="5540344"/>
              <a:ext cx="179341" cy="109925"/>
            </a:xfrm>
            <a:custGeom>
              <a:avLst/>
              <a:gdLst/>
              <a:ahLst/>
              <a:cxnLst/>
              <a:rect l="l" t="t" r="r" b="b"/>
              <a:pathLst>
                <a:path w="1638" h="1004" extrusionOk="0">
                  <a:moveTo>
                    <a:pt x="854" y="0"/>
                  </a:moveTo>
                  <a:cubicBezTo>
                    <a:pt x="791" y="0"/>
                    <a:pt x="728" y="28"/>
                    <a:pt x="679" y="76"/>
                  </a:cubicBezTo>
                  <a:cubicBezTo>
                    <a:pt x="642" y="151"/>
                    <a:pt x="642" y="244"/>
                    <a:pt x="679" y="309"/>
                  </a:cubicBezTo>
                  <a:cubicBezTo>
                    <a:pt x="614" y="234"/>
                    <a:pt x="521" y="188"/>
                    <a:pt x="410" y="160"/>
                  </a:cubicBezTo>
                  <a:cubicBezTo>
                    <a:pt x="388" y="153"/>
                    <a:pt x="365" y="149"/>
                    <a:pt x="343" y="149"/>
                  </a:cubicBezTo>
                  <a:cubicBezTo>
                    <a:pt x="280" y="149"/>
                    <a:pt x="219" y="177"/>
                    <a:pt x="177" y="225"/>
                  </a:cubicBezTo>
                  <a:cubicBezTo>
                    <a:pt x="141" y="279"/>
                    <a:pt x="184" y="343"/>
                    <a:pt x="273" y="372"/>
                  </a:cubicBezTo>
                  <a:lnTo>
                    <a:pt x="273" y="372"/>
                  </a:lnTo>
                  <a:cubicBezTo>
                    <a:pt x="253" y="366"/>
                    <a:pt x="233" y="363"/>
                    <a:pt x="213" y="363"/>
                  </a:cubicBezTo>
                  <a:cubicBezTo>
                    <a:pt x="149" y="363"/>
                    <a:pt x="86" y="391"/>
                    <a:pt x="38" y="439"/>
                  </a:cubicBezTo>
                  <a:cubicBezTo>
                    <a:pt x="1" y="495"/>
                    <a:pt x="47" y="569"/>
                    <a:pt x="149" y="588"/>
                  </a:cubicBezTo>
                  <a:cubicBezTo>
                    <a:pt x="205" y="602"/>
                    <a:pt x="266" y="609"/>
                    <a:pt x="327" y="609"/>
                  </a:cubicBezTo>
                  <a:cubicBezTo>
                    <a:pt x="389" y="609"/>
                    <a:pt x="452" y="602"/>
                    <a:pt x="512" y="588"/>
                  </a:cubicBezTo>
                  <a:lnTo>
                    <a:pt x="512" y="588"/>
                  </a:lnTo>
                  <a:cubicBezTo>
                    <a:pt x="410" y="616"/>
                    <a:pt x="326" y="671"/>
                    <a:pt x="261" y="755"/>
                  </a:cubicBezTo>
                  <a:cubicBezTo>
                    <a:pt x="224" y="811"/>
                    <a:pt x="280" y="876"/>
                    <a:pt x="373" y="904"/>
                  </a:cubicBezTo>
                  <a:cubicBezTo>
                    <a:pt x="394" y="911"/>
                    <a:pt x="417" y="915"/>
                    <a:pt x="439" y="915"/>
                  </a:cubicBezTo>
                  <a:cubicBezTo>
                    <a:pt x="503" y="915"/>
                    <a:pt x="566" y="887"/>
                    <a:pt x="614" y="839"/>
                  </a:cubicBezTo>
                  <a:lnTo>
                    <a:pt x="614" y="839"/>
                  </a:lnTo>
                  <a:cubicBezTo>
                    <a:pt x="577" y="895"/>
                    <a:pt x="624" y="960"/>
                    <a:pt x="717" y="988"/>
                  </a:cubicBezTo>
                  <a:cubicBezTo>
                    <a:pt x="742" y="998"/>
                    <a:pt x="768" y="1003"/>
                    <a:pt x="793" y="1003"/>
                  </a:cubicBezTo>
                  <a:cubicBezTo>
                    <a:pt x="939" y="1003"/>
                    <a:pt x="1054" y="834"/>
                    <a:pt x="958" y="699"/>
                  </a:cubicBezTo>
                  <a:lnTo>
                    <a:pt x="958" y="699"/>
                  </a:lnTo>
                  <a:cubicBezTo>
                    <a:pt x="1033" y="774"/>
                    <a:pt x="1126" y="820"/>
                    <a:pt x="1228" y="848"/>
                  </a:cubicBezTo>
                  <a:cubicBezTo>
                    <a:pt x="1250" y="855"/>
                    <a:pt x="1273" y="859"/>
                    <a:pt x="1295" y="859"/>
                  </a:cubicBezTo>
                  <a:cubicBezTo>
                    <a:pt x="1359" y="859"/>
                    <a:pt x="1422" y="831"/>
                    <a:pt x="1470" y="783"/>
                  </a:cubicBezTo>
                  <a:cubicBezTo>
                    <a:pt x="1503" y="724"/>
                    <a:pt x="1469" y="666"/>
                    <a:pt x="1387" y="641"/>
                  </a:cubicBezTo>
                  <a:lnTo>
                    <a:pt x="1387" y="641"/>
                  </a:lnTo>
                  <a:cubicBezTo>
                    <a:pt x="1402" y="644"/>
                    <a:pt x="1416" y="645"/>
                    <a:pt x="1431" y="645"/>
                  </a:cubicBezTo>
                  <a:cubicBezTo>
                    <a:pt x="1497" y="645"/>
                    <a:pt x="1559" y="617"/>
                    <a:pt x="1600" y="569"/>
                  </a:cubicBezTo>
                  <a:cubicBezTo>
                    <a:pt x="1637" y="504"/>
                    <a:pt x="1591" y="439"/>
                    <a:pt x="1498" y="411"/>
                  </a:cubicBezTo>
                  <a:cubicBezTo>
                    <a:pt x="1437" y="402"/>
                    <a:pt x="1375" y="397"/>
                    <a:pt x="1313" y="397"/>
                  </a:cubicBezTo>
                  <a:cubicBezTo>
                    <a:pt x="1251" y="397"/>
                    <a:pt x="1191" y="402"/>
                    <a:pt x="1135" y="411"/>
                  </a:cubicBezTo>
                  <a:cubicBezTo>
                    <a:pt x="1228" y="383"/>
                    <a:pt x="1312" y="327"/>
                    <a:pt x="1377" y="244"/>
                  </a:cubicBezTo>
                  <a:cubicBezTo>
                    <a:pt x="1414" y="188"/>
                    <a:pt x="1368" y="123"/>
                    <a:pt x="1265" y="95"/>
                  </a:cubicBezTo>
                  <a:cubicBezTo>
                    <a:pt x="1243" y="88"/>
                    <a:pt x="1221" y="84"/>
                    <a:pt x="1199" y="84"/>
                  </a:cubicBezTo>
                  <a:cubicBezTo>
                    <a:pt x="1136" y="84"/>
                    <a:pt x="1074" y="112"/>
                    <a:pt x="1033" y="160"/>
                  </a:cubicBezTo>
                  <a:cubicBezTo>
                    <a:pt x="1070" y="104"/>
                    <a:pt x="1024" y="39"/>
                    <a:pt x="921" y="11"/>
                  </a:cubicBezTo>
                  <a:cubicBezTo>
                    <a:pt x="899" y="4"/>
                    <a:pt x="877" y="0"/>
                    <a:pt x="854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5" name="Google Shape;1135;p30"/>
            <p:cNvSpPr/>
            <p:nvPr/>
          </p:nvSpPr>
          <p:spPr>
            <a:xfrm>
              <a:off x="3300315" y="5435673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0"/>
                  </a:moveTo>
                  <a:lnTo>
                    <a:pt x="1" y="372"/>
                  </a:lnTo>
                  <a:cubicBezTo>
                    <a:pt x="1" y="930"/>
                    <a:pt x="670" y="1181"/>
                    <a:pt x="1266" y="1181"/>
                  </a:cubicBezTo>
                  <a:cubicBezTo>
                    <a:pt x="1861" y="1181"/>
                    <a:pt x="2540" y="930"/>
                    <a:pt x="2540" y="372"/>
                  </a:cubicBezTo>
                  <a:lnTo>
                    <a:pt x="2540" y="0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6" name="Google Shape;1136;p30"/>
            <p:cNvSpPr/>
            <p:nvPr/>
          </p:nvSpPr>
          <p:spPr>
            <a:xfrm>
              <a:off x="3300315" y="5349068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1" y="233"/>
                    <a:pt x="1" y="791"/>
                  </a:cubicBezTo>
                  <a:cubicBezTo>
                    <a:pt x="1" y="1358"/>
                    <a:pt x="670" y="1609"/>
                    <a:pt x="1256" y="1609"/>
                  </a:cubicBezTo>
                  <a:cubicBezTo>
                    <a:pt x="1851" y="1609"/>
                    <a:pt x="2540" y="1358"/>
                    <a:pt x="2540" y="791"/>
                  </a:cubicBezTo>
                  <a:cubicBezTo>
                    <a:pt x="2540" y="233"/>
                    <a:pt x="1823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3315643" y="5356185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05"/>
                    <a:pt x="0" y="707"/>
                  </a:cubicBezTo>
                  <a:cubicBezTo>
                    <a:pt x="0" y="1200"/>
                    <a:pt x="595" y="1424"/>
                    <a:pt x="1126" y="1424"/>
                  </a:cubicBezTo>
                  <a:cubicBezTo>
                    <a:pt x="1646" y="1424"/>
                    <a:pt x="2251" y="1200"/>
                    <a:pt x="2251" y="707"/>
                  </a:cubicBezTo>
                  <a:cubicBezTo>
                    <a:pt x="2251" y="215"/>
                    <a:pt x="1628" y="1"/>
                    <a:pt x="1116" y="1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3353307" y="5390892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39" y="632"/>
                  </a:moveTo>
                  <a:cubicBezTo>
                    <a:pt x="1364" y="632"/>
                    <a:pt x="1385" y="636"/>
                    <a:pt x="1404" y="636"/>
                  </a:cubicBezTo>
                  <a:cubicBezTo>
                    <a:pt x="1414" y="636"/>
                    <a:pt x="1423" y="635"/>
                    <a:pt x="1432" y="632"/>
                  </a:cubicBezTo>
                  <a:lnTo>
                    <a:pt x="1432" y="632"/>
                  </a:lnTo>
                  <a:lnTo>
                    <a:pt x="1414" y="660"/>
                  </a:lnTo>
                  <a:cubicBezTo>
                    <a:pt x="1386" y="642"/>
                    <a:pt x="1367" y="632"/>
                    <a:pt x="1339" y="632"/>
                  </a:cubicBezTo>
                  <a:close/>
                  <a:moveTo>
                    <a:pt x="838" y="0"/>
                  </a:moveTo>
                  <a:cubicBezTo>
                    <a:pt x="791" y="0"/>
                    <a:pt x="742" y="15"/>
                    <a:pt x="698" y="46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39"/>
                    <a:pt x="324" y="139"/>
                  </a:cubicBezTo>
                  <a:cubicBezTo>
                    <a:pt x="278" y="139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77" y="344"/>
                    <a:pt x="251" y="363"/>
                  </a:cubicBezTo>
                  <a:cubicBezTo>
                    <a:pt x="231" y="359"/>
                    <a:pt x="208" y="357"/>
                    <a:pt x="185" y="357"/>
                  </a:cubicBezTo>
                  <a:cubicBezTo>
                    <a:pt x="144" y="357"/>
                    <a:pt x="101" y="364"/>
                    <a:pt x="65" y="381"/>
                  </a:cubicBezTo>
                  <a:lnTo>
                    <a:pt x="0" y="344"/>
                  </a:lnTo>
                  <a:lnTo>
                    <a:pt x="0" y="474"/>
                  </a:lnTo>
                  <a:cubicBezTo>
                    <a:pt x="0" y="521"/>
                    <a:pt x="47" y="558"/>
                    <a:pt x="121" y="576"/>
                  </a:cubicBezTo>
                  <a:cubicBezTo>
                    <a:pt x="182" y="590"/>
                    <a:pt x="242" y="597"/>
                    <a:pt x="303" y="597"/>
                  </a:cubicBezTo>
                  <a:cubicBezTo>
                    <a:pt x="363" y="597"/>
                    <a:pt x="424" y="590"/>
                    <a:pt x="484" y="576"/>
                  </a:cubicBezTo>
                  <a:lnTo>
                    <a:pt x="484" y="576"/>
                  </a:lnTo>
                  <a:cubicBezTo>
                    <a:pt x="410" y="604"/>
                    <a:pt x="344" y="642"/>
                    <a:pt x="289" y="688"/>
                  </a:cubicBezTo>
                  <a:lnTo>
                    <a:pt x="224" y="660"/>
                  </a:lnTo>
                  <a:lnTo>
                    <a:pt x="224" y="772"/>
                  </a:lnTo>
                  <a:cubicBezTo>
                    <a:pt x="224" y="828"/>
                    <a:pt x="270" y="874"/>
                    <a:pt x="344" y="893"/>
                  </a:cubicBezTo>
                  <a:cubicBezTo>
                    <a:pt x="366" y="900"/>
                    <a:pt x="389" y="903"/>
                    <a:pt x="411" y="903"/>
                  </a:cubicBezTo>
                  <a:cubicBezTo>
                    <a:pt x="474" y="903"/>
                    <a:pt x="536" y="876"/>
                    <a:pt x="577" y="828"/>
                  </a:cubicBezTo>
                  <a:lnTo>
                    <a:pt x="577" y="828"/>
                  </a:lnTo>
                  <a:cubicBezTo>
                    <a:pt x="540" y="883"/>
                    <a:pt x="596" y="948"/>
                    <a:pt x="689" y="976"/>
                  </a:cubicBezTo>
                  <a:cubicBezTo>
                    <a:pt x="710" y="984"/>
                    <a:pt x="733" y="987"/>
                    <a:pt x="755" y="987"/>
                  </a:cubicBezTo>
                  <a:cubicBezTo>
                    <a:pt x="819" y="987"/>
                    <a:pt x="882" y="959"/>
                    <a:pt x="930" y="911"/>
                  </a:cubicBezTo>
                  <a:cubicBezTo>
                    <a:pt x="940" y="883"/>
                    <a:pt x="949" y="855"/>
                    <a:pt x="958" y="828"/>
                  </a:cubicBezTo>
                  <a:lnTo>
                    <a:pt x="958" y="707"/>
                  </a:lnTo>
                  <a:lnTo>
                    <a:pt x="949" y="707"/>
                  </a:lnTo>
                  <a:lnTo>
                    <a:pt x="949" y="688"/>
                  </a:lnTo>
                  <a:lnTo>
                    <a:pt x="958" y="707"/>
                  </a:lnTo>
                  <a:cubicBezTo>
                    <a:pt x="1023" y="772"/>
                    <a:pt x="1107" y="818"/>
                    <a:pt x="1200" y="837"/>
                  </a:cubicBezTo>
                  <a:cubicBezTo>
                    <a:pt x="1222" y="844"/>
                    <a:pt x="1244" y="848"/>
                    <a:pt x="1267" y="848"/>
                  </a:cubicBezTo>
                  <a:cubicBezTo>
                    <a:pt x="1330" y="848"/>
                    <a:pt x="1391" y="820"/>
                    <a:pt x="1432" y="772"/>
                  </a:cubicBezTo>
                  <a:cubicBezTo>
                    <a:pt x="1442" y="762"/>
                    <a:pt x="1451" y="744"/>
                    <a:pt x="1451" y="725"/>
                  </a:cubicBezTo>
                  <a:lnTo>
                    <a:pt x="1451" y="632"/>
                  </a:lnTo>
                  <a:cubicBezTo>
                    <a:pt x="1498" y="623"/>
                    <a:pt x="1544" y="604"/>
                    <a:pt x="1572" y="567"/>
                  </a:cubicBezTo>
                  <a:cubicBezTo>
                    <a:pt x="1581" y="549"/>
                    <a:pt x="1581" y="539"/>
                    <a:pt x="1581" y="530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16" y="428"/>
                    <a:pt x="1498" y="418"/>
                    <a:pt x="1479" y="418"/>
                  </a:cubicBezTo>
                  <a:cubicBezTo>
                    <a:pt x="1419" y="404"/>
                    <a:pt x="1356" y="397"/>
                    <a:pt x="1294" y="397"/>
                  </a:cubicBezTo>
                  <a:cubicBezTo>
                    <a:pt x="1233" y="397"/>
                    <a:pt x="1172" y="404"/>
                    <a:pt x="1116" y="418"/>
                  </a:cubicBezTo>
                  <a:cubicBezTo>
                    <a:pt x="1209" y="381"/>
                    <a:pt x="1293" y="325"/>
                    <a:pt x="1358" y="251"/>
                  </a:cubicBezTo>
                  <a:cubicBezTo>
                    <a:pt x="1367" y="232"/>
                    <a:pt x="1367" y="214"/>
                    <a:pt x="1367" y="195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2"/>
                    <a:pt x="1256" y="93"/>
                  </a:cubicBezTo>
                  <a:cubicBezTo>
                    <a:pt x="1231" y="86"/>
                    <a:pt x="1207" y="82"/>
                    <a:pt x="1184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102"/>
                    <a:pt x="1005" y="37"/>
                    <a:pt x="902" y="9"/>
                  </a:cubicBezTo>
                  <a:cubicBezTo>
                    <a:pt x="882" y="3"/>
                    <a:pt x="860" y="0"/>
                    <a:pt x="838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3351227" y="5376878"/>
              <a:ext cx="179341" cy="108940"/>
            </a:xfrm>
            <a:custGeom>
              <a:avLst/>
              <a:gdLst/>
              <a:ahLst/>
              <a:cxnLst/>
              <a:rect l="l" t="t" r="r" b="b"/>
              <a:pathLst>
                <a:path w="1638" h="995" extrusionOk="0">
                  <a:moveTo>
                    <a:pt x="845" y="1"/>
                  </a:moveTo>
                  <a:cubicBezTo>
                    <a:pt x="699" y="1"/>
                    <a:pt x="584" y="171"/>
                    <a:pt x="680" y="314"/>
                  </a:cubicBezTo>
                  <a:cubicBezTo>
                    <a:pt x="605" y="240"/>
                    <a:pt x="512" y="184"/>
                    <a:pt x="410" y="156"/>
                  </a:cubicBezTo>
                  <a:cubicBezTo>
                    <a:pt x="388" y="149"/>
                    <a:pt x="366" y="145"/>
                    <a:pt x="343" y="145"/>
                  </a:cubicBezTo>
                  <a:cubicBezTo>
                    <a:pt x="280" y="145"/>
                    <a:pt x="219" y="173"/>
                    <a:pt x="177" y="221"/>
                  </a:cubicBezTo>
                  <a:cubicBezTo>
                    <a:pt x="141" y="285"/>
                    <a:pt x="185" y="349"/>
                    <a:pt x="274" y="369"/>
                  </a:cubicBezTo>
                  <a:lnTo>
                    <a:pt x="274" y="369"/>
                  </a:lnTo>
                  <a:cubicBezTo>
                    <a:pt x="256" y="365"/>
                    <a:pt x="237" y="363"/>
                    <a:pt x="218" y="363"/>
                  </a:cubicBezTo>
                  <a:cubicBezTo>
                    <a:pt x="153" y="363"/>
                    <a:pt x="87" y="385"/>
                    <a:pt x="38" y="435"/>
                  </a:cubicBezTo>
                  <a:cubicBezTo>
                    <a:pt x="1" y="500"/>
                    <a:pt x="47" y="565"/>
                    <a:pt x="150" y="584"/>
                  </a:cubicBezTo>
                  <a:cubicBezTo>
                    <a:pt x="205" y="598"/>
                    <a:pt x="266" y="605"/>
                    <a:pt x="326" y="605"/>
                  </a:cubicBezTo>
                  <a:cubicBezTo>
                    <a:pt x="387" y="605"/>
                    <a:pt x="447" y="598"/>
                    <a:pt x="503" y="584"/>
                  </a:cubicBezTo>
                  <a:lnTo>
                    <a:pt x="503" y="584"/>
                  </a:lnTo>
                  <a:cubicBezTo>
                    <a:pt x="410" y="621"/>
                    <a:pt x="326" y="677"/>
                    <a:pt x="261" y="751"/>
                  </a:cubicBezTo>
                  <a:cubicBezTo>
                    <a:pt x="224" y="816"/>
                    <a:pt x="270" y="881"/>
                    <a:pt x="373" y="900"/>
                  </a:cubicBezTo>
                  <a:cubicBezTo>
                    <a:pt x="395" y="907"/>
                    <a:pt x="417" y="911"/>
                    <a:pt x="440" y="911"/>
                  </a:cubicBezTo>
                  <a:cubicBezTo>
                    <a:pt x="503" y="911"/>
                    <a:pt x="566" y="883"/>
                    <a:pt x="615" y="835"/>
                  </a:cubicBezTo>
                  <a:lnTo>
                    <a:pt x="615" y="835"/>
                  </a:lnTo>
                  <a:cubicBezTo>
                    <a:pt x="577" y="900"/>
                    <a:pt x="624" y="965"/>
                    <a:pt x="717" y="983"/>
                  </a:cubicBezTo>
                  <a:cubicBezTo>
                    <a:pt x="739" y="991"/>
                    <a:pt x="761" y="994"/>
                    <a:pt x="784" y="994"/>
                  </a:cubicBezTo>
                  <a:cubicBezTo>
                    <a:pt x="847" y="994"/>
                    <a:pt x="911" y="966"/>
                    <a:pt x="959" y="918"/>
                  </a:cubicBezTo>
                  <a:cubicBezTo>
                    <a:pt x="996" y="853"/>
                    <a:pt x="996" y="770"/>
                    <a:pt x="959" y="695"/>
                  </a:cubicBezTo>
                  <a:lnTo>
                    <a:pt x="959" y="695"/>
                  </a:lnTo>
                  <a:cubicBezTo>
                    <a:pt x="1033" y="770"/>
                    <a:pt x="1126" y="825"/>
                    <a:pt x="1228" y="844"/>
                  </a:cubicBezTo>
                  <a:cubicBezTo>
                    <a:pt x="1250" y="851"/>
                    <a:pt x="1273" y="855"/>
                    <a:pt x="1295" y="855"/>
                  </a:cubicBezTo>
                  <a:cubicBezTo>
                    <a:pt x="1358" y="855"/>
                    <a:pt x="1420" y="827"/>
                    <a:pt x="1461" y="779"/>
                  </a:cubicBezTo>
                  <a:cubicBezTo>
                    <a:pt x="1497" y="724"/>
                    <a:pt x="1454" y="661"/>
                    <a:pt x="1365" y="632"/>
                  </a:cubicBezTo>
                  <a:lnTo>
                    <a:pt x="1365" y="632"/>
                  </a:lnTo>
                  <a:cubicBezTo>
                    <a:pt x="1385" y="638"/>
                    <a:pt x="1405" y="641"/>
                    <a:pt x="1425" y="641"/>
                  </a:cubicBezTo>
                  <a:cubicBezTo>
                    <a:pt x="1489" y="641"/>
                    <a:pt x="1552" y="613"/>
                    <a:pt x="1600" y="565"/>
                  </a:cubicBezTo>
                  <a:cubicBezTo>
                    <a:pt x="1637" y="509"/>
                    <a:pt x="1591" y="444"/>
                    <a:pt x="1498" y="416"/>
                  </a:cubicBezTo>
                  <a:cubicBezTo>
                    <a:pt x="1438" y="407"/>
                    <a:pt x="1375" y="402"/>
                    <a:pt x="1313" y="402"/>
                  </a:cubicBezTo>
                  <a:cubicBezTo>
                    <a:pt x="1252" y="402"/>
                    <a:pt x="1191" y="407"/>
                    <a:pt x="1135" y="416"/>
                  </a:cubicBezTo>
                  <a:cubicBezTo>
                    <a:pt x="1228" y="388"/>
                    <a:pt x="1312" y="333"/>
                    <a:pt x="1377" y="249"/>
                  </a:cubicBezTo>
                  <a:cubicBezTo>
                    <a:pt x="1414" y="193"/>
                    <a:pt x="1368" y="128"/>
                    <a:pt x="1275" y="100"/>
                  </a:cubicBezTo>
                  <a:cubicBezTo>
                    <a:pt x="1250" y="93"/>
                    <a:pt x="1226" y="89"/>
                    <a:pt x="1203" y="89"/>
                  </a:cubicBezTo>
                  <a:cubicBezTo>
                    <a:pt x="1136" y="89"/>
                    <a:pt x="1074" y="117"/>
                    <a:pt x="1033" y="165"/>
                  </a:cubicBezTo>
                  <a:cubicBezTo>
                    <a:pt x="1070" y="109"/>
                    <a:pt x="1024" y="44"/>
                    <a:pt x="921" y="16"/>
                  </a:cubicBezTo>
                  <a:cubicBezTo>
                    <a:pt x="896" y="6"/>
                    <a:pt x="870" y="1"/>
                    <a:pt x="8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3134441" y="5606694"/>
              <a:ext cx="277989" cy="129414"/>
            </a:xfrm>
            <a:custGeom>
              <a:avLst/>
              <a:gdLst/>
              <a:ahLst/>
              <a:cxnLst/>
              <a:rect l="l" t="t" r="r" b="b"/>
              <a:pathLst>
                <a:path w="2539" h="1182" extrusionOk="0">
                  <a:moveTo>
                    <a:pt x="0" y="0"/>
                  </a:moveTo>
                  <a:lnTo>
                    <a:pt x="0" y="372"/>
                  </a:lnTo>
                  <a:cubicBezTo>
                    <a:pt x="0" y="930"/>
                    <a:pt x="660" y="1181"/>
                    <a:pt x="1255" y="1181"/>
                  </a:cubicBezTo>
                  <a:cubicBezTo>
                    <a:pt x="1851" y="1181"/>
                    <a:pt x="2539" y="930"/>
                    <a:pt x="2539" y="372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3134441" y="5520088"/>
              <a:ext cx="277989" cy="176275"/>
            </a:xfrm>
            <a:custGeom>
              <a:avLst/>
              <a:gdLst/>
              <a:ahLst/>
              <a:cxnLst/>
              <a:rect l="l" t="t" r="r" b="b"/>
              <a:pathLst>
                <a:path w="2539" h="1610" extrusionOk="0">
                  <a:moveTo>
                    <a:pt x="1255" y="1"/>
                  </a:moveTo>
                  <a:cubicBezTo>
                    <a:pt x="697" y="1"/>
                    <a:pt x="0" y="233"/>
                    <a:pt x="0" y="801"/>
                  </a:cubicBezTo>
                  <a:cubicBezTo>
                    <a:pt x="0" y="1359"/>
                    <a:pt x="660" y="1610"/>
                    <a:pt x="1255" y="1610"/>
                  </a:cubicBezTo>
                  <a:cubicBezTo>
                    <a:pt x="1851" y="1610"/>
                    <a:pt x="2539" y="1359"/>
                    <a:pt x="2539" y="801"/>
                  </a:cubicBezTo>
                  <a:cubicBezTo>
                    <a:pt x="2539" y="233"/>
                    <a:pt x="1823" y="1"/>
                    <a:pt x="12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3149659" y="5527315"/>
              <a:ext cx="246456" cy="155801"/>
            </a:xfrm>
            <a:custGeom>
              <a:avLst/>
              <a:gdLst/>
              <a:ahLst/>
              <a:cxnLst/>
              <a:rect l="l" t="t" r="r" b="b"/>
              <a:pathLst>
                <a:path w="2251" h="1423" extrusionOk="0">
                  <a:moveTo>
                    <a:pt x="1116" y="0"/>
                  </a:moveTo>
                  <a:cubicBezTo>
                    <a:pt x="624" y="0"/>
                    <a:pt x="1" y="205"/>
                    <a:pt x="1" y="697"/>
                  </a:cubicBezTo>
                  <a:cubicBezTo>
                    <a:pt x="1" y="1190"/>
                    <a:pt x="586" y="1423"/>
                    <a:pt x="1116" y="1423"/>
                  </a:cubicBezTo>
                  <a:cubicBezTo>
                    <a:pt x="1647" y="1423"/>
                    <a:pt x="2251" y="1200"/>
                    <a:pt x="2251" y="707"/>
                  </a:cubicBezTo>
                  <a:cubicBezTo>
                    <a:pt x="2251" y="205"/>
                    <a:pt x="1619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3148674" y="5527315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0"/>
                  </a:moveTo>
                  <a:cubicBezTo>
                    <a:pt x="623" y="0"/>
                    <a:pt x="0" y="205"/>
                    <a:pt x="0" y="697"/>
                  </a:cubicBezTo>
                  <a:cubicBezTo>
                    <a:pt x="0" y="725"/>
                    <a:pt x="0" y="744"/>
                    <a:pt x="0" y="772"/>
                  </a:cubicBezTo>
                  <a:cubicBezTo>
                    <a:pt x="65" y="335"/>
                    <a:pt x="651" y="149"/>
                    <a:pt x="1125" y="149"/>
                  </a:cubicBezTo>
                  <a:cubicBezTo>
                    <a:pt x="1609" y="149"/>
                    <a:pt x="2195" y="335"/>
                    <a:pt x="2251" y="781"/>
                  </a:cubicBezTo>
                  <a:lnTo>
                    <a:pt x="2251" y="707"/>
                  </a:lnTo>
                  <a:cubicBezTo>
                    <a:pt x="2251" y="214"/>
                    <a:pt x="1628" y="0"/>
                    <a:pt x="1116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3187323" y="5561913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433" y="633"/>
                  </a:moveTo>
                  <a:lnTo>
                    <a:pt x="1414" y="660"/>
                  </a:lnTo>
                  <a:cubicBezTo>
                    <a:pt x="1400" y="651"/>
                    <a:pt x="1388" y="644"/>
                    <a:pt x="1376" y="639"/>
                  </a:cubicBezTo>
                  <a:lnTo>
                    <a:pt x="1376" y="639"/>
                  </a:lnTo>
                  <a:cubicBezTo>
                    <a:pt x="1379" y="639"/>
                    <a:pt x="1383" y="640"/>
                    <a:pt x="1386" y="640"/>
                  </a:cubicBezTo>
                  <a:cubicBezTo>
                    <a:pt x="1402" y="640"/>
                    <a:pt x="1419" y="637"/>
                    <a:pt x="1433" y="633"/>
                  </a:cubicBezTo>
                  <a:close/>
                  <a:moveTo>
                    <a:pt x="949" y="688"/>
                  </a:moveTo>
                  <a:lnTo>
                    <a:pt x="958" y="707"/>
                  </a:lnTo>
                  <a:lnTo>
                    <a:pt x="949" y="707"/>
                  </a:lnTo>
                  <a:cubicBezTo>
                    <a:pt x="949" y="707"/>
                    <a:pt x="949" y="698"/>
                    <a:pt x="949" y="688"/>
                  </a:cubicBezTo>
                  <a:close/>
                  <a:moveTo>
                    <a:pt x="835" y="0"/>
                  </a:moveTo>
                  <a:cubicBezTo>
                    <a:pt x="789" y="0"/>
                    <a:pt x="741" y="13"/>
                    <a:pt x="698" y="3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40"/>
                    <a:pt x="324" y="140"/>
                  </a:cubicBezTo>
                  <a:cubicBezTo>
                    <a:pt x="279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6"/>
                    <a:pt x="183" y="341"/>
                    <a:pt x="244" y="361"/>
                  </a:cubicBezTo>
                  <a:lnTo>
                    <a:pt x="244" y="361"/>
                  </a:lnTo>
                  <a:cubicBezTo>
                    <a:pt x="226" y="356"/>
                    <a:pt x="207" y="353"/>
                    <a:pt x="187" y="353"/>
                  </a:cubicBezTo>
                  <a:cubicBezTo>
                    <a:pt x="146" y="353"/>
                    <a:pt x="102" y="363"/>
                    <a:pt x="66" y="381"/>
                  </a:cubicBezTo>
                  <a:lnTo>
                    <a:pt x="1" y="344"/>
                  </a:lnTo>
                  <a:lnTo>
                    <a:pt x="1" y="465"/>
                  </a:lnTo>
                  <a:cubicBezTo>
                    <a:pt x="1" y="512"/>
                    <a:pt x="47" y="558"/>
                    <a:pt x="121" y="577"/>
                  </a:cubicBezTo>
                  <a:cubicBezTo>
                    <a:pt x="177" y="591"/>
                    <a:pt x="238" y="598"/>
                    <a:pt x="299" y="598"/>
                  </a:cubicBezTo>
                  <a:cubicBezTo>
                    <a:pt x="361" y="598"/>
                    <a:pt x="424" y="591"/>
                    <a:pt x="484" y="577"/>
                  </a:cubicBezTo>
                  <a:lnTo>
                    <a:pt x="484" y="577"/>
                  </a:lnTo>
                  <a:cubicBezTo>
                    <a:pt x="410" y="605"/>
                    <a:pt x="345" y="642"/>
                    <a:pt x="289" y="688"/>
                  </a:cubicBezTo>
                  <a:lnTo>
                    <a:pt x="224" y="660"/>
                  </a:lnTo>
                  <a:lnTo>
                    <a:pt x="224" y="772"/>
                  </a:lnTo>
                  <a:cubicBezTo>
                    <a:pt x="224" y="819"/>
                    <a:pt x="270" y="865"/>
                    <a:pt x="345" y="893"/>
                  </a:cubicBezTo>
                  <a:cubicBezTo>
                    <a:pt x="367" y="900"/>
                    <a:pt x="389" y="904"/>
                    <a:pt x="411" y="904"/>
                  </a:cubicBezTo>
                  <a:cubicBezTo>
                    <a:pt x="474" y="904"/>
                    <a:pt x="536" y="876"/>
                    <a:pt x="577" y="828"/>
                  </a:cubicBezTo>
                  <a:lnTo>
                    <a:pt x="577" y="828"/>
                  </a:lnTo>
                  <a:cubicBezTo>
                    <a:pt x="540" y="884"/>
                    <a:pt x="586" y="949"/>
                    <a:pt x="689" y="977"/>
                  </a:cubicBezTo>
                  <a:cubicBezTo>
                    <a:pt x="711" y="984"/>
                    <a:pt x="733" y="987"/>
                    <a:pt x="756" y="987"/>
                  </a:cubicBezTo>
                  <a:cubicBezTo>
                    <a:pt x="819" y="987"/>
                    <a:pt x="882" y="960"/>
                    <a:pt x="931" y="912"/>
                  </a:cubicBezTo>
                  <a:cubicBezTo>
                    <a:pt x="940" y="884"/>
                    <a:pt x="949" y="856"/>
                    <a:pt x="958" y="828"/>
                  </a:cubicBezTo>
                  <a:cubicBezTo>
                    <a:pt x="958" y="819"/>
                    <a:pt x="958" y="800"/>
                    <a:pt x="958" y="791"/>
                  </a:cubicBezTo>
                  <a:lnTo>
                    <a:pt x="958" y="716"/>
                  </a:lnTo>
                  <a:cubicBezTo>
                    <a:pt x="1024" y="772"/>
                    <a:pt x="1107" y="819"/>
                    <a:pt x="1200" y="837"/>
                  </a:cubicBezTo>
                  <a:cubicBezTo>
                    <a:pt x="1225" y="845"/>
                    <a:pt x="1250" y="849"/>
                    <a:pt x="1275" y="849"/>
                  </a:cubicBezTo>
                  <a:cubicBezTo>
                    <a:pt x="1336" y="849"/>
                    <a:pt x="1396" y="825"/>
                    <a:pt x="1442" y="772"/>
                  </a:cubicBezTo>
                  <a:cubicBezTo>
                    <a:pt x="1442" y="763"/>
                    <a:pt x="1451" y="744"/>
                    <a:pt x="1451" y="735"/>
                  </a:cubicBezTo>
                  <a:lnTo>
                    <a:pt x="1451" y="633"/>
                  </a:lnTo>
                  <a:cubicBezTo>
                    <a:pt x="1498" y="623"/>
                    <a:pt x="1535" y="605"/>
                    <a:pt x="1563" y="567"/>
                  </a:cubicBezTo>
                  <a:cubicBezTo>
                    <a:pt x="1572" y="558"/>
                    <a:pt x="1581" y="540"/>
                    <a:pt x="1581" y="530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16" y="428"/>
                    <a:pt x="1498" y="419"/>
                    <a:pt x="1479" y="419"/>
                  </a:cubicBezTo>
                  <a:cubicBezTo>
                    <a:pt x="1419" y="405"/>
                    <a:pt x="1356" y="398"/>
                    <a:pt x="1294" y="398"/>
                  </a:cubicBezTo>
                  <a:cubicBezTo>
                    <a:pt x="1233" y="398"/>
                    <a:pt x="1172" y="405"/>
                    <a:pt x="1117" y="419"/>
                  </a:cubicBezTo>
                  <a:cubicBezTo>
                    <a:pt x="1210" y="381"/>
                    <a:pt x="1293" y="326"/>
                    <a:pt x="1358" y="251"/>
                  </a:cubicBezTo>
                  <a:cubicBezTo>
                    <a:pt x="1368" y="233"/>
                    <a:pt x="1368" y="214"/>
                    <a:pt x="1368" y="195"/>
                  </a:cubicBezTo>
                  <a:lnTo>
                    <a:pt x="1368" y="84"/>
                  </a:lnTo>
                  <a:lnTo>
                    <a:pt x="1321" y="121"/>
                  </a:lnTo>
                  <a:cubicBezTo>
                    <a:pt x="1303" y="112"/>
                    <a:pt x="1275" y="102"/>
                    <a:pt x="1247" y="93"/>
                  </a:cubicBezTo>
                  <a:cubicBezTo>
                    <a:pt x="1225" y="86"/>
                    <a:pt x="1202" y="82"/>
                    <a:pt x="1180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102"/>
                    <a:pt x="1005" y="28"/>
                    <a:pt x="903" y="10"/>
                  </a:cubicBezTo>
                  <a:cubicBezTo>
                    <a:pt x="881" y="3"/>
                    <a:pt x="858" y="0"/>
                    <a:pt x="835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3185352" y="5547570"/>
              <a:ext cx="179231" cy="110254"/>
            </a:xfrm>
            <a:custGeom>
              <a:avLst/>
              <a:gdLst/>
              <a:ahLst/>
              <a:cxnLst/>
              <a:rect l="l" t="t" r="r" b="b"/>
              <a:pathLst>
                <a:path w="1637" h="1007" extrusionOk="0">
                  <a:moveTo>
                    <a:pt x="840" y="1"/>
                  </a:moveTo>
                  <a:cubicBezTo>
                    <a:pt x="696" y="1"/>
                    <a:pt x="584" y="176"/>
                    <a:pt x="679" y="317"/>
                  </a:cubicBezTo>
                  <a:cubicBezTo>
                    <a:pt x="604" y="243"/>
                    <a:pt x="511" y="187"/>
                    <a:pt x="409" y="159"/>
                  </a:cubicBezTo>
                  <a:cubicBezTo>
                    <a:pt x="387" y="152"/>
                    <a:pt x="365" y="148"/>
                    <a:pt x="342" y="148"/>
                  </a:cubicBezTo>
                  <a:cubicBezTo>
                    <a:pt x="279" y="148"/>
                    <a:pt x="215" y="176"/>
                    <a:pt x="167" y="224"/>
                  </a:cubicBezTo>
                  <a:cubicBezTo>
                    <a:pt x="134" y="283"/>
                    <a:pt x="168" y="341"/>
                    <a:pt x="250" y="366"/>
                  </a:cubicBezTo>
                  <a:lnTo>
                    <a:pt x="250" y="366"/>
                  </a:lnTo>
                  <a:cubicBezTo>
                    <a:pt x="235" y="363"/>
                    <a:pt x="221" y="362"/>
                    <a:pt x="207" y="362"/>
                  </a:cubicBezTo>
                  <a:cubicBezTo>
                    <a:pt x="140" y="362"/>
                    <a:pt x="78" y="390"/>
                    <a:pt x="37" y="438"/>
                  </a:cubicBezTo>
                  <a:cubicBezTo>
                    <a:pt x="0" y="503"/>
                    <a:pt x="47" y="568"/>
                    <a:pt x="139" y="587"/>
                  </a:cubicBezTo>
                  <a:cubicBezTo>
                    <a:pt x="200" y="601"/>
                    <a:pt x="260" y="608"/>
                    <a:pt x="321" y="608"/>
                  </a:cubicBezTo>
                  <a:cubicBezTo>
                    <a:pt x="381" y="608"/>
                    <a:pt x="442" y="601"/>
                    <a:pt x="502" y="587"/>
                  </a:cubicBezTo>
                  <a:lnTo>
                    <a:pt x="502" y="587"/>
                  </a:lnTo>
                  <a:cubicBezTo>
                    <a:pt x="409" y="624"/>
                    <a:pt x="325" y="680"/>
                    <a:pt x="260" y="754"/>
                  </a:cubicBezTo>
                  <a:cubicBezTo>
                    <a:pt x="223" y="819"/>
                    <a:pt x="270" y="884"/>
                    <a:pt x="363" y="903"/>
                  </a:cubicBezTo>
                  <a:cubicBezTo>
                    <a:pt x="387" y="910"/>
                    <a:pt x="411" y="914"/>
                    <a:pt x="435" y="914"/>
                  </a:cubicBezTo>
                  <a:cubicBezTo>
                    <a:pt x="502" y="914"/>
                    <a:pt x="563" y="886"/>
                    <a:pt x="604" y="838"/>
                  </a:cubicBezTo>
                  <a:lnTo>
                    <a:pt x="604" y="838"/>
                  </a:lnTo>
                  <a:cubicBezTo>
                    <a:pt x="567" y="903"/>
                    <a:pt x="614" y="968"/>
                    <a:pt x="716" y="987"/>
                  </a:cubicBezTo>
                  <a:cubicBezTo>
                    <a:pt x="744" y="1000"/>
                    <a:pt x="772" y="1006"/>
                    <a:pt x="799" y="1006"/>
                  </a:cubicBezTo>
                  <a:cubicBezTo>
                    <a:pt x="942" y="1006"/>
                    <a:pt x="1052" y="839"/>
                    <a:pt x="958" y="698"/>
                  </a:cubicBezTo>
                  <a:lnTo>
                    <a:pt x="958" y="698"/>
                  </a:lnTo>
                  <a:cubicBezTo>
                    <a:pt x="1032" y="773"/>
                    <a:pt x="1125" y="829"/>
                    <a:pt x="1228" y="847"/>
                  </a:cubicBezTo>
                  <a:cubicBezTo>
                    <a:pt x="1249" y="855"/>
                    <a:pt x="1272" y="858"/>
                    <a:pt x="1294" y="858"/>
                  </a:cubicBezTo>
                  <a:cubicBezTo>
                    <a:pt x="1357" y="858"/>
                    <a:pt x="1419" y="830"/>
                    <a:pt x="1460" y="782"/>
                  </a:cubicBezTo>
                  <a:cubicBezTo>
                    <a:pt x="1496" y="728"/>
                    <a:pt x="1453" y="665"/>
                    <a:pt x="1365" y="636"/>
                  </a:cubicBezTo>
                  <a:lnTo>
                    <a:pt x="1365" y="636"/>
                  </a:lnTo>
                  <a:cubicBezTo>
                    <a:pt x="1384" y="641"/>
                    <a:pt x="1404" y="644"/>
                    <a:pt x="1425" y="644"/>
                  </a:cubicBezTo>
                  <a:cubicBezTo>
                    <a:pt x="1488" y="644"/>
                    <a:pt x="1551" y="616"/>
                    <a:pt x="1599" y="568"/>
                  </a:cubicBezTo>
                  <a:cubicBezTo>
                    <a:pt x="1637" y="512"/>
                    <a:pt x="1590" y="447"/>
                    <a:pt x="1497" y="419"/>
                  </a:cubicBezTo>
                  <a:cubicBezTo>
                    <a:pt x="1437" y="410"/>
                    <a:pt x="1374" y="406"/>
                    <a:pt x="1311" y="406"/>
                  </a:cubicBezTo>
                  <a:cubicBezTo>
                    <a:pt x="1248" y="406"/>
                    <a:pt x="1186" y="410"/>
                    <a:pt x="1125" y="419"/>
                  </a:cubicBezTo>
                  <a:cubicBezTo>
                    <a:pt x="1228" y="392"/>
                    <a:pt x="1311" y="336"/>
                    <a:pt x="1376" y="252"/>
                  </a:cubicBezTo>
                  <a:cubicBezTo>
                    <a:pt x="1413" y="196"/>
                    <a:pt x="1367" y="131"/>
                    <a:pt x="1265" y="103"/>
                  </a:cubicBezTo>
                  <a:cubicBezTo>
                    <a:pt x="1243" y="96"/>
                    <a:pt x="1220" y="93"/>
                    <a:pt x="1198" y="93"/>
                  </a:cubicBezTo>
                  <a:cubicBezTo>
                    <a:pt x="1134" y="93"/>
                    <a:pt x="1071" y="120"/>
                    <a:pt x="1023" y="168"/>
                  </a:cubicBezTo>
                  <a:cubicBezTo>
                    <a:pt x="1060" y="113"/>
                    <a:pt x="1014" y="48"/>
                    <a:pt x="921" y="20"/>
                  </a:cubicBezTo>
                  <a:cubicBezTo>
                    <a:pt x="893" y="7"/>
                    <a:pt x="866" y="1"/>
                    <a:pt x="8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3283016" y="5632095"/>
              <a:ext cx="278098" cy="130509"/>
            </a:xfrm>
            <a:custGeom>
              <a:avLst/>
              <a:gdLst/>
              <a:ahLst/>
              <a:cxnLst/>
              <a:rect l="l" t="t" r="r" b="b"/>
              <a:pathLst>
                <a:path w="2540" h="1192" extrusionOk="0">
                  <a:moveTo>
                    <a:pt x="2539" y="1"/>
                  </a:moveTo>
                  <a:lnTo>
                    <a:pt x="1" y="10"/>
                  </a:lnTo>
                  <a:lnTo>
                    <a:pt x="1" y="382"/>
                  </a:lnTo>
                  <a:cubicBezTo>
                    <a:pt x="1" y="940"/>
                    <a:pt x="670" y="1191"/>
                    <a:pt x="1265" y="1191"/>
                  </a:cubicBezTo>
                  <a:cubicBezTo>
                    <a:pt x="1861" y="1191"/>
                    <a:pt x="2539" y="940"/>
                    <a:pt x="2539" y="382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3283016" y="5546585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707" y="1"/>
                    <a:pt x="1" y="233"/>
                    <a:pt x="1" y="791"/>
                  </a:cubicBezTo>
                  <a:cubicBezTo>
                    <a:pt x="1" y="1349"/>
                    <a:pt x="670" y="1609"/>
                    <a:pt x="1265" y="1609"/>
                  </a:cubicBezTo>
                  <a:cubicBezTo>
                    <a:pt x="1851" y="1609"/>
                    <a:pt x="2539" y="1358"/>
                    <a:pt x="2539" y="791"/>
                  </a:cubicBezTo>
                  <a:cubicBezTo>
                    <a:pt x="2539" y="233"/>
                    <a:pt x="1833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3298344" y="5553701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05"/>
                    <a:pt x="0" y="698"/>
                  </a:cubicBezTo>
                  <a:cubicBezTo>
                    <a:pt x="0" y="1200"/>
                    <a:pt x="595" y="1424"/>
                    <a:pt x="1125" y="1424"/>
                  </a:cubicBezTo>
                  <a:cubicBezTo>
                    <a:pt x="1655" y="1424"/>
                    <a:pt x="2251" y="1200"/>
                    <a:pt x="2251" y="708"/>
                  </a:cubicBezTo>
                  <a:cubicBezTo>
                    <a:pt x="2251" y="215"/>
                    <a:pt x="1628" y="1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3298344" y="5553701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1"/>
                  </a:moveTo>
                  <a:cubicBezTo>
                    <a:pt x="605" y="1"/>
                    <a:pt x="0" y="205"/>
                    <a:pt x="0" y="708"/>
                  </a:cubicBezTo>
                  <a:cubicBezTo>
                    <a:pt x="0" y="726"/>
                    <a:pt x="0" y="754"/>
                    <a:pt x="0" y="773"/>
                  </a:cubicBezTo>
                  <a:cubicBezTo>
                    <a:pt x="65" y="336"/>
                    <a:pt x="651" y="140"/>
                    <a:pt x="1116" y="140"/>
                  </a:cubicBezTo>
                  <a:cubicBezTo>
                    <a:pt x="1600" y="140"/>
                    <a:pt x="2195" y="336"/>
                    <a:pt x="2251" y="782"/>
                  </a:cubicBezTo>
                  <a:lnTo>
                    <a:pt x="2251" y="708"/>
                  </a:lnTo>
                  <a:cubicBezTo>
                    <a:pt x="2251" y="215"/>
                    <a:pt x="1618" y="1"/>
                    <a:pt x="111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3336008" y="5588409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49" y="632"/>
                  </a:moveTo>
                  <a:cubicBezTo>
                    <a:pt x="1367" y="632"/>
                    <a:pt x="1386" y="636"/>
                    <a:pt x="1404" y="636"/>
                  </a:cubicBezTo>
                  <a:cubicBezTo>
                    <a:pt x="1414" y="636"/>
                    <a:pt x="1423" y="635"/>
                    <a:pt x="1432" y="632"/>
                  </a:cubicBezTo>
                  <a:lnTo>
                    <a:pt x="1432" y="632"/>
                  </a:lnTo>
                  <a:lnTo>
                    <a:pt x="1414" y="660"/>
                  </a:lnTo>
                  <a:cubicBezTo>
                    <a:pt x="1395" y="642"/>
                    <a:pt x="1367" y="632"/>
                    <a:pt x="1349" y="632"/>
                  </a:cubicBezTo>
                  <a:close/>
                  <a:moveTo>
                    <a:pt x="949" y="688"/>
                  </a:moveTo>
                  <a:lnTo>
                    <a:pt x="958" y="697"/>
                  </a:lnTo>
                  <a:lnTo>
                    <a:pt x="949" y="707"/>
                  </a:lnTo>
                  <a:lnTo>
                    <a:pt x="949" y="688"/>
                  </a:lnTo>
                  <a:close/>
                  <a:moveTo>
                    <a:pt x="841" y="0"/>
                  </a:moveTo>
                  <a:cubicBezTo>
                    <a:pt x="791" y="0"/>
                    <a:pt x="742" y="15"/>
                    <a:pt x="698" y="46"/>
                  </a:cubicBezTo>
                  <a:lnTo>
                    <a:pt x="642" y="56"/>
                  </a:lnTo>
                  <a:lnTo>
                    <a:pt x="642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39"/>
                    <a:pt x="326" y="139"/>
                  </a:cubicBezTo>
                  <a:cubicBezTo>
                    <a:pt x="282" y="139"/>
                    <a:pt x="239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86" y="344"/>
                    <a:pt x="261" y="363"/>
                  </a:cubicBezTo>
                  <a:cubicBezTo>
                    <a:pt x="237" y="359"/>
                    <a:pt x="213" y="357"/>
                    <a:pt x="189" y="357"/>
                  </a:cubicBezTo>
                  <a:cubicBezTo>
                    <a:pt x="148" y="357"/>
                    <a:pt x="107" y="364"/>
                    <a:pt x="65" y="381"/>
                  </a:cubicBezTo>
                  <a:lnTo>
                    <a:pt x="0" y="344"/>
                  </a:lnTo>
                  <a:lnTo>
                    <a:pt x="0" y="474"/>
                  </a:lnTo>
                  <a:cubicBezTo>
                    <a:pt x="0" y="521"/>
                    <a:pt x="47" y="558"/>
                    <a:pt x="121" y="577"/>
                  </a:cubicBezTo>
                  <a:cubicBezTo>
                    <a:pt x="182" y="590"/>
                    <a:pt x="242" y="597"/>
                    <a:pt x="303" y="597"/>
                  </a:cubicBezTo>
                  <a:cubicBezTo>
                    <a:pt x="363" y="597"/>
                    <a:pt x="423" y="590"/>
                    <a:pt x="484" y="577"/>
                  </a:cubicBezTo>
                  <a:lnTo>
                    <a:pt x="484" y="577"/>
                  </a:lnTo>
                  <a:cubicBezTo>
                    <a:pt x="409" y="604"/>
                    <a:pt x="344" y="642"/>
                    <a:pt x="289" y="688"/>
                  </a:cubicBezTo>
                  <a:lnTo>
                    <a:pt x="223" y="660"/>
                  </a:lnTo>
                  <a:lnTo>
                    <a:pt x="223" y="772"/>
                  </a:lnTo>
                  <a:cubicBezTo>
                    <a:pt x="223" y="828"/>
                    <a:pt x="270" y="874"/>
                    <a:pt x="344" y="893"/>
                  </a:cubicBezTo>
                  <a:cubicBezTo>
                    <a:pt x="366" y="900"/>
                    <a:pt x="389" y="903"/>
                    <a:pt x="411" y="903"/>
                  </a:cubicBezTo>
                  <a:cubicBezTo>
                    <a:pt x="475" y="903"/>
                    <a:pt x="538" y="876"/>
                    <a:pt x="586" y="828"/>
                  </a:cubicBezTo>
                  <a:lnTo>
                    <a:pt x="586" y="828"/>
                  </a:lnTo>
                  <a:cubicBezTo>
                    <a:pt x="549" y="883"/>
                    <a:pt x="595" y="949"/>
                    <a:pt x="688" y="976"/>
                  </a:cubicBezTo>
                  <a:cubicBezTo>
                    <a:pt x="710" y="984"/>
                    <a:pt x="733" y="987"/>
                    <a:pt x="755" y="987"/>
                  </a:cubicBezTo>
                  <a:cubicBezTo>
                    <a:pt x="819" y="987"/>
                    <a:pt x="882" y="959"/>
                    <a:pt x="930" y="911"/>
                  </a:cubicBezTo>
                  <a:cubicBezTo>
                    <a:pt x="949" y="883"/>
                    <a:pt x="958" y="856"/>
                    <a:pt x="958" y="828"/>
                  </a:cubicBezTo>
                  <a:lnTo>
                    <a:pt x="958" y="707"/>
                  </a:lnTo>
                  <a:cubicBezTo>
                    <a:pt x="1023" y="772"/>
                    <a:pt x="1107" y="818"/>
                    <a:pt x="1200" y="837"/>
                  </a:cubicBezTo>
                  <a:cubicBezTo>
                    <a:pt x="1222" y="844"/>
                    <a:pt x="1244" y="848"/>
                    <a:pt x="1267" y="848"/>
                  </a:cubicBezTo>
                  <a:cubicBezTo>
                    <a:pt x="1330" y="848"/>
                    <a:pt x="1394" y="820"/>
                    <a:pt x="1442" y="772"/>
                  </a:cubicBezTo>
                  <a:cubicBezTo>
                    <a:pt x="1451" y="763"/>
                    <a:pt x="1451" y="744"/>
                    <a:pt x="1451" y="735"/>
                  </a:cubicBezTo>
                  <a:lnTo>
                    <a:pt x="1451" y="632"/>
                  </a:lnTo>
                  <a:cubicBezTo>
                    <a:pt x="1497" y="623"/>
                    <a:pt x="1544" y="595"/>
                    <a:pt x="1572" y="558"/>
                  </a:cubicBezTo>
                  <a:cubicBezTo>
                    <a:pt x="1572" y="549"/>
                    <a:pt x="1581" y="539"/>
                    <a:pt x="1581" y="521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25" y="428"/>
                    <a:pt x="1497" y="418"/>
                    <a:pt x="1479" y="409"/>
                  </a:cubicBezTo>
                  <a:cubicBezTo>
                    <a:pt x="1418" y="400"/>
                    <a:pt x="1358" y="395"/>
                    <a:pt x="1298" y="395"/>
                  </a:cubicBezTo>
                  <a:cubicBezTo>
                    <a:pt x="1237" y="395"/>
                    <a:pt x="1177" y="400"/>
                    <a:pt x="1116" y="409"/>
                  </a:cubicBezTo>
                  <a:cubicBezTo>
                    <a:pt x="1209" y="381"/>
                    <a:pt x="1293" y="325"/>
                    <a:pt x="1358" y="242"/>
                  </a:cubicBezTo>
                  <a:cubicBezTo>
                    <a:pt x="1367" y="232"/>
                    <a:pt x="1377" y="214"/>
                    <a:pt x="1367" y="195"/>
                  </a:cubicBezTo>
                  <a:lnTo>
                    <a:pt x="1367" y="84"/>
                  </a:lnTo>
                  <a:lnTo>
                    <a:pt x="1330" y="121"/>
                  </a:lnTo>
                  <a:cubicBezTo>
                    <a:pt x="1302" y="112"/>
                    <a:pt x="1284" y="102"/>
                    <a:pt x="1256" y="93"/>
                  </a:cubicBezTo>
                  <a:cubicBezTo>
                    <a:pt x="1234" y="86"/>
                    <a:pt x="1211" y="82"/>
                    <a:pt x="1189" y="82"/>
                  </a:cubicBezTo>
                  <a:cubicBezTo>
                    <a:pt x="1125" y="82"/>
                    <a:pt x="1062" y="110"/>
                    <a:pt x="1014" y="158"/>
                  </a:cubicBezTo>
                  <a:cubicBezTo>
                    <a:pt x="1051" y="102"/>
                    <a:pt x="1005" y="28"/>
                    <a:pt x="912" y="9"/>
                  </a:cubicBezTo>
                  <a:cubicBezTo>
                    <a:pt x="888" y="3"/>
                    <a:pt x="865" y="0"/>
                    <a:pt x="841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3335023" y="5574942"/>
              <a:ext cx="178246" cy="109378"/>
            </a:xfrm>
            <a:custGeom>
              <a:avLst/>
              <a:gdLst/>
              <a:ahLst/>
              <a:cxnLst/>
              <a:rect l="l" t="t" r="r" b="b"/>
              <a:pathLst>
                <a:path w="1628" h="999" extrusionOk="0">
                  <a:moveTo>
                    <a:pt x="848" y="1"/>
                  </a:moveTo>
                  <a:cubicBezTo>
                    <a:pt x="782" y="1"/>
                    <a:pt x="720" y="28"/>
                    <a:pt x="679" y="76"/>
                  </a:cubicBezTo>
                  <a:cubicBezTo>
                    <a:pt x="632" y="151"/>
                    <a:pt x="632" y="235"/>
                    <a:pt x="679" y="309"/>
                  </a:cubicBezTo>
                  <a:cubicBezTo>
                    <a:pt x="604" y="235"/>
                    <a:pt x="511" y="179"/>
                    <a:pt x="409" y="160"/>
                  </a:cubicBezTo>
                  <a:cubicBezTo>
                    <a:pt x="387" y="153"/>
                    <a:pt x="365" y="149"/>
                    <a:pt x="342" y="149"/>
                  </a:cubicBezTo>
                  <a:cubicBezTo>
                    <a:pt x="279" y="149"/>
                    <a:pt x="215" y="177"/>
                    <a:pt x="167" y="225"/>
                  </a:cubicBezTo>
                  <a:cubicBezTo>
                    <a:pt x="131" y="280"/>
                    <a:pt x="174" y="343"/>
                    <a:pt x="263" y="372"/>
                  </a:cubicBezTo>
                  <a:lnTo>
                    <a:pt x="263" y="372"/>
                  </a:lnTo>
                  <a:cubicBezTo>
                    <a:pt x="243" y="366"/>
                    <a:pt x="223" y="363"/>
                    <a:pt x="203" y="363"/>
                  </a:cubicBezTo>
                  <a:cubicBezTo>
                    <a:pt x="140" y="363"/>
                    <a:pt x="78" y="391"/>
                    <a:pt x="37" y="439"/>
                  </a:cubicBezTo>
                  <a:cubicBezTo>
                    <a:pt x="0" y="495"/>
                    <a:pt x="46" y="560"/>
                    <a:pt x="139" y="588"/>
                  </a:cubicBezTo>
                  <a:cubicBezTo>
                    <a:pt x="200" y="597"/>
                    <a:pt x="260" y="602"/>
                    <a:pt x="321" y="602"/>
                  </a:cubicBezTo>
                  <a:cubicBezTo>
                    <a:pt x="381" y="602"/>
                    <a:pt x="442" y="597"/>
                    <a:pt x="502" y="588"/>
                  </a:cubicBezTo>
                  <a:lnTo>
                    <a:pt x="502" y="588"/>
                  </a:lnTo>
                  <a:cubicBezTo>
                    <a:pt x="409" y="616"/>
                    <a:pt x="325" y="672"/>
                    <a:pt x="260" y="755"/>
                  </a:cubicBezTo>
                  <a:cubicBezTo>
                    <a:pt x="223" y="811"/>
                    <a:pt x="270" y="876"/>
                    <a:pt x="363" y="904"/>
                  </a:cubicBezTo>
                  <a:cubicBezTo>
                    <a:pt x="385" y="911"/>
                    <a:pt x="407" y="915"/>
                    <a:pt x="430" y="915"/>
                  </a:cubicBezTo>
                  <a:cubicBezTo>
                    <a:pt x="493" y="915"/>
                    <a:pt x="556" y="887"/>
                    <a:pt x="604" y="839"/>
                  </a:cubicBezTo>
                  <a:lnTo>
                    <a:pt x="604" y="839"/>
                  </a:lnTo>
                  <a:cubicBezTo>
                    <a:pt x="567" y="895"/>
                    <a:pt x="614" y="960"/>
                    <a:pt x="707" y="988"/>
                  </a:cubicBezTo>
                  <a:cubicBezTo>
                    <a:pt x="731" y="995"/>
                    <a:pt x="755" y="999"/>
                    <a:pt x="779" y="999"/>
                  </a:cubicBezTo>
                  <a:cubicBezTo>
                    <a:pt x="846" y="999"/>
                    <a:pt x="907" y="971"/>
                    <a:pt x="949" y="923"/>
                  </a:cubicBezTo>
                  <a:cubicBezTo>
                    <a:pt x="986" y="848"/>
                    <a:pt x="986" y="765"/>
                    <a:pt x="949" y="700"/>
                  </a:cubicBezTo>
                  <a:lnTo>
                    <a:pt x="949" y="700"/>
                  </a:lnTo>
                  <a:cubicBezTo>
                    <a:pt x="1023" y="774"/>
                    <a:pt x="1116" y="820"/>
                    <a:pt x="1218" y="848"/>
                  </a:cubicBezTo>
                  <a:cubicBezTo>
                    <a:pt x="1240" y="856"/>
                    <a:pt x="1263" y="859"/>
                    <a:pt x="1285" y="859"/>
                  </a:cubicBezTo>
                  <a:cubicBezTo>
                    <a:pt x="1349" y="859"/>
                    <a:pt x="1412" y="831"/>
                    <a:pt x="1460" y="783"/>
                  </a:cubicBezTo>
                  <a:cubicBezTo>
                    <a:pt x="1493" y="725"/>
                    <a:pt x="1459" y="666"/>
                    <a:pt x="1384" y="641"/>
                  </a:cubicBezTo>
                  <a:lnTo>
                    <a:pt x="1384" y="641"/>
                  </a:lnTo>
                  <a:cubicBezTo>
                    <a:pt x="1398" y="644"/>
                    <a:pt x="1411" y="645"/>
                    <a:pt x="1424" y="645"/>
                  </a:cubicBezTo>
                  <a:cubicBezTo>
                    <a:pt x="1487" y="645"/>
                    <a:pt x="1549" y="617"/>
                    <a:pt x="1590" y="569"/>
                  </a:cubicBezTo>
                  <a:cubicBezTo>
                    <a:pt x="1627" y="504"/>
                    <a:pt x="1590" y="439"/>
                    <a:pt x="1488" y="411"/>
                  </a:cubicBezTo>
                  <a:cubicBezTo>
                    <a:pt x="1427" y="397"/>
                    <a:pt x="1367" y="390"/>
                    <a:pt x="1307" y="390"/>
                  </a:cubicBezTo>
                  <a:cubicBezTo>
                    <a:pt x="1246" y="390"/>
                    <a:pt x="1186" y="397"/>
                    <a:pt x="1125" y="411"/>
                  </a:cubicBezTo>
                  <a:cubicBezTo>
                    <a:pt x="1218" y="383"/>
                    <a:pt x="1302" y="328"/>
                    <a:pt x="1367" y="244"/>
                  </a:cubicBezTo>
                  <a:cubicBezTo>
                    <a:pt x="1404" y="188"/>
                    <a:pt x="1358" y="123"/>
                    <a:pt x="1265" y="95"/>
                  </a:cubicBezTo>
                  <a:cubicBezTo>
                    <a:pt x="1243" y="88"/>
                    <a:pt x="1220" y="84"/>
                    <a:pt x="1198" y="84"/>
                  </a:cubicBezTo>
                  <a:cubicBezTo>
                    <a:pt x="1134" y="84"/>
                    <a:pt x="1071" y="112"/>
                    <a:pt x="1023" y="160"/>
                  </a:cubicBezTo>
                  <a:cubicBezTo>
                    <a:pt x="1060" y="104"/>
                    <a:pt x="1014" y="39"/>
                    <a:pt x="921" y="11"/>
                  </a:cubicBezTo>
                  <a:cubicBezTo>
                    <a:pt x="896" y="4"/>
                    <a:pt x="872" y="1"/>
                    <a:pt x="8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532693833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" name="Google Shape;1153;p31"/>
          <p:cNvGrpSpPr/>
          <p:nvPr/>
        </p:nvGrpSpPr>
        <p:grpSpPr>
          <a:xfrm>
            <a:off x="-260016" y="4904164"/>
            <a:ext cx="9385943" cy="3691163"/>
            <a:chOff x="-183816" y="3601922"/>
            <a:chExt cx="9385943" cy="2768372"/>
          </a:xfrm>
        </p:grpSpPr>
        <p:sp>
          <p:nvSpPr>
            <p:cNvPr id="1154" name="Google Shape;1154;p31"/>
            <p:cNvSpPr/>
            <p:nvPr/>
          </p:nvSpPr>
          <p:spPr>
            <a:xfrm>
              <a:off x="-58157" y="3601922"/>
              <a:ext cx="9260284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-58157" y="3940032"/>
              <a:ext cx="9260284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-58157" y="4108028"/>
              <a:ext cx="9260284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-58157" y="4268153"/>
              <a:ext cx="9260284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-58157" y="4424545"/>
              <a:ext cx="9260284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-58157" y="4578616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61" name="Google Shape;1161;p31"/>
          <p:cNvGrpSpPr/>
          <p:nvPr/>
        </p:nvGrpSpPr>
        <p:grpSpPr>
          <a:xfrm>
            <a:off x="-188093" y="-188636"/>
            <a:ext cx="9420044" cy="6760399"/>
            <a:chOff x="-188093" y="-370077"/>
            <a:chExt cx="9420044" cy="5070299"/>
          </a:xfrm>
        </p:grpSpPr>
        <p:sp>
          <p:nvSpPr>
            <p:cNvPr id="1162" name="Google Shape;1162;p31"/>
            <p:cNvSpPr/>
            <p:nvPr/>
          </p:nvSpPr>
          <p:spPr>
            <a:xfrm rot="-636707">
              <a:off x="7961364" y="-3208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-188093" y="29877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31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3271006" y="-67667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116101" y="-67676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64478" y="15470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71033155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32"/>
          <p:cNvGrpSpPr/>
          <p:nvPr/>
        </p:nvGrpSpPr>
        <p:grpSpPr>
          <a:xfrm flipH="1">
            <a:off x="6599027" y="-199517"/>
            <a:ext cx="3046054" cy="7257036"/>
            <a:chOff x="-514649" y="-178950"/>
            <a:chExt cx="3046054" cy="5442777"/>
          </a:xfrm>
        </p:grpSpPr>
        <p:sp>
          <p:nvSpPr>
            <p:cNvPr id="1176" name="Google Shape;1176;p32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32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32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32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0" name="Google Shape;1180;p32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1" name="Google Shape;1181;p32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32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83" name="Google Shape;1183;p32"/>
          <p:cNvGrpSpPr/>
          <p:nvPr/>
        </p:nvGrpSpPr>
        <p:grpSpPr>
          <a:xfrm>
            <a:off x="-514649" y="-238599"/>
            <a:ext cx="3046054" cy="7257036"/>
            <a:chOff x="-514649" y="-178950"/>
            <a:chExt cx="3046054" cy="5442777"/>
          </a:xfrm>
        </p:grpSpPr>
        <p:sp>
          <p:nvSpPr>
            <p:cNvPr id="1184" name="Google Shape;1184;p32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32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32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7" name="Google Shape;1187;p32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8" name="Google Shape;1188;p32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32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32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91" name="Google Shape;1191;p32"/>
          <p:cNvSpPr/>
          <p:nvPr/>
        </p:nvSpPr>
        <p:spPr>
          <a:xfrm rot="-636976">
            <a:off x="1699304" y="5649389"/>
            <a:ext cx="492391" cy="643225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2" name="Google Shape;1192;p32"/>
          <p:cNvSpPr/>
          <p:nvPr/>
        </p:nvSpPr>
        <p:spPr>
          <a:xfrm>
            <a:off x="8260459" y="3899731"/>
            <a:ext cx="212147" cy="276745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3" name="Google Shape;1193;p32"/>
          <p:cNvSpPr/>
          <p:nvPr/>
        </p:nvSpPr>
        <p:spPr>
          <a:xfrm>
            <a:off x="424753" y="3498689"/>
            <a:ext cx="307430" cy="401027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4" name="Google Shape;1194;p32"/>
          <p:cNvSpPr/>
          <p:nvPr/>
        </p:nvSpPr>
        <p:spPr>
          <a:xfrm>
            <a:off x="7064465" y="5092365"/>
            <a:ext cx="360738" cy="50210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5" name="Google Shape;1195;p32"/>
          <p:cNvSpPr/>
          <p:nvPr/>
        </p:nvSpPr>
        <p:spPr>
          <a:xfrm>
            <a:off x="1659081" y="4210671"/>
            <a:ext cx="133310" cy="173325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6" name="Google Shape;1196;p32"/>
          <p:cNvSpPr/>
          <p:nvPr/>
        </p:nvSpPr>
        <p:spPr>
          <a:xfrm>
            <a:off x="271040" y="929522"/>
            <a:ext cx="307431" cy="428875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7" name="Google Shape;1197;p32"/>
          <p:cNvSpPr/>
          <p:nvPr/>
        </p:nvSpPr>
        <p:spPr>
          <a:xfrm>
            <a:off x="8231569" y="517421"/>
            <a:ext cx="269936" cy="352132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8" name="Google Shape;1198;p32"/>
          <p:cNvSpPr/>
          <p:nvPr/>
        </p:nvSpPr>
        <p:spPr>
          <a:xfrm rot="-636691">
            <a:off x="6198714" y="-160475"/>
            <a:ext cx="478045" cy="624552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9" name="Google Shape;1199;p32"/>
          <p:cNvSpPr/>
          <p:nvPr/>
        </p:nvSpPr>
        <p:spPr>
          <a:xfrm>
            <a:off x="4031652" y="310300"/>
            <a:ext cx="159280" cy="207131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0" name="Google Shape;1200;p32"/>
          <p:cNvSpPr/>
          <p:nvPr/>
        </p:nvSpPr>
        <p:spPr>
          <a:xfrm>
            <a:off x="1866356" y="104579"/>
            <a:ext cx="158289" cy="205725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68081777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114985"/>
            <a:ext cx="5185390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470397"/>
            <a:ext cx="7364800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5484881"/>
            <a:ext cx="1652623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203215"/>
            <a:ext cx="1222973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8" y="-203215"/>
            <a:ext cx="1230293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5457681"/>
            <a:ext cx="1722790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3267251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4157267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6" y="4863134"/>
            <a:ext cx="17575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275730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921500"/>
            <a:ext cx="3680100" cy="2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66916"/>
            <a:ext cx="1551786" cy="1391107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3" y="146451"/>
            <a:ext cx="1525066" cy="1453316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5532014"/>
            <a:ext cx="2539604" cy="1393821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42700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4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23"/>
          <p:cNvSpPr/>
          <p:nvPr/>
        </p:nvSpPr>
        <p:spPr>
          <a:xfrm flipH="1">
            <a:off x="2516989" y="62753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" name="Google Shape;251;p23"/>
          <p:cNvSpPr/>
          <p:nvPr/>
        </p:nvSpPr>
        <p:spPr>
          <a:xfrm flipH="1">
            <a:off x="8253463" y="2572006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2" name="Google Shape;252;p23"/>
          <p:cNvSpPr/>
          <p:nvPr/>
        </p:nvSpPr>
        <p:spPr>
          <a:xfrm rot="-126104" flipH="1">
            <a:off x="-739395" y="4855276"/>
            <a:ext cx="2578391" cy="1774216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" name="Google Shape;253;p23"/>
          <p:cNvSpPr/>
          <p:nvPr/>
        </p:nvSpPr>
        <p:spPr>
          <a:xfrm rot="-126083" flipH="1">
            <a:off x="346412" y="38599"/>
            <a:ext cx="1594152" cy="1096904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" name="Google Shape;254;p23"/>
          <p:cNvSpPr/>
          <p:nvPr/>
        </p:nvSpPr>
        <p:spPr>
          <a:xfrm rot="-126039" flipH="1">
            <a:off x="6997837" y="4292673"/>
            <a:ext cx="1838757" cy="1265203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23"/>
          <p:cNvSpPr/>
          <p:nvPr/>
        </p:nvSpPr>
        <p:spPr>
          <a:xfrm flipH="1">
            <a:off x="2663314" y="323939"/>
            <a:ext cx="236942" cy="319343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94262443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7" y="121901"/>
            <a:ext cx="973981" cy="1005131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6" y="68313"/>
            <a:ext cx="1167069" cy="1112243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5390166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19" y="5503794"/>
            <a:ext cx="882445" cy="1268417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6874224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6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30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5033660"/>
            <a:ext cx="3196958" cy="437916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6016902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854688" y="571723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5" y="1842470"/>
            <a:ext cx="739041" cy="3196289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4470040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7793656" y="4508705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1" y="491389"/>
            <a:ext cx="736021" cy="4547369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5553593"/>
            <a:ext cx="1136990" cy="1968008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39" y="5033669"/>
            <a:ext cx="1365815" cy="2358676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4" y="603721"/>
            <a:ext cx="836903" cy="696687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1" y="596093"/>
            <a:ext cx="824588" cy="101318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8643509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371570"/>
            <a:ext cx="1025206" cy="1488259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98442"/>
            <a:ext cx="988904" cy="910220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5828601"/>
            <a:ext cx="1087181" cy="103603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2" y="5814611"/>
            <a:ext cx="1587788" cy="910259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318155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63083"/>
            <a:ext cx="6371976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788533"/>
            <a:ext cx="24384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3324100"/>
            <a:ext cx="24384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3318690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514621"/>
            <a:ext cx="8600462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799079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3456697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4609636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4609640"/>
            <a:ext cx="5124438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754967"/>
            <a:ext cx="59082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4462897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6" y="4479656"/>
            <a:ext cx="494121" cy="46632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5327317"/>
            <a:ext cx="18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966087"/>
            <a:ext cx="2564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930383"/>
            <a:ext cx="18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34" y="5008579"/>
            <a:ext cx="3191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5284827"/>
            <a:ext cx="18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891284"/>
            <a:ext cx="76528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5705541"/>
            <a:ext cx="18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5723394"/>
            <a:ext cx="26155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5713213"/>
            <a:ext cx="2564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4703439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7" y="4711087"/>
            <a:ext cx="320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4735751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4395442"/>
            <a:ext cx="1376489" cy="1842116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4271090"/>
            <a:ext cx="1096430" cy="1773633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2" y="3427555"/>
            <a:ext cx="1002753" cy="2015175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1" y="5416988"/>
            <a:ext cx="637253" cy="658968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8" y="4127568"/>
            <a:ext cx="1533281" cy="1775373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3318690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09" y="377017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4470040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13" y="4508705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77" y="49917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26" y="4876910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82" y="49917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33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23" y="4195571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3318690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0" y="377017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4536022"/>
            <a:ext cx="40150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4570900"/>
            <a:ext cx="3726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2" y="49917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3" y="4876910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7" y="49917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7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3" y="4195571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1074301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5608260"/>
            <a:ext cx="302716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16946" y="5666714"/>
            <a:ext cx="403628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7" y="4271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7" y="3090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39" y="6980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111925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1" y="549501"/>
            <a:ext cx="252703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7" y="4694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464645"/>
            <a:ext cx="89350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420665"/>
            <a:ext cx="86324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0240327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386924" y="-982418"/>
            <a:ext cx="2789416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4739375"/>
            <a:ext cx="2925304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962927" y="-431897"/>
            <a:ext cx="3900413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3580500"/>
            <a:ext cx="23415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4372067"/>
            <a:ext cx="23415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2044767"/>
            <a:ext cx="23415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4028155"/>
            <a:ext cx="2416620" cy="2990363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208934"/>
            <a:ext cx="2602000" cy="3446355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603886"/>
            <a:ext cx="22479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71" y="3955330"/>
            <a:ext cx="93441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83" y="1887926"/>
            <a:ext cx="10241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5869767"/>
            <a:ext cx="34043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5362493"/>
            <a:ext cx="1210840" cy="2091095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1" y="-453683"/>
            <a:ext cx="2034053" cy="2844353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719994"/>
            <a:ext cx="202568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4" y="1455627"/>
            <a:ext cx="252717" cy="326379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2001745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71495"/>
            <a:ext cx="1872975" cy="2438687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71495"/>
            <a:ext cx="1872975" cy="2438687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429327" y="5883721"/>
            <a:ext cx="334907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5930569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398784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5750673" y="-373399"/>
            <a:ext cx="5419900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760226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2529651"/>
            <a:ext cx="7704000" cy="15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4974901"/>
            <a:ext cx="2178849" cy="231563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5568018"/>
            <a:ext cx="1259736" cy="1129385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3949088"/>
            <a:ext cx="77040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4703121"/>
            <a:ext cx="1499664" cy="2595356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5362493"/>
            <a:ext cx="1210840" cy="2091095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771386" y="130988"/>
            <a:ext cx="2098568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716672" y="379139"/>
            <a:ext cx="87407" cy="11324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821787" y="106247"/>
            <a:ext cx="74435" cy="99384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106348" y="221829"/>
            <a:ext cx="66507" cy="895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157411" y="-98561"/>
            <a:ext cx="51064" cy="71380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955213" y="548119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003704" y="150585"/>
            <a:ext cx="51167" cy="69596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660768" y="24297"/>
            <a:ext cx="56006" cy="73988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445700" y="320937"/>
            <a:ext cx="40666" cy="5175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755382" y="-156762"/>
            <a:ext cx="86789" cy="116543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1293206" y="256008"/>
            <a:ext cx="53535" cy="63968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223713" y="584085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1456694" y="177627"/>
            <a:ext cx="46226" cy="68909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1472034" y="443931"/>
            <a:ext cx="79994" cy="82088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747454" y="760476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034487" y="840504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1398321" y="656152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499132" y="570082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934314" y="-259167"/>
            <a:ext cx="69493" cy="88539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1382980" y="-64929"/>
            <a:ext cx="86686" cy="116405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1607931" y="297190"/>
            <a:ext cx="48594" cy="55045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896118" y="352098"/>
            <a:ext cx="51167" cy="64929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7973163" y="318566"/>
            <a:ext cx="901670" cy="1046133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549107" y="1258383"/>
            <a:ext cx="1373575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268218" y="128991"/>
            <a:ext cx="1593104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577334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3111655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972081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9719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063330" y="4791840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50" y="3670202"/>
            <a:ext cx="633919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2" y="-2215355"/>
            <a:ext cx="3753445" cy="5361388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1" y="5431001"/>
            <a:ext cx="1106519" cy="697167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220400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5057067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5252067"/>
            <a:ext cx="973848" cy="1399836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5" y="585371"/>
            <a:ext cx="701393" cy="697157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24534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114986"/>
            <a:ext cx="5185390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9" y="2470398"/>
            <a:ext cx="7364800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89" y="5484881"/>
            <a:ext cx="1652623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203215"/>
            <a:ext cx="1222973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8" y="-203215"/>
            <a:ext cx="1230293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7" y="5457681"/>
            <a:ext cx="1722790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3267251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4157267"/>
            <a:ext cx="7704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6" y="4863135"/>
            <a:ext cx="17575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672381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969333"/>
            <a:ext cx="66102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4395667"/>
            <a:ext cx="28227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93257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8" y="-289642"/>
            <a:ext cx="2052321" cy="1816073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8" y="5222136"/>
            <a:ext cx="1634561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7" y="4706648"/>
            <a:ext cx="890665" cy="1280264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5340692"/>
            <a:ext cx="3227084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6" y="5842563"/>
            <a:ext cx="1217971" cy="767403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2687029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5006404"/>
            <a:ext cx="27675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3337067"/>
            <a:ext cx="27675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579710"/>
            <a:ext cx="1033840" cy="3558285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32974" y="-723093"/>
            <a:ext cx="5314289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50610" y="20901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72935" y="2290555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10337" y="590135"/>
            <a:ext cx="233107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79435" y="1331396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83085" y="17710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65431"/>
            <a:ext cx="446304" cy="641528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641017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650400"/>
            <a:ext cx="41679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2925545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6" y="2286434"/>
            <a:ext cx="69836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26" y="2440234"/>
            <a:ext cx="7129847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3" y="-657065"/>
            <a:ext cx="1762863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53" y="1984767"/>
            <a:ext cx="377803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2044309"/>
            <a:ext cx="509948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1" y="865601"/>
            <a:ext cx="9740697" cy="7393935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07866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88421"/>
            <a:ext cx="1006274" cy="1168913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0" y="5584685"/>
            <a:ext cx="769875" cy="1106633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2859073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6702346" y="6047713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5497263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3" y="6198233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3" y="6078809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5950460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7" y="5902966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1" y="5984917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6131521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5855657"/>
            <a:ext cx="941532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6702346" y="-474554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756107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863204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695200" y="-840718"/>
            <a:ext cx="3577780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443435" y="5943777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276290" y="6267777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808688" y="-840729"/>
            <a:ext cx="3577784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7" y="121901"/>
            <a:ext cx="973981" cy="1005131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6" y="68313"/>
            <a:ext cx="1167069" cy="1112243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19" y="5503794"/>
            <a:ext cx="882445" cy="1268417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5390166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618989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451338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507831"/>
            <a:ext cx="1606980" cy="302905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507849"/>
            <a:ext cx="1499664" cy="2595356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643760"/>
            <a:ext cx="1210840" cy="2091095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93225"/>
            <a:ext cx="1259736" cy="1129385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5519936"/>
            <a:ext cx="1762872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5008837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69" y="6365647"/>
            <a:ext cx="71631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2" y="6207221"/>
            <a:ext cx="78785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1" y="6089601"/>
            <a:ext cx="8769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7" y="6312522"/>
            <a:ext cx="97403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8" y="6362298"/>
            <a:ext cx="90297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6126743"/>
            <a:ext cx="88402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7" y="6540244"/>
            <a:ext cx="52539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6610548"/>
            <a:ext cx="107162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6187450"/>
            <a:ext cx="39274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89" y="6537149"/>
            <a:ext cx="61777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29872" y="384715"/>
            <a:ext cx="210085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69220" y="526453"/>
            <a:ext cx="173985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65172" y="616954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71143" y="702738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53697" y="544756"/>
            <a:ext cx="197192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54989" y="866811"/>
            <a:ext cx="143179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59553" y="922545"/>
            <a:ext cx="133407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37250" y="1028970"/>
            <a:ext cx="1254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04616" y="675766"/>
            <a:ext cx="151185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59564" y="392174"/>
            <a:ext cx="16340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08516" y="836769"/>
            <a:ext cx="160957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67427" y="1120635"/>
            <a:ext cx="130285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32479" y="227412"/>
            <a:ext cx="171407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02608" y="1080992"/>
            <a:ext cx="125943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190168" y="205408"/>
            <a:ext cx="163536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16934" y="820085"/>
            <a:ext cx="143179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66324" y="483148"/>
            <a:ext cx="160957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44919"/>
            <a:ext cx="924350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5673577"/>
            <a:ext cx="819952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6112154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4196674"/>
            <a:ext cx="1606980" cy="302905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5466326"/>
            <a:ext cx="1210840" cy="2091095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79" y="5517034"/>
            <a:ext cx="1813649" cy="1604863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4703121"/>
            <a:ext cx="1499664" cy="2595356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71495"/>
            <a:ext cx="1872975" cy="2438687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7" y="-271495"/>
            <a:ext cx="1872975" cy="2438687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76421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419058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449291"/>
            <a:ext cx="1136990" cy="1968008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39" y="-320033"/>
            <a:ext cx="1365815" cy="2358676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443435" y="5943777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276290" y="6267777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49091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921500"/>
            <a:ext cx="3680100" cy="2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4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66917"/>
            <a:ext cx="1551786" cy="1391107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4" y="146451"/>
            <a:ext cx="1525066" cy="1453316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5532015"/>
            <a:ext cx="2539604" cy="1393821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4245596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4529833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5638633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686700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3816600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843567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994567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070505" y="4894124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681298"/>
            <a:ext cx="2627412" cy="3752972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5" y="5323488"/>
            <a:ext cx="701393" cy="697157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457201" y="1388343"/>
            <a:ext cx="134999" cy="135717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591487" y="1664177"/>
            <a:ext cx="148481" cy="15845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768630" y="1855132"/>
            <a:ext cx="165267" cy="189171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982557" y="1443582"/>
            <a:ext cx="183570" cy="18059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765325" y="1327865"/>
            <a:ext cx="170177" cy="202504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110593" y="1763464"/>
            <a:ext cx="166606" cy="210837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629255" y="1082507"/>
            <a:ext cx="99017" cy="112503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775505" y="865600"/>
            <a:ext cx="201963" cy="19690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957200" y="1778941"/>
            <a:ext cx="74017" cy="80955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039611" y="1094649"/>
            <a:ext cx="116428" cy="106192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655769" y="6039374"/>
            <a:ext cx="2366951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34538" y="6137842"/>
            <a:ext cx="28295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395476" y="5949681"/>
            <a:ext cx="234337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56271" y="5830806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13541" y="5715263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50438" y="5911183"/>
            <a:ext cx="265595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186761" y="5479747"/>
            <a:ext cx="192844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63150" y="5419351"/>
            <a:ext cx="179683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34598" y="5269153"/>
            <a:ext cx="168899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782572" y="5745423"/>
            <a:ext cx="203628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26799" y="6125605"/>
            <a:ext cx="22008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29471" y="5515550"/>
            <a:ext cx="216789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56749" y="5147611"/>
            <a:ext cx="17547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48432" y="6336002"/>
            <a:ext cx="230864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684587" y="5194288"/>
            <a:ext cx="169629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785397" y="6370711"/>
            <a:ext cx="220263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11452" y="5550496"/>
            <a:ext cx="192844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55672" y="6005266"/>
            <a:ext cx="216789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8792263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6" y="3828805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688821" y="5432440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373352" y="57687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421401" y="5653843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481757" y="57687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481758" y="202873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558499" y="5380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271005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287023" y="4195571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3700207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10" y="425743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2" y="62770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3" y="6162210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7" y="6277078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6" y="3249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7" y="4913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19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52306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3" y="5480871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740660" y="6160174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690784" y="5306205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523059" y="42574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5886856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7" y="579163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7" y="4742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7681096" y="279207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1330102" y="6730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1378151" y="558143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2251382" y="4444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6791034" y="634887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54488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399" y="267424"/>
            <a:ext cx="629701" cy="905153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32665" y="6240224"/>
            <a:ext cx="223764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60420" y="6048272"/>
            <a:ext cx="185313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479934" y="6191805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29355" y="6029173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45102" y="5904137"/>
            <a:ext cx="210032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32298" y="5748801"/>
            <a:ext cx="152500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65372" y="6027643"/>
            <a:ext cx="142093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11714" y="5763488"/>
            <a:ext cx="133564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09073" y="6410078"/>
            <a:ext cx="161029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19652" y="6509833"/>
            <a:ext cx="17403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290541" y="6225390"/>
            <a:ext cx="171437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10208" y="5984468"/>
            <a:ext cx="138768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786923" y="6142560"/>
            <a:ext cx="182567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14823" y="6222222"/>
            <a:ext cx="134143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70116" y="6494077"/>
            <a:ext cx="174183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284389" y="6515163"/>
            <a:ext cx="152500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34477" y="6628700"/>
            <a:ext cx="171437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5" y="6385349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8" y="6177078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90" y="6265171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4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3" y="6514378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4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3" y="5976136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6" y="6541759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5" y="6231428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8" y="6434721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8" y="6737584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7" y="5898001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6046251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8" y="6322841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3" y="6364743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5" y="2685473"/>
            <a:ext cx="2683352" cy="285141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3335931"/>
            <a:ext cx="2683352" cy="285141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5574721" y="2171914"/>
            <a:ext cx="3577820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669886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7" y="5887106"/>
            <a:ext cx="629701" cy="905153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208856" y="227215"/>
            <a:ext cx="1091859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10" y="657916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3" y="449645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5" y="537738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68" y="293233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8" y="786945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483388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8" y="386997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613523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8" y="248703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563875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1" y="814325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80" y="503994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3" y="707288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3" y="950131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3" y="1010151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869367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803677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2" y="170568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318817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3" y="595408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637310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736748"/>
            <a:ext cx="2683344" cy="285140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5613324" y="2799492"/>
            <a:ext cx="3577809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7" y="2736735"/>
            <a:ext cx="2683377" cy="28514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1" y="5268903"/>
            <a:ext cx="3132965" cy="171947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710110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5" y="267424"/>
            <a:ext cx="629701" cy="905153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5696031"/>
            <a:ext cx="818894" cy="1037877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5" y="6385349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399443" y="6177078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616737" y="6265171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655631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501296" y="6514378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538323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27840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12347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348829" y="5976136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759350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706350" y="6541759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884126" y="6231428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895846" y="6434721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34270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561764" y="6737584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839525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153108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487709" y="5898001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829672" y="6046251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001433" y="6322841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458148" y="6364743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2473235"/>
            <a:ext cx="3159556" cy="335740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126941" y="3301789"/>
            <a:ext cx="357779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4" y="2605991"/>
            <a:ext cx="2683378" cy="285143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5719192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7577558" y="5674701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794503" y="-945574"/>
            <a:ext cx="3577816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97105"/>
            <a:ext cx="1531958" cy="706093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97688"/>
            <a:ext cx="1361048" cy="607389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29" y="-22746"/>
            <a:ext cx="191139" cy="292905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2" y="102200"/>
            <a:ext cx="244610" cy="278035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3" y="223211"/>
            <a:ext cx="151665" cy="22583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327893"/>
            <a:ext cx="95460" cy="158772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332122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4" y="387232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29" y="277886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2" y="246977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507951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8" y="542489"/>
            <a:ext cx="941373" cy="1855408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8" y="601831"/>
            <a:ext cx="788942" cy="1597495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5" y="862086"/>
            <a:ext cx="263309" cy="304277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1182108"/>
            <a:ext cx="296988" cy="370177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7" y="1483758"/>
            <a:ext cx="282554" cy="309817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803489"/>
            <a:ext cx="290974" cy="259372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887176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4" y="1945203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863850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645884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719803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637575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1065181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1" y="1088655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1" y="1326155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2" y="1415819"/>
            <a:ext cx="38709" cy="38491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2097559"/>
            <a:ext cx="37944" cy="39511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5" y="-88801"/>
            <a:ext cx="1227535" cy="1465111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70" y="-122479"/>
            <a:ext cx="926829" cy="1388713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70" y="591342"/>
            <a:ext cx="418145" cy="522389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4" y="126401"/>
            <a:ext cx="441217" cy="535657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3" y="772569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3" y="921281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8" y="897808"/>
            <a:ext cx="55439" cy="58173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5" y="734225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59" y="687426"/>
            <a:ext cx="55549" cy="58173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1" y="320895"/>
            <a:ext cx="55439" cy="58027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4" y="164748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1" y="842697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2" y="281531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1" y="928717"/>
            <a:ext cx="52705" cy="54383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3" y="1010071"/>
            <a:ext cx="49862" cy="51612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6" y="921281"/>
            <a:ext cx="52705" cy="50592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088327" y="5212332"/>
            <a:ext cx="2649432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6" y="5552317"/>
            <a:ext cx="627975" cy="1171367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2020218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380408" y="56367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2558367"/>
            <a:ext cx="5071200" cy="30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820167" y="54161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76826" y="4403147"/>
            <a:ext cx="2441911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5" y="3383243"/>
            <a:ext cx="711165" cy="1247232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4018878"/>
            <a:ext cx="791028" cy="981897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69" y="5664848"/>
            <a:ext cx="605489" cy="7432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1" y="4918285"/>
            <a:ext cx="872375" cy="831433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836875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780400"/>
            <a:ext cx="6201084" cy="5000467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2211467"/>
            <a:ext cx="3196500" cy="12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840733"/>
            <a:ext cx="4057500" cy="111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6313733"/>
            <a:ext cx="2478984" cy="1763703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5466830" y="6288331"/>
            <a:ext cx="2478816" cy="1763477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3623440" y="-1219430"/>
            <a:ext cx="1827543" cy="1300860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8111035" y="-337804"/>
            <a:ext cx="2151746" cy="1529696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490212"/>
            <a:ext cx="2151746" cy="1529471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6163117" y="3869141"/>
            <a:ext cx="44508" cy="42935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6197511" y="3742135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6353795" y="4064483"/>
            <a:ext cx="41474" cy="46981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6420220" y="4055267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968201" y="5366575"/>
            <a:ext cx="108574" cy="110147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1374215" y="6040385"/>
            <a:ext cx="105539" cy="109923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7726645" y="1606630"/>
            <a:ext cx="110765" cy="115092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4553136" y="288120"/>
            <a:ext cx="32201" cy="428675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4635576" y="575178"/>
            <a:ext cx="111440" cy="133975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4385386" y="575177"/>
            <a:ext cx="104865" cy="122736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1507285" y="3030923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244509" y="348240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1462758" y="4182274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1552113" y="422093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626877" y="47040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674926" y="4589143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735282" y="47040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1" y="4918963"/>
            <a:ext cx="7635158" cy="176708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39" y="4577004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8416187" y="4670517"/>
            <a:ext cx="44340" cy="41811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8301713" y="4686702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076784" y="24336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6526771" y="1691147"/>
            <a:ext cx="85645" cy="89691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1374233" y="1226855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7176863" y="1547509"/>
            <a:ext cx="174830" cy="233332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2676794" y="330497"/>
            <a:ext cx="870443" cy="628513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5172805" y="613732"/>
            <a:ext cx="733040" cy="518141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216592" y="2614589"/>
            <a:ext cx="1119791" cy="797105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4195475" y="332295"/>
            <a:ext cx="175505" cy="235131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569724" y="15547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7748729" y="3982660"/>
            <a:ext cx="174830" cy="233557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7977678" y="2326632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8002798" y="2488257"/>
            <a:ext cx="89354" cy="88567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8111035" y="2343717"/>
            <a:ext cx="88680" cy="89916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3741624" y="1047353"/>
            <a:ext cx="85645" cy="93737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3821030" y="886627"/>
            <a:ext cx="88680" cy="88567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3890321" y="1102200"/>
            <a:ext cx="86488" cy="89691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369941" y="3746180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515605" y="3657613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531623" y="3907805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2228505" y="636436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4394951"/>
            <a:ext cx="4235700" cy="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14000"/>
              </a:lnSpc>
              <a:buClr>
                <a:srgbClr val="000000"/>
              </a:buClr>
              <a:buFont typeface="Arial"/>
              <a:buNone/>
            </a:pP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17153917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230965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71495"/>
            <a:ext cx="1872975" cy="2438687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6988124" y="4790741"/>
            <a:ext cx="2497300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577558" y="-945566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5536832"/>
            <a:ext cx="2683362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121824" y="5864779"/>
            <a:ext cx="1171367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6" y="144031"/>
            <a:ext cx="627975" cy="1171367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59151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378" lvl="1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566" lvl="2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754" lvl="3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5943" lvl="4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132" lvl="5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320" lvl="6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509" lvl="7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697" lvl="8" indent="-304793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7" y="121902"/>
            <a:ext cx="973981" cy="1005131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5" y="68314"/>
            <a:ext cx="1167069" cy="1112243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5390167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19" y="5503795"/>
            <a:ext cx="882445" cy="1268417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561530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562096" y="-972464"/>
            <a:ext cx="3577831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208933"/>
            <a:ext cx="1593639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23460"/>
            <a:ext cx="13227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34" y="513053"/>
            <a:ext cx="463125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33" y="46460"/>
            <a:ext cx="473917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16" y="367458"/>
            <a:ext cx="55241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82" y="353413"/>
            <a:ext cx="536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1" y="664646"/>
            <a:ext cx="536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4" y="1137920"/>
            <a:ext cx="55113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279748"/>
            <a:ext cx="53828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576945"/>
            <a:ext cx="55626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07" y="966801"/>
            <a:ext cx="55113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14" y="-12634"/>
            <a:ext cx="53057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67619"/>
            <a:ext cx="55626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861630"/>
            <a:ext cx="85816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724256"/>
            <a:ext cx="85816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875847"/>
            <a:ext cx="85816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5362493"/>
            <a:ext cx="1210840" cy="2091095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966965" y="5999210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58312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61271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6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29" y="-1187777"/>
            <a:ext cx="2578301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3990733"/>
            <a:ext cx="24585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3688267"/>
            <a:ext cx="30477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5033661"/>
            <a:ext cx="3196958" cy="437916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6016902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854688" y="57172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6" y="1842470"/>
            <a:ext cx="739041" cy="3196289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44700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7793656" y="45087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1" y="491390"/>
            <a:ext cx="736021" cy="4547369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5553593"/>
            <a:ext cx="1136990" cy="1968008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39" y="5033669"/>
            <a:ext cx="1365815" cy="2358676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4" y="603722"/>
            <a:ext cx="836903" cy="696687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2" y="596094"/>
            <a:ext cx="824588" cy="101318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84512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371570"/>
            <a:ext cx="1025206" cy="1488259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98442"/>
            <a:ext cx="988904" cy="910220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5828602"/>
            <a:ext cx="1087181" cy="103603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3" y="5814612"/>
            <a:ext cx="1587788" cy="910259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87525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63084"/>
            <a:ext cx="6371976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788533"/>
            <a:ext cx="24384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3324100"/>
            <a:ext cx="24384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6" y="1514621"/>
            <a:ext cx="8600462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6019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3456697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4609636"/>
            <a:ext cx="14589318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4609640"/>
            <a:ext cx="5124438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754967"/>
            <a:ext cx="59082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4462897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5" y="4479656"/>
            <a:ext cx="494121" cy="46632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5327318"/>
            <a:ext cx="18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966088"/>
            <a:ext cx="2564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930383"/>
            <a:ext cx="18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34" y="5008580"/>
            <a:ext cx="3191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5284827"/>
            <a:ext cx="18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891285"/>
            <a:ext cx="76528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5705542"/>
            <a:ext cx="18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5723394"/>
            <a:ext cx="26155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7" y="5713214"/>
            <a:ext cx="2564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4703439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7" y="4711088"/>
            <a:ext cx="320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4735751"/>
            <a:ext cx="18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7" y="4395442"/>
            <a:ext cx="1376489" cy="1842116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4271091"/>
            <a:ext cx="1096430" cy="1773633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2" y="3427556"/>
            <a:ext cx="1002753" cy="2015175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1" y="5416988"/>
            <a:ext cx="637253" cy="658968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8" y="4127569"/>
            <a:ext cx="1533281" cy="1775373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09" y="3770172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44700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13" y="45087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77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26" y="48769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82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33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5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6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2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3318691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0" y="3770172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1" y="4536023"/>
            <a:ext cx="40150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4570901"/>
            <a:ext cx="3726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2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3" y="48769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7" y="49917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7" y="15146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20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4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9" y="1074302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1" y="5608261"/>
            <a:ext cx="302716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16946" y="5666715"/>
            <a:ext cx="403628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7" y="4271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7" y="30900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39" y="6980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111925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1" y="549502"/>
            <a:ext cx="252703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7" y="469422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8" y="464645"/>
            <a:ext cx="89350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420665"/>
            <a:ext cx="86324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77757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386924" y="-982418"/>
            <a:ext cx="2789416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4739375"/>
            <a:ext cx="2925304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962927" y="-431897"/>
            <a:ext cx="3900413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3580500"/>
            <a:ext cx="23415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4372067"/>
            <a:ext cx="23415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2044767"/>
            <a:ext cx="23415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4028156"/>
            <a:ext cx="2416620" cy="2990363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208934"/>
            <a:ext cx="2602000" cy="3446355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603887"/>
            <a:ext cx="22479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71" y="3955330"/>
            <a:ext cx="93441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83" y="1887926"/>
            <a:ext cx="10241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6" y="5869767"/>
            <a:ext cx="34043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1" y="-453683"/>
            <a:ext cx="2034053" cy="2844353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6" y="719995"/>
            <a:ext cx="202568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4" y="1455628"/>
            <a:ext cx="252717" cy="326379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8587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71495"/>
            <a:ext cx="1872975" cy="2438687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429327" y="5883721"/>
            <a:ext cx="334907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4" y="5930569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94183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5750673" y="-373399"/>
            <a:ext cx="5419900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760226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2529651"/>
            <a:ext cx="7704000" cy="15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4974902"/>
            <a:ext cx="2178849" cy="231563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5568019"/>
            <a:ext cx="1259736" cy="1129385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3949088"/>
            <a:ext cx="77040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4703121"/>
            <a:ext cx="1499664" cy="2595356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771386" y="130989"/>
            <a:ext cx="2098568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716672" y="379139"/>
            <a:ext cx="87407" cy="11324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821787" y="106247"/>
            <a:ext cx="74435" cy="99384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106348" y="221829"/>
            <a:ext cx="66507" cy="895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157412" y="-98561"/>
            <a:ext cx="51064" cy="71380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955213" y="548120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003704" y="150585"/>
            <a:ext cx="51167" cy="69596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660769" y="24297"/>
            <a:ext cx="56006" cy="73988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445701" y="320938"/>
            <a:ext cx="40666" cy="5175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755382" y="-156762"/>
            <a:ext cx="86789" cy="116543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1293206" y="256008"/>
            <a:ext cx="53535" cy="63968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223713" y="584086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1456695" y="177628"/>
            <a:ext cx="46226" cy="68909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1472035" y="443931"/>
            <a:ext cx="79994" cy="82088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747454" y="760477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034486" y="840505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1398321" y="656153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499132" y="570083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934314" y="-259166"/>
            <a:ext cx="69493" cy="88539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1382981" y="-64929"/>
            <a:ext cx="86686" cy="116405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1607931" y="297191"/>
            <a:ext cx="48594" cy="55045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896118" y="352099"/>
            <a:ext cx="51167" cy="64929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7973164" y="318567"/>
            <a:ext cx="901670" cy="1046133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549107" y="1258384"/>
            <a:ext cx="1373575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268218" y="128991"/>
            <a:ext cx="1593104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067746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23232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972081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9719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54094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51070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4256985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063330" y="4791841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50" y="3670203"/>
            <a:ext cx="633919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2" y="-2215355"/>
            <a:ext cx="3753445" cy="5361388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1" y="5431002"/>
            <a:ext cx="1106519" cy="697167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220400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5057067"/>
            <a:ext cx="2424500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5252067"/>
            <a:ext cx="973848" cy="1399836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5" y="585372"/>
            <a:ext cx="701393" cy="697157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3806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969333"/>
            <a:ext cx="66102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4395667"/>
            <a:ext cx="28227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93257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8" y="-289642"/>
            <a:ext cx="2052321" cy="1816073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8" y="5222137"/>
            <a:ext cx="1634561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7" y="4706648"/>
            <a:ext cx="890665" cy="1280264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5340693"/>
            <a:ext cx="3227084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6" y="5842564"/>
            <a:ext cx="1217971" cy="767403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394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708743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5006404"/>
            <a:ext cx="27675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3337067"/>
            <a:ext cx="27675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579711"/>
            <a:ext cx="1033840" cy="3558285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32974" y="-723093"/>
            <a:ext cx="5314289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50610" y="20901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72935" y="2290555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10337" y="590135"/>
            <a:ext cx="233107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79435" y="1331396"/>
            <a:ext cx="237153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83085" y="1771007"/>
            <a:ext cx="115092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65431"/>
            <a:ext cx="446304" cy="641528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4" y="1641018"/>
            <a:ext cx="252704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650400"/>
            <a:ext cx="41679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127821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6" y="2286435"/>
            <a:ext cx="69836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26" y="2440234"/>
            <a:ext cx="7129847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3" y="-657065"/>
            <a:ext cx="1762863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53" y="1984767"/>
            <a:ext cx="377803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2044310"/>
            <a:ext cx="509948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889531"/>
            <a:ext cx="19365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2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3587067"/>
            <a:ext cx="19365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0" y="865602"/>
            <a:ext cx="9740697" cy="7393935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543771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9" y="88422"/>
            <a:ext cx="1006274" cy="1168913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0" y="5584686"/>
            <a:ext cx="769875" cy="1106633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69899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6702346" y="6047714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5497264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3" y="6198234"/>
            <a:ext cx="38195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3" y="6078810"/>
            <a:ext cx="105217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5950461"/>
            <a:ext cx="67022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6" y="5902967"/>
            <a:ext cx="43755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1" y="5984918"/>
            <a:ext cx="117469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6131522"/>
            <a:ext cx="71964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5855657"/>
            <a:ext cx="941532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6702346" y="-474554"/>
            <a:ext cx="4095567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756107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469008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695200" y="-840718"/>
            <a:ext cx="3577780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443435" y="5943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276290" y="6267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808688" y="-840728"/>
            <a:ext cx="3577784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3124489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8220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2054364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5206277"/>
            <a:ext cx="2316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903815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4136152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7" y="121902"/>
            <a:ext cx="973981" cy="1005131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5" y="68314"/>
            <a:ext cx="1167069" cy="1112243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19" y="5503795"/>
            <a:ext cx="882445" cy="1268417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5390167"/>
            <a:ext cx="100683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2538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451338"/>
            <a:ext cx="3819562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507831"/>
            <a:ext cx="1606980" cy="302905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507849"/>
            <a:ext cx="1499664" cy="2595356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643760"/>
            <a:ext cx="1210840" cy="2091095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93226"/>
            <a:ext cx="1259736" cy="1129385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5917685"/>
            <a:ext cx="1650951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5519936"/>
            <a:ext cx="1762872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582229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68" y="6365648"/>
            <a:ext cx="71631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2" y="6207222"/>
            <a:ext cx="78785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1" y="6089602"/>
            <a:ext cx="8769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7" y="6312523"/>
            <a:ext cx="97403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8" y="6362298"/>
            <a:ext cx="90297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1" y="6126744"/>
            <a:ext cx="88402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7" y="6540244"/>
            <a:ext cx="52539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6610549"/>
            <a:ext cx="107162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6187450"/>
            <a:ext cx="39274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89" y="6537149"/>
            <a:ext cx="61777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29872" y="384715"/>
            <a:ext cx="210085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69220" y="526453"/>
            <a:ext cx="173985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65172" y="616954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71143" y="702738"/>
            <a:ext cx="158649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53697" y="544757"/>
            <a:ext cx="197192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54989" y="866812"/>
            <a:ext cx="143179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59553" y="922545"/>
            <a:ext cx="133407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37250" y="1028971"/>
            <a:ext cx="1254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04616" y="675766"/>
            <a:ext cx="151185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59564" y="392174"/>
            <a:ext cx="16340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08516" y="836769"/>
            <a:ext cx="160957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67427" y="1120635"/>
            <a:ext cx="130285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32480" y="227412"/>
            <a:ext cx="171407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02608" y="1080992"/>
            <a:ext cx="125943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190168" y="205408"/>
            <a:ext cx="163536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16934" y="820086"/>
            <a:ext cx="143179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66324" y="483148"/>
            <a:ext cx="160957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8" y="144920"/>
            <a:ext cx="924350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4" y="5673578"/>
            <a:ext cx="819952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42509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777200"/>
            <a:ext cx="2316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3474727"/>
            <a:ext cx="2316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765397"/>
            <a:ext cx="2316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4196674"/>
            <a:ext cx="1606980" cy="302905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5466327"/>
            <a:ext cx="1210840" cy="2091095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79" y="5517035"/>
            <a:ext cx="1813649" cy="1604863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4703121"/>
            <a:ext cx="1499664" cy="2595356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7" y="-271495"/>
            <a:ext cx="1872975" cy="2438687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89484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903800"/>
            <a:ext cx="19209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4601333"/>
            <a:ext cx="1647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419058"/>
            <a:ext cx="2065233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449291"/>
            <a:ext cx="1136990" cy="1968008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39" y="-320033"/>
            <a:ext cx="1365815" cy="2358676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443435" y="5943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276290" y="6267778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51413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4529833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5638633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686700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3816600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843567"/>
            <a:ext cx="50565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994567"/>
            <a:ext cx="50565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070504" y="4894125"/>
            <a:ext cx="438368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681298"/>
            <a:ext cx="2627412" cy="3752972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5" y="5323489"/>
            <a:ext cx="701393" cy="697157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457201" y="1388344"/>
            <a:ext cx="134999" cy="135717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591487" y="1664177"/>
            <a:ext cx="148481" cy="15845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768629" y="1855132"/>
            <a:ext cx="165267" cy="189171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982557" y="1443583"/>
            <a:ext cx="183570" cy="18059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765326" y="1327865"/>
            <a:ext cx="170177" cy="202504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110594" y="1763464"/>
            <a:ext cx="166606" cy="210837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629255" y="1082508"/>
            <a:ext cx="99017" cy="112503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775505" y="865601"/>
            <a:ext cx="201963" cy="19690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957201" y="1778942"/>
            <a:ext cx="74017" cy="80955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039611" y="1094649"/>
            <a:ext cx="116428" cy="106192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655769" y="6039375"/>
            <a:ext cx="2366951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34538" y="6137842"/>
            <a:ext cx="28295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395476" y="5949681"/>
            <a:ext cx="234337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56271" y="5830806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13541" y="5715263"/>
            <a:ext cx="21368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50438" y="5911184"/>
            <a:ext cx="265595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186761" y="5479747"/>
            <a:ext cx="192844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63150" y="5419352"/>
            <a:ext cx="179683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34598" y="5269153"/>
            <a:ext cx="168899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782572" y="5745424"/>
            <a:ext cx="203628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26799" y="6125606"/>
            <a:ext cx="22008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29471" y="5515551"/>
            <a:ext cx="216789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56749" y="5147612"/>
            <a:ext cx="17547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48432" y="6336002"/>
            <a:ext cx="230864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684587" y="5194289"/>
            <a:ext cx="169629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785397" y="6370712"/>
            <a:ext cx="220263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11452" y="5550496"/>
            <a:ext cx="192844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55672" y="6005266"/>
            <a:ext cx="216789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38522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563487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843423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2540965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954951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5061556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4759099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4173084"/>
            <a:ext cx="17169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6" y="38288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688821" y="5432441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373352" y="57687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421401" y="56538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481757" y="57687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832184" y="2721404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481758" y="202873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558499" y="5380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271006" y="39453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287023" y="41955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3700208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10" y="42574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2" y="62770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3" y="6162211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7" y="6277079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5" y="3249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7" y="491389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20" y="1842469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5230680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3" y="5480872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740660" y="6160175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690784" y="5306206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523058" y="42574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5886857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7" y="57916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7" y="4742871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7681096" y="279208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1330102" y="673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1378151" y="5581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2251382" y="444411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6791034" y="634888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44987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399" y="267425"/>
            <a:ext cx="629701" cy="905153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32665" y="6240225"/>
            <a:ext cx="223764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60420" y="6048272"/>
            <a:ext cx="185313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479934" y="6191805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29355" y="6029173"/>
            <a:ext cx="168980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45102" y="5904138"/>
            <a:ext cx="210032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32298" y="5748802"/>
            <a:ext cx="152500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65372" y="6027644"/>
            <a:ext cx="142093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11714" y="5763489"/>
            <a:ext cx="133564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09073" y="6410078"/>
            <a:ext cx="161029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19652" y="6509833"/>
            <a:ext cx="17403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290541" y="6225391"/>
            <a:ext cx="171437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10208" y="5984469"/>
            <a:ext cx="138768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786923" y="6142561"/>
            <a:ext cx="182567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14823" y="6222222"/>
            <a:ext cx="134143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70116" y="6494078"/>
            <a:ext cx="174183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284389" y="6515163"/>
            <a:ext cx="152500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34477" y="6628701"/>
            <a:ext cx="171437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5" y="6385350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9" y="6177079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90" y="6265172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4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3" y="6514379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5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3" y="5976137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6" y="6541760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5" y="6231429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8" y="6434722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9" y="6737585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7" y="5898002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6046252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7" y="6322842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4" y="6364744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6" y="2685474"/>
            <a:ext cx="2683352" cy="285141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3335931"/>
            <a:ext cx="2683352" cy="285141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5574721" y="2171915"/>
            <a:ext cx="3577820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80718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7" y="5887107"/>
            <a:ext cx="629701" cy="905153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208856" y="227215"/>
            <a:ext cx="1091859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10" y="657917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4" y="449646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5" y="537739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69" y="293233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7" y="786946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483388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8" y="386997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613523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8" y="248704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563875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1" y="814326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80" y="503995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3" y="707289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4" y="950131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4" y="1010151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869367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803677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2" y="170569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318818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3" y="595409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637311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736749"/>
            <a:ext cx="2683344" cy="285140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5613324" y="2799492"/>
            <a:ext cx="3577809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6" y="2736735"/>
            <a:ext cx="2683377" cy="28514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1" y="5268904"/>
            <a:ext cx="3132965" cy="171947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524567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5" y="267425"/>
            <a:ext cx="629701" cy="905153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5696032"/>
            <a:ext cx="818894" cy="1037877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5" y="6385350"/>
            <a:ext cx="64825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399444" y="6177079"/>
            <a:ext cx="56942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616737" y="6265172"/>
            <a:ext cx="50719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655631" y="6020667"/>
            <a:ext cx="40969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501296" y="6514379"/>
            <a:ext cx="29145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538323" y="6210821"/>
            <a:ext cx="39102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278403" y="6114431"/>
            <a:ext cx="40969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12347" y="6340956"/>
            <a:ext cx="31012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348829" y="5976137"/>
            <a:ext cx="66173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759350" y="6291309"/>
            <a:ext cx="40866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706350" y="6541760"/>
            <a:ext cx="8027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884126" y="6231429"/>
            <a:ext cx="35265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895846" y="6434722"/>
            <a:ext cx="61091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342708" y="6677564"/>
            <a:ext cx="51238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561765" y="6737585"/>
            <a:ext cx="33502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839525" y="6596800"/>
            <a:ext cx="89718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153108" y="6531111"/>
            <a:ext cx="54972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487709" y="5898002"/>
            <a:ext cx="50719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829672" y="6046252"/>
            <a:ext cx="6441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001432" y="6322842"/>
            <a:ext cx="35265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458148" y="6364744"/>
            <a:ext cx="37132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2473236"/>
            <a:ext cx="3159556" cy="335740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126941" y="3301789"/>
            <a:ext cx="357779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5" y="2605992"/>
            <a:ext cx="2683378" cy="285143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1" y="-253611"/>
            <a:ext cx="3132992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924165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7577558" y="5674701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794503" y="-945573"/>
            <a:ext cx="3577816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4092705"/>
            <a:ext cx="17169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3790248"/>
            <a:ext cx="17169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97105"/>
            <a:ext cx="1531958" cy="706093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97688"/>
            <a:ext cx="1361048" cy="607389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29" y="-22746"/>
            <a:ext cx="191139" cy="292905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3" y="102200"/>
            <a:ext cx="244610" cy="278035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3" y="223212"/>
            <a:ext cx="151665" cy="22583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327893"/>
            <a:ext cx="95460" cy="158772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332123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4" y="387233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29" y="277887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2" y="246978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507952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8" y="542489"/>
            <a:ext cx="941373" cy="1855408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9" y="601832"/>
            <a:ext cx="788942" cy="1597495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5" y="862087"/>
            <a:ext cx="263309" cy="304277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1182109"/>
            <a:ext cx="296988" cy="370177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8" y="1483759"/>
            <a:ext cx="282554" cy="309817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803489"/>
            <a:ext cx="290974" cy="259372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887177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4" y="1945203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863850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645885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719804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637576"/>
            <a:ext cx="37944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1065182"/>
            <a:ext cx="37944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1" y="1088656"/>
            <a:ext cx="38053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1" y="1326156"/>
            <a:ext cx="38053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1" y="1415820"/>
            <a:ext cx="38709" cy="38491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2097560"/>
            <a:ext cx="37944" cy="39511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5" y="-88801"/>
            <a:ext cx="1227535" cy="1465111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69" y="-122479"/>
            <a:ext cx="926829" cy="1388713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70" y="591343"/>
            <a:ext cx="418145" cy="522389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4" y="126402"/>
            <a:ext cx="441217" cy="535657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3" y="772569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3" y="921281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8" y="897809"/>
            <a:ext cx="55439" cy="58173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5" y="734226"/>
            <a:ext cx="55549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59" y="687427"/>
            <a:ext cx="55549" cy="58173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1" y="320896"/>
            <a:ext cx="55439" cy="58027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4" y="164748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1" y="842697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2" y="281531"/>
            <a:ext cx="55549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1" y="928718"/>
            <a:ext cx="52705" cy="54383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4" y="1010071"/>
            <a:ext cx="49862" cy="51612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6" y="921281"/>
            <a:ext cx="52705" cy="50592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088327" y="5212332"/>
            <a:ext cx="2649432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6" y="158334"/>
            <a:ext cx="878525" cy="83730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6" y="5552318"/>
            <a:ext cx="627975" cy="1171367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8962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380408" y="56367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2558367"/>
            <a:ext cx="5071200" cy="30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820167" y="5416132"/>
            <a:ext cx="2781652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76825" y="4403147"/>
            <a:ext cx="2441911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5" y="3383243"/>
            <a:ext cx="711165" cy="1247232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4018879"/>
            <a:ext cx="791028" cy="981897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69" y="5664848"/>
            <a:ext cx="605489" cy="7432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1" y="4918286"/>
            <a:ext cx="872375" cy="831433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54005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780401"/>
            <a:ext cx="6201084" cy="5000467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2211467"/>
            <a:ext cx="3196500" cy="12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840733"/>
            <a:ext cx="4057500" cy="111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6313734"/>
            <a:ext cx="2478984" cy="1763703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5466830" y="6288332"/>
            <a:ext cx="2478816" cy="1763477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3623440" y="-1219430"/>
            <a:ext cx="1827543" cy="1300860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8111035" y="-337804"/>
            <a:ext cx="2151746" cy="1529696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490212"/>
            <a:ext cx="2151746" cy="1529471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6163117" y="3869142"/>
            <a:ext cx="44508" cy="42935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6197510" y="3742136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6353796" y="4064484"/>
            <a:ext cx="41474" cy="46981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6420220" y="4055268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968202" y="5366576"/>
            <a:ext cx="108574" cy="110147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1374215" y="6040386"/>
            <a:ext cx="105539" cy="109923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7726645" y="1606630"/>
            <a:ext cx="110765" cy="115092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4553136" y="288120"/>
            <a:ext cx="32201" cy="428675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4635577" y="575179"/>
            <a:ext cx="111440" cy="133975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4385386" y="575177"/>
            <a:ext cx="104865" cy="122736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1507285" y="3030924"/>
            <a:ext cx="44508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244509" y="348240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1462758" y="4182275"/>
            <a:ext cx="44508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1552113" y="4220939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626877" y="4704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674926" y="4589144"/>
            <a:ext cx="41305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735282" y="4704012"/>
            <a:ext cx="41305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2" y="4918963"/>
            <a:ext cx="7635158" cy="176708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39" y="4577005"/>
            <a:ext cx="45183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8416187" y="4670518"/>
            <a:ext cx="44340" cy="41811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8301713" y="4686703"/>
            <a:ext cx="4434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076783" y="2433637"/>
            <a:ext cx="86319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6526771" y="1691148"/>
            <a:ext cx="85645" cy="89691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1374233" y="1226855"/>
            <a:ext cx="177865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7176864" y="1547509"/>
            <a:ext cx="174830" cy="233332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2676794" y="330498"/>
            <a:ext cx="870443" cy="628513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5172805" y="613733"/>
            <a:ext cx="733040" cy="518141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216591" y="2614590"/>
            <a:ext cx="1119791" cy="797105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4195475" y="332296"/>
            <a:ext cx="175505" cy="235131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569725" y="1554703"/>
            <a:ext cx="174830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7748730" y="3982661"/>
            <a:ext cx="174830" cy="233557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7977678" y="2326633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8002798" y="2488258"/>
            <a:ext cx="89354" cy="88567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8111035" y="2343717"/>
            <a:ext cx="88680" cy="89916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3741624" y="1047354"/>
            <a:ext cx="85645" cy="93737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3821030" y="886628"/>
            <a:ext cx="88680" cy="88567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3890321" y="1102201"/>
            <a:ext cx="86488" cy="89691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369941" y="3746180"/>
            <a:ext cx="85476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515605" y="3657613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531623" y="3907806"/>
            <a:ext cx="86319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2228506" y="636436"/>
            <a:ext cx="89354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4394951"/>
            <a:ext cx="4235700" cy="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14000"/>
              </a:lnSpc>
              <a:buClr>
                <a:srgbClr val="000000"/>
              </a:buClr>
              <a:buFont typeface="Arial"/>
              <a:buNone/>
            </a:pP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91697360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218779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8" y="-271495"/>
            <a:ext cx="1872975" cy="2438687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6988124" y="4790742"/>
            <a:ext cx="2497300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577558" y="-945566"/>
            <a:ext cx="357783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5536832"/>
            <a:ext cx="2683362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121823" y="5864780"/>
            <a:ext cx="1171367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6" y="144032"/>
            <a:ext cx="627975" cy="1171367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773232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562095" y="-972464"/>
            <a:ext cx="3577831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208933"/>
            <a:ext cx="1593639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23460"/>
            <a:ext cx="13227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34" y="513053"/>
            <a:ext cx="463125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33" y="46461"/>
            <a:ext cx="473917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16" y="367459"/>
            <a:ext cx="55241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82" y="353414"/>
            <a:ext cx="536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1" y="664646"/>
            <a:ext cx="536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4" y="1137921"/>
            <a:ext cx="55113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279749"/>
            <a:ext cx="53828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576946"/>
            <a:ext cx="55626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06" y="966801"/>
            <a:ext cx="55113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14" y="-12634"/>
            <a:ext cx="53057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67619"/>
            <a:ext cx="55626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861631"/>
            <a:ext cx="85816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1" y="724257"/>
            <a:ext cx="85816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1" y="875848"/>
            <a:ext cx="85816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4092841"/>
            <a:ext cx="1606980" cy="302905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5362494"/>
            <a:ext cx="1210840" cy="2091095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2340507"/>
            <a:ext cx="3196958" cy="437916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966965" y="5999211"/>
            <a:ext cx="3577768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12421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9547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901275" y="1255800"/>
            <a:ext cx="5522700" cy="217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650800" y="3483233"/>
            <a:ext cx="47733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643752" y="328021"/>
            <a:ext cx="1306063" cy="114114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356823" y="1386933"/>
            <a:ext cx="541303" cy="66980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>
            <a:off x="7244598" y="4965663"/>
            <a:ext cx="2091923" cy="2251981"/>
            <a:chOff x="6762751" y="3335150"/>
            <a:chExt cx="2574041" cy="2078241"/>
          </a:xfrm>
        </p:grpSpPr>
        <p:sp>
          <p:nvSpPr>
            <p:cNvPr id="14" name="Google Shape;14;p2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4407241" y="4965802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" name="Google Shape;26;p2"/>
          <p:cNvGrpSpPr/>
          <p:nvPr/>
        </p:nvGrpSpPr>
        <p:grpSpPr>
          <a:xfrm>
            <a:off x="6105064" y="5803046"/>
            <a:ext cx="441715" cy="577207"/>
            <a:chOff x="-13144872" y="3615925"/>
            <a:chExt cx="441715" cy="380375"/>
          </a:xfrm>
        </p:grpSpPr>
        <p:sp>
          <p:nvSpPr>
            <p:cNvPr id="27" name="Google Shape;27;p2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" name="Google Shape;31;p2"/>
          <p:cNvGrpSpPr/>
          <p:nvPr/>
        </p:nvGrpSpPr>
        <p:grpSpPr>
          <a:xfrm>
            <a:off x="-691729" y="-693900"/>
            <a:ext cx="1615363" cy="2080829"/>
            <a:chOff x="-2210634" y="3673918"/>
            <a:chExt cx="1879641" cy="2248735"/>
          </a:xfrm>
        </p:grpSpPr>
        <p:sp>
          <p:nvSpPr>
            <p:cNvPr id="32" name="Google Shape;32;p2"/>
            <p:cNvSpPr/>
            <p:nvPr/>
          </p:nvSpPr>
          <p:spPr>
            <a:xfrm rot="10800000">
              <a:off x="-1850953" y="4088068"/>
              <a:ext cx="1175316" cy="1439529"/>
            </a:xfrm>
            <a:custGeom>
              <a:avLst/>
              <a:gdLst/>
              <a:ahLst/>
              <a:cxnLst/>
              <a:rect l="l" t="t" r="r" b="b"/>
              <a:pathLst>
                <a:path w="46195" h="229042" extrusionOk="0">
                  <a:moveTo>
                    <a:pt x="23101" y="1"/>
                  </a:moveTo>
                  <a:lnTo>
                    <a:pt x="22503" y="37"/>
                  </a:lnTo>
                  <a:lnTo>
                    <a:pt x="21912" y="182"/>
                  </a:lnTo>
                  <a:lnTo>
                    <a:pt x="21321" y="362"/>
                  </a:lnTo>
                  <a:lnTo>
                    <a:pt x="20738" y="616"/>
                  </a:lnTo>
                  <a:lnTo>
                    <a:pt x="20162" y="941"/>
                  </a:lnTo>
                  <a:lnTo>
                    <a:pt x="19585" y="1339"/>
                  </a:lnTo>
                  <a:lnTo>
                    <a:pt x="19009" y="1809"/>
                  </a:lnTo>
                  <a:lnTo>
                    <a:pt x="18448" y="2352"/>
                  </a:lnTo>
                  <a:lnTo>
                    <a:pt x="17886" y="2930"/>
                  </a:lnTo>
                  <a:lnTo>
                    <a:pt x="17324" y="3617"/>
                  </a:lnTo>
                  <a:lnTo>
                    <a:pt x="16777" y="4377"/>
                  </a:lnTo>
                  <a:lnTo>
                    <a:pt x="16230" y="5173"/>
                  </a:lnTo>
                  <a:lnTo>
                    <a:pt x="15690" y="6041"/>
                  </a:lnTo>
                  <a:lnTo>
                    <a:pt x="15158" y="6981"/>
                  </a:lnTo>
                  <a:lnTo>
                    <a:pt x="14633" y="7957"/>
                  </a:lnTo>
                  <a:lnTo>
                    <a:pt x="14107" y="9006"/>
                  </a:lnTo>
                  <a:lnTo>
                    <a:pt x="13597" y="10127"/>
                  </a:lnTo>
                  <a:lnTo>
                    <a:pt x="13086" y="11321"/>
                  </a:lnTo>
                  <a:lnTo>
                    <a:pt x="12583" y="12550"/>
                  </a:lnTo>
                  <a:lnTo>
                    <a:pt x="12087" y="13852"/>
                  </a:lnTo>
                  <a:lnTo>
                    <a:pt x="11606" y="15191"/>
                  </a:lnTo>
                  <a:lnTo>
                    <a:pt x="11124" y="16601"/>
                  </a:lnTo>
                  <a:lnTo>
                    <a:pt x="10650" y="18048"/>
                  </a:lnTo>
                  <a:lnTo>
                    <a:pt x="10183" y="19567"/>
                  </a:lnTo>
                  <a:lnTo>
                    <a:pt x="9731" y="21158"/>
                  </a:lnTo>
                  <a:lnTo>
                    <a:pt x="9279" y="22749"/>
                  </a:lnTo>
                  <a:lnTo>
                    <a:pt x="8841" y="24449"/>
                  </a:lnTo>
                  <a:lnTo>
                    <a:pt x="8411" y="26149"/>
                  </a:lnTo>
                  <a:lnTo>
                    <a:pt x="7988" y="27957"/>
                  </a:lnTo>
                  <a:lnTo>
                    <a:pt x="7572" y="29766"/>
                  </a:lnTo>
                  <a:lnTo>
                    <a:pt x="7163" y="31646"/>
                  </a:lnTo>
                  <a:lnTo>
                    <a:pt x="6769" y="33563"/>
                  </a:lnTo>
                  <a:lnTo>
                    <a:pt x="6383" y="35516"/>
                  </a:lnTo>
                  <a:lnTo>
                    <a:pt x="6004" y="37541"/>
                  </a:lnTo>
                  <a:lnTo>
                    <a:pt x="5632" y="39603"/>
                  </a:lnTo>
                  <a:lnTo>
                    <a:pt x="5274" y="41701"/>
                  </a:lnTo>
                  <a:lnTo>
                    <a:pt x="4931" y="43834"/>
                  </a:lnTo>
                  <a:lnTo>
                    <a:pt x="4588" y="46004"/>
                  </a:lnTo>
                  <a:lnTo>
                    <a:pt x="4267" y="48247"/>
                  </a:lnTo>
                  <a:lnTo>
                    <a:pt x="3947" y="50489"/>
                  </a:lnTo>
                  <a:lnTo>
                    <a:pt x="3640" y="52804"/>
                  </a:lnTo>
                  <a:lnTo>
                    <a:pt x="3348" y="55154"/>
                  </a:lnTo>
                  <a:lnTo>
                    <a:pt x="3064" y="57541"/>
                  </a:lnTo>
                  <a:lnTo>
                    <a:pt x="2787" y="59964"/>
                  </a:lnTo>
                  <a:lnTo>
                    <a:pt x="2531" y="62388"/>
                  </a:lnTo>
                  <a:lnTo>
                    <a:pt x="2283" y="64883"/>
                  </a:lnTo>
                  <a:lnTo>
                    <a:pt x="2043" y="67415"/>
                  </a:lnTo>
                  <a:lnTo>
                    <a:pt x="1817" y="69946"/>
                  </a:lnTo>
                  <a:lnTo>
                    <a:pt x="1605" y="72550"/>
                  </a:lnTo>
                  <a:lnTo>
                    <a:pt x="1401" y="75154"/>
                  </a:lnTo>
                  <a:lnTo>
                    <a:pt x="1218" y="77794"/>
                  </a:lnTo>
                  <a:lnTo>
                    <a:pt x="1043" y="80471"/>
                  </a:lnTo>
                  <a:lnTo>
                    <a:pt x="876" y="83183"/>
                  </a:lnTo>
                  <a:lnTo>
                    <a:pt x="730" y="85932"/>
                  </a:lnTo>
                  <a:lnTo>
                    <a:pt x="591" y="88681"/>
                  </a:lnTo>
                  <a:lnTo>
                    <a:pt x="474" y="91465"/>
                  </a:lnTo>
                  <a:lnTo>
                    <a:pt x="365" y="94250"/>
                  </a:lnTo>
                  <a:lnTo>
                    <a:pt x="270" y="97107"/>
                  </a:lnTo>
                  <a:lnTo>
                    <a:pt x="190" y="99964"/>
                  </a:lnTo>
                  <a:lnTo>
                    <a:pt x="124" y="102822"/>
                  </a:lnTo>
                  <a:lnTo>
                    <a:pt x="73" y="105715"/>
                  </a:lnTo>
                  <a:lnTo>
                    <a:pt x="30" y="108644"/>
                  </a:lnTo>
                  <a:lnTo>
                    <a:pt x="8" y="111574"/>
                  </a:lnTo>
                  <a:lnTo>
                    <a:pt x="0" y="114539"/>
                  </a:lnTo>
                  <a:lnTo>
                    <a:pt x="8" y="117505"/>
                  </a:lnTo>
                  <a:lnTo>
                    <a:pt x="30" y="120435"/>
                  </a:lnTo>
                  <a:lnTo>
                    <a:pt x="73" y="123364"/>
                  </a:lnTo>
                  <a:lnTo>
                    <a:pt x="124" y="126257"/>
                  </a:lnTo>
                  <a:lnTo>
                    <a:pt x="190" y="129114"/>
                  </a:lnTo>
                  <a:lnTo>
                    <a:pt x="270" y="131972"/>
                  </a:lnTo>
                  <a:lnTo>
                    <a:pt x="365" y="134793"/>
                  </a:lnTo>
                  <a:lnTo>
                    <a:pt x="474" y="137613"/>
                  </a:lnTo>
                  <a:lnTo>
                    <a:pt x="591" y="140398"/>
                  </a:lnTo>
                  <a:lnTo>
                    <a:pt x="730" y="143147"/>
                  </a:lnTo>
                  <a:lnTo>
                    <a:pt x="876" y="145896"/>
                  </a:lnTo>
                  <a:lnTo>
                    <a:pt x="1043" y="148608"/>
                  </a:lnTo>
                  <a:lnTo>
                    <a:pt x="1218" y="151284"/>
                  </a:lnTo>
                  <a:lnTo>
                    <a:pt x="1401" y="153924"/>
                  </a:lnTo>
                  <a:lnTo>
                    <a:pt x="1605" y="156528"/>
                  </a:lnTo>
                  <a:lnTo>
                    <a:pt x="1817" y="159096"/>
                  </a:lnTo>
                  <a:lnTo>
                    <a:pt x="2043" y="161664"/>
                  </a:lnTo>
                  <a:lnTo>
                    <a:pt x="2283" y="164196"/>
                  </a:lnTo>
                  <a:lnTo>
                    <a:pt x="2531" y="166655"/>
                  </a:lnTo>
                  <a:lnTo>
                    <a:pt x="2787" y="169114"/>
                  </a:lnTo>
                  <a:lnTo>
                    <a:pt x="3064" y="171537"/>
                  </a:lnTo>
                  <a:lnTo>
                    <a:pt x="3348" y="173924"/>
                  </a:lnTo>
                  <a:lnTo>
                    <a:pt x="3640" y="176275"/>
                  </a:lnTo>
                  <a:lnTo>
                    <a:pt x="3947" y="178554"/>
                  </a:lnTo>
                  <a:lnTo>
                    <a:pt x="4267" y="180832"/>
                  </a:lnTo>
                  <a:lnTo>
                    <a:pt x="4588" y="183075"/>
                  </a:lnTo>
                  <a:lnTo>
                    <a:pt x="4931" y="185244"/>
                  </a:lnTo>
                  <a:lnTo>
                    <a:pt x="5274" y="187378"/>
                  </a:lnTo>
                  <a:lnTo>
                    <a:pt x="5632" y="189476"/>
                  </a:lnTo>
                  <a:lnTo>
                    <a:pt x="6004" y="191537"/>
                  </a:lnTo>
                  <a:lnTo>
                    <a:pt x="6383" y="193563"/>
                  </a:lnTo>
                  <a:lnTo>
                    <a:pt x="6769" y="195516"/>
                  </a:lnTo>
                  <a:lnTo>
                    <a:pt x="7163" y="197433"/>
                  </a:lnTo>
                  <a:lnTo>
                    <a:pt x="7572" y="199313"/>
                  </a:lnTo>
                  <a:lnTo>
                    <a:pt x="7988" y="201121"/>
                  </a:lnTo>
                  <a:lnTo>
                    <a:pt x="8411" y="202894"/>
                  </a:lnTo>
                  <a:lnTo>
                    <a:pt x="8841" y="204630"/>
                  </a:lnTo>
                  <a:lnTo>
                    <a:pt x="9279" y="206293"/>
                  </a:lnTo>
                  <a:lnTo>
                    <a:pt x="9731" y="207921"/>
                  </a:lnTo>
                  <a:lnTo>
                    <a:pt x="10183" y="209512"/>
                  </a:lnTo>
                  <a:lnTo>
                    <a:pt x="10650" y="211031"/>
                  </a:lnTo>
                  <a:lnTo>
                    <a:pt x="11124" y="212478"/>
                  </a:lnTo>
                  <a:lnTo>
                    <a:pt x="11606" y="213888"/>
                  </a:lnTo>
                  <a:lnTo>
                    <a:pt x="12087" y="215226"/>
                  </a:lnTo>
                  <a:lnTo>
                    <a:pt x="12583" y="216528"/>
                  </a:lnTo>
                  <a:lnTo>
                    <a:pt x="13086" y="217758"/>
                  </a:lnTo>
                  <a:lnTo>
                    <a:pt x="13597" y="218951"/>
                  </a:lnTo>
                  <a:lnTo>
                    <a:pt x="14107" y="220073"/>
                  </a:lnTo>
                  <a:lnTo>
                    <a:pt x="14633" y="221121"/>
                  </a:lnTo>
                  <a:lnTo>
                    <a:pt x="15158" y="222098"/>
                  </a:lnTo>
                  <a:lnTo>
                    <a:pt x="15690" y="223038"/>
                  </a:lnTo>
                  <a:lnTo>
                    <a:pt x="16230" y="223906"/>
                  </a:lnTo>
                  <a:lnTo>
                    <a:pt x="16777" y="224702"/>
                  </a:lnTo>
                  <a:lnTo>
                    <a:pt x="17324" y="225461"/>
                  </a:lnTo>
                  <a:lnTo>
                    <a:pt x="17886" y="226112"/>
                  </a:lnTo>
                  <a:lnTo>
                    <a:pt x="18448" y="226727"/>
                  </a:lnTo>
                  <a:lnTo>
                    <a:pt x="19009" y="227270"/>
                  </a:lnTo>
                  <a:lnTo>
                    <a:pt x="19585" y="227740"/>
                  </a:lnTo>
                  <a:lnTo>
                    <a:pt x="20162" y="228138"/>
                  </a:lnTo>
                  <a:lnTo>
                    <a:pt x="20738" y="228463"/>
                  </a:lnTo>
                  <a:lnTo>
                    <a:pt x="21321" y="228716"/>
                  </a:lnTo>
                  <a:lnTo>
                    <a:pt x="21912" y="228897"/>
                  </a:lnTo>
                  <a:lnTo>
                    <a:pt x="22503" y="229006"/>
                  </a:lnTo>
                  <a:lnTo>
                    <a:pt x="23101" y="229042"/>
                  </a:lnTo>
                  <a:lnTo>
                    <a:pt x="23699" y="229006"/>
                  </a:lnTo>
                  <a:lnTo>
                    <a:pt x="24290" y="228897"/>
                  </a:lnTo>
                  <a:lnTo>
                    <a:pt x="24874" y="228716"/>
                  </a:lnTo>
                  <a:lnTo>
                    <a:pt x="25465" y="228463"/>
                  </a:lnTo>
                  <a:lnTo>
                    <a:pt x="26041" y="228138"/>
                  </a:lnTo>
                  <a:lnTo>
                    <a:pt x="26617" y="227740"/>
                  </a:lnTo>
                  <a:lnTo>
                    <a:pt x="27186" y="227270"/>
                  </a:lnTo>
                  <a:lnTo>
                    <a:pt x="27755" y="226727"/>
                  </a:lnTo>
                  <a:lnTo>
                    <a:pt x="28317" y="226112"/>
                  </a:lnTo>
                  <a:lnTo>
                    <a:pt x="28871" y="225461"/>
                  </a:lnTo>
                  <a:lnTo>
                    <a:pt x="29425" y="224702"/>
                  </a:lnTo>
                  <a:lnTo>
                    <a:pt x="29965" y="223906"/>
                  </a:lnTo>
                  <a:lnTo>
                    <a:pt x="30505" y="223038"/>
                  </a:lnTo>
                  <a:lnTo>
                    <a:pt x="31045" y="222098"/>
                  </a:lnTo>
                  <a:lnTo>
                    <a:pt x="31570" y="221121"/>
                  </a:lnTo>
                  <a:lnTo>
                    <a:pt x="32088" y="220073"/>
                  </a:lnTo>
                  <a:lnTo>
                    <a:pt x="32606" y="218951"/>
                  </a:lnTo>
                  <a:lnTo>
                    <a:pt x="33116" y="217758"/>
                  </a:lnTo>
                  <a:lnTo>
                    <a:pt x="33612" y="216528"/>
                  </a:lnTo>
                  <a:lnTo>
                    <a:pt x="34108" y="215226"/>
                  </a:lnTo>
                  <a:lnTo>
                    <a:pt x="34597" y="213888"/>
                  </a:lnTo>
                  <a:lnTo>
                    <a:pt x="35078" y="212478"/>
                  </a:lnTo>
                  <a:lnTo>
                    <a:pt x="35553" y="211031"/>
                  </a:lnTo>
                  <a:lnTo>
                    <a:pt x="36012" y="209512"/>
                  </a:lnTo>
                  <a:lnTo>
                    <a:pt x="36472" y="207921"/>
                  </a:lnTo>
                  <a:lnTo>
                    <a:pt x="36917" y="206293"/>
                  </a:lnTo>
                  <a:lnTo>
                    <a:pt x="37362" y="204630"/>
                  </a:lnTo>
                  <a:lnTo>
                    <a:pt x="37792" y="202894"/>
                  </a:lnTo>
                  <a:lnTo>
                    <a:pt x="38215" y="201121"/>
                  </a:lnTo>
                  <a:lnTo>
                    <a:pt x="38631" y="199313"/>
                  </a:lnTo>
                  <a:lnTo>
                    <a:pt x="39039" y="197433"/>
                  </a:lnTo>
                  <a:lnTo>
                    <a:pt x="39433" y="195516"/>
                  </a:lnTo>
                  <a:lnTo>
                    <a:pt x="39820" y="193563"/>
                  </a:lnTo>
                  <a:lnTo>
                    <a:pt x="40199" y="191537"/>
                  </a:lnTo>
                  <a:lnTo>
                    <a:pt x="40564" y="189476"/>
                  </a:lnTo>
                  <a:lnTo>
                    <a:pt x="40921" y="187378"/>
                  </a:lnTo>
                  <a:lnTo>
                    <a:pt x="41271" y="185244"/>
                  </a:lnTo>
                  <a:lnTo>
                    <a:pt x="41607" y="183075"/>
                  </a:lnTo>
                  <a:lnTo>
                    <a:pt x="41935" y="180832"/>
                  </a:lnTo>
                  <a:lnTo>
                    <a:pt x="42256" y="178554"/>
                  </a:lnTo>
                  <a:lnTo>
                    <a:pt x="42555" y="176275"/>
                  </a:lnTo>
                  <a:lnTo>
                    <a:pt x="42854" y="173924"/>
                  </a:lnTo>
                  <a:lnTo>
                    <a:pt x="43139" y="171537"/>
                  </a:lnTo>
                  <a:lnTo>
                    <a:pt x="43409" y="169114"/>
                  </a:lnTo>
                  <a:lnTo>
                    <a:pt x="43671" y="166655"/>
                  </a:lnTo>
                  <a:lnTo>
                    <a:pt x="43919" y="164196"/>
                  </a:lnTo>
                  <a:lnTo>
                    <a:pt x="44160" y="161664"/>
                  </a:lnTo>
                  <a:lnTo>
                    <a:pt x="44386" y="159096"/>
                  </a:lnTo>
                  <a:lnTo>
                    <a:pt x="44597" y="156528"/>
                  </a:lnTo>
                  <a:lnTo>
                    <a:pt x="44794" y="153924"/>
                  </a:lnTo>
                  <a:lnTo>
                    <a:pt x="44984" y="151284"/>
                  </a:lnTo>
                  <a:lnTo>
                    <a:pt x="45159" y="148608"/>
                  </a:lnTo>
                  <a:lnTo>
                    <a:pt x="45320" y="145896"/>
                  </a:lnTo>
                  <a:lnTo>
                    <a:pt x="45473" y="143147"/>
                  </a:lnTo>
                  <a:lnTo>
                    <a:pt x="45604" y="140398"/>
                  </a:lnTo>
                  <a:lnTo>
                    <a:pt x="45728" y="137613"/>
                  </a:lnTo>
                  <a:lnTo>
                    <a:pt x="45838" y="134793"/>
                  </a:lnTo>
                  <a:lnTo>
                    <a:pt x="45932" y="131972"/>
                  </a:lnTo>
                  <a:lnTo>
                    <a:pt x="46013" y="129114"/>
                  </a:lnTo>
                  <a:lnTo>
                    <a:pt x="46078" y="126257"/>
                  </a:lnTo>
                  <a:lnTo>
                    <a:pt x="46129" y="123364"/>
                  </a:lnTo>
                  <a:lnTo>
                    <a:pt x="46166" y="120435"/>
                  </a:lnTo>
                  <a:lnTo>
                    <a:pt x="46188" y="117505"/>
                  </a:lnTo>
                  <a:lnTo>
                    <a:pt x="46195" y="114539"/>
                  </a:lnTo>
                  <a:lnTo>
                    <a:pt x="46188" y="111574"/>
                  </a:lnTo>
                  <a:lnTo>
                    <a:pt x="46166" y="108644"/>
                  </a:lnTo>
                  <a:lnTo>
                    <a:pt x="46129" y="105715"/>
                  </a:lnTo>
                  <a:lnTo>
                    <a:pt x="46078" y="102822"/>
                  </a:lnTo>
                  <a:lnTo>
                    <a:pt x="46013" y="99964"/>
                  </a:lnTo>
                  <a:lnTo>
                    <a:pt x="45932" y="97107"/>
                  </a:lnTo>
                  <a:lnTo>
                    <a:pt x="45838" y="94250"/>
                  </a:lnTo>
                  <a:lnTo>
                    <a:pt x="45728" y="91465"/>
                  </a:lnTo>
                  <a:lnTo>
                    <a:pt x="45604" y="88681"/>
                  </a:lnTo>
                  <a:lnTo>
                    <a:pt x="45473" y="85932"/>
                  </a:lnTo>
                  <a:lnTo>
                    <a:pt x="45320" y="83183"/>
                  </a:lnTo>
                  <a:lnTo>
                    <a:pt x="45159" y="80471"/>
                  </a:lnTo>
                  <a:lnTo>
                    <a:pt x="44984" y="77794"/>
                  </a:lnTo>
                  <a:lnTo>
                    <a:pt x="44794" y="75154"/>
                  </a:lnTo>
                  <a:lnTo>
                    <a:pt x="44597" y="72550"/>
                  </a:lnTo>
                  <a:lnTo>
                    <a:pt x="44386" y="69946"/>
                  </a:lnTo>
                  <a:lnTo>
                    <a:pt x="44160" y="67415"/>
                  </a:lnTo>
                  <a:lnTo>
                    <a:pt x="43919" y="64883"/>
                  </a:lnTo>
                  <a:lnTo>
                    <a:pt x="43671" y="62388"/>
                  </a:lnTo>
                  <a:lnTo>
                    <a:pt x="43409" y="59964"/>
                  </a:lnTo>
                  <a:lnTo>
                    <a:pt x="43139" y="57541"/>
                  </a:lnTo>
                  <a:lnTo>
                    <a:pt x="42854" y="55154"/>
                  </a:lnTo>
                  <a:lnTo>
                    <a:pt x="42555" y="52804"/>
                  </a:lnTo>
                  <a:lnTo>
                    <a:pt x="42256" y="50489"/>
                  </a:lnTo>
                  <a:lnTo>
                    <a:pt x="41935" y="48247"/>
                  </a:lnTo>
                  <a:lnTo>
                    <a:pt x="41607" y="46004"/>
                  </a:lnTo>
                  <a:lnTo>
                    <a:pt x="41271" y="43834"/>
                  </a:lnTo>
                  <a:lnTo>
                    <a:pt x="40921" y="41701"/>
                  </a:lnTo>
                  <a:lnTo>
                    <a:pt x="40564" y="39603"/>
                  </a:lnTo>
                  <a:lnTo>
                    <a:pt x="40199" y="37541"/>
                  </a:lnTo>
                  <a:lnTo>
                    <a:pt x="39820" y="35516"/>
                  </a:lnTo>
                  <a:lnTo>
                    <a:pt x="39433" y="33563"/>
                  </a:lnTo>
                  <a:lnTo>
                    <a:pt x="39039" y="31646"/>
                  </a:lnTo>
                  <a:lnTo>
                    <a:pt x="38631" y="29766"/>
                  </a:lnTo>
                  <a:lnTo>
                    <a:pt x="38215" y="27957"/>
                  </a:lnTo>
                  <a:lnTo>
                    <a:pt x="37792" y="26149"/>
                  </a:lnTo>
                  <a:lnTo>
                    <a:pt x="37362" y="24449"/>
                  </a:lnTo>
                  <a:lnTo>
                    <a:pt x="36917" y="22749"/>
                  </a:lnTo>
                  <a:lnTo>
                    <a:pt x="36472" y="21158"/>
                  </a:lnTo>
                  <a:lnTo>
                    <a:pt x="36012" y="19567"/>
                  </a:lnTo>
                  <a:lnTo>
                    <a:pt x="35553" y="18048"/>
                  </a:lnTo>
                  <a:lnTo>
                    <a:pt x="35078" y="16601"/>
                  </a:lnTo>
                  <a:lnTo>
                    <a:pt x="34597" y="15191"/>
                  </a:lnTo>
                  <a:lnTo>
                    <a:pt x="34108" y="13852"/>
                  </a:lnTo>
                  <a:lnTo>
                    <a:pt x="33612" y="12550"/>
                  </a:lnTo>
                  <a:lnTo>
                    <a:pt x="33116" y="11321"/>
                  </a:lnTo>
                  <a:lnTo>
                    <a:pt x="32606" y="10127"/>
                  </a:lnTo>
                  <a:lnTo>
                    <a:pt x="32088" y="9006"/>
                  </a:lnTo>
                  <a:lnTo>
                    <a:pt x="31570" y="7957"/>
                  </a:lnTo>
                  <a:lnTo>
                    <a:pt x="31045" y="6981"/>
                  </a:lnTo>
                  <a:lnTo>
                    <a:pt x="30505" y="6041"/>
                  </a:lnTo>
                  <a:lnTo>
                    <a:pt x="29965" y="5173"/>
                  </a:lnTo>
                  <a:lnTo>
                    <a:pt x="29425" y="4377"/>
                  </a:lnTo>
                  <a:lnTo>
                    <a:pt x="28871" y="3617"/>
                  </a:lnTo>
                  <a:lnTo>
                    <a:pt x="28317" y="2930"/>
                  </a:lnTo>
                  <a:lnTo>
                    <a:pt x="27755" y="2352"/>
                  </a:lnTo>
                  <a:lnTo>
                    <a:pt x="27186" y="1809"/>
                  </a:lnTo>
                  <a:lnTo>
                    <a:pt x="26617" y="1339"/>
                  </a:lnTo>
                  <a:lnTo>
                    <a:pt x="26041" y="941"/>
                  </a:lnTo>
                  <a:lnTo>
                    <a:pt x="25465" y="616"/>
                  </a:lnTo>
                  <a:lnTo>
                    <a:pt x="24874" y="362"/>
                  </a:lnTo>
                  <a:lnTo>
                    <a:pt x="24290" y="182"/>
                  </a:lnTo>
                  <a:lnTo>
                    <a:pt x="23699" y="37"/>
                  </a:lnTo>
                  <a:lnTo>
                    <a:pt x="231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 rot="10800000">
              <a:off x="-1646446" y="3758476"/>
              <a:ext cx="136601" cy="286181"/>
            </a:xfrm>
            <a:custGeom>
              <a:avLst/>
              <a:gdLst/>
              <a:ahLst/>
              <a:cxnLst/>
              <a:rect l="l" t="t" r="r" b="b"/>
              <a:pathLst>
                <a:path w="5369" h="45534" extrusionOk="0">
                  <a:moveTo>
                    <a:pt x="452" y="1"/>
                  </a:moveTo>
                  <a:lnTo>
                    <a:pt x="394" y="73"/>
                  </a:lnTo>
                  <a:lnTo>
                    <a:pt x="336" y="145"/>
                  </a:lnTo>
                  <a:lnTo>
                    <a:pt x="277" y="290"/>
                  </a:lnTo>
                  <a:lnTo>
                    <a:pt x="226" y="435"/>
                  </a:lnTo>
                  <a:lnTo>
                    <a:pt x="190" y="579"/>
                  </a:lnTo>
                  <a:lnTo>
                    <a:pt x="146" y="760"/>
                  </a:lnTo>
                  <a:lnTo>
                    <a:pt x="117" y="941"/>
                  </a:lnTo>
                  <a:lnTo>
                    <a:pt x="88" y="1122"/>
                  </a:lnTo>
                  <a:lnTo>
                    <a:pt x="58" y="1339"/>
                  </a:lnTo>
                  <a:lnTo>
                    <a:pt x="37" y="1556"/>
                  </a:lnTo>
                  <a:lnTo>
                    <a:pt x="22" y="1809"/>
                  </a:lnTo>
                  <a:lnTo>
                    <a:pt x="7" y="2026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49"/>
                  </a:lnTo>
                  <a:lnTo>
                    <a:pt x="7" y="3002"/>
                  </a:lnTo>
                  <a:lnTo>
                    <a:pt x="22" y="3256"/>
                  </a:lnTo>
                  <a:lnTo>
                    <a:pt x="37" y="3509"/>
                  </a:lnTo>
                  <a:lnTo>
                    <a:pt x="58" y="3726"/>
                  </a:lnTo>
                  <a:lnTo>
                    <a:pt x="4399" y="44160"/>
                  </a:lnTo>
                  <a:lnTo>
                    <a:pt x="4428" y="44413"/>
                  </a:lnTo>
                  <a:lnTo>
                    <a:pt x="4457" y="44594"/>
                  </a:lnTo>
                  <a:lnTo>
                    <a:pt x="4493" y="44774"/>
                  </a:lnTo>
                  <a:lnTo>
                    <a:pt x="4530" y="44955"/>
                  </a:lnTo>
                  <a:lnTo>
                    <a:pt x="4574" y="45100"/>
                  </a:lnTo>
                  <a:lnTo>
                    <a:pt x="4617" y="45245"/>
                  </a:lnTo>
                  <a:lnTo>
                    <a:pt x="4661" y="45353"/>
                  </a:lnTo>
                  <a:lnTo>
                    <a:pt x="4705" y="45425"/>
                  </a:lnTo>
                  <a:lnTo>
                    <a:pt x="4756" y="45498"/>
                  </a:lnTo>
                  <a:lnTo>
                    <a:pt x="4800" y="45534"/>
                  </a:lnTo>
                  <a:lnTo>
                    <a:pt x="4902" y="45534"/>
                  </a:lnTo>
                  <a:lnTo>
                    <a:pt x="4953" y="45498"/>
                  </a:lnTo>
                  <a:lnTo>
                    <a:pt x="5004" y="45425"/>
                  </a:lnTo>
                  <a:lnTo>
                    <a:pt x="5048" y="45353"/>
                  </a:lnTo>
                  <a:lnTo>
                    <a:pt x="5099" y="45208"/>
                  </a:lnTo>
                  <a:lnTo>
                    <a:pt x="5143" y="45100"/>
                  </a:lnTo>
                  <a:lnTo>
                    <a:pt x="5186" y="44955"/>
                  </a:lnTo>
                  <a:lnTo>
                    <a:pt x="5223" y="44774"/>
                  </a:lnTo>
                  <a:lnTo>
                    <a:pt x="5252" y="44594"/>
                  </a:lnTo>
                  <a:lnTo>
                    <a:pt x="5281" y="44377"/>
                  </a:lnTo>
                  <a:lnTo>
                    <a:pt x="5310" y="44160"/>
                  </a:lnTo>
                  <a:lnTo>
                    <a:pt x="5332" y="43943"/>
                  </a:lnTo>
                  <a:lnTo>
                    <a:pt x="5347" y="43726"/>
                  </a:lnTo>
                  <a:lnTo>
                    <a:pt x="5361" y="43472"/>
                  </a:lnTo>
                  <a:lnTo>
                    <a:pt x="5369" y="43255"/>
                  </a:lnTo>
                  <a:lnTo>
                    <a:pt x="5369" y="43002"/>
                  </a:lnTo>
                  <a:lnTo>
                    <a:pt x="5369" y="42749"/>
                  </a:lnTo>
                  <a:lnTo>
                    <a:pt x="5361" y="42496"/>
                  </a:lnTo>
                  <a:lnTo>
                    <a:pt x="5347" y="42243"/>
                  </a:lnTo>
                  <a:lnTo>
                    <a:pt x="5332" y="42026"/>
                  </a:lnTo>
                  <a:lnTo>
                    <a:pt x="5310" y="41773"/>
                  </a:lnTo>
                  <a:lnTo>
                    <a:pt x="970" y="1339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26"/>
                  </a:lnTo>
                  <a:lnTo>
                    <a:pt x="715" y="181"/>
                  </a:lnTo>
                  <a:lnTo>
                    <a:pt x="649" y="73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 rot="10800000">
              <a:off x="-1480917" y="3677551"/>
              <a:ext cx="80017" cy="312327"/>
            </a:xfrm>
            <a:custGeom>
              <a:avLst/>
              <a:gdLst/>
              <a:ahLst/>
              <a:cxnLst/>
              <a:rect l="l" t="t" r="r" b="b"/>
              <a:pathLst>
                <a:path w="3145" h="49694" extrusionOk="0">
                  <a:moveTo>
                    <a:pt x="453" y="1"/>
                  </a:moveTo>
                  <a:lnTo>
                    <a:pt x="394" y="37"/>
                  </a:lnTo>
                  <a:lnTo>
                    <a:pt x="343" y="109"/>
                  </a:lnTo>
                  <a:lnTo>
                    <a:pt x="299" y="218"/>
                  </a:lnTo>
                  <a:lnTo>
                    <a:pt x="248" y="326"/>
                  </a:lnTo>
                  <a:lnTo>
                    <a:pt x="212" y="471"/>
                  </a:lnTo>
                  <a:lnTo>
                    <a:pt x="168" y="616"/>
                  </a:lnTo>
                  <a:lnTo>
                    <a:pt x="139" y="796"/>
                  </a:lnTo>
                  <a:lnTo>
                    <a:pt x="102" y="977"/>
                  </a:lnTo>
                  <a:lnTo>
                    <a:pt x="73" y="1194"/>
                  </a:lnTo>
                  <a:lnTo>
                    <a:pt x="51" y="1411"/>
                  </a:lnTo>
                  <a:lnTo>
                    <a:pt x="30" y="1628"/>
                  </a:lnTo>
                  <a:lnTo>
                    <a:pt x="15" y="1881"/>
                  </a:lnTo>
                  <a:lnTo>
                    <a:pt x="8" y="2098"/>
                  </a:lnTo>
                  <a:lnTo>
                    <a:pt x="0" y="2352"/>
                  </a:lnTo>
                  <a:lnTo>
                    <a:pt x="0" y="2605"/>
                  </a:lnTo>
                  <a:lnTo>
                    <a:pt x="0" y="2858"/>
                  </a:lnTo>
                  <a:lnTo>
                    <a:pt x="15" y="3111"/>
                  </a:lnTo>
                  <a:lnTo>
                    <a:pt x="2123" y="47704"/>
                  </a:lnTo>
                  <a:lnTo>
                    <a:pt x="2138" y="47957"/>
                  </a:lnTo>
                  <a:lnTo>
                    <a:pt x="2159" y="48210"/>
                  </a:lnTo>
                  <a:lnTo>
                    <a:pt x="2181" y="48427"/>
                  </a:lnTo>
                  <a:lnTo>
                    <a:pt x="2210" y="48644"/>
                  </a:lnTo>
                  <a:lnTo>
                    <a:pt x="2240" y="48825"/>
                  </a:lnTo>
                  <a:lnTo>
                    <a:pt x="2276" y="49006"/>
                  </a:lnTo>
                  <a:lnTo>
                    <a:pt x="2313" y="49151"/>
                  </a:lnTo>
                  <a:lnTo>
                    <a:pt x="2356" y="49295"/>
                  </a:lnTo>
                  <a:lnTo>
                    <a:pt x="2393" y="49404"/>
                  </a:lnTo>
                  <a:lnTo>
                    <a:pt x="2444" y="49512"/>
                  </a:lnTo>
                  <a:lnTo>
                    <a:pt x="2488" y="49585"/>
                  </a:lnTo>
                  <a:lnTo>
                    <a:pt x="2539" y="49657"/>
                  </a:lnTo>
                  <a:lnTo>
                    <a:pt x="2590" y="49657"/>
                  </a:lnTo>
                  <a:lnTo>
                    <a:pt x="2641" y="49693"/>
                  </a:lnTo>
                  <a:lnTo>
                    <a:pt x="2692" y="49657"/>
                  </a:lnTo>
                  <a:lnTo>
                    <a:pt x="2743" y="49621"/>
                  </a:lnTo>
                  <a:lnTo>
                    <a:pt x="2794" y="49549"/>
                  </a:lnTo>
                  <a:lnTo>
                    <a:pt x="2845" y="49440"/>
                  </a:lnTo>
                  <a:lnTo>
                    <a:pt x="2889" y="49332"/>
                  </a:lnTo>
                  <a:lnTo>
                    <a:pt x="2933" y="49187"/>
                  </a:lnTo>
                  <a:lnTo>
                    <a:pt x="2969" y="49042"/>
                  </a:lnTo>
                  <a:lnTo>
                    <a:pt x="3006" y="48861"/>
                  </a:lnTo>
                  <a:lnTo>
                    <a:pt x="3035" y="48681"/>
                  </a:lnTo>
                  <a:lnTo>
                    <a:pt x="3064" y="48464"/>
                  </a:lnTo>
                  <a:lnTo>
                    <a:pt x="3086" y="48247"/>
                  </a:lnTo>
                  <a:lnTo>
                    <a:pt x="3108" y="48030"/>
                  </a:lnTo>
                  <a:lnTo>
                    <a:pt x="3122" y="47776"/>
                  </a:lnTo>
                  <a:lnTo>
                    <a:pt x="3137" y="47559"/>
                  </a:lnTo>
                  <a:lnTo>
                    <a:pt x="3137" y="47306"/>
                  </a:lnTo>
                  <a:lnTo>
                    <a:pt x="3144" y="47053"/>
                  </a:lnTo>
                  <a:lnTo>
                    <a:pt x="3137" y="46800"/>
                  </a:lnTo>
                  <a:lnTo>
                    <a:pt x="3130" y="46547"/>
                  </a:lnTo>
                  <a:lnTo>
                    <a:pt x="1014" y="1954"/>
                  </a:lnTo>
                  <a:lnTo>
                    <a:pt x="985" y="1520"/>
                  </a:lnTo>
                  <a:lnTo>
                    <a:pt x="941" y="1158"/>
                  </a:lnTo>
                  <a:lnTo>
                    <a:pt x="890" y="796"/>
                  </a:lnTo>
                  <a:lnTo>
                    <a:pt x="832" y="543"/>
                  </a:lnTo>
                  <a:lnTo>
                    <a:pt x="759" y="290"/>
                  </a:lnTo>
                  <a:lnTo>
                    <a:pt x="679" y="145"/>
                  </a:lnTo>
                  <a:lnTo>
                    <a:pt x="598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 rot="10800000">
              <a:off x="-1813654" y="3850759"/>
              <a:ext cx="146803" cy="273907"/>
            </a:xfrm>
            <a:custGeom>
              <a:avLst/>
              <a:gdLst/>
              <a:ahLst/>
              <a:cxnLst/>
              <a:rect l="l" t="t" r="r" b="b"/>
              <a:pathLst>
                <a:path w="5770" h="43581" extrusionOk="0">
                  <a:moveTo>
                    <a:pt x="511" y="0"/>
                  </a:moveTo>
                  <a:lnTo>
                    <a:pt x="445" y="36"/>
                  </a:lnTo>
                  <a:lnTo>
                    <a:pt x="372" y="109"/>
                  </a:lnTo>
                  <a:lnTo>
                    <a:pt x="306" y="217"/>
                  </a:lnTo>
                  <a:lnTo>
                    <a:pt x="241" y="398"/>
                  </a:lnTo>
                  <a:lnTo>
                    <a:pt x="204" y="543"/>
                  </a:lnTo>
                  <a:lnTo>
                    <a:pt x="160" y="687"/>
                  </a:lnTo>
                  <a:lnTo>
                    <a:pt x="124" y="868"/>
                  </a:lnTo>
                  <a:lnTo>
                    <a:pt x="95" y="1085"/>
                  </a:lnTo>
                  <a:lnTo>
                    <a:pt x="66" y="1266"/>
                  </a:lnTo>
                  <a:lnTo>
                    <a:pt x="44" y="1519"/>
                  </a:lnTo>
                  <a:lnTo>
                    <a:pt x="29" y="1736"/>
                  </a:lnTo>
                  <a:lnTo>
                    <a:pt x="15" y="1953"/>
                  </a:lnTo>
                  <a:lnTo>
                    <a:pt x="0" y="2206"/>
                  </a:lnTo>
                  <a:lnTo>
                    <a:pt x="0" y="2459"/>
                  </a:lnTo>
                  <a:lnTo>
                    <a:pt x="0" y="2676"/>
                  </a:lnTo>
                  <a:lnTo>
                    <a:pt x="0" y="2930"/>
                  </a:lnTo>
                  <a:lnTo>
                    <a:pt x="15" y="3183"/>
                  </a:lnTo>
                  <a:lnTo>
                    <a:pt x="29" y="3436"/>
                  </a:lnTo>
                  <a:lnTo>
                    <a:pt x="51" y="3653"/>
                  </a:lnTo>
                  <a:lnTo>
                    <a:pt x="73" y="3906"/>
                  </a:lnTo>
                  <a:lnTo>
                    <a:pt x="4822" y="42387"/>
                  </a:lnTo>
                  <a:lnTo>
                    <a:pt x="4851" y="42604"/>
                  </a:lnTo>
                  <a:lnTo>
                    <a:pt x="4880" y="42785"/>
                  </a:lnTo>
                  <a:lnTo>
                    <a:pt x="4916" y="42966"/>
                  </a:lnTo>
                  <a:lnTo>
                    <a:pt x="4960" y="43110"/>
                  </a:lnTo>
                  <a:lnTo>
                    <a:pt x="5004" y="43255"/>
                  </a:lnTo>
                  <a:lnTo>
                    <a:pt x="5048" y="43363"/>
                  </a:lnTo>
                  <a:lnTo>
                    <a:pt x="5091" y="43472"/>
                  </a:lnTo>
                  <a:lnTo>
                    <a:pt x="5135" y="43544"/>
                  </a:lnTo>
                  <a:lnTo>
                    <a:pt x="5186" y="43580"/>
                  </a:lnTo>
                  <a:lnTo>
                    <a:pt x="5332" y="43580"/>
                  </a:lnTo>
                  <a:lnTo>
                    <a:pt x="5383" y="43508"/>
                  </a:lnTo>
                  <a:lnTo>
                    <a:pt x="5434" y="43436"/>
                  </a:lnTo>
                  <a:lnTo>
                    <a:pt x="5478" y="43363"/>
                  </a:lnTo>
                  <a:lnTo>
                    <a:pt x="5522" y="43219"/>
                  </a:lnTo>
                  <a:lnTo>
                    <a:pt x="5566" y="43074"/>
                  </a:lnTo>
                  <a:lnTo>
                    <a:pt x="5609" y="42929"/>
                  </a:lnTo>
                  <a:lnTo>
                    <a:pt x="5646" y="42749"/>
                  </a:lnTo>
                  <a:lnTo>
                    <a:pt x="5675" y="42532"/>
                  </a:lnTo>
                  <a:lnTo>
                    <a:pt x="5704" y="42315"/>
                  </a:lnTo>
                  <a:lnTo>
                    <a:pt x="5726" y="42098"/>
                  </a:lnTo>
                  <a:lnTo>
                    <a:pt x="5741" y="41881"/>
                  </a:lnTo>
                  <a:lnTo>
                    <a:pt x="5755" y="41664"/>
                  </a:lnTo>
                  <a:lnTo>
                    <a:pt x="5770" y="41410"/>
                  </a:lnTo>
                  <a:lnTo>
                    <a:pt x="5770" y="41157"/>
                  </a:lnTo>
                  <a:lnTo>
                    <a:pt x="5770" y="40904"/>
                  </a:lnTo>
                  <a:lnTo>
                    <a:pt x="5762" y="40687"/>
                  </a:lnTo>
                  <a:lnTo>
                    <a:pt x="5755" y="40434"/>
                  </a:lnTo>
                  <a:lnTo>
                    <a:pt x="5741" y="40181"/>
                  </a:lnTo>
                  <a:lnTo>
                    <a:pt x="5719" y="39964"/>
                  </a:lnTo>
                  <a:lnTo>
                    <a:pt x="5697" y="39711"/>
                  </a:lnTo>
                  <a:lnTo>
                    <a:pt x="948" y="1230"/>
                  </a:lnTo>
                  <a:lnTo>
                    <a:pt x="912" y="940"/>
                  </a:lnTo>
                  <a:lnTo>
                    <a:pt x="868" y="723"/>
                  </a:lnTo>
                  <a:lnTo>
                    <a:pt x="817" y="506"/>
                  </a:lnTo>
                  <a:lnTo>
                    <a:pt x="759" y="326"/>
                  </a:lnTo>
                  <a:lnTo>
                    <a:pt x="700" y="181"/>
                  </a:lnTo>
                  <a:lnTo>
                    <a:pt x="642" y="109"/>
                  </a:lnTo>
                  <a:lnTo>
                    <a:pt x="576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 rot="10800000">
              <a:off x="-2086830" y="4197855"/>
              <a:ext cx="242213" cy="145938"/>
            </a:xfrm>
            <a:custGeom>
              <a:avLst/>
              <a:gdLst/>
              <a:ahLst/>
              <a:cxnLst/>
              <a:rect l="l" t="t" r="r" b="b"/>
              <a:pathLst>
                <a:path w="9520" h="23220" extrusionOk="0">
                  <a:moveTo>
                    <a:pt x="519" y="1"/>
                  </a:moveTo>
                  <a:lnTo>
                    <a:pt x="446" y="37"/>
                  </a:lnTo>
                  <a:lnTo>
                    <a:pt x="373" y="109"/>
                  </a:lnTo>
                  <a:lnTo>
                    <a:pt x="300" y="218"/>
                  </a:lnTo>
                  <a:lnTo>
                    <a:pt x="242" y="399"/>
                  </a:lnTo>
                  <a:lnTo>
                    <a:pt x="176" y="616"/>
                  </a:lnTo>
                  <a:lnTo>
                    <a:pt x="125" y="869"/>
                  </a:lnTo>
                  <a:lnTo>
                    <a:pt x="81" y="1194"/>
                  </a:lnTo>
                  <a:lnTo>
                    <a:pt x="45" y="1520"/>
                  </a:lnTo>
                  <a:lnTo>
                    <a:pt x="30" y="1773"/>
                  </a:lnTo>
                  <a:lnTo>
                    <a:pt x="16" y="2026"/>
                  </a:lnTo>
                  <a:lnTo>
                    <a:pt x="8" y="2279"/>
                  </a:lnTo>
                  <a:lnTo>
                    <a:pt x="1" y="2532"/>
                  </a:lnTo>
                  <a:lnTo>
                    <a:pt x="8" y="2786"/>
                  </a:lnTo>
                  <a:lnTo>
                    <a:pt x="16" y="3003"/>
                  </a:lnTo>
                  <a:lnTo>
                    <a:pt x="23" y="3256"/>
                  </a:lnTo>
                  <a:lnTo>
                    <a:pt x="37" y="3473"/>
                  </a:lnTo>
                  <a:lnTo>
                    <a:pt x="59" y="3726"/>
                  </a:lnTo>
                  <a:lnTo>
                    <a:pt x="88" y="3907"/>
                  </a:lnTo>
                  <a:lnTo>
                    <a:pt x="110" y="4124"/>
                  </a:lnTo>
                  <a:lnTo>
                    <a:pt x="147" y="4305"/>
                  </a:lnTo>
                  <a:lnTo>
                    <a:pt x="183" y="4485"/>
                  </a:lnTo>
                  <a:lnTo>
                    <a:pt x="227" y="4630"/>
                  </a:lnTo>
                  <a:lnTo>
                    <a:pt x="271" y="4775"/>
                  </a:lnTo>
                  <a:lnTo>
                    <a:pt x="315" y="4883"/>
                  </a:lnTo>
                  <a:lnTo>
                    <a:pt x="8798" y="23003"/>
                  </a:lnTo>
                  <a:lnTo>
                    <a:pt x="8849" y="23111"/>
                  </a:lnTo>
                  <a:lnTo>
                    <a:pt x="8900" y="23183"/>
                  </a:lnTo>
                  <a:lnTo>
                    <a:pt x="8951" y="23220"/>
                  </a:lnTo>
                  <a:lnTo>
                    <a:pt x="9046" y="23220"/>
                  </a:lnTo>
                  <a:lnTo>
                    <a:pt x="9097" y="23183"/>
                  </a:lnTo>
                  <a:lnTo>
                    <a:pt x="9148" y="23111"/>
                  </a:lnTo>
                  <a:lnTo>
                    <a:pt x="9192" y="23039"/>
                  </a:lnTo>
                  <a:lnTo>
                    <a:pt x="9235" y="22930"/>
                  </a:lnTo>
                  <a:lnTo>
                    <a:pt x="9279" y="22822"/>
                  </a:lnTo>
                  <a:lnTo>
                    <a:pt x="9323" y="22677"/>
                  </a:lnTo>
                  <a:lnTo>
                    <a:pt x="9359" y="22532"/>
                  </a:lnTo>
                  <a:lnTo>
                    <a:pt x="9396" y="22352"/>
                  </a:lnTo>
                  <a:lnTo>
                    <a:pt x="9425" y="22135"/>
                  </a:lnTo>
                  <a:lnTo>
                    <a:pt x="9454" y="21918"/>
                  </a:lnTo>
                  <a:lnTo>
                    <a:pt x="9476" y="21701"/>
                  </a:lnTo>
                  <a:lnTo>
                    <a:pt x="9491" y="21447"/>
                  </a:lnTo>
                  <a:lnTo>
                    <a:pt x="9505" y="21194"/>
                  </a:lnTo>
                  <a:lnTo>
                    <a:pt x="9513" y="20941"/>
                  </a:lnTo>
                  <a:lnTo>
                    <a:pt x="9520" y="20688"/>
                  </a:lnTo>
                  <a:lnTo>
                    <a:pt x="9513" y="20435"/>
                  </a:lnTo>
                  <a:lnTo>
                    <a:pt x="9505" y="20218"/>
                  </a:lnTo>
                  <a:lnTo>
                    <a:pt x="9498" y="19965"/>
                  </a:lnTo>
                  <a:lnTo>
                    <a:pt x="9483" y="19748"/>
                  </a:lnTo>
                  <a:lnTo>
                    <a:pt x="9462" y="19494"/>
                  </a:lnTo>
                  <a:lnTo>
                    <a:pt x="9432" y="19314"/>
                  </a:lnTo>
                  <a:lnTo>
                    <a:pt x="9403" y="19097"/>
                  </a:lnTo>
                  <a:lnTo>
                    <a:pt x="9374" y="18916"/>
                  </a:lnTo>
                  <a:lnTo>
                    <a:pt x="9338" y="18735"/>
                  </a:lnTo>
                  <a:lnTo>
                    <a:pt x="9294" y="18590"/>
                  </a:lnTo>
                  <a:lnTo>
                    <a:pt x="9250" y="18446"/>
                  </a:lnTo>
                  <a:lnTo>
                    <a:pt x="9206" y="18337"/>
                  </a:lnTo>
                  <a:lnTo>
                    <a:pt x="723" y="182"/>
                  </a:lnTo>
                  <a:lnTo>
                    <a:pt x="672" y="109"/>
                  </a:lnTo>
                  <a:lnTo>
                    <a:pt x="621" y="37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 rot="10800000">
              <a:off x="-1998698" y="4007828"/>
              <a:ext cx="211224" cy="209806"/>
            </a:xfrm>
            <a:custGeom>
              <a:avLst/>
              <a:gdLst/>
              <a:ahLst/>
              <a:cxnLst/>
              <a:rect l="l" t="t" r="r" b="b"/>
              <a:pathLst>
                <a:path w="8302" h="33382" extrusionOk="0">
                  <a:moveTo>
                    <a:pt x="460" y="0"/>
                  </a:moveTo>
                  <a:lnTo>
                    <a:pt x="401" y="36"/>
                  </a:lnTo>
                  <a:lnTo>
                    <a:pt x="350" y="145"/>
                  </a:lnTo>
                  <a:lnTo>
                    <a:pt x="292" y="253"/>
                  </a:lnTo>
                  <a:lnTo>
                    <a:pt x="248" y="362"/>
                  </a:lnTo>
                  <a:lnTo>
                    <a:pt x="197" y="543"/>
                  </a:lnTo>
                  <a:lnTo>
                    <a:pt x="153" y="723"/>
                  </a:lnTo>
                  <a:lnTo>
                    <a:pt x="110" y="977"/>
                  </a:lnTo>
                  <a:lnTo>
                    <a:pt x="81" y="1194"/>
                  </a:lnTo>
                  <a:lnTo>
                    <a:pt x="59" y="1411"/>
                  </a:lnTo>
                  <a:lnTo>
                    <a:pt x="37" y="1628"/>
                  </a:lnTo>
                  <a:lnTo>
                    <a:pt x="22" y="1881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074"/>
                  </a:lnTo>
                  <a:lnTo>
                    <a:pt x="29" y="3327"/>
                  </a:lnTo>
                  <a:lnTo>
                    <a:pt x="44" y="3544"/>
                  </a:lnTo>
                  <a:lnTo>
                    <a:pt x="66" y="3761"/>
                  </a:lnTo>
                  <a:lnTo>
                    <a:pt x="95" y="3978"/>
                  </a:lnTo>
                  <a:lnTo>
                    <a:pt x="124" y="4195"/>
                  </a:lnTo>
                  <a:lnTo>
                    <a:pt x="161" y="4376"/>
                  </a:lnTo>
                  <a:lnTo>
                    <a:pt x="197" y="4557"/>
                  </a:lnTo>
                  <a:lnTo>
                    <a:pt x="7470" y="32839"/>
                  </a:lnTo>
                  <a:lnTo>
                    <a:pt x="7506" y="32984"/>
                  </a:lnTo>
                  <a:lnTo>
                    <a:pt x="7557" y="33092"/>
                  </a:lnTo>
                  <a:lnTo>
                    <a:pt x="7601" y="33201"/>
                  </a:lnTo>
                  <a:lnTo>
                    <a:pt x="7652" y="33273"/>
                  </a:lnTo>
                  <a:lnTo>
                    <a:pt x="7696" y="33345"/>
                  </a:lnTo>
                  <a:lnTo>
                    <a:pt x="7747" y="33345"/>
                  </a:lnTo>
                  <a:lnTo>
                    <a:pt x="7798" y="33382"/>
                  </a:lnTo>
                  <a:lnTo>
                    <a:pt x="7842" y="33345"/>
                  </a:lnTo>
                  <a:lnTo>
                    <a:pt x="7893" y="33309"/>
                  </a:lnTo>
                  <a:lnTo>
                    <a:pt x="7944" y="33237"/>
                  </a:lnTo>
                  <a:lnTo>
                    <a:pt x="7988" y="33165"/>
                  </a:lnTo>
                  <a:lnTo>
                    <a:pt x="8031" y="33056"/>
                  </a:lnTo>
                  <a:lnTo>
                    <a:pt x="8075" y="32911"/>
                  </a:lnTo>
                  <a:lnTo>
                    <a:pt x="8119" y="32767"/>
                  </a:lnTo>
                  <a:lnTo>
                    <a:pt x="8155" y="32586"/>
                  </a:lnTo>
                  <a:lnTo>
                    <a:pt x="8192" y="32405"/>
                  </a:lnTo>
                  <a:lnTo>
                    <a:pt x="8221" y="32188"/>
                  </a:lnTo>
                  <a:lnTo>
                    <a:pt x="8243" y="31971"/>
                  </a:lnTo>
                  <a:lnTo>
                    <a:pt x="8265" y="31718"/>
                  </a:lnTo>
                  <a:lnTo>
                    <a:pt x="8279" y="31501"/>
                  </a:lnTo>
                  <a:lnTo>
                    <a:pt x="8294" y="31248"/>
                  </a:lnTo>
                  <a:lnTo>
                    <a:pt x="8294" y="30995"/>
                  </a:lnTo>
                  <a:lnTo>
                    <a:pt x="8301" y="30778"/>
                  </a:lnTo>
                  <a:lnTo>
                    <a:pt x="8294" y="30524"/>
                  </a:lnTo>
                  <a:lnTo>
                    <a:pt x="8287" y="30271"/>
                  </a:lnTo>
                  <a:lnTo>
                    <a:pt x="8272" y="30054"/>
                  </a:lnTo>
                  <a:lnTo>
                    <a:pt x="8257" y="29801"/>
                  </a:lnTo>
                  <a:lnTo>
                    <a:pt x="8236" y="29584"/>
                  </a:lnTo>
                  <a:lnTo>
                    <a:pt x="8206" y="29367"/>
                  </a:lnTo>
                  <a:lnTo>
                    <a:pt x="8177" y="29186"/>
                  </a:lnTo>
                  <a:lnTo>
                    <a:pt x="8141" y="29005"/>
                  </a:lnTo>
                  <a:lnTo>
                    <a:pt x="8104" y="28825"/>
                  </a:lnTo>
                  <a:lnTo>
                    <a:pt x="832" y="543"/>
                  </a:lnTo>
                  <a:lnTo>
                    <a:pt x="759" y="289"/>
                  </a:lnTo>
                  <a:lnTo>
                    <a:pt x="679" y="109"/>
                  </a:lnTo>
                  <a:lnTo>
                    <a:pt x="598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 rot="10800000">
              <a:off x="-2140667" y="4398792"/>
              <a:ext cx="260404" cy="100472"/>
            </a:xfrm>
            <a:custGeom>
              <a:avLst/>
              <a:gdLst/>
              <a:ahLst/>
              <a:cxnLst/>
              <a:rect l="l" t="t" r="r" b="b"/>
              <a:pathLst>
                <a:path w="10235" h="15986" extrusionOk="0">
                  <a:moveTo>
                    <a:pt x="511" y="0"/>
                  </a:moveTo>
                  <a:lnTo>
                    <a:pt x="431" y="36"/>
                  </a:lnTo>
                  <a:lnTo>
                    <a:pt x="343" y="145"/>
                  </a:lnTo>
                  <a:lnTo>
                    <a:pt x="270" y="289"/>
                  </a:lnTo>
                  <a:lnTo>
                    <a:pt x="197" y="543"/>
                  </a:lnTo>
                  <a:lnTo>
                    <a:pt x="139" y="796"/>
                  </a:lnTo>
                  <a:lnTo>
                    <a:pt x="81" y="1157"/>
                  </a:lnTo>
                  <a:lnTo>
                    <a:pt x="44" y="1519"/>
                  </a:lnTo>
                  <a:lnTo>
                    <a:pt x="15" y="1953"/>
                  </a:lnTo>
                  <a:lnTo>
                    <a:pt x="8" y="2206"/>
                  </a:lnTo>
                  <a:lnTo>
                    <a:pt x="0" y="2459"/>
                  </a:lnTo>
                  <a:lnTo>
                    <a:pt x="0" y="2713"/>
                  </a:lnTo>
                  <a:lnTo>
                    <a:pt x="8" y="2966"/>
                  </a:lnTo>
                  <a:lnTo>
                    <a:pt x="15" y="3183"/>
                  </a:lnTo>
                  <a:lnTo>
                    <a:pt x="30" y="3436"/>
                  </a:lnTo>
                  <a:lnTo>
                    <a:pt x="51" y="3653"/>
                  </a:lnTo>
                  <a:lnTo>
                    <a:pt x="73" y="3870"/>
                  </a:lnTo>
                  <a:lnTo>
                    <a:pt x="103" y="4087"/>
                  </a:lnTo>
                  <a:lnTo>
                    <a:pt x="139" y="4268"/>
                  </a:lnTo>
                  <a:lnTo>
                    <a:pt x="168" y="4449"/>
                  </a:lnTo>
                  <a:lnTo>
                    <a:pt x="212" y="4593"/>
                  </a:lnTo>
                  <a:lnTo>
                    <a:pt x="256" y="4738"/>
                  </a:lnTo>
                  <a:lnTo>
                    <a:pt x="299" y="4846"/>
                  </a:lnTo>
                  <a:lnTo>
                    <a:pt x="343" y="4955"/>
                  </a:lnTo>
                  <a:lnTo>
                    <a:pt x="394" y="5027"/>
                  </a:lnTo>
                  <a:lnTo>
                    <a:pt x="9600" y="15913"/>
                  </a:lnTo>
                  <a:lnTo>
                    <a:pt x="9651" y="15949"/>
                  </a:lnTo>
                  <a:lnTo>
                    <a:pt x="9709" y="15986"/>
                  </a:lnTo>
                  <a:lnTo>
                    <a:pt x="9760" y="15986"/>
                  </a:lnTo>
                  <a:lnTo>
                    <a:pt x="9804" y="15949"/>
                  </a:lnTo>
                  <a:lnTo>
                    <a:pt x="9855" y="15877"/>
                  </a:lnTo>
                  <a:lnTo>
                    <a:pt x="9906" y="15805"/>
                  </a:lnTo>
                  <a:lnTo>
                    <a:pt x="9950" y="15696"/>
                  </a:lnTo>
                  <a:lnTo>
                    <a:pt x="9994" y="15588"/>
                  </a:lnTo>
                  <a:lnTo>
                    <a:pt x="10030" y="15443"/>
                  </a:lnTo>
                  <a:lnTo>
                    <a:pt x="10067" y="15298"/>
                  </a:lnTo>
                  <a:lnTo>
                    <a:pt x="10103" y="15118"/>
                  </a:lnTo>
                  <a:lnTo>
                    <a:pt x="10132" y="14937"/>
                  </a:lnTo>
                  <a:lnTo>
                    <a:pt x="10161" y="14720"/>
                  </a:lnTo>
                  <a:lnTo>
                    <a:pt x="10183" y="14503"/>
                  </a:lnTo>
                  <a:lnTo>
                    <a:pt x="10205" y="14250"/>
                  </a:lnTo>
                  <a:lnTo>
                    <a:pt x="10220" y="14033"/>
                  </a:lnTo>
                  <a:lnTo>
                    <a:pt x="10234" y="13779"/>
                  </a:lnTo>
                  <a:lnTo>
                    <a:pt x="10234" y="13490"/>
                  </a:lnTo>
                  <a:lnTo>
                    <a:pt x="10234" y="13273"/>
                  </a:lnTo>
                  <a:lnTo>
                    <a:pt x="10227" y="13020"/>
                  </a:lnTo>
                  <a:lnTo>
                    <a:pt x="10220" y="12767"/>
                  </a:lnTo>
                  <a:lnTo>
                    <a:pt x="10205" y="12550"/>
                  </a:lnTo>
                  <a:lnTo>
                    <a:pt x="10183" y="12297"/>
                  </a:lnTo>
                  <a:lnTo>
                    <a:pt x="10161" y="12080"/>
                  </a:lnTo>
                  <a:lnTo>
                    <a:pt x="10132" y="11899"/>
                  </a:lnTo>
                  <a:lnTo>
                    <a:pt x="10096" y="11718"/>
                  </a:lnTo>
                  <a:lnTo>
                    <a:pt x="10067" y="11537"/>
                  </a:lnTo>
                  <a:lnTo>
                    <a:pt x="10023" y="11356"/>
                  </a:lnTo>
                  <a:lnTo>
                    <a:pt x="9986" y="11248"/>
                  </a:lnTo>
                  <a:lnTo>
                    <a:pt x="9935" y="11103"/>
                  </a:lnTo>
                  <a:lnTo>
                    <a:pt x="9891" y="11031"/>
                  </a:lnTo>
                  <a:lnTo>
                    <a:pt x="9840" y="10958"/>
                  </a:lnTo>
                  <a:lnTo>
                    <a:pt x="635" y="36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 rot="10800000">
              <a:off x="-2199312" y="4780889"/>
              <a:ext cx="257631" cy="81611"/>
            </a:xfrm>
            <a:custGeom>
              <a:avLst/>
              <a:gdLst/>
              <a:ahLst/>
              <a:cxnLst/>
              <a:rect l="l" t="t" r="r" b="b"/>
              <a:pathLst>
                <a:path w="10126" h="12985" extrusionOk="0">
                  <a:moveTo>
                    <a:pt x="9615" y="0"/>
                  </a:moveTo>
                  <a:lnTo>
                    <a:pt x="9520" y="36"/>
                  </a:lnTo>
                  <a:lnTo>
                    <a:pt x="424" y="7957"/>
                  </a:lnTo>
                  <a:lnTo>
                    <a:pt x="373" y="7993"/>
                  </a:lnTo>
                  <a:lnTo>
                    <a:pt x="322" y="8102"/>
                  </a:lnTo>
                  <a:lnTo>
                    <a:pt x="278" y="8174"/>
                  </a:lnTo>
                  <a:lnTo>
                    <a:pt x="234" y="8319"/>
                  </a:lnTo>
                  <a:lnTo>
                    <a:pt x="190" y="8463"/>
                  </a:lnTo>
                  <a:lnTo>
                    <a:pt x="154" y="8608"/>
                  </a:lnTo>
                  <a:lnTo>
                    <a:pt x="118" y="8789"/>
                  </a:lnTo>
                  <a:lnTo>
                    <a:pt x="88" y="9006"/>
                  </a:lnTo>
                  <a:lnTo>
                    <a:pt x="66" y="9187"/>
                  </a:lnTo>
                  <a:lnTo>
                    <a:pt x="45" y="9404"/>
                  </a:lnTo>
                  <a:lnTo>
                    <a:pt x="23" y="9657"/>
                  </a:lnTo>
                  <a:lnTo>
                    <a:pt x="8" y="9874"/>
                  </a:lnTo>
                  <a:lnTo>
                    <a:pt x="1" y="10127"/>
                  </a:lnTo>
                  <a:lnTo>
                    <a:pt x="1" y="10380"/>
                  </a:lnTo>
                  <a:lnTo>
                    <a:pt x="1" y="10633"/>
                  </a:lnTo>
                  <a:lnTo>
                    <a:pt x="8" y="10886"/>
                  </a:lnTo>
                  <a:lnTo>
                    <a:pt x="15" y="11140"/>
                  </a:lnTo>
                  <a:lnTo>
                    <a:pt x="30" y="11393"/>
                  </a:lnTo>
                  <a:lnTo>
                    <a:pt x="52" y="11610"/>
                  </a:lnTo>
                  <a:lnTo>
                    <a:pt x="81" y="11827"/>
                  </a:lnTo>
                  <a:lnTo>
                    <a:pt x="110" y="12044"/>
                  </a:lnTo>
                  <a:lnTo>
                    <a:pt x="139" y="12225"/>
                  </a:lnTo>
                  <a:lnTo>
                    <a:pt x="176" y="12369"/>
                  </a:lnTo>
                  <a:lnTo>
                    <a:pt x="220" y="12550"/>
                  </a:lnTo>
                  <a:lnTo>
                    <a:pt x="256" y="12659"/>
                  </a:lnTo>
                  <a:lnTo>
                    <a:pt x="300" y="12767"/>
                  </a:lnTo>
                  <a:lnTo>
                    <a:pt x="351" y="12876"/>
                  </a:lnTo>
                  <a:lnTo>
                    <a:pt x="395" y="12948"/>
                  </a:lnTo>
                  <a:lnTo>
                    <a:pt x="446" y="12984"/>
                  </a:lnTo>
                  <a:lnTo>
                    <a:pt x="599" y="12984"/>
                  </a:lnTo>
                  <a:lnTo>
                    <a:pt x="9702" y="5064"/>
                  </a:lnTo>
                  <a:lnTo>
                    <a:pt x="9753" y="5027"/>
                  </a:lnTo>
                  <a:lnTo>
                    <a:pt x="9797" y="4919"/>
                  </a:lnTo>
                  <a:lnTo>
                    <a:pt x="9848" y="4810"/>
                  </a:lnTo>
                  <a:lnTo>
                    <a:pt x="9892" y="4702"/>
                  </a:lnTo>
                  <a:lnTo>
                    <a:pt x="9928" y="4557"/>
                  </a:lnTo>
                  <a:lnTo>
                    <a:pt x="9965" y="4413"/>
                  </a:lnTo>
                  <a:lnTo>
                    <a:pt x="10001" y="4232"/>
                  </a:lnTo>
                  <a:lnTo>
                    <a:pt x="10030" y="4015"/>
                  </a:lnTo>
                  <a:lnTo>
                    <a:pt x="10060" y="3834"/>
                  </a:lnTo>
                  <a:lnTo>
                    <a:pt x="10082" y="3617"/>
                  </a:lnTo>
                  <a:lnTo>
                    <a:pt x="10096" y="3364"/>
                  </a:lnTo>
                  <a:lnTo>
                    <a:pt x="10111" y="3147"/>
                  </a:lnTo>
                  <a:lnTo>
                    <a:pt x="10118" y="2894"/>
                  </a:lnTo>
                  <a:lnTo>
                    <a:pt x="10125" y="2640"/>
                  </a:lnTo>
                  <a:lnTo>
                    <a:pt x="10125" y="2387"/>
                  </a:lnTo>
                  <a:lnTo>
                    <a:pt x="10118" y="2134"/>
                  </a:lnTo>
                  <a:lnTo>
                    <a:pt x="10096" y="1664"/>
                  </a:lnTo>
                  <a:lnTo>
                    <a:pt x="10052" y="1266"/>
                  </a:lnTo>
                  <a:lnTo>
                    <a:pt x="10001" y="904"/>
                  </a:lnTo>
                  <a:lnTo>
                    <a:pt x="9943" y="615"/>
                  </a:lnTo>
                  <a:lnTo>
                    <a:pt x="9870" y="362"/>
                  </a:lnTo>
                  <a:lnTo>
                    <a:pt x="9790" y="181"/>
                  </a:lnTo>
                  <a:lnTo>
                    <a:pt x="9702" y="36"/>
                  </a:lnTo>
                  <a:lnTo>
                    <a:pt x="9615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 rot="10800000">
              <a:off x="-2210634" y="4612457"/>
              <a:ext cx="260404" cy="56376"/>
            </a:xfrm>
            <a:custGeom>
              <a:avLst/>
              <a:gdLst/>
              <a:ahLst/>
              <a:cxnLst/>
              <a:rect l="l" t="t" r="r" b="b"/>
              <a:pathLst>
                <a:path w="10235" h="8970" extrusionOk="0">
                  <a:moveTo>
                    <a:pt x="467" y="0"/>
                  </a:moveTo>
                  <a:lnTo>
                    <a:pt x="416" y="36"/>
                  </a:lnTo>
                  <a:lnTo>
                    <a:pt x="372" y="109"/>
                  </a:lnTo>
                  <a:lnTo>
                    <a:pt x="329" y="181"/>
                  </a:lnTo>
                  <a:lnTo>
                    <a:pt x="241" y="398"/>
                  </a:lnTo>
                  <a:lnTo>
                    <a:pt x="168" y="651"/>
                  </a:lnTo>
                  <a:lnTo>
                    <a:pt x="102" y="1013"/>
                  </a:lnTo>
                  <a:lnTo>
                    <a:pt x="81" y="1193"/>
                  </a:lnTo>
                  <a:lnTo>
                    <a:pt x="59" y="1410"/>
                  </a:lnTo>
                  <a:lnTo>
                    <a:pt x="37" y="1627"/>
                  </a:lnTo>
                  <a:lnTo>
                    <a:pt x="22" y="1844"/>
                  </a:lnTo>
                  <a:lnTo>
                    <a:pt x="8" y="2061"/>
                  </a:lnTo>
                  <a:lnTo>
                    <a:pt x="0" y="2315"/>
                  </a:lnTo>
                  <a:lnTo>
                    <a:pt x="0" y="2568"/>
                  </a:lnTo>
                  <a:lnTo>
                    <a:pt x="8" y="2857"/>
                  </a:lnTo>
                  <a:lnTo>
                    <a:pt x="15" y="3074"/>
                  </a:lnTo>
                  <a:lnTo>
                    <a:pt x="30" y="3327"/>
                  </a:lnTo>
                  <a:lnTo>
                    <a:pt x="44" y="3580"/>
                  </a:lnTo>
                  <a:lnTo>
                    <a:pt x="66" y="3797"/>
                  </a:lnTo>
                  <a:lnTo>
                    <a:pt x="95" y="3978"/>
                  </a:lnTo>
                  <a:lnTo>
                    <a:pt x="124" y="4195"/>
                  </a:lnTo>
                  <a:lnTo>
                    <a:pt x="154" y="4376"/>
                  </a:lnTo>
                  <a:lnTo>
                    <a:pt x="190" y="4521"/>
                  </a:lnTo>
                  <a:lnTo>
                    <a:pt x="234" y="4665"/>
                  </a:lnTo>
                  <a:lnTo>
                    <a:pt x="278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416" y="5063"/>
                  </a:lnTo>
                  <a:lnTo>
                    <a:pt x="474" y="5099"/>
                  </a:lnTo>
                  <a:lnTo>
                    <a:pt x="9680" y="8969"/>
                  </a:lnTo>
                  <a:lnTo>
                    <a:pt x="9797" y="8969"/>
                  </a:lnTo>
                  <a:lnTo>
                    <a:pt x="9855" y="8933"/>
                  </a:lnTo>
                  <a:lnTo>
                    <a:pt x="9906" y="8861"/>
                  </a:lnTo>
                  <a:lnTo>
                    <a:pt x="9950" y="8752"/>
                  </a:lnTo>
                  <a:lnTo>
                    <a:pt x="9994" y="8644"/>
                  </a:lnTo>
                  <a:lnTo>
                    <a:pt x="10037" y="8535"/>
                  </a:lnTo>
                  <a:lnTo>
                    <a:pt x="10074" y="8391"/>
                  </a:lnTo>
                  <a:lnTo>
                    <a:pt x="10110" y="8210"/>
                  </a:lnTo>
                  <a:lnTo>
                    <a:pt x="10139" y="8029"/>
                  </a:lnTo>
                  <a:lnTo>
                    <a:pt x="10161" y="7812"/>
                  </a:lnTo>
                  <a:lnTo>
                    <a:pt x="10183" y="7595"/>
                  </a:lnTo>
                  <a:lnTo>
                    <a:pt x="10205" y="7378"/>
                  </a:lnTo>
                  <a:lnTo>
                    <a:pt x="10220" y="7161"/>
                  </a:lnTo>
                  <a:lnTo>
                    <a:pt x="10234" y="6655"/>
                  </a:lnTo>
                  <a:lnTo>
                    <a:pt x="10234" y="6365"/>
                  </a:lnTo>
                  <a:lnTo>
                    <a:pt x="10234" y="6112"/>
                  </a:lnTo>
                  <a:lnTo>
                    <a:pt x="10227" y="5859"/>
                  </a:lnTo>
                  <a:lnTo>
                    <a:pt x="10212" y="5642"/>
                  </a:lnTo>
                  <a:lnTo>
                    <a:pt x="10190" y="5389"/>
                  </a:lnTo>
                  <a:lnTo>
                    <a:pt x="10169" y="5172"/>
                  </a:lnTo>
                  <a:lnTo>
                    <a:pt x="10147" y="4991"/>
                  </a:lnTo>
                  <a:lnTo>
                    <a:pt x="10118" y="4774"/>
                  </a:lnTo>
                  <a:lnTo>
                    <a:pt x="10081" y="4593"/>
                  </a:lnTo>
                  <a:lnTo>
                    <a:pt x="10045" y="4448"/>
                  </a:lnTo>
                  <a:lnTo>
                    <a:pt x="10001" y="4304"/>
                  </a:lnTo>
                  <a:lnTo>
                    <a:pt x="9964" y="4159"/>
                  </a:lnTo>
                  <a:lnTo>
                    <a:pt x="9913" y="4051"/>
                  </a:lnTo>
                  <a:lnTo>
                    <a:pt x="9870" y="3978"/>
                  </a:lnTo>
                  <a:lnTo>
                    <a:pt x="9818" y="3906"/>
                  </a:lnTo>
                  <a:lnTo>
                    <a:pt x="9767" y="387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 rot="10800000">
              <a:off x="-2134535" y="5003196"/>
              <a:ext cx="232926" cy="100705"/>
            </a:xfrm>
            <a:custGeom>
              <a:avLst/>
              <a:gdLst/>
              <a:ahLst/>
              <a:cxnLst/>
              <a:rect l="l" t="t" r="r" b="b"/>
              <a:pathLst>
                <a:path w="9155" h="16023" extrusionOk="0">
                  <a:moveTo>
                    <a:pt x="8644" y="1"/>
                  </a:moveTo>
                  <a:lnTo>
                    <a:pt x="8571" y="37"/>
                  </a:lnTo>
                  <a:lnTo>
                    <a:pt x="8505" y="109"/>
                  </a:lnTo>
                  <a:lnTo>
                    <a:pt x="387" y="10995"/>
                  </a:lnTo>
                  <a:lnTo>
                    <a:pt x="336" y="11104"/>
                  </a:lnTo>
                  <a:lnTo>
                    <a:pt x="285" y="11176"/>
                  </a:lnTo>
                  <a:lnTo>
                    <a:pt x="241" y="11321"/>
                  </a:lnTo>
                  <a:lnTo>
                    <a:pt x="205" y="11465"/>
                  </a:lnTo>
                  <a:lnTo>
                    <a:pt x="161" y="11610"/>
                  </a:lnTo>
                  <a:lnTo>
                    <a:pt x="132" y="11791"/>
                  </a:lnTo>
                  <a:lnTo>
                    <a:pt x="95" y="12008"/>
                  </a:lnTo>
                  <a:lnTo>
                    <a:pt x="73" y="12189"/>
                  </a:lnTo>
                  <a:lnTo>
                    <a:pt x="51" y="12406"/>
                  </a:lnTo>
                  <a:lnTo>
                    <a:pt x="29" y="12659"/>
                  </a:lnTo>
                  <a:lnTo>
                    <a:pt x="15" y="12876"/>
                  </a:lnTo>
                  <a:lnTo>
                    <a:pt x="8" y="13129"/>
                  </a:lnTo>
                  <a:lnTo>
                    <a:pt x="0" y="13382"/>
                  </a:lnTo>
                  <a:lnTo>
                    <a:pt x="8" y="13635"/>
                  </a:lnTo>
                  <a:lnTo>
                    <a:pt x="8" y="13889"/>
                  </a:lnTo>
                  <a:lnTo>
                    <a:pt x="22" y="14142"/>
                  </a:lnTo>
                  <a:lnTo>
                    <a:pt x="37" y="14395"/>
                  </a:lnTo>
                  <a:lnTo>
                    <a:pt x="59" y="14612"/>
                  </a:lnTo>
                  <a:lnTo>
                    <a:pt x="81" y="14829"/>
                  </a:lnTo>
                  <a:lnTo>
                    <a:pt x="110" y="15046"/>
                  </a:lnTo>
                  <a:lnTo>
                    <a:pt x="146" y="15227"/>
                  </a:lnTo>
                  <a:lnTo>
                    <a:pt x="183" y="15408"/>
                  </a:lnTo>
                  <a:lnTo>
                    <a:pt x="219" y="15552"/>
                  </a:lnTo>
                  <a:lnTo>
                    <a:pt x="263" y="15697"/>
                  </a:lnTo>
                  <a:lnTo>
                    <a:pt x="307" y="15805"/>
                  </a:lnTo>
                  <a:lnTo>
                    <a:pt x="350" y="15878"/>
                  </a:lnTo>
                  <a:lnTo>
                    <a:pt x="401" y="15950"/>
                  </a:lnTo>
                  <a:lnTo>
                    <a:pt x="445" y="15986"/>
                  </a:lnTo>
                  <a:lnTo>
                    <a:pt x="496" y="16022"/>
                  </a:lnTo>
                  <a:lnTo>
                    <a:pt x="547" y="16022"/>
                  </a:lnTo>
                  <a:lnTo>
                    <a:pt x="598" y="15986"/>
                  </a:lnTo>
                  <a:lnTo>
                    <a:pt x="649" y="15950"/>
                  </a:lnTo>
                  <a:lnTo>
                    <a:pt x="8775" y="5028"/>
                  </a:lnTo>
                  <a:lnTo>
                    <a:pt x="8826" y="4956"/>
                  </a:lnTo>
                  <a:lnTo>
                    <a:pt x="8870" y="4847"/>
                  </a:lnTo>
                  <a:lnTo>
                    <a:pt x="8914" y="4702"/>
                  </a:lnTo>
                  <a:lnTo>
                    <a:pt x="8958" y="4558"/>
                  </a:lnTo>
                  <a:lnTo>
                    <a:pt x="8994" y="4413"/>
                  </a:lnTo>
                  <a:lnTo>
                    <a:pt x="9031" y="4232"/>
                  </a:lnTo>
                  <a:lnTo>
                    <a:pt x="9060" y="4015"/>
                  </a:lnTo>
                  <a:lnTo>
                    <a:pt x="9089" y="3834"/>
                  </a:lnTo>
                  <a:lnTo>
                    <a:pt x="9111" y="3617"/>
                  </a:lnTo>
                  <a:lnTo>
                    <a:pt x="9125" y="3364"/>
                  </a:lnTo>
                  <a:lnTo>
                    <a:pt x="9140" y="3147"/>
                  </a:lnTo>
                  <a:lnTo>
                    <a:pt x="9147" y="2894"/>
                  </a:lnTo>
                  <a:lnTo>
                    <a:pt x="9155" y="2641"/>
                  </a:lnTo>
                  <a:lnTo>
                    <a:pt x="9155" y="2388"/>
                  </a:lnTo>
                  <a:lnTo>
                    <a:pt x="9147" y="2135"/>
                  </a:lnTo>
                  <a:lnTo>
                    <a:pt x="9140" y="1881"/>
                  </a:lnTo>
                  <a:lnTo>
                    <a:pt x="9104" y="1484"/>
                  </a:lnTo>
                  <a:lnTo>
                    <a:pt x="9067" y="1122"/>
                  </a:lnTo>
                  <a:lnTo>
                    <a:pt x="9009" y="796"/>
                  </a:lnTo>
                  <a:lnTo>
                    <a:pt x="8950" y="543"/>
                  </a:lnTo>
                  <a:lnTo>
                    <a:pt x="8877" y="290"/>
                  </a:lnTo>
                  <a:lnTo>
                    <a:pt x="8804" y="145"/>
                  </a:lnTo>
                  <a:lnTo>
                    <a:pt x="8724" y="37"/>
                  </a:lnTo>
                  <a:lnTo>
                    <a:pt x="864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 rot="10800000">
              <a:off x="-1995899" y="5283010"/>
              <a:ext cx="205092" cy="218674"/>
            </a:xfrm>
            <a:custGeom>
              <a:avLst/>
              <a:gdLst/>
              <a:ahLst/>
              <a:cxnLst/>
              <a:rect l="l" t="t" r="r" b="b"/>
              <a:pathLst>
                <a:path w="8061" h="34793" extrusionOk="0">
                  <a:moveTo>
                    <a:pt x="7543" y="1"/>
                  </a:moveTo>
                  <a:lnTo>
                    <a:pt x="7455" y="37"/>
                  </a:lnTo>
                  <a:lnTo>
                    <a:pt x="7368" y="145"/>
                  </a:lnTo>
                  <a:lnTo>
                    <a:pt x="7288" y="326"/>
                  </a:lnTo>
                  <a:lnTo>
                    <a:pt x="7251" y="471"/>
                  </a:lnTo>
                  <a:lnTo>
                    <a:pt x="7215" y="616"/>
                  </a:lnTo>
                  <a:lnTo>
                    <a:pt x="176" y="30308"/>
                  </a:lnTo>
                  <a:lnTo>
                    <a:pt x="139" y="30489"/>
                  </a:lnTo>
                  <a:lnTo>
                    <a:pt x="103" y="30670"/>
                  </a:lnTo>
                  <a:lnTo>
                    <a:pt x="74" y="30887"/>
                  </a:lnTo>
                  <a:lnTo>
                    <a:pt x="52" y="31104"/>
                  </a:lnTo>
                  <a:lnTo>
                    <a:pt x="30" y="31321"/>
                  </a:lnTo>
                  <a:lnTo>
                    <a:pt x="15" y="31574"/>
                  </a:lnTo>
                  <a:lnTo>
                    <a:pt x="8" y="31791"/>
                  </a:lnTo>
                  <a:lnTo>
                    <a:pt x="1" y="32044"/>
                  </a:lnTo>
                  <a:lnTo>
                    <a:pt x="1" y="32297"/>
                  </a:lnTo>
                  <a:lnTo>
                    <a:pt x="1" y="32550"/>
                  </a:lnTo>
                  <a:lnTo>
                    <a:pt x="8" y="32767"/>
                  </a:lnTo>
                  <a:lnTo>
                    <a:pt x="22" y="33021"/>
                  </a:lnTo>
                  <a:lnTo>
                    <a:pt x="37" y="33238"/>
                  </a:lnTo>
                  <a:lnTo>
                    <a:pt x="59" y="33491"/>
                  </a:lnTo>
                  <a:lnTo>
                    <a:pt x="88" y="33708"/>
                  </a:lnTo>
                  <a:lnTo>
                    <a:pt x="117" y="33889"/>
                  </a:lnTo>
                  <a:lnTo>
                    <a:pt x="154" y="34106"/>
                  </a:lnTo>
                  <a:lnTo>
                    <a:pt x="198" y="34250"/>
                  </a:lnTo>
                  <a:lnTo>
                    <a:pt x="234" y="34395"/>
                  </a:lnTo>
                  <a:lnTo>
                    <a:pt x="278" y="34540"/>
                  </a:lnTo>
                  <a:lnTo>
                    <a:pt x="329" y="34612"/>
                  </a:lnTo>
                  <a:lnTo>
                    <a:pt x="373" y="34720"/>
                  </a:lnTo>
                  <a:lnTo>
                    <a:pt x="424" y="34757"/>
                  </a:lnTo>
                  <a:lnTo>
                    <a:pt x="467" y="34793"/>
                  </a:lnTo>
                  <a:lnTo>
                    <a:pt x="570" y="34793"/>
                  </a:lnTo>
                  <a:lnTo>
                    <a:pt x="621" y="34757"/>
                  </a:lnTo>
                  <a:lnTo>
                    <a:pt x="664" y="34684"/>
                  </a:lnTo>
                  <a:lnTo>
                    <a:pt x="715" y="34576"/>
                  </a:lnTo>
                  <a:lnTo>
                    <a:pt x="759" y="34467"/>
                  </a:lnTo>
                  <a:lnTo>
                    <a:pt x="803" y="34359"/>
                  </a:lnTo>
                  <a:lnTo>
                    <a:pt x="847" y="34178"/>
                  </a:lnTo>
                  <a:lnTo>
                    <a:pt x="7878" y="4485"/>
                  </a:lnTo>
                  <a:lnTo>
                    <a:pt x="7915" y="4305"/>
                  </a:lnTo>
                  <a:lnTo>
                    <a:pt x="7951" y="4088"/>
                  </a:lnTo>
                  <a:lnTo>
                    <a:pt x="7981" y="3907"/>
                  </a:lnTo>
                  <a:lnTo>
                    <a:pt x="8002" y="3690"/>
                  </a:lnTo>
                  <a:lnTo>
                    <a:pt x="8024" y="3473"/>
                  </a:lnTo>
                  <a:lnTo>
                    <a:pt x="8039" y="3220"/>
                  </a:lnTo>
                  <a:lnTo>
                    <a:pt x="8053" y="2966"/>
                  </a:lnTo>
                  <a:lnTo>
                    <a:pt x="8053" y="2749"/>
                  </a:lnTo>
                  <a:lnTo>
                    <a:pt x="8061" y="2496"/>
                  </a:lnTo>
                  <a:lnTo>
                    <a:pt x="8053" y="2243"/>
                  </a:lnTo>
                  <a:lnTo>
                    <a:pt x="8046" y="2026"/>
                  </a:lnTo>
                  <a:lnTo>
                    <a:pt x="8032" y="1773"/>
                  </a:lnTo>
                  <a:lnTo>
                    <a:pt x="8017" y="1520"/>
                  </a:lnTo>
                  <a:lnTo>
                    <a:pt x="7995" y="1303"/>
                  </a:lnTo>
                  <a:lnTo>
                    <a:pt x="7966" y="1086"/>
                  </a:lnTo>
                  <a:lnTo>
                    <a:pt x="7937" y="869"/>
                  </a:lnTo>
                  <a:lnTo>
                    <a:pt x="7893" y="688"/>
                  </a:lnTo>
                  <a:lnTo>
                    <a:pt x="7849" y="507"/>
                  </a:lnTo>
                  <a:lnTo>
                    <a:pt x="7805" y="326"/>
                  </a:lnTo>
                  <a:lnTo>
                    <a:pt x="7754" y="218"/>
                  </a:lnTo>
                  <a:lnTo>
                    <a:pt x="7703" y="109"/>
                  </a:lnTo>
                  <a:lnTo>
                    <a:pt x="7652" y="37"/>
                  </a:lnTo>
                  <a:lnTo>
                    <a:pt x="760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 rot="10800000">
              <a:off x="-2095939" y="5164356"/>
              <a:ext cx="238142" cy="156622"/>
            </a:xfrm>
            <a:custGeom>
              <a:avLst/>
              <a:gdLst/>
              <a:ahLst/>
              <a:cxnLst/>
              <a:rect l="l" t="t" r="r" b="b"/>
              <a:pathLst>
                <a:path w="9360" h="24920" extrusionOk="0">
                  <a:moveTo>
                    <a:pt x="8790" y="1"/>
                  </a:moveTo>
                  <a:lnTo>
                    <a:pt x="8732" y="73"/>
                  </a:lnTo>
                  <a:lnTo>
                    <a:pt x="8674" y="146"/>
                  </a:lnTo>
                  <a:lnTo>
                    <a:pt x="8623" y="254"/>
                  </a:lnTo>
                  <a:lnTo>
                    <a:pt x="293" y="20073"/>
                  </a:lnTo>
                  <a:lnTo>
                    <a:pt x="249" y="20182"/>
                  </a:lnTo>
                  <a:lnTo>
                    <a:pt x="205" y="20326"/>
                  </a:lnTo>
                  <a:lnTo>
                    <a:pt x="169" y="20507"/>
                  </a:lnTo>
                  <a:lnTo>
                    <a:pt x="132" y="20688"/>
                  </a:lnTo>
                  <a:lnTo>
                    <a:pt x="96" y="20869"/>
                  </a:lnTo>
                  <a:lnTo>
                    <a:pt x="74" y="21086"/>
                  </a:lnTo>
                  <a:lnTo>
                    <a:pt x="52" y="21303"/>
                  </a:lnTo>
                  <a:lnTo>
                    <a:pt x="30" y="21520"/>
                  </a:lnTo>
                  <a:lnTo>
                    <a:pt x="15" y="21737"/>
                  </a:lnTo>
                  <a:lnTo>
                    <a:pt x="8" y="21990"/>
                  </a:lnTo>
                  <a:lnTo>
                    <a:pt x="1" y="22243"/>
                  </a:lnTo>
                  <a:lnTo>
                    <a:pt x="1" y="22496"/>
                  </a:lnTo>
                  <a:lnTo>
                    <a:pt x="8" y="22750"/>
                  </a:lnTo>
                  <a:lnTo>
                    <a:pt x="15" y="22967"/>
                  </a:lnTo>
                  <a:lnTo>
                    <a:pt x="30" y="23220"/>
                  </a:lnTo>
                  <a:lnTo>
                    <a:pt x="52" y="23473"/>
                  </a:lnTo>
                  <a:lnTo>
                    <a:pt x="81" y="23690"/>
                  </a:lnTo>
                  <a:lnTo>
                    <a:pt x="110" y="23907"/>
                  </a:lnTo>
                  <a:lnTo>
                    <a:pt x="139" y="24088"/>
                  </a:lnTo>
                  <a:lnTo>
                    <a:pt x="176" y="24269"/>
                  </a:lnTo>
                  <a:lnTo>
                    <a:pt x="212" y="24413"/>
                  </a:lnTo>
                  <a:lnTo>
                    <a:pt x="256" y="24558"/>
                  </a:lnTo>
                  <a:lnTo>
                    <a:pt x="300" y="24666"/>
                  </a:lnTo>
                  <a:lnTo>
                    <a:pt x="351" y="24775"/>
                  </a:lnTo>
                  <a:lnTo>
                    <a:pt x="395" y="24847"/>
                  </a:lnTo>
                  <a:lnTo>
                    <a:pt x="446" y="24883"/>
                  </a:lnTo>
                  <a:lnTo>
                    <a:pt x="490" y="24920"/>
                  </a:lnTo>
                  <a:lnTo>
                    <a:pt x="541" y="24920"/>
                  </a:lnTo>
                  <a:lnTo>
                    <a:pt x="592" y="24883"/>
                  </a:lnTo>
                  <a:lnTo>
                    <a:pt x="643" y="24847"/>
                  </a:lnTo>
                  <a:lnTo>
                    <a:pt x="686" y="24775"/>
                  </a:lnTo>
                  <a:lnTo>
                    <a:pt x="738" y="24666"/>
                  </a:lnTo>
                  <a:lnTo>
                    <a:pt x="9068" y="4847"/>
                  </a:lnTo>
                  <a:lnTo>
                    <a:pt x="9111" y="4739"/>
                  </a:lnTo>
                  <a:lnTo>
                    <a:pt x="9155" y="4594"/>
                  </a:lnTo>
                  <a:lnTo>
                    <a:pt x="9192" y="4413"/>
                  </a:lnTo>
                  <a:lnTo>
                    <a:pt x="9228" y="4232"/>
                  </a:lnTo>
                  <a:lnTo>
                    <a:pt x="9257" y="4052"/>
                  </a:lnTo>
                  <a:lnTo>
                    <a:pt x="9286" y="3835"/>
                  </a:lnTo>
                  <a:lnTo>
                    <a:pt x="9308" y="3618"/>
                  </a:lnTo>
                  <a:lnTo>
                    <a:pt x="9330" y="3401"/>
                  </a:lnTo>
                  <a:lnTo>
                    <a:pt x="9345" y="3147"/>
                  </a:lnTo>
                  <a:lnTo>
                    <a:pt x="9352" y="2930"/>
                  </a:lnTo>
                  <a:lnTo>
                    <a:pt x="9359" y="2677"/>
                  </a:lnTo>
                  <a:lnTo>
                    <a:pt x="9359" y="2424"/>
                  </a:lnTo>
                  <a:lnTo>
                    <a:pt x="9352" y="2171"/>
                  </a:lnTo>
                  <a:lnTo>
                    <a:pt x="9345" y="1918"/>
                  </a:lnTo>
                  <a:lnTo>
                    <a:pt x="9330" y="1701"/>
                  </a:lnTo>
                  <a:lnTo>
                    <a:pt x="9308" y="1448"/>
                  </a:lnTo>
                  <a:lnTo>
                    <a:pt x="9272" y="1122"/>
                  </a:lnTo>
                  <a:lnTo>
                    <a:pt x="9228" y="833"/>
                  </a:lnTo>
                  <a:lnTo>
                    <a:pt x="9170" y="580"/>
                  </a:lnTo>
                  <a:lnTo>
                    <a:pt x="9111" y="399"/>
                  </a:lnTo>
                  <a:lnTo>
                    <a:pt x="9053" y="218"/>
                  </a:lnTo>
                  <a:lnTo>
                    <a:pt x="8987" y="109"/>
                  </a:lnTo>
                  <a:lnTo>
                    <a:pt x="8914" y="37"/>
                  </a:lnTo>
                  <a:lnTo>
                    <a:pt x="884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 rot="10800000">
              <a:off x="-1711045" y="5492357"/>
              <a:ext cx="139603" cy="254360"/>
            </a:xfrm>
            <a:custGeom>
              <a:avLst/>
              <a:gdLst/>
              <a:ahLst/>
              <a:cxnLst/>
              <a:rect l="l" t="t" r="r" b="b"/>
              <a:pathLst>
                <a:path w="5487" h="40471" extrusionOk="0">
                  <a:moveTo>
                    <a:pt x="4910" y="0"/>
                  </a:moveTo>
                  <a:lnTo>
                    <a:pt x="4844" y="73"/>
                  </a:lnTo>
                  <a:lnTo>
                    <a:pt x="4786" y="145"/>
                  </a:lnTo>
                  <a:lnTo>
                    <a:pt x="4727" y="290"/>
                  </a:lnTo>
                  <a:lnTo>
                    <a:pt x="4669" y="471"/>
                  </a:lnTo>
                  <a:lnTo>
                    <a:pt x="4625" y="651"/>
                  </a:lnTo>
                  <a:lnTo>
                    <a:pt x="4574" y="905"/>
                  </a:lnTo>
                  <a:lnTo>
                    <a:pt x="4538" y="1194"/>
                  </a:lnTo>
                  <a:lnTo>
                    <a:pt x="81" y="36601"/>
                  </a:lnTo>
                  <a:lnTo>
                    <a:pt x="59" y="36818"/>
                  </a:lnTo>
                  <a:lnTo>
                    <a:pt x="37" y="37035"/>
                  </a:lnTo>
                  <a:lnTo>
                    <a:pt x="23" y="37288"/>
                  </a:lnTo>
                  <a:lnTo>
                    <a:pt x="8" y="37541"/>
                  </a:lnTo>
                  <a:lnTo>
                    <a:pt x="8" y="37794"/>
                  </a:lnTo>
                  <a:lnTo>
                    <a:pt x="1" y="38011"/>
                  </a:lnTo>
                  <a:lnTo>
                    <a:pt x="8" y="38264"/>
                  </a:lnTo>
                  <a:lnTo>
                    <a:pt x="15" y="38518"/>
                  </a:lnTo>
                  <a:lnTo>
                    <a:pt x="30" y="38735"/>
                  </a:lnTo>
                  <a:lnTo>
                    <a:pt x="52" y="38988"/>
                  </a:lnTo>
                  <a:lnTo>
                    <a:pt x="74" y="39205"/>
                  </a:lnTo>
                  <a:lnTo>
                    <a:pt x="96" y="39386"/>
                  </a:lnTo>
                  <a:lnTo>
                    <a:pt x="132" y="39603"/>
                  </a:lnTo>
                  <a:lnTo>
                    <a:pt x="161" y="39783"/>
                  </a:lnTo>
                  <a:lnTo>
                    <a:pt x="205" y="39964"/>
                  </a:lnTo>
                  <a:lnTo>
                    <a:pt x="249" y="40109"/>
                  </a:lnTo>
                  <a:lnTo>
                    <a:pt x="293" y="40217"/>
                  </a:lnTo>
                  <a:lnTo>
                    <a:pt x="336" y="40326"/>
                  </a:lnTo>
                  <a:lnTo>
                    <a:pt x="387" y="40398"/>
                  </a:lnTo>
                  <a:lnTo>
                    <a:pt x="438" y="40434"/>
                  </a:lnTo>
                  <a:lnTo>
                    <a:pt x="489" y="40471"/>
                  </a:lnTo>
                  <a:lnTo>
                    <a:pt x="584" y="40471"/>
                  </a:lnTo>
                  <a:lnTo>
                    <a:pt x="635" y="40398"/>
                  </a:lnTo>
                  <a:lnTo>
                    <a:pt x="679" y="40362"/>
                  </a:lnTo>
                  <a:lnTo>
                    <a:pt x="730" y="40254"/>
                  </a:lnTo>
                  <a:lnTo>
                    <a:pt x="774" y="40145"/>
                  </a:lnTo>
                  <a:lnTo>
                    <a:pt x="818" y="40000"/>
                  </a:lnTo>
                  <a:lnTo>
                    <a:pt x="854" y="39856"/>
                  </a:lnTo>
                  <a:lnTo>
                    <a:pt x="891" y="39675"/>
                  </a:lnTo>
                  <a:lnTo>
                    <a:pt x="927" y="39494"/>
                  </a:lnTo>
                  <a:lnTo>
                    <a:pt x="956" y="39277"/>
                  </a:lnTo>
                  <a:lnTo>
                    <a:pt x="5406" y="3870"/>
                  </a:lnTo>
                  <a:lnTo>
                    <a:pt x="5435" y="3653"/>
                  </a:lnTo>
                  <a:lnTo>
                    <a:pt x="5457" y="3400"/>
                  </a:lnTo>
                  <a:lnTo>
                    <a:pt x="5471" y="3183"/>
                  </a:lnTo>
                  <a:lnTo>
                    <a:pt x="5479" y="2930"/>
                  </a:lnTo>
                  <a:lnTo>
                    <a:pt x="5486" y="2677"/>
                  </a:lnTo>
                  <a:lnTo>
                    <a:pt x="5486" y="2424"/>
                  </a:lnTo>
                  <a:lnTo>
                    <a:pt x="5479" y="2207"/>
                  </a:lnTo>
                  <a:lnTo>
                    <a:pt x="5471" y="1953"/>
                  </a:lnTo>
                  <a:lnTo>
                    <a:pt x="5457" y="1700"/>
                  </a:lnTo>
                  <a:lnTo>
                    <a:pt x="5442" y="1483"/>
                  </a:lnTo>
                  <a:lnTo>
                    <a:pt x="5420" y="1266"/>
                  </a:lnTo>
                  <a:lnTo>
                    <a:pt x="5391" y="1049"/>
                  </a:lnTo>
                  <a:lnTo>
                    <a:pt x="5362" y="868"/>
                  </a:lnTo>
                  <a:lnTo>
                    <a:pt x="5326" y="688"/>
                  </a:lnTo>
                  <a:lnTo>
                    <a:pt x="5289" y="507"/>
                  </a:lnTo>
                  <a:lnTo>
                    <a:pt x="5245" y="362"/>
                  </a:lnTo>
                  <a:lnTo>
                    <a:pt x="5180" y="181"/>
                  </a:lnTo>
                  <a:lnTo>
                    <a:pt x="5114" y="7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 rot="10800000">
              <a:off x="-1388307" y="5604871"/>
              <a:ext cx="53480" cy="317782"/>
            </a:xfrm>
            <a:custGeom>
              <a:avLst/>
              <a:gdLst/>
              <a:ahLst/>
              <a:cxnLst/>
              <a:rect l="l" t="t" r="r" b="b"/>
              <a:pathLst>
                <a:path w="2102" h="50562" extrusionOk="0">
                  <a:moveTo>
                    <a:pt x="1540" y="1"/>
                  </a:moveTo>
                  <a:lnTo>
                    <a:pt x="1496" y="37"/>
                  </a:lnTo>
                  <a:lnTo>
                    <a:pt x="1408" y="145"/>
                  </a:lnTo>
                  <a:lnTo>
                    <a:pt x="1321" y="362"/>
                  </a:lnTo>
                  <a:lnTo>
                    <a:pt x="1248" y="616"/>
                  </a:lnTo>
                  <a:lnTo>
                    <a:pt x="1190" y="941"/>
                  </a:lnTo>
                  <a:lnTo>
                    <a:pt x="1138" y="1339"/>
                  </a:lnTo>
                  <a:lnTo>
                    <a:pt x="1102" y="1773"/>
                  </a:lnTo>
                  <a:lnTo>
                    <a:pt x="1087" y="1990"/>
                  </a:lnTo>
                  <a:lnTo>
                    <a:pt x="1080" y="2243"/>
                  </a:lnTo>
                  <a:lnTo>
                    <a:pt x="8" y="47740"/>
                  </a:lnTo>
                  <a:lnTo>
                    <a:pt x="1" y="47993"/>
                  </a:lnTo>
                  <a:lnTo>
                    <a:pt x="1" y="48247"/>
                  </a:lnTo>
                  <a:lnTo>
                    <a:pt x="8" y="48500"/>
                  </a:lnTo>
                  <a:lnTo>
                    <a:pt x="22" y="48753"/>
                  </a:lnTo>
                  <a:lnTo>
                    <a:pt x="37" y="48970"/>
                  </a:lnTo>
                  <a:lnTo>
                    <a:pt x="59" y="49187"/>
                  </a:lnTo>
                  <a:lnTo>
                    <a:pt x="81" y="49404"/>
                  </a:lnTo>
                  <a:lnTo>
                    <a:pt x="110" y="49621"/>
                  </a:lnTo>
                  <a:lnTo>
                    <a:pt x="146" y="49802"/>
                  </a:lnTo>
                  <a:lnTo>
                    <a:pt x="183" y="49946"/>
                  </a:lnTo>
                  <a:lnTo>
                    <a:pt x="219" y="50127"/>
                  </a:lnTo>
                  <a:lnTo>
                    <a:pt x="263" y="50236"/>
                  </a:lnTo>
                  <a:lnTo>
                    <a:pt x="307" y="50344"/>
                  </a:lnTo>
                  <a:lnTo>
                    <a:pt x="351" y="50453"/>
                  </a:lnTo>
                  <a:lnTo>
                    <a:pt x="402" y="50525"/>
                  </a:lnTo>
                  <a:lnTo>
                    <a:pt x="453" y="50561"/>
                  </a:lnTo>
                  <a:lnTo>
                    <a:pt x="562" y="50561"/>
                  </a:lnTo>
                  <a:lnTo>
                    <a:pt x="613" y="50525"/>
                  </a:lnTo>
                  <a:lnTo>
                    <a:pt x="664" y="50489"/>
                  </a:lnTo>
                  <a:lnTo>
                    <a:pt x="708" y="50417"/>
                  </a:lnTo>
                  <a:lnTo>
                    <a:pt x="752" y="50308"/>
                  </a:lnTo>
                  <a:lnTo>
                    <a:pt x="796" y="50163"/>
                  </a:lnTo>
                  <a:lnTo>
                    <a:pt x="839" y="50019"/>
                  </a:lnTo>
                  <a:lnTo>
                    <a:pt x="876" y="49874"/>
                  </a:lnTo>
                  <a:lnTo>
                    <a:pt x="905" y="49693"/>
                  </a:lnTo>
                  <a:lnTo>
                    <a:pt x="934" y="49512"/>
                  </a:lnTo>
                  <a:lnTo>
                    <a:pt x="963" y="49295"/>
                  </a:lnTo>
                  <a:lnTo>
                    <a:pt x="985" y="49078"/>
                  </a:lnTo>
                  <a:lnTo>
                    <a:pt x="1000" y="48825"/>
                  </a:lnTo>
                  <a:lnTo>
                    <a:pt x="1014" y="48572"/>
                  </a:lnTo>
                  <a:lnTo>
                    <a:pt x="1022" y="48319"/>
                  </a:lnTo>
                  <a:lnTo>
                    <a:pt x="2101" y="2822"/>
                  </a:lnTo>
                  <a:lnTo>
                    <a:pt x="2101" y="2569"/>
                  </a:lnTo>
                  <a:lnTo>
                    <a:pt x="2101" y="2315"/>
                  </a:lnTo>
                  <a:lnTo>
                    <a:pt x="2094" y="2062"/>
                  </a:lnTo>
                  <a:lnTo>
                    <a:pt x="2079" y="1809"/>
                  </a:lnTo>
                  <a:lnTo>
                    <a:pt x="2065" y="1592"/>
                  </a:lnTo>
                  <a:lnTo>
                    <a:pt x="2043" y="1375"/>
                  </a:lnTo>
                  <a:lnTo>
                    <a:pt x="2021" y="1158"/>
                  </a:lnTo>
                  <a:lnTo>
                    <a:pt x="1992" y="941"/>
                  </a:lnTo>
                  <a:lnTo>
                    <a:pt x="1963" y="760"/>
                  </a:lnTo>
                  <a:lnTo>
                    <a:pt x="1926" y="616"/>
                  </a:lnTo>
                  <a:lnTo>
                    <a:pt x="1882" y="435"/>
                  </a:lnTo>
                  <a:lnTo>
                    <a:pt x="1846" y="326"/>
                  </a:lnTo>
                  <a:lnTo>
                    <a:pt x="1795" y="218"/>
                  </a:lnTo>
                  <a:lnTo>
                    <a:pt x="1751" y="109"/>
                  </a:lnTo>
                  <a:lnTo>
                    <a:pt x="1700" y="37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 rot="10800000">
              <a:off x="-1239264" y="5605556"/>
              <a:ext cx="62741" cy="316412"/>
            </a:xfrm>
            <a:custGeom>
              <a:avLst/>
              <a:gdLst/>
              <a:ahLst/>
              <a:cxnLst/>
              <a:rect l="l" t="t" r="r" b="b"/>
              <a:pathLst>
                <a:path w="2466" h="50344" extrusionOk="0">
                  <a:moveTo>
                    <a:pt x="475" y="0"/>
                  </a:moveTo>
                  <a:lnTo>
                    <a:pt x="438" y="36"/>
                  </a:lnTo>
                  <a:lnTo>
                    <a:pt x="387" y="73"/>
                  </a:lnTo>
                  <a:lnTo>
                    <a:pt x="336" y="145"/>
                  </a:lnTo>
                  <a:lnTo>
                    <a:pt x="292" y="253"/>
                  </a:lnTo>
                  <a:lnTo>
                    <a:pt x="249" y="398"/>
                  </a:lnTo>
                  <a:lnTo>
                    <a:pt x="205" y="507"/>
                  </a:lnTo>
                  <a:lnTo>
                    <a:pt x="168" y="687"/>
                  </a:lnTo>
                  <a:lnTo>
                    <a:pt x="132" y="868"/>
                  </a:lnTo>
                  <a:lnTo>
                    <a:pt x="103" y="1049"/>
                  </a:lnTo>
                  <a:lnTo>
                    <a:pt x="74" y="1266"/>
                  </a:lnTo>
                  <a:lnTo>
                    <a:pt x="52" y="1483"/>
                  </a:lnTo>
                  <a:lnTo>
                    <a:pt x="30" y="1700"/>
                  </a:lnTo>
                  <a:lnTo>
                    <a:pt x="15" y="1917"/>
                  </a:lnTo>
                  <a:lnTo>
                    <a:pt x="8" y="2170"/>
                  </a:lnTo>
                  <a:lnTo>
                    <a:pt x="1" y="2423"/>
                  </a:lnTo>
                  <a:lnTo>
                    <a:pt x="1" y="2677"/>
                  </a:lnTo>
                  <a:lnTo>
                    <a:pt x="8" y="2930"/>
                  </a:lnTo>
                  <a:lnTo>
                    <a:pt x="1452" y="48210"/>
                  </a:lnTo>
                  <a:lnTo>
                    <a:pt x="1459" y="48463"/>
                  </a:lnTo>
                  <a:lnTo>
                    <a:pt x="1474" y="48680"/>
                  </a:lnTo>
                  <a:lnTo>
                    <a:pt x="1496" y="48933"/>
                  </a:lnTo>
                  <a:lnTo>
                    <a:pt x="1518" y="49150"/>
                  </a:lnTo>
                  <a:lnTo>
                    <a:pt x="1547" y="49367"/>
                  </a:lnTo>
                  <a:lnTo>
                    <a:pt x="1576" y="49548"/>
                  </a:lnTo>
                  <a:lnTo>
                    <a:pt x="1613" y="49729"/>
                  </a:lnTo>
                  <a:lnTo>
                    <a:pt x="1649" y="49874"/>
                  </a:lnTo>
                  <a:lnTo>
                    <a:pt x="1693" y="50018"/>
                  </a:lnTo>
                  <a:lnTo>
                    <a:pt x="1737" y="50127"/>
                  </a:lnTo>
                  <a:lnTo>
                    <a:pt x="1780" y="50235"/>
                  </a:lnTo>
                  <a:lnTo>
                    <a:pt x="1831" y="50308"/>
                  </a:lnTo>
                  <a:lnTo>
                    <a:pt x="1882" y="50344"/>
                  </a:lnTo>
                  <a:lnTo>
                    <a:pt x="1985" y="50344"/>
                  </a:lnTo>
                  <a:lnTo>
                    <a:pt x="2036" y="50308"/>
                  </a:lnTo>
                  <a:lnTo>
                    <a:pt x="2087" y="50271"/>
                  </a:lnTo>
                  <a:lnTo>
                    <a:pt x="2138" y="50199"/>
                  </a:lnTo>
                  <a:lnTo>
                    <a:pt x="2182" y="50091"/>
                  </a:lnTo>
                  <a:lnTo>
                    <a:pt x="2225" y="49946"/>
                  </a:lnTo>
                  <a:lnTo>
                    <a:pt x="2269" y="49837"/>
                  </a:lnTo>
                  <a:lnTo>
                    <a:pt x="2306" y="49657"/>
                  </a:lnTo>
                  <a:lnTo>
                    <a:pt x="2342" y="49476"/>
                  </a:lnTo>
                  <a:lnTo>
                    <a:pt x="2371" y="49295"/>
                  </a:lnTo>
                  <a:lnTo>
                    <a:pt x="2400" y="49078"/>
                  </a:lnTo>
                  <a:lnTo>
                    <a:pt x="2422" y="48861"/>
                  </a:lnTo>
                  <a:lnTo>
                    <a:pt x="2437" y="48644"/>
                  </a:lnTo>
                  <a:lnTo>
                    <a:pt x="2451" y="48427"/>
                  </a:lnTo>
                  <a:lnTo>
                    <a:pt x="2466" y="48174"/>
                  </a:lnTo>
                  <a:lnTo>
                    <a:pt x="2466" y="47921"/>
                  </a:lnTo>
                  <a:lnTo>
                    <a:pt x="2466" y="47667"/>
                  </a:lnTo>
                  <a:lnTo>
                    <a:pt x="2466" y="47414"/>
                  </a:lnTo>
                  <a:lnTo>
                    <a:pt x="1022" y="2134"/>
                  </a:lnTo>
                  <a:lnTo>
                    <a:pt x="1000" y="1700"/>
                  </a:lnTo>
                  <a:lnTo>
                    <a:pt x="963" y="1266"/>
                  </a:lnTo>
                  <a:lnTo>
                    <a:pt x="912" y="904"/>
                  </a:lnTo>
                  <a:lnTo>
                    <a:pt x="847" y="615"/>
                  </a:lnTo>
                  <a:lnTo>
                    <a:pt x="774" y="362"/>
                  </a:lnTo>
                  <a:lnTo>
                    <a:pt x="694" y="145"/>
                  </a:lnTo>
                  <a:lnTo>
                    <a:pt x="606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 rot="10800000">
              <a:off x="-1562206" y="5573729"/>
              <a:ext cx="112303" cy="300052"/>
            </a:xfrm>
            <a:custGeom>
              <a:avLst/>
              <a:gdLst/>
              <a:ahLst/>
              <a:cxnLst/>
              <a:rect l="l" t="t" r="r" b="b"/>
              <a:pathLst>
                <a:path w="4414" h="47741" extrusionOk="0">
                  <a:moveTo>
                    <a:pt x="3895" y="1"/>
                  </a:moveTo>
                  <a:lnTo>
                    <a:pt x="3822" y="37"/>
                  </a:lnTo>
                  <a:lnTo>
                    <a:pt x="3749" y="109"/>
                  </a:lnTo>
                  <a:lnTo>
                    <a:pt x="3676" y="254"/>
                  </a:lnTo>
                  <a:lnTo>
                    <a:pt x="3611" y="435"/>
                  </a:lnTo>
                  <a:lnTo>
                    <a:pt x="3552" y="688"/>
                  </a:lnTo>
                  <a:lnTo>
                    <a:pt x="3494" y="941"/>
                  </a:lnTo>
                  <a:lnTo>
                    <a:pt x="3450" y="1266"/>
                  </a:lnTo>
                  <a:lnTo>
                    <a:pt x="3421" y="1628"/>
                  </a:lnTo>
                  <a:lnTo>
                    <a:pt x="36" y="44268"/>
                  </a:lnTo>
                  <a:lnTo>
                    <a:pt x="22" y="44485"/>
                  </a:lnTo>
                  <a:lnTo>
                    <a:pt x="7" y="44738"/>
                  </a:lnTo>
                  <a:lnTo>
                    <a:pt x="0" y="44991"/>
                  </a:lnTo>
                  <a:lnTo>
                    <a:pt x="0" y="45245"/>
                  </a:lnTo>
                  <a:lnTo>
                    <a:pt x="0" y="45498"/>
                  </a:lnTo>
                  <a:lnTo>
                    <a:pt x="15" y="45751"/>
                  </a:lnTo>
                  <a:lnTo>
                    <a:pt x="22" y="45968"/>
                  </a:lnTo>
                  <a:lnTo>
                    <a:pt x="44" y="46221"/>
                  </a:lnTo>
                  <a:lnTo>
                    <a:pt x="66" y="46438"/>
                  </a:lnTo>
                  <a:lnTo>
                    <a:pt x="88" y="46619"/>
                  </a:lnTo>
                  <a:lnTo>
                    <a:pt x="117" y="46836"/>
                  </a:lnTo>
                  <a:lnTo>
                    <a:pt x="153" y="47017"/>
                  </a:lnTo>
                  <a:lnTo>
                    <a:pt x="190" y="47161"/>
                  </a:lnTo>
                  <a:lnTo>
                    <a:pt x="233" y="47306"/>
                  </a:lnTo>
                  <a:lnTo>
                    <a:pt x="277" y="47451"/>
                  </a:lnTo>
                  <a:lnTo>
                    <a:pt x="321" y="47559"/>
                  </a:lnTo>
                  <a:lnTo>
                    <a:pt x="372" y="47632"/>
                  </a:lnTo>
                  <a:lnTo>
                    <a:pt x="423" y="47704"/>
                  </a:lnTo>
                  <a:lnTo>
                    <a:pt x="474" y="47740"/>
                  </a:lnTo>
                  <a:lnTo>
                    <a:pt x="525" y="47740"/>
                  </a:lnTo>
                  <a:lnTo>
                    <a:pt x="576" y="47704"/>
                  </a:lnTo>
                  <a:lnTo>
                    <a:pt x="627" y="47668"/>
                  </a:lnTo>
                  <a:lnTo>
                    <a:pt x="671" y="47595"/>
                  </a:lnTo>
                  <a:lnTo>
                    <a:pt x="722" y="47523"/>
                  </a:lnTo>
                  <a:lnTo>
                    <a:pt x="766" y="47415"/>
                  </a:lnTo>
                  <a:lnTo>
                    <a:pt x="802" y="47270"/>
                  </a:lnTo>
                  <a:lnTo>
                    <a:pt x="846" y="47125"/>
                  </a:lnTo>
                  <a:lnTo>
                    <a:pt x="883" y="46981"/>
                  </a:lnTo>
                  <a:lnTo>
                    <a:pt x="912" y="46800"/>
                  </a:lnTo>
                  <a:lnTo>
                    <a:pt x="941" y="46583"/>
                  </a:lnTo>
                  <a:lnTo>
                    <a:pt x="970" y="46366"/>
                  </a:lnTo>
                  <a:lnTo>
                    <a:pt x="992" y="46113"/>
                  </a:lnTo>
                  <a:lnTo>
                    <a:pt x="4377" y="3509"/>
                  </a:lnTo>
                  <a:lnTo>
                    <a:pt x="4391" y="3255"/>
                  </a:lnTo>
                  <a:lnTo>
                    <a:pt x="4406" y="3002"/>
                  </a:lnTo>
                  <a:lnTo>
                    <a:pt x="4406" y="2749"/>
                  </a:lnTo>
                  <a:lnTo>
                    <a:pt x="4413" y="2496"/>
                  </a:lnTo>
                  <a:lnTo>
                    <a:pt x="4406" y="2243"/>
                  </a:lnTo>
                  <a:lnTo>
                    <a:pt x="4398" y="1990"/>
                  </a:lnTo>
                  <a:lnTo>
                    <a:pt x="4384" y="1773"/>
                  </a:lnTo>
                  <a:lnTo>
                    <a:pt x="4369" y="1556"/>
                  </a:lnTo>
                  <a:lnTo>
                    <a:pt x="4347" y="1303"/>
                  </a:lnTo>
                  <a:lnTo>
                    <a:pt x="4318" y="1122"/>
                  </a:lnTo>
                  <a:lnTo>
                    <a:pt x="4289" y="905"/>
                  </a:lnTo>
                  <a:lnTo>
                    <a:pt x="4253" y="724"/>
                  </a:lnTo>
                  <a:lnTo>
                    <a:pt x="4216" y="579"/>
                  </a:lnTo>
                  <a:lnTo>
                    <a:pt x="4180" y="435"/>
                  </a:lnTo>
                  <a:lnTo>
                    <a:pt x="4136" y="290"/>
                  </a:lnTo>
                  <a:lnTo>
                    <a:pt x="4085" y="181"/>
                  </a:lnTo>
                  <a:lnTo>
                    <a:pt x="3990" y="37"/>
                  </a:lnTo>
                  <a:lnTo>
                    <a:pt x="3946" y="37"/>
                  </a:lnTo>
                  <a:lnTo>
                    <a:pt x="3895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10800000">
              <a:off x="-1884003" y="5390754"/>
              <a:ext cx="191378" cy="246177"/>
            </a:xfrm>
            <a:custGeom>
              <a:avLst/>
              <a:gdLst/>
              <a:ahLst/>
              <a:cxnLst/>
              <a:rect l="l" t="t" r="r" b="b"/>
              <a:pathLst>
                <a:path w="7522" h="39169" extrusionOk="0">
                  <a:moveTo>
                    <a:pt x="7011" y="1"/>
                  </a:moveTo>
                  <a:lnTo>
                    <a:pt x="6960" y="37"/>
                  </a:lnTo>
                  <a:lnTo>
                    <a:pt x="6909" y="73"/>
                  </a:lnTo>
                  <a:lnTo>
                    <a:pt x="6858" y="145"/>
                  </a:lnTo>
                  <a:lnTo>
                    <a:pt x="6806" y="218"/>
                  </a:lnTo>
                  <a:lnTo>
                    <a:pt x="6763" y="326"/>
                  </a:lnTo>
                  <a:lnTo>
                    <a:pt x="6719" y="471"/>
                  </a:lnTo>
                  <a:lnTo>
                    <a:pt x="6675" y="616"/>
                  </a:lnTo>
                  <a:lnTo>
                    <a:pt x="6631" y="796"/>
                  </a:lnTo>
                  <a:lnTo>
                    <a:pt x="140" y="34865"/>
                  </a:lnTo>
                  <a:lnTo>
                    <a:pt x="103" y="35046"/>
                  </a:lnTo>
                  <a:lnTo>
                    <a:pt x="74" y="35263"/>
                  </a:lnTo>
                  <a:lnTo>
                    <a:pt x="52" y="35480"/>
                  </a:lnTo>
                  <a:lnTo>
                    <a:pt x="30" y="35697"/>
                  </a:lnTo>
                  <a:lnTo>
                    <a:pt x="16" y="35950"/>
                  </a:lnTo>
                  <a:lnTo>
                    <a:pt x="8" y="36203"/>
                  </a:lnTo>
                  <a:lnTo>
                    <a:pt x="1" y="36420"/>
                  </a:lnTo>
                  <a:lnTo>
                    <a:pt x="1" y="36673"/>
                  </a:lnTo>
                  <a:lnTo>
                    <a:pt x="1" y="36927"/>
                  </a:lnTo>
                  <a:lnTo>
                    <a:pt x="8" y="37180"/>
                  </a:lnTo>
                  <a:lnTo>
                    <a:pt x="23" y="37397"/>
                  </a:lnTo>
                  <a:lnTo>
                    <a:pt x="45" y="37614"/>
                  </a:lnTo>
                  <a:lnTo>
                    <a:pt x="67" y="37867"/>
                  </a:lnTo>
                  <a:lnTo>
                    <a:pt x="88" y="38084"/>
                  </a:lnTo>
                  <a:lnTo>
                    <a:pt x="125" y="38265"/>
                  </a:lnTo>
                  <a:lnTo>
                    <a:pt x="161" y="38446"/>
                  </a:lnTo>
                  <a:lnTo>
                    <a:pt x="198" y="38626"/>
                  </a:lnTo>
                  <a:lnTo>
                    <a:pt x="242" y="38771"/>
                  </a:lnTo>
                  <a:lnTo>
                    <a:pt x="285" y="38880"/>
                  </a:lnTo>
                  <a:lnTo>
                    <a:pt x="329" y="38988"/>
                  </a:lnTo>
                  <a:lnTo>
                    <a:pt x="380" y="39060"/>
                  </a:lnTo>
                  <a:lnTo>
                    <a:pt x="431" y="39133"/>
                  </a:lnTo>
                  <a:lnTo>
                    <a:pt x="475" y="39133"/>
                  </a:lnTo>
                  <a:lnTo>
                    <a:pt x="526" y="39169"/>
                  </a:lnTo>
                  <a:lnTo>
                    <a:pt x="577" y="39133"/>
                  </a:lnTo>
                  <a:lnTo>
                    <a:pt x="621" y="39097"/>
                  </a:lnTo>
                  <a:lnTo>
                    <a:pt x="672" y="39024"/>
                  </a:lnTo>
                  <a:lnTo>
                    <a:pt x="716" y="38952"/>
                  </a:lnTo>
                  <a:lnTo>
                    <a:pt x="767" y="38843"/>
                  </a:lnTo>
                  <a:lnTo>
                    <a:pt x="811" y="38699"/>
                  </a:lnTo>
                  <a:lnTo>
                    <a:pt x="847" y="38554"/>
                  </a:lnTo>
                  <a:lnTo>
                    <a:pt x="884" y="38373"/>
                  </a:lnTo>
                  <a:lnTo>
                    <a:pt x="7383" y="4305"/>
                  </a:lnTo>
                  <a:lnTo>
                    <a:pt x="7412" y="4124"/>
                  </a:lnTo>
                  <a:lnTo>
                    <a:pt x="7441" y="3907"/>
                  </a:lnTo>
                  <a:lnTo>
                    <a:pt x="7470" y="3690"/>
                  </a:lnTo>
                  <a:lnTo>
                    <a:pt x="7492" y="3473"/>
                  </a:lnTo>
                  <a:lnTo>
                    <a:pt x="7507" y="3220"/>
                  </a:lnTo>
                  <a:lnTo>
                    <a:pt x="7514" y="2966"/>
                  </a:lnTo>
                  <a:lnTo>
                    <a:pt x="7521" y="2749"/>
                  </a:lnTo>
                  <a:lnTo>
                    <a:pt x="7521" y="2496"/>
                  </a:lnTo>
                  <a:lnTo>
                    <a:pt x="7521" y="2243"/>
                  </a:lnTo>
                  <a:lnTo>
                    <a:pt x="7507" y="2026"/>
                  </a:lnTo>
                  <a:lnTo>
                    <a:pt x="7499" y="1773"/>
                  </a:lnTo>
                  <a:lnTo>
                    <a:pt x="7478" y="1556"/>
                  </a:lnTo>
                  <a:lnTo>
                    <a:pt x="7456" y="1303"/>
                  </a:lnTo>
                  <a:lnTo>
                    <a:pt x="7426" y="1122"/>
                  </a:lnTo>
                  <a:lnTo>
                    <a:pt x="7397" y="905"/>
                  </a:lnTo>
                  <a:lnTo>
                    <a:pt x="7361" y="724"/>
                  </a:lnTo>
                  <a:lnTo>
                    <a:pt x="7324" y="543"/>
                  </a:lnTo>
                  <a:lnTo>
                    <a:pt x="7281" y="399"/>
                  </a:lnTo>
                  <a:lnTo>
                    <a:pt x="7237" y="290"/>
                  </a:lnTo>
                  <a:lnTo>
                    <a:pt x="7193" y="182"/>
                  </a:lnTo>
                  <a:lnTo>
                    <a:pt x="7149" y="109"/>
                  </a:lnTo>
                  <a:lnTo>
                    <a:pt x="7106" y="73"/>
                  </a:lnTo>
                  <a:lnTo>
                    <a:pt x="7054" y="37"/>
                  </a:lnTo>
                  <a:lnTo>
                    <a:pt x="70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10800000">
              <a:off x="-1031806" y="3758476"/>
              <a:ext cx="136626" cy="286181"/>
            </a:xfrm>
            <a:custGeom>
              <a:avLst/>
              <a:gdLst/>
              <a:ahLst/>
              <a:cxnLst/>
              <a:rect l="l" t="t" r="r" b="b"/>
              <a:pathLst>
                <a:path w="5370" h="45534" extrusionOk="0">
                  <a:moveTo>
                    <a:pt x="4785" y="1"/>
                  </a:moveTo>
                  <a:lnTo>
                    <a:pt x="4720" y="73"/>
                  </a:lnTo>
                  <a:lnTo>
                    <a:pt x="4654" y="181"/>
                  </a:lnTo>
                  <a:lnTo>
                    <a:pt x="4596" y="326"/>
                  </a:lnTo>
                  <a:lnTo>
                    <a:pt x="4537" y="543"/>
                  </a:lnTo>
                  <a:lnTo>
                    <a:pt x="4486" y="760"/>
                  </a:lnTo>
                  <a:lnTo>
                    <a:pt x="4443" y="1049"/>
                  </a:lnTo>
                  <a:lnTo>
                    <a:pt x="4406" y="1339"/>
                  </a:lnTo>
                  <a:lnTo>
                    <a:pt x="59" y="41773"/>
                  </a:lnTo>
                  <a:lnTo>
                    <a:pt x="37" y="42026"/>
                  </a:lnTo>
                  <a:lnTo>
                    <a:pt x="22" y="42243"/>
                  </a:lnTo>
                  <a:lnTo>
                    <a:pt x="8" y="42496"/>
                  </a:lnTo>
                  <a:lnTo>
                    <a:pt x="0" y="42749"/>
                  </a:lnTo>
                  <a:lnTo>
                    <a:pt x="0" y="43002"/>
                  </a:lnTo>
                  <a:lnTo>
                    <a:pt x="0" y="43255"/>
                  </a:lnTo>
                  <a:lnTo>
                    <a:pt x="8" y="43472"/>
                  </a:lnTo>
                  <a:lnTo>
                    <a:pt x="22" y="43726"/>
                  </a:lnTo>
                  <a:lnTo>
                    <a:pt x="37" y="43943"/>
                  </a:lnTo>
                  <a:lnTo>
                    <a:pt x="59" y="44160"/>
                  </a:lnTo>
                  <a:lnTo>
                    <a:pt x="88" y="44377"/>
                  </a:lnTo>
                  <a:lnTo>
                    <a:pt x="117" y="44594"/>
                  </a:lnTo>
                  <a:lnTo>
                    <a:pt x="146" y="44774"/>
                  </a:lnTo>
                  <a:lnTo>
                    <a:pt x="190" y="44955"/>
                  </a:lnTo>
                  <a:lnTo>
                    <a:pt x="227" y="45100"/>
                  </a:lnTo>
                  <a:lnTo>
                    <a:pt x="278" y="45208"/>
                  </a:lnTo>
                  <a:lnTo>
                    <a:pt x="321" y="45353"/>
                  </a:lnTo>
                  <a:lnTo>
                    <a:pt x="372" y="45425"/>
                  </a:lnTo>
                  <a:lnTo>
                    <a:pt x="416" y="45498"/>
                  </a:lnTo>
                  <a:lnTo>
                    <a:pt x="467" y="45534"/>
                  </a:lnTo>
                  <a:lnTo>
                    <a:pt x="518" y="45534"/>
                  </a:lnTo>
                  <a:lnTo>
                    <a:pt x="569" y="45498"/>
                  </a:lnTo>
                  <a:lnTo>
                    <a:pt x="620" y="45462"/>
                  </a:lnTo>
                  <a:lnTo>
                    <a:pt x="664" y="45425"/>
                  </a:lnTo>
                  <a:lnTo>
                    <a:pt x="708" y="45317"/>
                  </a:lnTo>
                  <a:lnTo>
                    <a:pt x="759" y="45245"/>
                  </a:lnTo>
                  <a:lnTo>
                    <a:pt x="796" y="45100"/>
                  </a:lnTo>
                  <a:lnTo>
                    <a:pt x="839" y="44955"/>
                  </a:lnTo>
                  <a:lnTo>
                    <a:pt x="876" y="44774"/>
                  </a:lnTo>
                  <a:lnTo>
                    <a:pt x="912" y="44594"/>
                  </a:lnTo>
                  <a:lnTo>
                    <a:pt x="941" y="44413"/>
                  </a:lnTo>
                  <a:lnTo>
                    <a:pt x="971" y="44160"/>
                  </a:lnTo>
                  <a:lnTo>
                    <a:pt x="5311" y="3726"/>
                  </a:lnTo>
                  <a:lnTo>
                    <a:pt x="5333" y="3509"/>
                  </a:lnTo>
                  <a:lnTo>
                    <a:pt x="5347" y="3256"/>
                  </a:lnTo>
                  <a:lnTo>
                    <a:pt x="5362" y="3002"/>
                  </a:lnTo>
                  <a:lnTo>
                    <a:pt x="5369" y="2749"/>
                  </a:lnTo>
                  <a:lnTo>
                    <a:pt x="5369" y="2532"/>
                  </a:lnTo>
                  <a:lnTo>
                    <a:pt x="5369" y="2279"/>
                  </a:lnTo>
                  <a:lnTo>
                    <a:pt x="5362" y="2026"/>
                  </a:lnTo>
                  <a:lnTo>
                    <a:pt x="5347" y="1809"/>
                  </a:lnTo>
                  <a:lnTo>
                    <a:pt x="5333" y="1556"/>
                  </a:lnTo>
                  <a:lnTo>
                    <a:pt x="5311" y="1339"/>
                  </a:lnTo>
                  <a:lnTo>
                    <a:pt x="5289" y="1122"/>
                  </a:lnTo>
                  <a:lnTo>
                    <a:pt x="5252" y="941"/>
                  </a:lnTo>
                  <a:lnTo>
                    <a:pt x="5223" y="760"/>
                  </a:lnTo>
                  <a:lnTo>
                    <a:pt x="5187" y="579"/>
                  </a:lnTo>
                  <a:lnTo>
                    <a:pt x="5143" y="435"/>
                  </a:lnTo>
                  <a:lnTo>
                    <a:pt x="5099" y="290"/>
                  </a:lnTo>
                  <a:lnTo>
                    <a:pt x="5041" y="145"/>
                  </a:lnTo>
                  <a:lnTo>
                    <a:pt x="4982" y="73"/>
                  </a:lnTo>
                  <a:lnTo>
                    <a:pt x="491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10800000">
              <a:off x="-1140726" y="3677551"/>
              <a:ext cx="79813" cy="312327"/>
            </a:xfrm>
            <a:custGeom>
              <a:avLst/>
              <a:gdLst/>
              <a:ahLst/>
              <a:cxnLst/>
              <a:rect l="l" t="t" r="r" b="b"/>
              <a:pathLst>
                <a:path w="3137" h="49694" extrusionOk="0">
                  <a:moveTo>
                    <a:pt x="2626" y="1"/>
                  </a:moveTo>
                  <a:lnTo>
                    <a:pt x="2539" y="37"/>
                  </a:lnTo>
                  <a:lnTo>
                    <a:pt x="2458" y="145"/>
                  </a:lnTo>
                  <a:lnTo>
                    <a:pt x="2378" y="290"/>
                  </a:lnTo>
                  <a:lnTo>
                    <a:pt x="2313" y="543"/>
                  </a:lnTo>
                  <a:lnTo>
                    <a:pt x="2247" y="796"/>
                  </a:lnTo>
                  <a:lnTo>
                    <a:pt x="2196" y="1158"/>
                  </a:lnTo>
                  <a:lnTo>
                    <a:pt x="2152" y="1520"/>
                  </a:lnTo>
                  <a:lnTo>
                    <a:pt x="2123" y="1954"/>
                  </a:lnTo>
                  <a:lnTo>
                    <a:pt x="15" y="46547"/>
                  </a:lnTo>
                  <a:lnTo>
                    <a:pt x="0" y="46800"/>
                  </a:lnTo>
                  <a:lnTo>
                    <a:pt x="0" y="47053"/>
                  </a:lnTo>
                  <a:lnTo>
                    <a:pt x="0" y="47306"/>
                  </a:lnTo>
                  <a:lnTo>
                    <a:pt x="8" y="47559"/>
                  </a:lnTo>
                  <a:lnTo>
                    <a:pt x="15" y="47776"/>
                  </a:lnTo>
                  <a:lnTo>
                    <a:pt x="29" y="48030"/>
                  </a:lnTo>
                  <a:lnTo>
                    <a:pt x="51" y="48247"/>
                  </a:lnTo>
                  <a:lnTo>
                    <a:pt x="73" y="48464"/>
                  </a:lnTo>
                  <a:lnTo>
                    <a:pt x="102" y="48681"/>
                  </a:lnTo>
                  <a:lnTo>
                    <a:pt x="139" y="48861"/>
                  </a:lnTo>
                  <a:lnTo>
                    <a:pt x="168" y="49042"/>
                  </a:lnTo>
                  <a:lnTo>
                    <a:pt x="212" y="49187"/>
                  </a:lnTo>
                  <a:lnTo>
                    <a:pt x="248" y="49332"/>
                  </a:lnTo>
                  <a:lnTo>
                    <a:pt x="299" y="49440"/>
                  </a:lnTo>
                  <a:lnTo>
                    <a:pt x="343" y="49549"/>
                  </a:lnTo>
                  <a:lnTo>
                    <a:pt x="394" y="49621"/>
                  </a:lnTo>
                  <a:lnTo>
                    <a:pt x="445" y="49657"/>
                  </a:lnTo>
                  <a:lnTo>
                    <a:pt x="496" y="49693"/>
                  </a:lnTo>
                  <a:lnTo>
                    <a:pt x="547" y="49657"/>
                  </a:lnTo>
                  <a:lnTo>
                    <a:pt x="598" y="49657"/>
                  </a:lnTo>
                  <a:lnTo>
                    <a:pt x="649" y="49585"/>
                  </a:lnTo>
                  <a:lnTo>
                    <a:pt x="693" y="49512"/>
                  </a:lnTo>
                  <a:lnTo>
                    <a:pt x="744" y="49404"/>
                  </a:lnTo>
                  <a:lnTo>
                    <a:pt x="788" y="49295"/>
                  </a:lnTo>
                  <a:lnTo>
                    <a:pt x="824" y="49151"/>
                  </a:lnTo>
                  <a:lnTo>
                    <a:pt x="861" y="49006"/>
                  </a:lnTo>
                  <a:lnTo>
                    <a:pt x="897" y="48825"/>
                  </a:lnTo>
                  <a:lnTo>
                    <a:pt x="927" y="48644"/>
                  </a:lnTo>
                  <a:lnTo>
                    <a:pt x="956" y="48427"/>
                  </a:lnTo>
                  <a:lnTo>
                    <a:pt x="978" y="48210"/>
                  </a:lnTo>
                  <a:lnTo>
                    <a:pt x="1000" y="47957"/>
                  </a:lnTo>
                  <a:lnTo>
                    <a:pt x="1014" y="47704"/>
                  </a:lnTo>
                  <a:lnTo>
                    <a:pt x="3129" y="3111"/>
                  </a:lnTo>
                  <a:lnTo>
                    <a:pt x="3137" y="2858"/>
                  </a:lnTo>
                  <a:lnTo>
                    <a:pt x="3137" y="2605"/>
                  </a:lnTo>
                  <a:lnTo>
                    <a:pt x="3137" y="2352"/>
                  </a:lnTo>
                  <a:lnTo>
                    <a:pt x="3129" y="2098"/>
                  </a:lnTo>
                  <a:lnTo>
                    <a:pt x="3122" y="1881"/>
                  </a:lnTo>
                  <a:lnTo>
                    <a:pt x="3108" y="1628"/>
                  </a:lnTo>
                  <a:lnTo>
                    <a:pt x="3086" y="1411"/>
                  </a:lnTo>
                  <a:lnTo>
                    <a:pt x="3064" y="1194"/>
                  </a:lnTo>
                  <a:lnTo>
                    <a:pt x="3035" y="977"/>
                  </a:lnTo>
                  <a:lnTo>
                    <a:pt x="3005" y="796"/>
                  </a:lnTo>
                  <a:lnTo>
                    <a:pt x="2969" y="616"/>
                  </a:lnTo>
                  <a:lnTo>
                    <a:pt x="2933" y="471"/>
                  </a:lnTo>
                  <a:lnTo>
                    <a:pt x="2889" y="326"/>
                  </a:lnTo>
                  <a:lnTo>
                    <a:pt x="2845" y="218"/>
                  </a:lnTo>
                  <a:lnTo>
                    <a:pt x="2794" y="109"/>
                  </a:lnTo>
                  <a:lnTo>
                    <a:pt x="2743" y="37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10800000">
              <a:off x="-874801" y="3850759"/>
              <a:ext cx="146829" cy="273907"/>
            </a:xfrm>
            <a:custGeom>
              <a:avLst/>
              <a:gdLst/>
              <a:ahLst/>
              <a:cxnLst/>
              <a:rect l="l" t="t" r="r" b="b"/>
              <a:pathLst>
                <a:path w="5771" h="43581" extrusionOk="0">
                  <a:moveTo>
                    <a:pt x="5259" y="0"/>
                  </a:moveTo>
                  <a:lnTo>
                    <a:pt x="5194" y="36"/>
                  </a:lnTo>
                  <a:lnTo>
                    <a:pt x="5135" y="109"/>
                  </a:lnTo>
                  <a:lnTo>
                    <a:pt x="5070" y="181"/>
                  </a:lnTo>
                  <a:lnTo>
                    <a:pt x="5011" y="326"/>
                  </a:lnTo>
                  <a:lnTo>
                    <a:pt x="4960" y="506"/>
                  </a:lnTo>
                  <a:lnTo>
                    <a:pt x="4909" y="723"/>
                  </a:lnTo>
                  <a:lnTo>
                    <a:pt x="4858" y="940"/>
                  </a:lnTo>
                  <a:lnTo>
                    <a:pt x="4822" y="1230"/>
                  </a:lnTo>
                  <a:lnTo>
                    <a:pt x="73" y="39711"/>
                  </a:lnTo>
                  <a:lnTo>
                    <a:pt x="51" y="39964"/>
                  </a:lnTo>
                  <a:lnTo>
                    <a:pt x="30" y="40181"/>
                  </a:lnTo>
                  <a:lnTo>
                    <a:pt x="15" y="40434"/>
                  </a:lnTo>
                  <a:lnTo>
                    <a:pt x="8" y="40687"/>
                  </a:lnTo>
                  <a:lnTo>
                    <a:pt x="0" y="40904"/>
                  </a:lnTo>
                  <a:lnTo>
                    <a:pt x="0" y="41157"/>
                  </a:lnTo>
                  <a:lnTo>
                    <a:pt x="8" y="41410"/>
                  </a:lnTo>
                  <a:lnTo>
                    <a:pt x="15" y="41664"/>
                  </a:lnTo>
                  <a:lnTo>
                    <a:pt x="30" y="41881"/>
                  </a:lnTo>
                  <a:lnTo>
                    <a:pt x="44" y="42098"/>
                  </a:lnTo>
                  <a:lnTo>
                    <a:pt x="73" y="42315"/>
                  </a:lnTo>
                  <a:lnTo>
                    <a:pt x="95" y="42532"/>
                  </a:lnTo>
                  <a:lnTo>
                    <a:pt x="132" y="42749"/>
                  </a:lnTo>
                  <a:lnTo>
                    <a:pt x="161" y="42929"/>
                  </a:lnTo>
                  <a:lnTo>
                    <a:pt x="205" y="43074"/>
                  </a:lnTo>
                  <a:lnTo>
                    <a:pt x="248" y="43219"/>
                  </a:lnTo>
                  <a:lnTo>
                    <a:pt x="292" y="43363"/>
                  </a:lnTo>
                  <a:lnTo>
                    <a:pt x="343" y="43436"/>
                  </a:lnTo>
                  <a:lnTo>
                    <a:pt x="387" y="43508"/>
                  </a:lnTo>
                  <a:lnTo>
                    <a:pt x="438" y="43580"/>
                  </a:lnTo>
                  <a:lnTo>
                    <a:pt x="584" y="43580"/>
                  </a:lnTo>
                  <a:lnTo>
                    <a:pt x="635" y="43508"/>
                  </a:lnTo>
                  <a:lnTo>
                    <a:pt x="679" y="43472"/>
                  </a:lnTo>
                  <a:lnTo>
                    <a:pt x="730" y="43363"/>
                  </a:lnTo>
                  <a:lnTo>
                    <a:pt x="774" y="43255"/>
                  </a:lnTo>
                  <a:lnTo>
                    <a:pt x="810" y="43110"/>
                  </a:lnTo>
                  <a:lnTo>
                    <a:pt x="854" y="42966"/>
                  </a:lnTo>
                  <a:lnTo>
                    <a:pt x="890" y="42785"/>
                  </a:lnTo>
                  <a:lnTo>
                    <a:pt x="927" y="42604"/>
                  </a:lnTo>
                  <a:lnTo>
                    <a:pt x="956" y="42387"/>
                  </a:lnTo>
                  <a:lnTo>
                    <a:pt x="5697" y="3906"/>
                  </a:lnTo>
                  <a:lnTo>
                    <a:pt x="5726" y="3653"/>
                  </a:lnTo>
                  <a:lnTo>
                    <a:pt x="5741" y="3436"/>
                  </a:lnTo>
                  <a:lnTo>
                    <a:pt x="5756" y="3183"/>
                  </a:lnTo>
                  <a:lnTo>
                    <a:pt x="5770" y="2930"/>
                  </a:lnTo>
                  <a:lnTo>
                    <a:pt x="5770" y="2676"/>
                  </a:lnTo>
                  <a:lnTo>
                    <a:pt x="5770" y="2459"/>
                  </a:lnTo>
                  <a:lnTo>
                    <a:pt x="5770" y="2206"/>
                  </a:lnTo>
                  <a:lnTo>
                    <a:pt x="5763" y="1953"/>
                  </a:lnTo>
                  <a:lnTo>
                    <a:pt x="5748" y="1736"/>
                  </a:lnTo>
                  <a:lnTo>
                    <a:pt x="5726" y="1519"/>
                  </a:lnTo>
                  <a:lnTo>
                    <a:pt x="5704" y="1266"/>
                  </a:lnTo>
                  <a:lnTo>
                    <a:pt x="5675" y="1085"/>
                  </a:lnTo>
                  <a:lnTo>
                    <a:pt x="5646" y="868"/>
                  </a:lnTo>
                  <a:lnTo>
                    <a:pt x="5610" y="687"/>
                  </a:lnTo>
                  <a:lnTo>
                    <a:pt x="5573" y="543"/>
                  </a:lnTo>
                  <a:lnTo>
                    <a:pt x="5529" y="398"/>
                  </a:lnTo>
                  <a:lnTo>
                    <a:pt x="5464" y="217"/>
                  </a:lnTo>
                  <a:lnTo>
                    <a:pt x="5398" y="109"/>
                  </a:lnTo>
                  <a:lnTo>
                    <a:pt x="5332" y="36"/>
                  </a:lnTo>
                  <a:lnTo>
                    <a:pt x="525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10800000">
              <a:off x="-697008" y="4197855"/>
              <a:ext cx="242035" cy="145938"/>
            </a:xfrm>
            <a:custGeom>
              <a:avLst/>
              <a:gdLst/>
              <a:ahLst/>
              <a:cxnLst/>
              <a:rect l="l" t="t" r="r" b="b"/>
              <a:pathLst>
                <a:path w="9513" h="23220" extrusionOk="0">
                  <a:moveTo>
                    <a:pt x="8943" y="1"/>
                  </a:moveTo>
                  <a:lnTo>
                    <a:pt x="8892" y="37"/>
                  </a:lnTo>
                  <a:lnTo>
                    <a:pt x="8841" y="109"/>
                  </a:lnTo>
                  <a:lnTo>
                    <a:pt x="8790" y="182"/>
                  </a:lnTo>
                  <a:lnTo>
                    <a:pt x="307" y="18337"/>
                  </a:lnTo>
                  <a:lnTo>
                    <a:pt x="263" y="18446"/>
                  </a:lnTo>
                  <a:lnTo>
                    <a:pt x="219" y="18590"/>
                  </a:lnTo>
                  <a:lnTo>
                    <a:pt x="176" y="18735"/>
                  </a:lnTo>
                  <a:lnTo>
                    <a:pt x="139" y="18916"/>
                  </a:lnTo>
                  <a:lnTo>
                    <a:pt x="110" y="19097"/>
                  </a:lnTo>
                  <a:lnTo>
                    <a:pt x="81" y="19314"/>
                  </a:lnTo>
                  <a:lnTo>
                    <a:pt x="52" y="19494"/>
                  </a:lnTo>
                  <a:lnTo>
                    <a:pt x="37" y="19748"/>
                  </a:lnTo>
                  <a:lnTo>
                    <a:pt x="15" y="19965"/>
                  </a:lnTo>
                  <a:lnTo>
                    <a:pt x="8" y="20218"/>
                  </a:lnTo>
                  <a:lnTo>
                    <a:pt x="0" y="20435"/>
                  </a:lnTo>
                  <a:lnTo>
                    <a:pt x="0" y="20688"/>
                  </a:lnTo>
                  <a:lnTo>
                    <a:pt x="0" y="20941"/>
                  </a:lnTo>
                  <a:lnTo>
                    <a:pt x="8" y="21194"/>
                  </a:lnTo>
                  <a:lnTo>
                    <a:pt x="22" y="21447"/>
                  </a:lnTo>
                  <a:lnTo>
                    <a:pt x="37" y="21701"/>
                  </a:lnTo>
                  <a:lnTo>
                    <a:pt x="66" y="21918"/>
                  </a:lnTo>
                  <a:lnTo>
                    <a:pt x="88" y="22135"/>
                  </a:lnTo>
                  <a:lnTo>
                    <a:pt x="124" y="22315"/>
                  </a:lnTo>
                  <a:lnTo>
                    <a:pt x="161" y="22496"/>
                  </a:lnTo>
                  <a:lnTo>
                    <a:pt x="197" y="22677"/>
                  </a:lnTo>
                  <a:lnTo>
                    <a:pt x="234" y="22822"/>
                  </a:lnTo>
                  <a:lnTo>
                    <a:pt x="278" y="22930"/>
                  </a:lnTo>
                  <a:lnTo>
                    <a:pt x="321" y="23039"/>
                  </a:lnTo>
                  <a:lnTo>
                    <a:pt x="372" y="23111"/>
                  </a:lnTo>
                  <a:lnTo>
                    <a:pt x="416" y="23183"/>
                  </a:lnTo>
                  <a:lnTo>
                    <a:pt x="467" y="23220"/>
                  </a:lnTo>
                  <a:lnTo>
                    <a:pt x="569" y="23220"/>
                  </a:lnTo>
                  <a:lnTo>
                    <a:pt x="620" y="23183"/>
                  </a:lnTo>
                  <a:lnTo>
                    <a:pt x="664" y="23111"/>
                  </a:lnTo>
                  <a:lnTo>
                    <a:pt x="715" y="23003"/>
                  </a:lnTo>
                  <a:lnTo>
                    <a:pt x="9199" y="4883"/>
                  </a:lnTo>
                  <a:lnTo>
                    <a:pt x="9250" y="4775"/>
                  </a:lnTo>
                  <a:lnTo>
                    <a:pt x="9293" y="4630"/>
                  </a:lnTo>
                  <a:lnTo>
                    <a:pt x="9330" y="4485"/>
                  </a:lnTo>
                  <a:lnTo>
                    <a:pt x="9366" y="4305"/>
                  </a:lnTo>
                  <a:lnTo>
                    <a:pt x="9403" y="4124"/>
                  </a:lnTo>
                  <a:lnTo>
                    <a:pt x="9432" y="3907"/>
                  </a:lnTo>
                  <a:lnTo>
                    <a:pt x="9454" y="3726"/>
                  </a:lnTo>
                  <a:lnTo>
                    <a:pt x="9476" y="3473"/>
                  </a:lnTo>
                  <a:lnTo>
                    <a:pt x="9490" y="3256"/>
                  </a:lnTo>
                  <a:lnTo>
                    <a:pt x="9505" y="3003"/>
                  </a:lnTo>
                  <a:lnTo>
                    <a:pt x="9505" y="2786"/>
                  </a:lnTo>
                  <a:lnTo>
                    <a:pt x="9512" y="2532"/>
                  </a:lnTo>
                  <a:lnTo>
                    <a:pt x="9505" y="2279"/>
                  </a:lnTo>
                  <a:lnTo>
                    <a:pt x="9498" y="2026"/>
                  </a:lnTo>
                  <a:lnTo>
                    <a:pt x="9483" y="1773"/>
                  </a:lnTo>
                  <a:lnTo>
                    <a:pt x="9468" y="1520"/>
                  </a:lnTo>
                  <a:lnTo>
                    <a:pt x="9432" y="1194"/>
                  </a:lnTo>
                  <a:lnTo>
                    <a:pt x="9388" y="869"/>
                  </a:lnTo>
                  <a:lnTo>
                    <a:pt x="9337" y="616"/>
                  </a:lnTo>
                  <a:lnTo>
                    <a:pt x="9271" y="399"/>
                  </a:lnTo>
                  <a:lnTo>
                    <a:pt x="9213" y="218"/>
                  </a:lnTo>
                  <a:lnTo>
                    <a:pt x="9140" y="109"/>
                  </a:lnTo>
                  <a:lnTo>
                    <a:pt x="9067" y="37"/>
                  </a:lnTo>
                  <a:lnTo>
                    <a:pt x="899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 rot="10800000">
              <a:off x="-754152" y="4007828"/>
              <a:ext cx="211020" cy="209806"/>
            </a:xfrm>
            <a:custGeom>
              <a:avLst/>
              <a:gdLst/>
              <a:ahLst/>
              <a:cxnLst/>
              <a:rect l="l" t="t" r="r" b="b"/>
              <a:pathLst>
                <a:path w="8294" h="33382" extrusionOk="0">
                  <a:moveTo>
                    <a:pt x="7776" y="0"/>
                  </a:moveTo>
                  <a:lnTo>
                    <a:pt x="7696" y="36"/>
                  </a:lnTo>
                  <a:lnTo>
                    <a:pt x="7615" y="109"/>
                  </a:lnTo>
                  <a:lnTo>
                    <a:pt x="7535" y="289"/>
                  </a:lnTo>
                  <a:lnTo>
                    <a:pt x="7462" y="543"/>
                  </a:lnTo>
                  <a:lnTo>
                    <a:pt x="190" y="28825"/>
                  </a:lnTo>
                  <a:lnTo>
                    <a:pt x="153" y="29005"/>
                  </a:lnTo>
                  <a:lnTo>
                    <a:pt x="117" y="29186"/>
                  </a:lnTo>
                  <a:lnTo>
                    <a:pt x="88" y="29367"/>
                  </a:lnTo>
                  <a:lnTo>
                    <a:pt x="59" y="29584"/>
                  </a:lnTo>
                  <a:lnTo>
                    <a:pt x="37" y="29801"/>
                  </a:lnTo>
                  <a:lnTo>
                    <a:pt x="22" y="30054"/>
                  </a:lnTo>
                  <a:lnTo>
                    <a:pt x="8" y="30271"/>
                  </a:lnTo>
                  <a:lnTo>
                    <a:pt x="0" y="30524"/>
                  </a:lnTo>
                  <a:lnTo>
                    <a:pt x="0" y="30778"/>
                  </a:lnTo>
                  <a:lnTo>
                    <a:pt x="0" y="30995"/>
                  </a:lnTo>
                  <a:lnTo>
                    <a:pt x="8" y="31248"/>
                  </a:lnTo>
                  <a:lnTo>
                    <a:pt x="15" y="31501"/>
                  </a:lnTo>
                  <a:lnTo>
                    <a:pt x="29" y="31718"/>
                  </a:lnTo>
                  <a:lnTo>
                    <a:pt x="51" y="31971"/>
                  </a:lnTo>
                  <a:lnTo>
                    <a:pt x="73" y="32188"/>
                  </a:lnTo>
                  <a:lnTo>
                    <a:pt x="110" y="32405"/>
                  </a:lnTo>
                  <a:lnTo>
                    <a:pt x="139" y="32586"/>
                  </a:lnTo>
                  <a:lnTo>
                    <a:pt x="183" y="32767"/>
                  </a:lnTo>
                  <a:lnTo>
                    <a:pt x="219" y="32911"/>
                  </a:lnTo>
                  <a:lnTo>
                    <a:pt x="263" y="33056"/>
                  </a:lnTo>
                  <a:lnTo>
                    <a:pt x="307" y="33165"/>
                  </a:lnTo>
                  <a:lnTo>
                    <a:pt x="350" y="33237"/>
                  </a:lnTo>
                  <a:lnTo>
                    <a:pt x="401" y="33309"/>
                  </a:lnTo>
                  <a:lnTo>
                    <a:pt x="452" y="33345"/>
                  </a:lnTo>
                  <a:lnTo>
                    <a:pt x="496" y="33382"/>
                  </a:lnTo>
                  <a:lnTo>
                    <a:pt x="547" y="33345"/>
                  </a:lnTo>
                  <a:lnTo>
                    <a:pt x="598" y="33345"/>
                  </a:lnTo>
                  <a:lnTo>
                    <a:pt x="649" y="33273"/>
                  </a:lnTo>
                  <a:lnTo>
                    <a:pt x="693" y="33201"/>
                  </a:lnTo>
                  <a:lnTo>
                    <a:pt x="737" y="33092"/>
                  </a:lnTo>
                  <a:lnTo>
                    <a:pt x="788" y="32984"/>
                  </a:lnTo>
                  <a:lnTo>
                    <a:pt x="824" y="32839"/>
                  </a:lnTo>
                  <a:lnTo>
                    <a:pt x="8097" y="4557"/>
                  </a:lnTo>
                  <a:lnTo>
                    <a:pt x="8133" y="4376"/>
                  </a:lnTo>
                  <a:lnTo>
                    <a:pt x="8170" y="4195"/>
                  </a:lnTo>
                  <a:lnTo>
                    <a:pt x="8206" y="3978"/>
                  </a:lnTo>
                  <a:lnTo>
                    <a:pt x="8228" y="3761"/>
                  </a:lnTo>
                  <a:lnTo>
                    <a:pt x="8250" y="3544"/>
                  </a:lnTo>
                  <a:lnTo>
                    <a:pt x="8272" y="3327"/>
                  </a:lnTo>
                  <a:lnTo>
                    <a:pt x="8279" y="3074"/>
                  </a:lnTo>
                  <a:lnTo>
                    <a:pt x="8287" y="2857"/>
                  </a:lnTo>
                  <a:lnTo>
                    <a:pt x="8294" y="2604"/>
                  </a:lnTo>
                  <a:lnTo>
                    <a:pt x="8294" y="2351"/>
                  </a:lnTo>
                  <a:lnTo>
                    <a:pt x="8287" y="2098"/>
                  </a:lnTo>
                  <a:lnTo>
                    <a:pt x="8279" y="1881"/>
                  </a:lnTo>
                  <a:lnTo>
                    <a:pt x="8257" y="1628"/>
                  </a:lnTo>
                  <a:lnTo>
                    <a:pt x="8243" y="1411"/>
                  </a:lnTo>
                  <a:lnTo>
                    <a:pt x="8214" y="1194"/>
                  </a:lnTo>
                  <a:lnTo>
                    <a:pt x="8184" y="977"/>
                  </a:lnTo>
                  <a:lnTo>
                    <a:pt x="8141" y="723"/>
                  </a:lnTo>
                  <a:lnTo>
                    <a:pt x="8097" y="543"/>
                  </a:lnTo>
                  <a:lnTo>
                    <a:pt x="8053" y="362"/>
                  </a:lnTo>
                  <a:lnTo>
                    <a:pt x="8002" y="253"/>
                  </a:lnTo>
                  <a:lnTo>
                    <a:pt x="7951" y="145"/>
                  </a:lnTo>
                  <a:lnTo>
                    <a:pt x="7893" y="36"/>
                  </a:lnTo>
                  <a:lnTo>
                    <a:pt x="783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 rot="10800000">
              <a:off x="-661363" y="4398792"/>
              <a:ext cx="260404" cy="100472"/>
            </a:xfrm>
            <a:custGeom>
              <a:avLst/>
              <a:gdLst/>
              <a:ahLst/>
              <a:cxnLst/>
              <a:rect l="l" t="t" r="r" b="b"/>
              <a:pathLst>
                <a:path w="10235" h="15986" extrusionOk="0">
                  <a:moveTo>
                    <a:pt x="9666" y="0"/>
                  </a:moveTo>
                  <a:lnTo>
                    <a:pt x="9600" y="36"/>
                  </a:lnTo>
                  <a:lnTo>
                    <a:pt x="395" y="10958"/>
                  </a:lnTo>
                  <a:lnTo>
                    <a:pt x="344" y="11031"/>
                  </a:lnTo>
                  <a:lnTo>
                    <a:pt x="300" y="11103"/>
                  </a:lnTo>
                  <a:lnTo>
                    <a:pt x="256" y="11248"/>
                  </a:lnTo>
                  <a:lnTo>
                    <a:pt x="212" y="11356"/>
                  </a:lnTo>
                  <a:lnTo>
                    <a:pt x="176" y="11537"/>
                  </a:lnTo>
                  <a:lnTo>
                    <a:pt x="139" y="11718"/>
                  </a:lnTo>
                  <a:lnTo>
                    <a:pt x="103" y="11899"/>
                  </a:lnTo>
                  <a:lnTo>
                    <a:pt x="74" y="12080"/>
                  </a:lnTo>
                  <a:lnTo>
                    <a:pt x="52" y="12297"/>
                  </a:lnTo>
                  <a:lnTo>
                    <a:pt x="37" y="12550"/>
                  </a:lnTo>
                  <a:lnTo>
                    <a:pt x="15" y="12767"/>
                  </a:lnTo>
                  <a:lnTo>
                    <a:pt x="8" y="13020"/>
                  </a:lnTo>
                  <a:lnTo>
                    <a:pt x="1" y="13273"/>
                  </a:lnTo>
                  <a:lnTo>
                    <a:pt x="1" y="13490"/>
                  </a:lnTo>
                  <a:lnTo>
                    <a:pt x="8" y="13779"/>
                  </a:lnTo>
                  <a:lnTo>
                    <a:pt x="15" y="14033"/>
                  </a:lnTo>
                  <a:lnTo>
                    <a:pt x="30" y="14250"/>
                  </a:lnTo>
                  <a:lnTo>
                    <a:pt x="52" y="14503"/>
                  </a:lnTo>
                  <a:lnTo>
                    <a:pt x="74" y="14720"/>
                  </a:lnTo>
                  <a:lnTo>
                    <a:pt x="103" y="14937"/>
                  </a:lnTo>
                  <a:lnTo>
                    <a:pt x="132" y="15118"/>
                  </a:lnTo>
                  <a:lnTo>
                    <a:pt x="169" y="15298"/>
                  </a:lnTo>
                  <a:lnTo>
                    <a:pt x="205" y="15443"/>
                  </a:lnTo>
                  <a:lnTo>
                    <a:pt x="242" y="15588"/>
                  </a:lnTo>
                  <a:lnTo>
                    <a:pt x="285" y="15696"/>
                  </a:lnTo>
                  <a:lnTo>
                    <a:pt x="329" y="15805"/>
                  </a:lnTo>
                  <a:lnTo>
                    <a:pt x="380" y="15877"/>
                  </a:lnTo>
                  <a:lnTo>
                    <a:pt x="431" y="15949"/>
                  </a:lnTo>
                  <a:lnTo>
                    <a:pt x="475" y="15986"/>
                  </a:lnTo>
                  <a:lnTo>
                    <a:pt x="526" y="15986"/>
                  </a:lnTo>
                  <a:lnTo>
                    <a:pt x="584" y="15949"/>
                  </a:lnTo>
                  <a:lnTo>
                    <a:pt x="635" y="15913"/>
                  </a:lnTo>
                  <a:lnTo>
                    <a:pt x="9841" y="5027"/>
                  </a:lnTo>
                  <a:lnTo>
                    <a:pt x="9892" y="4955"/>
                  </a:lnTo>
                  <a:lnTo>
                    <a:pt x="9943" y="4846"/>
                  </a:lnTo>
                  <a:lnTo>
                    <a:pt x="9987" y="4738"/>
                  </a:lnTo>
                  <a:lnTo>
                    <a:pt x="10023" y="4593"/>
                  </a:lnTo>
                  <a:lnTo>
                    <a:pt x="10067" y="4449"/>
                  </a:lnTo>
                  <a:lnTo>
                    <a:pt x="10103" y="4268"/>
                  </a:lnTo>
                  <a:lnTo>
                    <a:pt x="10133" y="4087"/>
                  </a:lnTo>
                  <a:lnTo>
                    <a:pt x="10162" y="3870"/>
                  </a:lnTo>
                  <a:lnTo>
                    <a:pt x="10184" y="3653"/>
                  </a:lnTo>
                  <a:lnTo>
                    <a:pt x="10206" y="3436"/>
                  </a:lnTo>
                  <a:lnTo>
                    <a:pt x="10220" y="3183"/>
                  </a:lnTo>
                  <a:lnTo>
                    <a:pt x="10227" y="2966"/>
                  </a:lnTo>
                  <a:lnTo>
                    <a:pt x="10235" y="2713"/>
                  </a:lnTo>
                  <a:lnTo>
                    <a:pt x="10235" y="2459"/>
                  </a:lnTo>
                  <a:lnTo>
                    <a:pt x="10235" y="2206"/>
                  </a:lnTo>
                  <a:lnTo>
                    <a:pt x="10220" y="1953"/>
                  </a:lnTo>
                  <a:lnTo>
                    <a:pt x="10198" y="1519"/>
                  </a:lnTo>
                  <a:lnTo>
                    <a:pt x="10154" y="1157"/>
                  </a:lnTo>
                  <a:lnTo>
                    <a:pt x="10103" y="796"/>
                  </a:lnTo>
                  <a:lnTo>
                    <a:pt x="10038" y="543"/>
                  </a:lnTo>
                  <a:lnTo>
                    <a:pt x="9965" y="289"/>
                  </a:lnTo>
                  <a:lnTo>
                    <a:pt x="9892" y="145"/>
                  </a:lnTo>
                  <a:lnTo>
                    <a:pt x="9812" y="36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10800000">
              <a:off x="-600123" y="4780663"/>
              <a:ext cx="257809" cy="81837"/>
            </a:xfrm>
            <a:custGeom>
              <a:avLst/>
              <a:gdLst/>
              <a:ahLst/>
              <a:cxnLst/>
              <a:rect l="l" t="t" r="r" b="b"/>
              <a:pathLst>
                <a:path w="10133" h="13021" extrusionOk="0">
                  <a:moveTo>
                    <a:pt x="519" y="0"/>
                  </a:moveTo>
                  <a:lnTo>
                    <a:pt x="424" y="36"/>
                  </a:lnTo>
                  <a:lnTo>
                    <a:pt x="336" y="181"/>
                  </a:lnTo>
                  <a:lnTo>
                    <a:pt x="256" y="362"/>
                  </a:lnTo>
                  <a:lnTo>
                    <a:pt x="190" y="615"/>
                  </a:lnTo>
                  <a:lnTo>
                    <a:pt x="125" y="904"/>
                  </a:lnTo>
                  <a:lnTo>
                    <a:pt x="74" y="1266"/>
                  </a:lnTo>
                  <a:lnTo>
                    <a:pt x="37" y="1664"/>
                  </a:lnTo>
                  <a:lnTo>
                    <a:pt x="8" y="2134"/>
                  </a:lnTo>
                  <a:lnTo>
                    <a:pt x="1" y="2387"/>
                  </a:lnTo>
                  <a:lnTo>
                    <a:pt x="1" y="2640"/>
                  </a:lnTo>
                  <a:lnTo>
                    <a:pt x="8" y="2894"/>
                  </a:lnTo>
                  <a:lnTo>
                    <a:pt x="15" y="3147"/>
                  </a:lnTo>
                  <a:lnTo>
                    <a:pt x="30" y="3364"/>
                  </a:lnTo>
                  <a:lnTo>
                    <a:pt x="45" y="3617"/>
                  </a:lnTo>
                  <a:lnTo>
                    <a:pt x="66" y="3834"/>
                  </a:lnTo>
                  <a:lnTo>
                    <a:pt x="96" y="4015"/>
                  </a:lnTo>
                  <a:lnTo>
                    <a:pt x="125" y="4232"/>
                  </a:lnTo>
                  <a:lnTo>
                    <a:pt x="161" y="4413"/>
                  </a:lnTo>
                  <a:lnTo>
                    <a:pt x="198" y="4557"/>
                  </a:lnTo>
                  <a:lnTo>
                    <a:pt x="234" y="4702"/>
                  </a:lnTo>
                  <a:lnTo>
                    <a:pt x="278" y="4810"/>
                  </a:lnTo>
                  <a:lnTo>
                    <a:pt x="329" y="4919"/>
                  </a:lnTo>
                  <a:lnTo>
                    <a:pt x="380" y="5027"/>
                  </a:lnTo>
                  <a:lnTo>
                    <a:pt x="431" y="5064"/>
                  </a:lnTo>
                  <a:lnTo>
                    <a:pt x="9527" y="12984"/>
                  </a:lnTo>
                  <a:lnTo>
                    <a:pt x="9578" y="12984"/>
                  </a:lnTo>
                  <a:lnTo>
                    <a:pt x="9629" y="13020"/>
                  </a:lnTo>
                  <a:lnTo>
                    <a:pt x="9680" y="12984"/>
                  </a:lnTo>
                  <a:lnTo>
                    <a:pt x="9731" y="12948"/>
                  </a:lnTo>
                  <a:lnTo>
                    <a:pt x="9775" y="12876"/>
                  </a:lnTo>
                  <a:lnTo>
                    <a:pt x="9826" y="12803"/>
                  </a:lnTo>
                  <a:lnTo>
                    <a:pt x="9870" y="12695"/>
                  </a:lnTo>
                  <a:lnTo>
                    <a:pt x="9914" y="12550"/>
                  </a:lnTo>
                  <a:lnTo>
                    <a:pt x="9950" y="12405"/>
                  </a:lnTo>
                  <a:lnTo>
                    <a:pt x="9987" y="12225"/>
                  </a:lnTo>
                  <a:lnTo>
                    <a:pt x="10016" y="12044"/>
                  </a:lnTo>
                  <a:lnTo>
                    <a:pt x="10045" y="11827"/>
                  </a:lnTo>
                  <a:lnTo>
                    <a:pt x="10074" y="11610"/>
                  </a:lnTo>
                  <a:lnTo>
                    <a:pt x="10096" y="11393"/>
                  </a:lnTo>
                  <a:lnTo>
                    <a:pt x="10111" y="11140"/>
                  </a:lnTo>
                  <a:lnTo>
                    <a:pt x="10125" y="10886"/>
                  </a:lnTo>
                  <a:lnTo>
                    <a:pt x="10133" y="10633"/>
                  </a:lnTo>
                  <a:lnTo>
                    <a:pt x="10133" y="10380"/>
                  </a:lnTo>
                  <a:lnTo>
                    <a:pt x="10125" y="10127"/>
                  </a:lnTo>
                  <a:lnTo>
                    <a:pt x="10118" y="9874"/>
                  </a:lnTo>
                  <a:lnTo>
                    <a:pt x="10103" y="9657"/>
                  </a:lnTo>
                  <a:lnTo>
                    <a:pt x="10089" y="9404"/>
                  </a:lnTo>
                  <a:lnTo>
                    <a:pt x="10067" y="9187"/>
                  </a:lnTo>
                  <a:lnTo>
                    <a:pt x="10038" y="9006"/>
                  </a:lnTo>
                  <a:lnTo>
                    <a:pt x="10009" y="8789"/>
                  </a:lnTo>
                  <a:lnTo>
                    <a:pt x="9972" y="8608"/>
                  </a:lnTo>
                  <a:lnTo>
                    <a:pt x="9936" y="8463"/>
                  </a:lnTo>
                  <a:lnTo>
                    <a:pt x="9892" y="8319"/>
                  </a:lnTo>
                  <a:lnTo>
                    <a:pt x="9848" y="8174"/>
                  </a:lnTo>
                  <a:lnTo>
                    <a:pt x="9804" y="8102"/>
                  </a:lnTo>
                  <a:lnTo>
                    <a:pt x="9753" y="7993"/>
                  </a:lnTo>
                  <a:lnTo>
                    <a:pt x="9702" y="7957"/>
                  </a:lnTo>
                  <a:lnTo>
                    <a:pt x="606" y="36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 rot="10800000">
              <a:off x="-591397" y="4612457"/>
              <a:ext cx="260404" cy="56376"/>
            </a:xfrm>
            <a:custGeom>
              <a:avLst/>
              <a:gdLst/>
              <a:ahLst/>
              <a:cxnLst/>
              <a:rect l="l" t="t" r="r" b="b"/>
              <a:pathLst>
                <a:path w="10235" h="8970" extrusionOk="0">
                  <a:moveTo>
                    <a:pt x="9680" y="0"/>
                  </a:moveTo>
                  <a:lnTo>
                    <a:pt x="475" y="3870"/>
                  </a:lnTo>
                  <a:lnTo>
                    <a:pt x="417" y="3906"/>
                  </a:lnTo>
                  <a:lnTo>
                    <a:pt x="373" y="3978"/>
                  </a:lnTo>
                  <a:lnTo>
                    <a:pt x="322" y="4051"/>
                  </a:lnTo>
                  <a:lnTo>
                    <a:pt x="278" y="4159"/>
                  </a:lnTo>
                  <a:lnTo>
                    <a:pt x="234" y="4304"/>
                  </a:lnTo>
                  <a:lnTo>
                    <a:pt x="191" y="4448"/>
                  </a:lnTo>
                  <a:lnTo>
                    <a:pt x="154" y="4593"/>
                  </a:lnTo>
                  <a:lnTo>
                    <a:pt x="125" y="4774"/>
                  </a:lnTo>
                  <a:lnTo>
                    <a:pt x="96" y="4991"/>
                  </a:lnTo>
                  <a:lnTo>
                    <a:pt x="67" y="5172"/>
                  </a:lnTo>
                  <a:lnTo>
                    <a:pt x="45" y="5389"/>
                  </a:lnTo>
                  <a:lnTo>
                    <a:pt x="23" y="5642"/>
                  </a:lnTo>
                  <a:lnTo>
                    <a:pt x="15" y="5859"/>
                  </a:lnTo>
                  <a:lnTo>
                    <a:pt x="8" y="6112"/>
                  </a:lnTo>
                  <a:lnTo>
                    <a:pt x="1" y="6365"/>
                  </a:lnTo>
                  <a:lnTo>
                    <a:pt x="1" y="6655"/>
                  </a:lnTo>
                  <a:lnTo>
                    <a:pt x="23" y="7161"/>
                  </a:lnTo>
                  <a:lnTo>
                    <a:pt x="37" y="7378"/>
                  </a:lnTo>
                  <a:lnTo>
                    <a:pt x="52" y="7595"/>
                  </a:lnTo>
                  <a:lnTo>
                    <a:pt x="74" y="7812"/>
                  </a:lnTo>
                  <a:lnTo>
                    <a:pt x="103" y="8029"/>
                  </a:lnTo>
                  <a:lnTo>
                    <a:pt x="132" y="8210"/>
                  </a:lnTo>
                  <a:lnTo>
                    <a:pt x="161" y="8391"/>
                  </a:lnTo>
                  <a:lnTo>
                    <a:pt x="198" y="8535"/>
                  </a:lnTo>
                  <a:lnTo>
                    <a:pt x="242" y="8644"/>
                  </a:lnTo>
                  <a:lnTo>
                    <a:pt x="285" y="8752"/>
                  </a:lnTo>
                  <a:lnTo>
                    <a:pt x="336" y="8861"/>
                  </a:lnTo>
                  <a:lnTo>
                    <a:pt x="387" y="8933"/>
                  </a:lnTo>
                  <a:lnTo>
                    <a:pt x="439" y="8969"/>
                  </a:lnTo>
                  <a:lnTo>
                    <a:pt x="563" y="8969"/>
                  </a:lnTo>
                  <a:lnTo>
                    <a:pt x="9768" y="5099"/>
                  </a:lnTo>
                  <a:lnTo>
                    <a:pt x="9819" y="5063"/>
                  </a:lnTo>
                  <a:lnTo>
                    <a:pt x="9870" y="4991"/>
                  </a:lnTo>
                  <a:lnTo>
                    <a:pt x="9914" y="4919"/>
                  </a:lnTo>
                  <a:lnTo>
                    <a:pt x="9965" y="4810"/>
                  </a:lnTo>
                  <a:lnTo>
                    <a:pt x="10001" y="4665"/>
                  </a:lnTo>
                  <a:lnTo>
                    <a:pt x="10045" y="4521"/>
                  </a:lnTo>
                  <a:lnTo>
                    <a:pt x="10082" y="4376"/>
                  </a:lnTo>
                  <a:lnTo>
                    <a:pt x="10118" y="4195"/>
                  </a:lnTo>
                  <a:lnTo>
                    <a:pt x="10147" y="3978"/>
                  </a:lnTo>
                  <a:lnTo>
                    <a:pt x="10169" y="3797"/>
                  </a:lnTo>
                  <a:lnTo>
                    <a:pt x="10191" y="3580"/>
                  </a:lnTo>
                  <a:lnTo>
                    <a:pt x="10213" y="3327"/>
                  </a:lnTo>
                  <a:lnTo>
                    <a:pt x="10227" y="3074"/>
                  </a:lnTo>
                  <a:lnTo>
                    <a:pt x="10235" y="2857"/>
                  </a:lnTo>
                  <a:lnTo>
                    <a:pt x="10235" y="2568"/>
                  </a:lnTo>
                  <a:lnTo>
                    <a:pt x="10235" y="2315"/>
                  </a:lnTo>
                  <a:lnTo>
                    <a:pt x="10227" y="2061"/>
                  </a:lnTo>
                  <a:lnTo>
                    <a:pt x="10220" y="1844"/>
                  </a:lnTo>
                  <a:lnTo>
                    <a:pt x="10198" y="1627"/>
                  </a:lnTo>
                  <a:lnTo>
                    <a:pt x="10184" y="1410"/>
                  </a:lnTo>
                  <a:lnTo>
                    <a:pt x="10162" y="1193"/>
                  </a:lnTo>
                  <a:lnTo>
                    <a:pt x="10133" y="1013"/>
                  </a:lnTo>
                  <a:lnTo>
                    <a:pt x="10067" y="651"/>
                  </a:lnTo>
                  <a:lnTo>
                    <a:pt x="9994" y="398"/>
                  </a:lnTo>
                  <a:lnTo>
                    <a:pt x="9914" y="181"/>
                  </a:lnTo>
                  <a:lnTo>
                    <a:pt x="9863" y="109"/>
                  </a:lnTo>
                  <a:lnTo>
                    <a:pt x="9819" y="36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 rot="10800000">
              <a:off x="-640017" y="5003196"/>
              <a:ext cx="232926" cy="100705"/>
            </a:xfrm>
            <a:custGeom>
              <a:avLst/>
              <a:gdLst/>
              <a:ahLst/>
              <a:cxnLst/>
              <a:rect l="l" t="t" r="r" b="b"/>
              <a:pathLst>
                <a:path w="9155" h="16023" extrusionOk="0">
                  <a:moveTo>
                    <a:pt x="518" y="1"/>
                  </a:moveTo>
                  <a:lnTo>
                    <a:pt x="431" y="37"/>
                  </a:lnTo>
                  <a:lnTo>
                    <a:pt x="351" y="145"/>
                  </a:lnTo>
                  <a:lnTo>
                    <a:pt x="278" y="290"/>
                  </a:lnTo>
                  <a:lnTo>
                    <a:pt x="205" y="543"/>
                  </a:lnTo>
                  <a:lnTo>
                    <a:pt x="146" y="796"/>
                  </a:lnTo>
                  <a:lnTo>
                    <a:pt x="88" y="1122"/>
                  </a:lnTo>
                  <a:lnTo>
                    <a:pt x="52" y="1484"/>
                  </a:lnTo>
                  <a:lnTo>
                    <a:pt x="15" y="1881"/>
                  </a:lnTo>
                  <a:lnTo>
                    <a:pt x="8" y="2135"/>
                  </a:lnTo>
                  <a:lnTo>
                    <a:pt x="1" y="2388"/>
                  </a:lnTo>
                  <a:lnTo>
                    <a:pt x="1" y="2641"/>
                  </a:lnTo>
                  <a:lnTo>
                    <a:pt x="8" y="2894"/>
                  </a:lnTo>
                  <a:lnTo>
                    <a:pt x="15" y="3147"/>
                  </a:lnTo>
                  <a:lnTo>
                    <a:pt x="30" y="3364"/>
                  </a:lnTo>
                  <a:lnTo>
                    <a:pt x="44" y="3617"/>
                  </a:lnTo>
                  <a:lnTo>
                    <a:pt x="66" y="3834"/>
                  </a:lnTo>
                  <a:lnTo>
                    <a:pt x="95" y="4015"/>
                  </a:lnTo>
                  <a:lnTo>
                    <a:pt x="125" y="4232"/>
                  </a:lnTo>
                  <a:lnTo>
                    <a:pt x="161" y="4413"/>
                  </a:lnTo>
                  <a:lnTo>
                    <a:pt x="197" y="4558"/>
                  </a:lnTo>
                  <a:lnTo>
                    <a:pt x="241" y="4702"/>
                  </a:lnTo>
                  <a:lnTo>
                    <a:pt x="285" y="4847"/>
                  </a:lnTo>
                  <a:lnTo>
                    <a:pt x="329" y="4956"/>
                  </a:lnTo>
                  <a:lnTo>
                    <a:pt x="380" y="5028"/>
                  </a:lnTo>
                  <a:lnTo>
                    <a:pt x="8506" y="15950"/>
                  </a:lnTo>
                  <a:lnTo>
                    <a:pt x="8557" y="15986"/>
                  </a:lnTo>
                  <a:lnTo>
                    <a:pt x="8608" y="16022"/>
                  </a:lnTo>
                  <a:lnTo>
                    <a:pt x="8659" y="16022"/>
                  </a:lnTo>
                  <a:lnTo>
                    <a:pt x="8710" y="15986"/>
                  </a:lnTo>
                  <a:lnTo>
                    <a:pt x="8754" y="15950"/>
                  </a:lnTo>
                  <a:lnTo>
                    <a:pt x="8805" y="15878"/>
                  </a:lnTo>
                  <a:lnTo>
                    <a:pt x="8848" y="15805"/>
                  </a:lnTo>
                  <a:lnTo>
                    <a:pt x="8892" y="15697"/>
                  </a:lnTo>
                  <a:lnTo>
                    <a:pt x="8936" y="15552"/>
                  </a:lnTo>
                  <a:lnTo>
                    <a:pt x="8972" y="15408"/>
                  </a:lnTo>
                  <a:lnTo>
                    <a:pt x="9009" y="15227"/>
                  </a:lnTo>
                  <a:lnTo>
                    <a:pt x="9045" y="15046"/>
                  </a:lnTo>
                  <a:lnTo>
                    <a:pt x="9075" y="14829"/>
                  </a:lnTo>
                  <a:lnTo>
                    <a:pt x="9096" y="14612"/>
                  </a:lnTo>
                  <a:lnTo>
                    <a:pt x="9118" y="14395"/>
                  </a:lnTo>
                  <a:lnTo>
                    <a:pt x="9133" y="14142"/>
                  </a:lnTo>
                  <a:lnTo>
                    <a:pt x="9148" y="13889"/>
                  </a:lnTo>
                  <a:lnTo>
                    <a:pt x="9155" y="13635"/>
                  </a:lnTo>
                  <a:lnTo>
                    <a:pt x="9155" y="13382"/>
                  </a:lnTo>
                  <a:lnTo>
                    <a:pt x="9148" y="13129"/>
                  </a:lnTo>
                  <a:lnTo>
                    <a:pt x="9140" y="12876"/>
                  </a:lnTo>
                  <a:lnTo>
                    <a:pt x="9126" y="12659"/>
                  </a:lnTo>
                  <a:lnTo>
                    <a:pt x="9111" y="12406"/>
                  </a:lnTo>
                  <a:lnTo>
                    <a:pt x="9082" y="12189"/>
                  </a:lnTo>
                  <a:lnTo>
                    <a:pt x="9060" y="12008"/>
                  </a:lnTo>
                  <a:lnTo>
                    <a:pt x="9031" y="11791"/>
                  </a:lnTo>
                  <a:lnTo>
                    <a:pt x="8994" y="11610"/>
                  </a:lnTo>
                  <a:lnTo>
                    <a:pt x="8958" y="11465"/>
                  </a:lnTo>
                  <a:lnTo>
                    <a:pt x="8914" y="11321"/>
                  </a:lnTo>
                  <a:lnTo>
                    <a:pt x="8870" y="11176"/>
                  </a:lnTo>
                  <a:lnTo>
                    <a:pt x="8827" y="11104"/>
                  </a:lnTo>
                  <a:lnTo>
                    <a:pt x="8776" y="10995"/>
                  </a:lnTo>
                  <a:lnTo>
                    <a:pt x="650" y="109"/>
                  </a:lnTo>
                  <a:lnTo>
                    <a:pt x="584" y="3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 rot="10800000">
              <a:off x="-750819" y="5283010"/>
              <a:ext cx="204914" cy="218674"/>
            </a:xfrm>
            <a:custGeom>
              <a:avLst/>
              <a:gdLst/>
              <a:ahLst/>
              <a:cxnLst/>
              <a:rect l="l" t="t" r="r" b="b"/>
              <a:pathLst>
                <a:path w="8054" h="34793" extrusionOk="0">
                  <a:moveTo>
                    <a:pt x="460" y="1"/>
                  </a:moveTo>
                  <a:lnTo>
                    <a:pt x="402" y="37"/>
                  </a:lnTo>
                  <a:lnTo>
                    <a:pt x="351" y="109"/>
                  </a:lnTo>
                  <a:lnTo>
                    <a:pt x="300" y="218"/>
                  </a:lnTo>
                  <a:lnTo>
                    <a:pt x="249" y="326"/>
                  </a:lnTo>
                  <a:lnTo>
                    <a:pt x="205" y="507"/>
                  </a:lnTo>
                  <a:lnTo>
                    <a:pt x="161" y="688"/>
                  </a:lnTo>
                  <a:lnTo>
                    <a:pt x="117" y="869"/>
                  </a:lnTo>
                  <a:lnTo>
                    <a:pt x="88" y="1086"/>
                  </a:lnTo>
                  <a:lnTo>
                    <a:pt x="59" y="1303"/>
                  </a:lnTo>
                  <a:lnTo>
                    <a:pt x="37" y="1520"/>
                  </a:lnTo>
                  <a:lnTo>
                    <a:pt x="23" y="1773"/>
                  </a:lnTo>
                  <a:lnTo>
                    <a:pt x="8" y="2026"/>
                  </a:lnTo>
                  <a:lnTo>
                    <a:pt x="1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15" y="3220"/>
                  </a:lnTo>
                  <a:lnTo>
                    <a:pt x="30" y="3473"/>
                  </a:lnTo>
                  <a:lnTo>
                    <a:pt x="52" y="3690"/>
                  </a:lnTo>
                  <a:lnTo>
                    <a:pt x="74" y="3907"/>
                  </a:lnTo>
                  <a:lnTo>
                    <a:pt x="103" y="4088"/>
                  </a:lnTo>
                  <a:lnTo>
                    <a:pt x="139" y="4305"/>
                  </a:lnTo>
                  <a:lnTo>
                    <a:pt x="176" y="4485"/>
                  </a:lnTo>
                  <a:lnTo>
                    <a:pt x="7207" y="34178"/>
                  </a:lnTo>
                  <a:lnTo>
                    <a:pt x="7251" y="34359"/>
                  </a:lnTo>
                  <a:lnTo>
                    <a:pt x="7295" y="34467"/>
                  </a:lnTo>
                  <a:lnTo>
                    <a:pt x="7339" y="34576"/>
                  </a:lnTo>
                  <a:lnTo>
                    <a:pt x="7390" y="34684"/>
                  </a:lnTo>
                  <a:lnTo>
                    <a:pt x="7434" y="34720"/>
                  </a:lnTo>
                  <a:lnTo>
                    <a:pt x="7485" y="34793"/>
                  </a:lnTo>
                  <a:lnTo>
                    <a:pt x="7587" y="34793"/>
                  </a:lnTo>
                  <a:lnTo>
                    <a:pt x="7630" y="34757"/>
                  </a:lnTo>
                  <a:lnTo>
                    <a:pt x="7682" y="34684"/>
                  </a:lnTo>
                  <a:lnTo>
                    <a:pt x="7725" y="34612"/>
                  </a:lnTo>
                  <a:lnTo>
                    <a:pt x="7776" y="34540"/>
                  </a:lnTo>
                  <a:lnTo>
                    <a:pt x="7820" y="34395"/>
                  </a:lnTo>
                  <a:lnTo>
                    <a:pt x="7857" y="34250"/>
                  </a:lnTo>
                  <a:lnTo>
                    <a:pt x="7900" y="34106"/>
                  </a:lnTo>
                  <a:lnTo>
                    <a:pt x="7937" y="33889"/>
                  </a:lnTo>
                  <a:lnTo>
                    <a:pt x="7966" y="33708"/>
                  </a:lnTo>
                  <a:lnTo>
                    <a:pt x="7995" y="33491"/>
                  </a:lnTo>
                  <a:lnTo>
                    <a:pt x="8017" y="33238"/>
                  </a:lnTo>
                  <a:lnTo>
                    <a:pt x="8032" y="33021"/>
                  </a:lnTo>
                  <a:lnTo>
                    <a:pt x="8046" y="32767"/>
                  </a:lnTo>
                  <a:lnTo>
                    <a:pt x="8054" y="32550"/>
                  </a:lnTo>
                  <a:lnTo>
                    <a:pt x="8054" y="32297"/>
                  </a:lnTo>
                  <a:lnTo>
                    <a:pt x="8054" y="32044"/>
                  </a:lnTo>
                  <a:lnTo>
                    <a:pt x="8046" y="31791"/>
                  </a:lnTo>
                  <a:lnTo>
                    <a:pt x="8039" y="31574"/>
                  </a:lnTo>
                  <a:lnTo>
                    <a:pt x="8024" y="31321"/>
                  </a:lnTo>
                  <a:lnTo>
                    <a:pt x="8002" y="31104"/>
                  </a:lnTo>
                  <a:lnTo>
                    <a:pt x="7981" y="30887"/>
                  </a:lnTo>
                  <a:lnTo>
                    <a:pt x="7951" y="30670"/>
                  </a:lnTo>
                  <a:lnTo>
                    <a:pt x="7915" y="30489"/>
                  </a:lnTo>
                  <a:lnTo>
                    <a:pt x="7878" y="30308"/>
                  </a:lnTo>
                  <a:lnTo>
                    <a:pt x="847" y="616"/>
                  </a:lnTo>
                  <a:lnTo>
                    <a:pt x="810" y="471"/>
                  </a:lnTo>
                  <a:lnTo>
                    <a:pt x="767" y="326"/>
                  </a:lnTo>
                  <a:lnTo>
                    <a:pt x="686" y="145"/>
                  </a:lnTo>
                  <a:lnTo>
                    <a:pt x="599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 rot="10800000">
              <a:off x="-683829" y="5164356"/>
              <a:ext cx="238142" cy="156622"/>
            </a:xfrm>
            <a:custGeom>
              <a:avLst/>
              <a:gdLst/>
              <a:ahLst/>
              <a:cxnLst/>
              <a:rect l="l" t="t" r="r" b="b"/>
              <a:pathLst>
                <a:path w="9360" h="24920" extrusionOk="0">
                  <a:moveTo>
                    <a:pt x="519" y="1"/>
                  </a:moveTo>
                  <a:lnTo>
                    <a:pt x="446" y="37"/>
                  </a:lnTo>
                  <a:lnTo>
                    <a:pt x="373" y="109"/>
                  </a:lnTo>
                  <a:lnTo>
                    <a:pt x="307" y="218"/>
                  </a:lnTo>
                  <a:lnTo>
                    <a:pt x="249" y="399"/>
                  </a:lnTo>
                  <a:lnTo>
                    <a:pt x="190" y="580"/>
                  </a:lnTo>
                  <a:lnTo>
                    <a:pt x="139" y="833"/>
                  </a:lnTo>
                  <a:lnTo>
                    <a:pt x="88" y="1122"/>
                  </a:lnTo>
                  <a:lnTo>
                    <a:pt x="52" y="1448"/>
                  </a:lnTo>
                  <a:lnTo>
                    <a:pt x="30" y="1701"/>
                  </a:lnTo>
                  <a:lnTo>
                    <a:pt x="15" y="1918"/>
                  </a:lnTo>
                  <a:lnTo>
                    <a:pt x="8" y="2171"/>
                  </a:lnTo>
                  <a:lnTo>
                    <a:pt x="1" y="2424"/>
                  </a:lnTo>
                  <a:lnTo>
                    <a:pt x="1" y="2677"/>
                  </a:lnTo>
                  <a:lnTo>
                    <a:pt x="8" y="2930"/>
                  </a:lnTo>
                  <a:lnTo>
                    <a:pt x="15" y="3147"/>
                  </a:lnTo>
                  <a:lnTo>
                    <a:pt x="30" y="3401"/>
                  </a:lnTo>
                  <a:lnTo>
                    <a:pt x="52" y="3618"/>
                  </a:lnTo>
                  <a:lnTo>
                    <a:pt x="74" y="3835"/>
                  </a:lnTo>
                  <a:lnTo>
                    <a:pt x="103" y="4052"/>
                  </a:lnTo>
                  <a:lnTo>
                    <a:pt x="132" y="4232"/>
                  </a:lnTo>
                  <a:lnTo>
                    <a:pt x="169" y="4413"/>
                  </a:lnTo>
                  <a:lnTo>
                    <a:pt x="205" y="4594"/>
                  </a:lnTo>
                  <a:lnTo>
                    <a:pt x="249" y="4739"/>
                  </a:lnTo>
                  <a:lnTo>
                    <a:pt x="293" y="4847"/>
                  </a:lnTo>
                  <a:lnTo>
                    <a:pt x="8623" y="24666"/>
                  </a:lnTo>
                  <a:lnTo>
                    <a:pt x="8674" y="24775"/>
                  </a:lnTo>
                  <a:lnTo>
                    <a:pt x="8725" y="24847"/>
                  </a:lnTo>
                  <a:lnTo>
                    <a:pt x="8768" y="24883"/>
                  </a:lnTo>
                  <a:lnTo>
                    <a:pt x="8820" y="24920"/>
                  </a:lnTo>
                  <a:lnTo>
                    <a:pt x="8871" y="24920"/>
                  </a:lnTo>
                  <a:lnTo>
                    <a:pt x="8922" y="24883"/>
                  </a:lnTo>
                  <a:lnTo>
                    <a:pt x="8965" y="24847"/>
                  </a:lnTo>
                  <a:lnTo>
                    <a:pt x="9016" y="24775"/>
                  </a:lnTo>
                  <a:lnTo>
                    <a:pt x="9060" y="24666"/>
                  </a:lnTo>
                  <a:lnTo>
                    <a:pt x="9104" y="24558"/>
                  </a:lnTo>
                  <a:lnTo>
                    <a:pt x="9148" y="24413"/>
                  </a:lnTo>
                  <a:lnTo>
                    <a:pt x="9184" y="24269"/>
                  </a:lnTo>
                  <a:lnTo>
                    <a:pt x="9221" y="24088"/>
                  </a:lnTo>
                  <a:lnTo>
                    <a:pt x="9257" y="23907"/>
                  </a:lnTo>
                  <a:lnTo>
                    <a:pt x="9286" y="23690"/>
                  </a:lnTo>
                  <a:lnTo>
                    <a:pt x="9308" y="23473"/>
                  </a:lnTo>
                  <a:lnTo>
                    <a:pt x="9330" y="23220"/>
                  </a:lnTo>
                  <a:lnTo>
                    <a:pt x="9345" y="22967"/>
                  </a:lnTo>
                  <a:lnTo>
                    <a:pt x="9352" y="22750"/>
                  </a:lnTo>
                  <a:lnTo>
                    <a:pt x="9359" y="22496"/>
                  </a:lnTo>
                  <a:lnTo>
                    <a:pt x="9359" y="22243"/>
                  </a:lnTo>
                  <a:lnTo>
                    <a:pt x="9352" y="21990"/>
                  </a:lnTo>
                  <a:lnTo>
                    <a:pt x="9345" y="21737"/>
                  </a:lnTo>
                  <a:lnTo>
                    <a:pt x="9330" y="21520"/>
                  </a:lnTo>
                  <a:lnTo>
                    <a:pt x="9316" y="21303"/>
                  </a:lnTo>
                  <a:lnTo>
                    <a:pt x="9286" y="21086"/>
                  </a:lnTo>
                  <a:lnTo>
                    <a:pt x="9264" y="20869"/>
                  </a:lnTo>
                  <a:lnTo>
                    <a:pt x="9228" y="20688"/>
                  </a:lnTo>
                  <a:lnTo>
                    <a:pt x="9199" y="20507"/>
                  </a:lnTo>
                  <a:lnTo>
                    <a:pt x="9155" y="20326"/>
                  </a:lnTo>
                  <a:lnTo>
                    <a:pt x="9119" y="20182"/>
                  </a:lnTo>
                  <a:lnTo>
                    <a:pt x="9068" y="20073"/>
                  </a:lnTo>
                  <a:lnTo>
                    <a:pt x="737" y="254"/>
                  </a:lnTo>
                  <a:lnTo>
                    <a:pt x="686" y="146"/>
                  </a:lnTo>
                  <a:lnTo>
                    <a:pt x="628" y="73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 rot="10800000">
              <a:off x="-970184" y="5492357"/>
              <a:ext cx="139578" cy="254360"/>
            </a:xfrm>
            <a:custGeom>
              <a:avLst/>
              <a:gdLst/>
              <a:ahLst/>
              <a:cxnLst/>
              <a:rect l="l" t="t" r="r" b="b"/>
              <a:pathLst>
                <a:path w="5486" h="40471" extrusionOk="0">
                  <a:moveTo>
                    <a:pt x="445" y="0"/>
                  </a:moveTo>
                  <a:lnTo>
                    <a:pt x="372" y="73"/>
                  </a:lnTo>
                  <a:lnTo>
                    <a:pt x="306" y="181"/>
                  </a:lnTo>
                  <a:lnTo>
                    <a:pt x="241" y="362"/>
                  </a:lnTo>
                  <a:lnTo>
                    <a:pt x="197" y="507"/>
                  </a:lnTo>
                  <a:lnTo>
                    <a:pt x="161" y="688"/>
                  </a:lnTo>
                  <a:lnTo>
                    <a:pt x="124" y="868"/>
                  </a:lnTo>
                  <a:lnTo>
                    <a:pt x="95" y="1049"/>
                  </a:lnTo>
                  <a:lnTo>
                    <a:pt x="66" y="1266"/>
                  </a:lnTo>
                  <a:lnTo>
                    <a:pt x="44" y="1483"/>
                  </a:lnTo>
                  <a:lnTo>
                    <a:pt x="29" y="1700"/>
                  </a:lnTo>
                  <a:lnTo>
                    <a:pt x="15" y="1953"/>
                  </a:lnTo>
                  <a:lnTo>
                    <a:pt x="7" y="2207"/>
                  </a:lnTo>
                  <a:lnTo>
                    <a:pt x="0" y="2424"/>
                  </a:lnTo>
                  <a:lnTo>
                    <a:pt x="0" y="2677"/>
                  </a:lnTo>
                  <a:lnTo>
                    <a:pt x="7" y="2930"/>
                  </a:lnTo>
                  <a:lnTo>
                    <a:pt x="15" y="3183"/>
                  </a:lnTo>
                  <a:lnTo>
                    <a:pt x="29" y="3400"/>
                  </a:lnTo>
                  <a:lnTo>
                    <a:pt x="51" y="3653"/>
                  </a:lnTo>
                  <a:lnTo>
                    <a:pt x="80" y="3870"/>
                  </a:lnTo>
                  <a:lnTo>
                    <a:pt x="4530" y="39277"/>
                  </a:lnTo>
                  <a:lnTo>
                    <a:pt x="4566" y="39494"/>
                  </a:lnTo>
                  <a:lnTo>
                    <a:pt x="4595" y="39675"/>
                  </a:lnTo>
                  <a:lnTo>
                    <a:pt x="4632" y="39856"/>
                  </a:lnTo>
                  <a:lnTo>
                    <a:pt x="4676" y="40000"/>
                  </a:lnTo>
                  <a:lnTo>
                    <a:pt x="4712" y="40145"/>
                  </a:lnTo>
                  <a:lnTo>
                    <a:pt x="4763" y="40254"/>
                  </a:lnTo>
                  <a:lnTo>
                    <a:pt x="4807" y="40362"/>
                  </a:lnTo>
                  <a:lnTo>
                    <a:pt x="4851" y="40398"/>
                  </a:lnTo>
                  <a:lnTo>
                    <a:pt x="4902" y="40471"/>
                  </a:lnTo>
                  <a:lnTo>
                    <a:pt x="5004" y="40471"/>
                  </a:lnTo>
                  <a:lnTo>
                    <a:pt x="5048" y="40434"/>
                  </a:lnTo>
                  <a:lnTo>
                    <a:pt x="5099" y="40398"/>
                  </a:lnTo>
                  <a:lnTo>
                    <a:pt x="5150" y="40326"/>
                  </a:lnTo>
                  <a:lnTo>
                    <a:pt x="5194" y="40217"/>
                  </a:lnTo>
                  <a:lnTo>
                    <a:pt x="5237" y="40109"/>
                  </a:lnTo>
                  <a:lnTo>
                    <a:pt x="5281" y="39964"/>
                  </a:lnTo>
                  <a:lnTo>
                    <a:pt x="5325" y="39783"/>
                  </a:lnTo>
                  <a:lnTo>
                    <a:pt x="5361" y="39603"/>
                  </a:lnTo>
                  <a:lnTo>
                    <a:pt x="5391" y="39386"/>
                  </a:lnTo>
                  <a:lnTo>
                    <a:pt x="5412" y="39205"/>
                  </a:lnTo>
                  <a:lnTo>
                    <a:pt x="5442" y="38988"/>
                  </a:lnTo>
                  <a:lnTo>
                    <a:pt x="5456" y="38735"/>
                  </a:lnTo>
                  <a:lnTo>
                    <a:pt x="5471" y="38518"/>
                  </a:lnTo>
                  <a:lnTo>
                    <a:pt x="5478" y="38264"/>
                  </a:lnTo>
                  <a:lnTo>
                    <a:pt x="5485" y="38011"/>
                  </a:lnTo>
                  <a:lnTo>
                    <a:pt x="5485" y="37794"/>
                  </a:lnTo>
                  <a:lnTo>
                    <a:pt x="5478" y="37541"/>
                  </a:lnTo>
                  <a:lnTo>
                    <a:pt x="5463" y="37288"/>
                  </a:lnTo>
                  <a:lnTo>
                    <a:pt x="5449" y="37035"/>
                  </a:lnTo>
                  <a:lnTo>
                    <a:pt x="5434" y="36818"/>
                  </a:lnTo>
                  <a:lnTo>
                    <a:pt x="5405" y="36601"/>
                  </a:lnTo>
                  <a:lnTo>
                    <a:pt x="948" y="1194"/>
                  </a:lnTo>
                  <a:lnTo>
                    <a:pt x="912" y="905"/>
                  </a:lnTo>
                  <a:lnTo>
                    <a:pt x="868" y="651"/>
                  </a:lnTo>
                  <a:lnTo>
                    <a:pt x="817" y="471"/>
                  </a:lnTo>
                  <a:lnTo>
                    <a:pt x="759" y="290"/>
                  </a:lnTo>
                  <a:lnTo>
                    <a:pt x="700" y="145"/>
                  </a:lnTo>
                  <a:lnTo>
                    <a:pt x="642" y="73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 rot="10800000">
              <a:off x="-1091749" y="5573729"/>
              <a:ext cx="112125" cy="300052"/>
            </a:xfrm>
            <a:custGeom>
              <a:avLst/>
              <a:gdLst/>
              <a:ahLst/>
              <a:cxnLst/>
              <a:rect l="l" t="t" r="r" b="b"/>
              <a:pathLst>
                <a:path w="4407" h="47741" extrusionOk="0">
                  <a:moveTo>
                    <a:pt x="511" y="1"/>
                  </a:moveTo>
                  <a:lnTo>
                    <a:pt x="467" y="37"/>
                  </a:lnTo>
                  <a:lnTo>
                    <a:pt x="416" y="37"/>
                  </a:lnTo>
                  <a:lnTo>
                    <a:pt x="372" y="109"/>
                  </a:lnTo>
                  <a:lnTo>
                    <a:pt x="321" y="181"/>
                  </a:lnTo>
                  <a:lnTo>
                    <a:pt x="278" y="290"/>
                  </a:lnTo>
                  <a:lnTo>
                    <a:pt x="234" y="435"/>
                  </a:lnTo>
                  <a:lnTo>
                    <a:pt x="190" y="579"/>
                  </a:lnTo>
                  <a:lnTo>
                    <a:pt x="154" y="724"/>
                  </a:lnTo>
                  <a:lnTo>
                    <a:pt x="117" y="905"/>
                  </a:lnTo>
                  <a:lnTo>
                    <a:pt x="88" y="1122"/>
                  </a:lnTo>
                  <a:lnTo>
                    <a:pt x="66" y="1303"/>
                  </a:lnTo>
                  <a:lnTo>
                    <a:pt x="44" y="1556"/>
                  </a:lnTo>
                  <a:lnTo>
                    <a:pt x="22" y="1773"/>
                  </a:lnTo>
                  <a:lnTo>
                    <a:pt x="8" y="1990"/>
                  </a:lnTo>
                  <a:lnTo>
                    <a:pt x="0" y="2243"/>
                  </a:lnTo>
                  <a:lnTo>
                    <a:pt x="0" y="2496"/>
                  </a:lnTo>
                  <a:lnTo>
                    <a:pt x="0" y="2749"/>
                  </a:lnTo>
                  <a:lnTo>
                    <a:pt x="8" y="3002"/>
                  </a:lnTo>
                  <a:lnTo>
                    <a:pt x="15" y="3255"/>
                  </a:lnTo>
                  <a:lnTo>
                    <a:pt x="37" y="3509"/>
                  </a:lnTo>
                  <a:lnTo>
                    <a:pt x="3414" y="46113"/>
                  </a:lnTo>
                  <a:lnTo>
                    <a:pt x="3436" y="46366"/>
                  </a:lnTo>
                  <a:lnTo>
                    <a:pt x="3465" y="46583"/>
                  </a:lnTo>
                  <a:lnTo>
                    <a:pt x="3494" y="46800"/>
                  </a:lnTo>
                  <a:lnTo>
                    <a:pt x="3523" y="46981"/>
                  </a:lnTo>
                  <a:lnTo>
                    <a:pt x="3560" y="47125"/>
                  </a:lnTo>
                  <a:lnTo>
                    <a:pt x="3604" y="47306"/>
                  </a:lnTo>
                  <a:lnTo>
                    <a:pt x="3647" y="47415"/>
                  </a:lnTo>
                  <a:lnTo>
                    <a:pt x="3691" y="47523"/>
                  </a:lnTo>
                  <a:lnTo>
                    <a:pt x="3735" y="47632"/>
                  </a:lnTo>
                  <a:lnTo>
                    <a:pt x="3779" y="47668"/>
                  </a:lnTo>
                  <a:lnTo>
                    <a:pt x="3830" y="47740"/>
                  </a:lnTo>
                  <a:lnTo>
                    <a:pt x="3932" y="47740"/>
                  </a:lnTo>
                  <a:lnTo>
                    <a:pt x="3983" y="47704"/>
                  </a:lnTo>
                  <a:lnTo>
                    <a:pt x="4034" y="47632"/>
                  </a:lnTo>
                  <a:lnTo>
                    <a:pt x="4085" y="47559"/>
                  </a:lnTo>
                  <a:lnTo>
                    <a:pt x="4129" y="47451"/>
                  </a:lnTo>
                  <a:lnTo>
                    <a:pt x="4173" y="47306"/>
                  </a:lnTo>
                  <a:lnTo>
                    <a:pt x="4216" y="47161"/>
                  </a:lnTo>
                  <a:lnTo>
                    <a:pt x="4253" y="47017"/>
                  </a:lnTo>
                  <a:lnTo>
                    <a:pt x="4289" y="46836"/>
                  </a:lnTo>
                  <a:lnTo>
                    <a:pt x="4319" y="46619"/>
                  </a:lnTo>
                  <a:lnTo>
                    <a:pt x="4348" y="46438"/>
                  </a:lnTo>
                  <a:lnTo>
                    <a:pt x="4370" y="46221"/>
                  </a:lnTo>
                  <a:lnTo>
                    <a:pt x="4384" y="45968"/>
                  </a:lnTo>
                  <a:lnTo>
                    <a:pt x="4399" y="45751"/>
                  </a:lnTo>
                  <a:lnTo>
                    <a:pt x="4406" y="45498"/>
                  </a:lnTo>
                  <a:lnTo>
                    <a:pt x="4406" y="45245"/>
                  </a:lnTo>
                  <a:lnTo>
                    <a:pt x="4406" y="44991"/>
                  </a:lnTo>
                  <a:lnTo>
                    <a:pt x="4399" y="44738"/>
                  </a:lnTo>
                  <a:lnTo>
                    <a:pt x="4391" y="44485"/>
                  </a:lnTo>
                  <a:lnTo>
                    <a:pt x="4370" y="44268"/>
                  </a:lnTo>
                  <a:lnTo>
                    <a:pt x="992" y="1628"/>
                  </a:lnTo>
                  <a:lnTo>
                    <a:pt x="956" y="1266"/>
                  </a:lnTo>
                  <a:lnTo>
                    <a:pt x="912" y="941"/>
                  </a:lnTo>
                  <a:lnTo>
                    <a:pt x="861" y="688"/>
                  </a:lnTo>
                  <a:lnTo>
                    <a:pt x="795" y="435"/>
                  </a:lnTo>
                  <a:lnTo>
                    <a:pt x="730" y="254"/>
                  </a:lnTo>
                  <a:lnTo>
                    <a:pt x="664" y="109"/>
                  </a:lnTo>
                  <a:lnTo>
                    <a:pt x="591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 rot="10800000">
              <a:off x="-849180" y="5390754"/>
              <a:ext cx="191557" cy="246177"/>
            </a:xfrm>
            <a:custGeom>
              <a:avLst/>
              <a:gdLst/>
              <a:ahLst/>
              <a:cxnLst/>
              <a:rect l="l" t="t" r="r" b="b"/>
              <a:pathLst>
                <a:path w="7529" h="39169" extrusionOk="0">
                  <a:moveTo>
                    <a:pt x="519" y="1"/>
                  </a:moveTo>
                  <a:lnTo>
                    <a:pt x="468" y="37"/>
                  </a:lnTo>
                  <a:lnTo>
                    <a:pt x="424" y="73"/>
                  </a:lnTo>
                  <a:lnTo>
                    <a:pt x="373" y="109"/>
                  </a:lnTo>
                  <a:lnTo>
                    <a:pt x="329" y="182"/>
                  </a:lnTo>
                  <a:lnTo>
                    <a:pt x="285" y="290"/>
                  </a:lnTo>
                  <a:lnTo>
                    <a:pt x="242" y="399"/>
                  </a:lnTo>
                  <a:lnTo>
                    <a:pt x="205" y="543"/>
                  </a:lnTo>
                  <a:lnTo>
                    <a:pt x="161" y="724"/>
                  </a:lnTo>
                  <a:lnTo>
                    <a:pt x="125" y="905"/>
                  </a:lnTo>
                  <a:lnTo>
                    <a:pt x="96" y="1122"/>
                  </a:lnTo>
                  <a:lnTo>
                    <a:pt x="66" y="1303"/>
                  </a:lnTo>
                  <a:lnTo>
                    <a:pt x="45" y="1556"/>
                  </a:lnTo>
                  <a:lnTo>
                    <a:pt x="30" y="1773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23" y="3220"/>
                  </a:lnTo>
                  <a:lnTo>
                    <a:pt x="37" y="3473"/>
                  </a:lnTo>
                  <a:lnTo>
                    <a:pt x="52" y="3690"/>
                  </a:lnTo>
                  <a:lnTo>
                    <a:pt x="81" y="3907"/>
                  </a:lnTo>
                  <a:lnTo>
                    <a:pt x="110" y="4124"/>
                  </a:lnTo>
                  <a:lnTo>
                    <a:pt x="147" y="4305"/>
                  </a:lnTo>
                  <a:lnTo>
                    <a:pt x="6639" y="38373"/>
                  </a:lnTo>
                  <a:lnTo>
                    <a:pt x="6675" y="38554"/>
                  </a:lnTo>
                  <a:lnTo>
                    <a:pt x="6719" y="38699"/>
                  </a:lnTo>
                  <a:lnTo>
                    <a:pt x="6763" y="38843"/>
                  </a:lnTo>
                  <a:lnTo>
                    <a:pt x="6806" y="38952"/>
                  </a:lnTo>
                  <a:lnTo>
                    <a:pt x="6850" y="39024"/>
                  </a:lnTo>
                  <a:lnTo>
                    <a:pt x="6901" y="39097"/>
                  </a:lnTo>
                  <a:lnTo>
                    <a:pt x="6952" y="39133"/>
                  </a:lnTo>
                  <a:lnTo>
                    <a:pt x="6996" y="39169"/>
                  </a:lnTo>
                  <a:lnTo>
                    <a:pt x="7047" y="39133"/>
                  </a:lnTo>
                  <a:lnTo>
                    <a:pt x="7098" y="39133"/>
                  </a:lnTo>
                  <a:lnTo>
                    <a:pt x="7142" y="39060"/>
                  </a:lnTo>
                  <a:lnTo>
                    <a:pt x="7193" y="38988"/>
                  </a:lnTo>
                  <a:lnTo>
                    <a:pt x="7237" y="38880"/>
                  </a:lnTo>
                  <a:lnTo>
                    <a:pt x="7280" y="38771"/>
                  </a:lnTo>
                  <a:lnTo>
                    <a:pt x="7324" y="38626"/>
                  </a:lnTo>
                  <a:lnTo>
                    <a:pt x="7368" y="38446"/>
                  </a:lnTo>
                  <a:lnTo>
                    <a:pt x="7404" y="38265"/>
                  </a:lnTo>
                  <a:lnTo>
                    <a:pt x="7434" y="38084"/>
                  </a:lnTo>
                  <a:lnTo>
                    <a:pt x="7463" y="37867"/>
                  </a:lnTo>
                  <a:lnTo>
                    <a:pt x="7485" y="37614"/>
                  </a:lnTo>
                  <a:lnTo>
                    <a:pt x="7499" y="37397"/>
                  </a:lnTo>
                  <a:lnTo>
                    <a:pt x="7514" y="37180"/>
                  </a:lnTo>
                  <a:lnTo>
                    <a:pt x="7521" y="36927"/>
                  </a:lnTo>
                  <a:lnTo>
                    <a:pt x="7528" y="36673"/>
                  </a:lnTo>
                  <a:lnTo>
                    <a:pt x="7521" y="36420"/>
                  </a:lnTo>
                  <a:lnTo>
                    <a:pt x="7521" y="36203"/>
                  </a:lnTo>
                  <a:lnTo>
                    <a:pt x="7507" y="35950"/>
                  </a:lnTo>
                  <a:lnTo>
                    <a:pt x="7492" y="35697"/>
                  </a:lnTo>
                  <a:lnTo>
                    <a:pt x="7470" y="35480"/>
                  </a:lnTo>
                  <a:lnTo>
                    <a:pt x="7448" y="35263"/>
                  </a:lnTo>
                  <a:lnTo>
                    <a:pt x="7419" y="35046"/>
                  </a:lnTo>
                  <a:lnTo>
                    <a:pt x="7383" y="34865"/>
                  </a:lnTo>
                  <a:lnTo>
                    <a:pt x="891" y="796"/>
                  </a:lnTo>
                  <a:lnTo>
                    <a:pt x="847" y="616"/>
                  </a:lnTo>
                  <a:lnTo>
                    <a:pt x="810" y="471"/>
                  </a:lnTo>
                  <a:lnTo>
                    <a:pt x="767" y="326"/>
                  </a:lnTo>
                  <a:lnTo>
                    <a:pt x="716" y="218"/>
                  </a:lnTo>
                  <a:lnTo>
                    <a:pt x="665" y="145"/>
                  </a:lnTo>
                  <a:lnTo>
                    <a:pt x="621" y="73"/>
                  </a:lnTo>
                  <a:lnTo>
                    <a:pt x="570" y="37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 rot="10800000">
              <a:off x="-1282517" y="3673918"/>
              <a:ext cx="38266" cy="319592"/>
            </a:xfrm>
            <a:custGeom>
              <a:avLst/>
              <a:gdLst/>
              <a:ahLst/>
              <a:cxnLst/>
              <a:rect l="l" t="t" r="r" b="b"/>
              <a:pathLst>
                <a:path w="1504" h="50850" extrusionOk="0">
                  <a:moveTo>
                    <a:pt x="482" y="0"/>
                  </a:moveTo>
                  <a:lnTo>
                    <a:pt x="431" y="36"/>
                  </a:lnTo>
                  <a:lnTo>
                    <a:pt x="380" y="72"/>
                  </a:lnTo>
                  <a:lnTo>
                    <a:pt x="329" y="145"/>
                  </a:lnTo>
                  <a:lnTo>
                    <a:pt x="285" y="253"/>
                  </a:lnTo>
                  <a:lnTo>
                    <a:pt x="242" y="362"/>
                  </a:lnTo>
                  <a:lnTo>
                    <a:pt x="198" y="506"/>
                  </a:lnTo>
                  <a:lnTo>
                    <a:pt x="161" y="651"/>
                  </a:lnTo>
                  <a:lnTo>
                    <a:pt x="132" y="832"/>
                  </a:lnTo>
                  <a:lnTo>
                    <a:pt x="96" y="1013"/>
                  </a:lnTo>
                  <a:lnTo>
                    <a:pt x="67" y="1230"/>
                  </a:lnTo>
                  <a:lnTo>
                    <a:pt x="45" y="1447"/>
                  </a:lnTo>
                  <a:lnTo>
                    <a:pt x="30" y="1664"/>
                  </a:lnTo>
                  <a:lnTo>
                    <a:pt x="16" y="1917"/>
                  </a:lnTo>
                  <a:lnTo>
                    <a:pt x="1" y="2134"/>
                  </a:lnTo>
                  <a:lnTo>
                    <a:pt x="1" y="2423"/>
                  </a:lnTo>
                  <a:lnTo>
                    <a:pt x="1" y="2676"/>
                  </a:lnTo>
                  <a:lnTo>
                    <a:pt x="482" y="48427"/>
                  </a:lnTo>
                  <a:lnTo>
                    <a:pt x="482" y="48680"/>
                  </a:lnTo>
                  <a:lnTo>
                    <a:pt x="490" y="48933"/>
                  </a:lnTo>
                  <a:lnTo>
                    <a:pt x="504" y="49186"/>
                  </a:lnTo>
                  <a:lnTo>
                    <a:pt x="526" y="49403"/>
                  </a:lnTo>
                  <a:lnTo>
                    <a:pt x="548" y="49620"/>
                  </a:lnTo>
                  <a:lnTo>
                    <a:pt x="570" y="49837"/>
                  </a:lnTo>
                  <a:lnTo>
                    <a:pt x="599" y="50054"/>
                  </a:lnTo>
                  <a:lnTo>
                    <a:pt x="636" y="50235"/>
                  </a:lnTo>
                  <a:lnTo>
                    <a:pt x="672" y="50380"/>
                  </a:lnTo>
                  <a:lnTo>
                    <a:pt x="709" y="50524"/>
                  </a:lnTo>
                  <a:lnTo>
                    <a:pt x="752" y="50633"/>
                  </a:lnTo>
                  <a:lnTo>
                    <a:pt x="803" y="50741"/>
                  </a:lnTo>
                  <a:lnTo>
                    <a:pt x="847" y="50777"/>
                  </a:lnTo>
                  <a:lnTo>
                    <a:pt x="905" y="50850"/>
                  </a:lnTo>
                  <a:lnTo>
                    <a:pt x="957" y="50850"/>
                  </a:lnTo>
                  <a:lnTo>
                    <a:pt x="1015" y="50814"/>
                  </a:lnTo>
                  <a:lnTo>
                    <a:pt x="1073" y="50777"/>
                  </a:lnTo>
                  <a:lnTo>
                    <a:pt x="1124" y="50741"/>
                  </a:lnTo>
                  <a:lnTo>
                    <a:pt x="1168" y="50669"/>
                  </a:lnTo>
                  <a:lnTo>
                    <a:pt x="1219" y="50561"/>
                  </a:lnTo>
                  <a:lnTo>
                    <a:pt x="1263" y="50452"/>
                  </a:lnTo>
                  <a:lnTo>
                    <a:pt x="1299" y="50307"/>
                  </a:lnTo>
                  <a:lnTo>
                    <a:pt x="1336" y="50163"/>
                  </a:lnTo>
                  <a:lnTo>
                    <a:pt x="1372" y="49982"/>
                  </a:lnTo>
                  <a:lnTo>
                    <a:pt x="1401" y="49801"/>
                  </a:lnTo>
                  <a:lnTo>
                    <a:pt x="1431" y="49584"/>
                  </a:lnTo>
                  <a:lnTo>
                    <a:pt x="1453" y="49367"/>
                  </a:lnTo>
                  <a:lnTo>
                    <a:pt x="1474" y="49150"/>
                  </a:lnTo>
                  <a:lnTo>
                    <a:pt x="1489" y="48897"/>
                  </a:lnTo>
                  <a:lnTo>
                    <a:pt x="1496" y="48680"/>
                  </a:lnTo>
                  <a:lnTo>
                    <a:pt x="1504" y="48391"/>
                  </a:lnTo>
                  <a:lnTo>
                    <a:pt x="1504" y="48137"/>
                  </a:lnTo>
                  <a:lnTo>
                    <a:pt x="1022" y="2387"/>
                  </a:lnTo>
                  <a:lnTo>
                    <a:pt x="1022" y="2134"/>
                  </a:lnTo>
                  <a:lnTo>
                    <a:pt x="1008" y="1917"/>
                  </a:lnTo>
                  <a:lnTo>
                    <a:pt x="993" y="1664"/>
                  </a:lnTo>
                  <a:lnTo>
                    <a:pt x="978" y="1447"/>
                  </a:lnTo>
                  <a:lnTo>
                    <a:pt x="957" y="1230"/>
                  </a:lnTo>
                  <a:lnTo>
                    <a:pt x="927" y="1049"/>
                  </a:lnTo>
                  <a:lnTo>
                    <a:pt x="898" y="868"/>
                  </a:lnTo>
                  <a:lnTo>
                    <a:pt x="862" y="687"/>
                  </a:lnTo>
                  <a:lnTo>
                    <a:pt x="825" y="543"/>
                  </a:lnTo>
                  <a:lnTo>
                    <a:pt x="789" y="398"/>
                  </a:lnTo>
                  <a:lnTo>
                    <a:pt x="745" y="289"/>
                  </a:lnTo>
                  <a:lnTo>
                    <a:pt x="701" y="181"/>
                  </a:lnTo>
                  <a:lnTo>
                    <a:pt x="657" y="109"/>
                  </a:lnTo>
                  <a:lnTo>
                    <a:pt x="614" y="3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7911302" y="-12"/>
            <a:ext cx="1306063" cy="114114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6424111" y="4213101"/>
            <a:ext cx="820494" cy="91573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121893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3"/>
          <p:cNvSpPr/>
          <p:nvPr/>
        </p:nvSpPr>
        <p:spPr>
          <a:xfrm>
            <a:off x="-361950" y="-330200"/>
            <a:ext cx="3238500" cy="7416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4063725" y="2867800"/>
            <a:ext cx="4360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063800" y="1783767"/>
            <a:ext cx="43602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4063800" y="4176233"/>
            <a:ext cx="43602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3"/>
          <p:cNvSpPr/>
          <p:nvPr/>
        </p:nvSpPr>
        <p:spPr>
          <a:xfrm>
            <a:off x="4311699" y="262135"/>
            <a:ext cx="820494" cy="91573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72;p3"/>
          <p:cNvSpPr/>
          <p:nvPr/>
        </p:nvSpPr>
        <p:spPr>
          <a:xfrm>
            <a:off x="269313" y="5839951"/>
            <a:ext cx="450686" cy="59609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73;p3"/>
          <p:cNvSpPr/>
          <p:nvPr/>
        </p:nvSpPr>
        <p:spPr>
          <a:xfrm rot="-757690" flipH="1">
            <a:off x="5507298" y="884514"/>
            <a:ext cx="1244014" cy="1389359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3"/>
          <p:cNvSpPr/>
          <p:nvPr/>
        </p:nvSpPr>
        <p:spPr>
          <a:xfrm>
            <a:off x="8067373" y="5468200"/>
            <a:ext cx="541303" cy="66980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137983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378" lvl="1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566" lvl="2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754" lvl="3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5943" lvl="4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132" lvl="5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320" lvl="6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509" lvl="7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697" lvl="8" indent="-317492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4"/>
          <p:cNvSpPr/>
          <p:nvPr/>
        </p:nvSpPr>
        <p:spPr>
          <a:xfrm>
            <a:off x="7786306" y="721602"/>
            <a:ext cx="1047864" cy="915755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" name="Google Shape;79;p4"/>
          <p:cNvSpPr/>
          <p:nvPr/>
        </p:nvSpPr>
        <p:spPr>
          <a:xfrm>
            <a:off x="8364492" y="5849220"/>
            <a:ext cx="441731" cy="546557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4"/>
          <p:cNvSpPr/>
          <p:nvPr/>
        </p:nvSpPr>
        <p:spPr>
          <a:xfrm>
            <a:off x="8107351" y="3279456"/>
            <a:ext cx="633360" cy="706947"/>
          </a:xfrm>
          <a:custGeom>
            <a:avLst/>
            <a:gdLst/>
            <a:ahLst/>
            <a:cxnLst/>
            <a:rect l="l" t="t" r="r" b="b"/>
            <a:pathLst>
              <a:path w="73969" h="27472" extrusionOk="0">
                <a:moveTo>
                  <a:pt x="29896" y="0"/>
                </a:moveTo>
                <a:lnTo>
                  <a:pt x="27258" y="11290"/>
                </a:lnTo>
                <a:lnTo>
                  <a:pt x="0" y="13519"/>
                </a:lnTo>
                <a:lnTo>
                  <a:pt x="24286" y="18230"/>
                </a:lnTo>
                <a:lnTo>
                  <a:pt x="22919" y="27471"/>
                </a:lnTo>
                <a:lnTo>
                  <a:pt x="38034" y="19780"/>
                </a:lnTo>
                <a:lnTo>
                  <a:pt x="39353" y="20069"/>
                </a:lnTo>
                <a:lnTo>
                  <a:pt x="42833" y="20814"/>
                </a:lnTo>
                <a:lnTo>
                  <a:pt x="47745" y="21859"/>
                </a:lnTo>
                <a:lnTo>
                  <a:pt x="50510" y="22442"/>
                </a:lnTo>
                <a:lnTo>
                  <a:pt x="53339" y="23037"/>
                </a:lnTo>
                <a:lnTo>
                  <a:pt x="56184" y="23626"/>
                </a:lnTo>
                <a:lnTo>
                  <a:pt x="58902" y="24185"/>
                </a:lnTo>
                <a:lnTo>
                  <a:pt x="61445" y="24695"/>
                </a:lnTo>
                <a:lnTo>
                  <a:pt x="63702" y="25140"/>
                </a:lnTo>
                <a:lnTo>
                  <a:pt x="64687" y="25326"/>
                </a:lnTo>
                <a:lnTo>
                  <a:pt x="65577" y="25488"/>
                </a:lnTo>
                <a:lnTo>
                  <a:pt x="66356" y="25621"/>
                </a:lnTo>
                <a:lnTo>
                  <a:pt x="66992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7961" y="25837"/>
                </a:lnTo>
                <a:lnTo>
                  <a:pt x="68025" y="25831"/>
                </a:lnTo>
                <a:lnTo>
                  <a:pt x="68057" y="25825"/>
                </a:lnTo>
                <a:lnTo>
                  <a:pt x="68057" y="25819"/>
                </a:lnTo>
                <a:lnTo>
                  <a:pt x="68057" y="25807"/>
                </a:lnTo>
                <a:lnTo>
                  <a:pt x="68041" y="25789"/>
                </a:lnTo>
                <a:lnTo>
                  <a:pt x="67755" y="25566"/>
                </a:lnTo>
                <a:lnTo>
                  <a:pt x="67182" y="25152"/>
                </a:lnTo>
                <a:lnTo>
                  <a:pt x="65434" y="23896"/>
                </a:lnTo>
                <a:lnTo>
                  <a:pt x="63082" y="22232"/>
                </a:lnTo>
                <a:lnTo>
                  <a:pt x="60475" y="20381"/>
                </a:lnTo>
                <a:lnTo>
                  <a:pt x="55675" y="16998"/>
                </a:lnTo>
                <a:lnTo>
                  <a:pt x="53514" y="15484"/>
                </a:lnTo>
                <a:lnTo>
                  <a:pt x="73969" y="9464"/>
                </a:lnTo>
                <a:lnTo>
                  <a:pt x="46330" y="10305"/>
                </a:lnTo>
                <a:lnTo>
                  <a:pt x="298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1" name="Google Shape;81;p4"/>
          <p:cNvGrpSpPr/>
          <p:nvPr/>
        </p:nvGrpSpPr>
        <p:grpSpPr>
          <a:xfrm>
            <a:off x="720004" y="721585"/>
            <a:ext cx="441715" cy="507167"/>
            <a:chOff x="-13144872" y="3615925"/>
            <a:chExt cx="441715" cy="380375"/>
          </a:xfrm>
        </p:grpSpPr>
        <p:sp>
          <p:nvSpPr>
            <p:cNvPr id="82" name="Google Shape;82;p4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6" name="Google Shape;86;p4"/>
          <p:cNvSpPr/>
          <p:nvPr/>
        </p:nvSpPr>
        <p:spPr>
          <a:xfrm>
            <a:off x="239766" y="4447135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14782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5"/>
          <p:cNvSpPr txBox="1">
            <a:spLocks noGrp="1"/>
          </p:cNvSpPr>
          <p:nvPr>
            <p:ph type="subTitle" idx="1"/>
          </p:nvPr>
        </p:nvSpPr>
        <p:spPr>
          <a:xfrm>
            <a:off x="1313325" y="3105400"/>
            <a:ext cx="29076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9" name="Google Shape;89;p5"/>
          <p:cNvSpPr txBox="1">
            <a:spLocks noGrp="1"/>
          </p:cNvSpPr>
          <p:nvPr>
            <p:ph type="subTitle" idx="2"/>
          </p:nvPr>
        </p:nvSpPr>
        <p:spPr>
          <a:xfrm>
            <a:off x="4923075" y="3105400"/>
            <a:ext cx="29076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0" name="Google Shape;90;p5"/>
          <p:cNvSpPr txBox="1">
            <a:spLocks noGrp="1"/>
          </p:cNvSpPr>
          <p:nvPr>
            <p:ph type="subTitle" idx="3"/>
          </p:nvPr>
        </p:nvSpPr>
        <p:spPr>
          <a:xfrm>
            <a:off x="1169175" y="3924100"/>
            <a:ext cx="3195900" cy="14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5"/>
          <p:cNvSpPr txBox="1">
            <a:spLocks noGrp="1"/>
          </p:cNvSpPr>
          <p:nvPr>
            <p:ph type="subTitle" idx="4"/>
          </p:nvPr>
        </p:nvSpPr>
        <p:spPr>
          <a:xfrm>
            <a:off x="4778925" y="3924100"/>
            <a:ext cx="3195900" cy="14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5"/>
          <p:cNvSpPr/>
          <p:nvPr/>
        </p:nvSpPr>
        <p:spPr>
          <a:xfrm rot="10800000">
            <a:off x="7536034" y="1740305"/>
            <a:ext cx="887966" cy="650760"/>
          </a:xfrm>
          <a:custGeom>
            <a:avLst/>
            <a:gdLst/>
            <a:ahLst/>
            <a:cxnLst/>
            <a:rect l="l" t="t" r="r" b="b"/>
            <a:pathLst>
              <a:path w="71871" h="159892" extrusionOk="0">
                <a:moveTo>
                  <a:pt x="62104" y="49078"/>
                </a:moveTo>
                <a:lnTo>
                  <a:pt x="62191" y="49114"/>
                </a:lnTo>
                <a:lnTo>
                  <a:pt x="62279" y="49151"/>
                </a:lnTo>
                <a:lnTo>
                  <a:pt x="62359" y="49223"/>
                </a:lnTo>
                <a:lnTo>
                  <a:pt x="62432" y="49331"/>
                </a:lnTo>
                <a:lnTo>
                  <a:pt x="62505" y="49440"/>
                </a:lnTo>
                <a:lnTo>
                  <a:pt x="62578" y="49585"/>
                </a:lnTo>
                <a:lnTo>
                  <a:pt x="62644" y="49729"/>
                </a:lnTo>
                <a:lnTo>
                  <a:pt x="62709" y="49910"/>
                </a:lnTo>
                <a:lnTo>
                  <a:pt x="62768" y="50127"/>
                </a:lnTo>
                <a:lnTo>
                  <a:pt x="62819" y="50344"/>
                </a:lnTo>
                <a:lnTo>
                  <a:pt x="62877" y="50597"/>
                </a:lnTo>
                <a:lnTo>
                  <a:pt x="62921" y="50850"/>
                </a:lnTo>
                <a:lnTo>
                  <a:pt x="62972" y="51140"/>
                </a:lnTo>
                <a:lnTo>
                  <a:pt x="63038" y="51682"/>
                </a:lnTo>
                <a:lnTo>
                  <a:pt x="63103" y="52261"/>
                </a:lnTo>
                <a:lnTo>
                  <a:pt x="63154" y="52912"/>
                </a:lnTo>
                <a:lnTo>
                  <a:pt x="63205" y="53599"/>
                </a:lnTo>
                <a:lnTo>
                  <a:pt x="63242" y="54358"/>
                </a:lnTo>
                <a:lnTo>
                  <a:pt x="63264" y="55190"/>
                </a:lnTo>
                <a:lnTo>
                  <a:pt x="63286" y="56022"/>
                </a:lnTo>
                <a:lnTo>
                  <a:pt x="63300" y="56962"/>
                </a:lnTo>
                <a:lnTo>
                  <a:pt x="63300" y="57903"/>
                </a:lnTo>
                <a:lnTo>
                  <a:pt x="63293" y="58915"/>
                </a:lnTo>
                <a:lnTo>
                  <a:pt x="63278" y="59928"/>
                </a:lnTo>
                <a:lnTo>
                  <a:pt x="63256" y="61013"/>
                </a:lnTo>
                <a:lnTo>
                  <a:pt x="63227" y="62170"/>
                </a:lnTo>
                <a:lnTo>
                  <a:pt x="63184" y="63328"/>
                </a:lnTo>
                <a:lnTo>
                  <a:pt x="63140" y="64521"/>
                </a:lnTo>
                <a:lnTo>
                  <a:pt x="63081" y="65751"/>
                </a:lnTo>
                <a:lnTo>
                  <a:pt x="62848" y="64847"/>
                </a:lnTo>
                <a:lnTo>
                  <a:pt x="62622" y="63943"/>
                </a:lnTo>
                <a:lnTo>
                  <a:pt x="62410" y="62966"/>
                </a:lnTo>
                <a:lnTo>
                  <a:pt x="62213" y="61990"/>
                </a:lnTo>
                <a:lnTo>
                  <a:pt x="62031" y="60977"/>
                </a:lnTo>
                <a:lnTo>
                  <a:pt x="61863" y="59964"/>
                </a:lnTo>
                <a:lnTo>
                  <a:pt x="61710" y="58988"/>
                </a:lnTo>
                <a:lnTo>
                  <a:pt x="61571" y="57975"/>
                </a:lnTo>
                <a:lnTo>
                  <a:pt x="61455" y="56999"/>
                </a:lnTo>
                <a:lnTo>
                  <a:pt x="61353" y="56022"/>
                </a:lnTo>
                <a:lnTo>
                  <a:pt x="61272" y="55118"/>
                </a:lnTo>
                <a:lnTo>
                  <a:pt x="61207" y="54214"/>
                </a:lnTo>
                <a:lnTo>
                  <a:pt x="61156" y="53382"/>
                </a:lnTo>
                <a:lnTo>
                  <a:pt x="61141" y="52948"/>
                </a:lnTo>
                <a:lnTo>
                  <a:pt x="61134" y="52586"/>
                </a:lnTo>
                <a:lnTo>
                  <a:pt x="61127" y="52189"/>
                </a:lnTo>
                <a:lnTo>
                  <a:pt x="61127" y="51827"/>
                </a:lnTo>
                <a:lnTo>
                  <a:pt x="61134" y="51501"/>
                </a:lnTo>
                <a:lnTo>
                  <a:pt x="61148" y="51176"/>
                </a:lnTo>
                <a:lnTo>
                  <a:pt x="61156" y="50959"/>
                </a:lnTo>
                <a:lnTo>
                  <a:pt x="61178" y="50670"/>
                </a:lnTo>
                <a:lnTo>
                  <a:pt x="61214" y="50380"/>
                </a:lnTo>
                <a:lnTo>
                  <a:pt x="61236" y="50236"/>
                </a:lnTo>
                <a:lnTo>
                  <a:pt x="61272" y="50055"/>
                </a:lnTo>
                <a:lnTo>
                  <a:pt x="61309" y="49910"/>
                </a:lnTo>
                <a:lnTo>
                  <a:pt x="61353" y="49765"/>
                </a:lnTo>
                <a:lnTo>
                  <a:pt x="61404" y="49621"/>
                </a:lnTo>
                <a:lnTo>
                  <a:pt x="61469" y="49476"/>
                </a:lnTo>
                <a:lnTo>
                  <a:pt x="61542" y="49368"/>
                </a:lnTo>
                <a:lnTo>
                  <a:pt x="61623" y="49259"/>
                </a:lnTo>
                <a:lnTo>
                  <a:pt x="61717" y="49187"/>
                </a:lnTo>
                <a:lnTo>
                  <a:pt x="61827" y="49114"/>
                </a:lnTo>
                <a:lnTo>
                  <a:pt x="62016" y="49078"/>
                </a:lnTo>
                <a:close/>
                <a:moveTo>
                  <a:pt x="9388" y="48970"/>
                </a:moveTo>
                <a:lnTo>
                  <a:pt x="9534" y="49006"/>
                </a:lnTo>
                <a:lnTo>
                  <a:pt x="9680" y="49078"/>
                </a:lnTo>
                <a:lnTo>
                  <a:pt x="9833" y="49187"/>
                </a:lnTo>
                <a:lnTo>
                  <a:pt x="9994" y="49368"/>
                </a:lnTo>
                <a:lnTo>
                  <a:pt x="10154" y="49621"/>
                </a:lnTo>
                <a:lnTo>
                  <a:pt x="10315" y="49874"/>
                </a:lnTo>
                <a:lnTo>
                  <a:pt x="10475" y="50236"/>
                </a:lnTo>
                <a:lnTo>
                  <a:pt x="10636" y="50633"/>
                </a:lnTo>
                <a:lnTo>
                  <a:pt x="10796" y="51067"/>
                </a:lnTo>
                <a:lnTo>
                  <a:pt x="10949" y="51574"/>
                </a:lnTo>
                <a:lnTo>
                  <a:pt x="11102" y="52152"/>
                </a:lnTo>
                <a:lnTo>
                  <a:pt x="11248" y="52767"/>
                </a:lnTo>
                <a:lnTo>
                  <a:pt x="11380" y="53454"/>
                </a:lnTo>
                <a:lnTo>
                  <a:pt x="11511" y="54178"/>
                </a:lnTo>
                <a:lnTo>
                  <a:pt x="11635" y="54973"/>
                </a:lnTo>
                <a:lnTo>
                  <a:pt x="11744" y="55805"/>
                </a:lnTo>
                <a:lnTo>
                  <a:pt x="11832" y="56637"/>
                </a:lnTo>
                <a:lnTo>
                  <a:pt x="11912" y="57505"/>
                </a:lnTo>
                <a:lnTo>
                  <a:pt x="11970" y="58409"/>
                </a:lnTo>
                <a:lnTo>
                  <a:pt x="12022" y="59313"/>
                </a:lnTo>
                <a:lnTo>
                  <a:pt x="12051" y="60217"/>
                </a:lnTo>
                <a:lnTo>
                  <a:pt x="12073" y="61158"/>
                </a:lnTo>
                <a:lnTo>
                  <a:pt x="12080" y="62134"/>
                </a:lnTo>
                <a:lnTo>
                  <a:pt x="12073" y="63111"/>
                </a:lnTo>
                <a:lnTo>
                  <a:pt x="12051" y="64123"/>
                </a:lnTo>
                <a:lnTo>
                  <a:pt x="12014" y="65136"/>
                </a:lnTo>
                <a:lnTo>
                  <a:pt x="11963" y="66185"/>
                </a:lnTo>
                <a:lnTo>
                  <a:pt x="11905" y="67234"/>
                </a:lnTo>
                <a:lnTo>
                  <a:pt x="11825" y="68283"/>
                </a:lnTo>
                <a:lnTo>
                  <a:pt x="11730" y="69368"/>
                </a:lnTo>
                <a:lnTo>
                  <a:pt x="11628" y="70452"/>
                </a:lnTo>
                <a:lnTo>
                  <a:pt x="11511" y="71574"/>
                </a:lnTo>
                <a:lnTo>
                  <a:pt x="11387" y="72586"/>
                </a:lnTo>
                <a:lnTo>
                  <a:pt x="11248" y="73599"/>
                </a:lnTo>
                <a:lnTo>
                  <a:pt x="11110" y="74503"/>
                </a:lnTo>
                <a:lnTo>
                  <a:pt x="10957" y="75371"/>
                </a:lnTo>
                <a:lnTo>
                  <a:pt x="10796" y="76203"/>
                </a:lnTo>
                <a:lnTo>
                  <a:pt x="10628" y="76962"/>
                </a:lnTo>
                <a:lnTo>
                  <a:pt x="10446" y="77650"/>
                </a:lnTo>
                <a:lnTo>
                  <a:pt x="10264" y="78301"/>
                </a:lnTo>
                <a:lnTo>
                  <a:pt x="10081" y="76456"/>
                </a:lnTo>
                <a:lnTo>
                  <a:pt x="9906" y="74684"/>
                </a:lnTo>
                <a:lnTo>
                  <a:pt x="9746" y="72948"/>
                </a:lnTo>
                <a:lnTo>
                  <a:pt x="9593" y="71284"/>
                </a:lnTo>
                <a:lnTo>
                  <a:pt x="9323" y="68246"/>
                </a:lnTo>
                <a:lnTo>
                  <a:pt x="9104" y="65534"/>
                </a:lnTo>
                <a:lnTo>
                  <a:pt x="8929" y="63328"/>
                </a:lnTo>
                <a:lnTo>
                  <a:pt x="8797" y="61628"/>
                </a:lnTo>
                <a:lnTo>
                  <a:pt x="8688" y="60145"/>
                </a:lnTo>
                <a:lnTo>
                  <a:pt x="8622" y="59386"/>
                </a:lnTo>
                <a:lnTo>
                  <a:pt x="8557" y="58626"/>
                </a:lnTo>
                <a:lnTo>
                  <a:pt x="8506" y="57903"/>
                </a:lnTo>
                <a:lnTo>
                  <a:pt x="8462" y="57179"/>
                </a:lnTo>
                <a:lnTo>
                  <a:pt x="8418" y="56492"/>
                </a:lnTo>
                <a:lnTo>
                  <a:pt x="8389" y="55841"/>
                </a:lnTo>
                <a:lnTo>
                  <a:pt x="8360" y="55226"/>
                </a:lnTo>
                <a:lnTo>
                  <a:pt x="8345" y="54612"/>
                </a:lnTo>
                <a:lnTo>
                  <a:pt x="8331" y="54069"/>
                </a:lnTo>
                <a:lnTo>
                  <a:pt x="8331" y="53527"/>
                </a:lnTo>
                <a:lnTo>
                  <a:pt x="8338" y="53020"/>
                </a:lnTo>
                <a:lnTo>
                  <a:pt x="8345" y="52514"/>
                </a:lnTo>
                <a:lnTo>
                  <a:pt x="8367" y="52080"/>
                </a:lnTo>
                <a:lnTo>
                  <a:pt x="8389" y="51646"/>
                </a:lnTo>
                <a:lnTo>
                  <a:pt x="8425" y="51248"/>
                </a:lnTo>
                <a:lnTo>
                  <a:pt x="8469" y="50887"/>
                </a:lnTo>
                <a:lnTo>
                  <a:pt x="8513" y="50597"/>
                </a:lnTo>
                <a:lnTo>
                  <a:pt x="8557" y="50344"/>
                </a:lnTo>
                <a:lnTo>
                  <a:pt x="8608" y="50091"/>
                </a:lnTo>
                <a:lnTo>
                  <a:pt x="8666" y="49874"/>
                </a:lnTo>
                <a:lnTo>
                  <a:pt x="8725" y="49693"/>
                </a:lnTo>
                <a:lnTo>
                  <a:pt x="8790" y="49548"/>
                </a:lnTo>
                <a:lnTo>
                  <a:pt x="8849" y="49404"/>
                </a:lnTo>
                <a:lnTo>
                  <a:pt x="8914" y="49295"/>
                </a:lnTo>
                <a:lnTo>
                  <a:pt x="9045" y="49114"/>
                </a:lnTo>
                <a:lnTo>
                  <a:pt x="9169" y="49042"/>
                </a:lnTo>
                <a:lnTo>
                  <a:pt x="9286" y="48970"/>
                </a:lnTo>
                <a:close/>
                <a:moveTo>
                  <a:pt x="20439" y="72369"/>
                </a:moveTo>
                <a:lnTo>
                  <a:pt x="20570" y="72405"/>
                </a:lnTo>
                <a:lnTo>
                  <a:pt x="20702" y="72478"/>
                </a:lnTo>
                <a:lnTo>
                  <a:pt x="20840" y="72586"/>
                </a:lnTo>
                <a:lnTo>
                  <a:pt x="20979" y="72731"/>
                </a:lnTo>
                <a:lnTo>
                  <a:pt x="21110" y="72876"/>
                </a:lnTo>
                <a:lnTo>
                  <a:pt x="21256" y="73056"/>
                </a:lnTo>
                <a:lnTo>
                  <a:pt x="21395" y="73237"/>
                </a:lnTo>
                <a:lnTo>
                  <a:pt x="21533" y="73490"/>
                </a:lnTo>
                <a:lnTo>
                  <a:pt x="21672" y="73744"/>
                </a:lnTo>
                <a:lnTo>
                  <a:pt x="21810" y="74033"/>
                </a:lnTo>
                <a:lnTo>
                  <a:pt x="21949" y="74322"/>
                </a:lnTo>
                <a:lnTo>
                  <a:pt x="22088" y="74648"/>
                </a:lnTo>
                <a:lnTo>
                  <a:pt x="22219" y="75009"/>
                </a:lnTo>
                <a:lnTo>
                  <a:pt x="22350" y="75371"/>
                </a:lnTo>
                <a:lnTo>
                  <a:pt x="22482" y="75769"/>
                </a:lnTo>
                <a:lnTo>
                  <a:pt x="22613" y="76167"/>
                </a:lnTo>
                <a:lnTo>
                  <a:pt x="22737" y="76601"/>
                </a:lnTo>
                <a:lnTo>
                  <a:pt x="22861" y="77071"/>
                </a:lnTo>
                <a:lnTo>
                  <a:pt x="22978" y="77541"/>
                </a:lnTo>
                <a:lnTo>
                  <a:pt x="23094" y="78047"/>
                </a:lnTo>
                <a:lnTo>
                  <a:pt x="23204" y="78554"/>
                </a:lnTo>
                <a:lnTo>
                  <a:pt x="23306" y="79060"/>
                </a:lnTo>
                <a:lnTo>
                  <a:pt x="23408" y="79639"/>
                </a:lnTo>
                <a:lnTo>
                  <a:pt x="23503" y="80181"/>
                </a:lnTo>
                <a:lnTo>
                  <a:pt x="23598" y="80760"/>
                </a:lnTo>
                <a:lnTo>
                  <a:pt x="23678" y="81375"/>
                </a:lnTo>
                <a:lnTo>
                  <a:pt x="23758" y="81990"/>
                </a:lnTo>
                <a:lnTo>
                  <a:pt x="23831" y="82604"/>
                </a:lnTo>
                <a:lnTo>
                  <a:pt x="23889" y="83255"/>
                </a:lnTo>
                <a:lnTo>
                  <a:pt x="23948" y="83906"/>
                </a:lnTo>
                <a:lnTo>
                  <a:pt x="23999" y="84557"/>
                </a:lnTo>
                <a:lnTo>
                  <a:pt x="24035" y="85245"/>
                </a:lnTo>
                <a:lnTo>
                  <a:pt x="24072" y="85932"/>
                </a:lnTo>
                <a:lnTo>
                  <a:pt x="24094" y="86619"/>
                </a:lnTo>
                <a:lnTo>
                  <a:pt x="24108" y="87306"/>
                </a:lnTo>
                <a:lnTo>
                  <a:pt x="24115" y="87993"/>
                </a:lnTo>
                <a:lnTo>
                  <a:pt x="24115" y="88680"/>
                </a:lnTo>
                <a:lnTo>
                  <a:pt x="24108" y="89404"/>
                </a:lnTo>
                <a:lnTo>
                  <a:pt x="24094" y="90091"/>
                </a:lnTo>
                <a:lnTo>
                  <a:pt x="24064" y="90814"/>
                </a:lnTo>
                <a:lnTo>
                  <a:pt x="24035" y="91537"/>
                </a:lnTo>
                <a:lnTo>
                  <a:pt x="23991" y="92261"/>
                </a:lnTo>
                <a:lnTo>
                  <a:pt x="23948" y="92984"/>
                </a:lnTo>
                <a:lnTo>
                  <a:pt x="23889" y="93707"/>
                </a:lnTo>
                <a:lnTo>
                  <a:pt x="23824" y="94431"/>
                </a:lnTo>
                <a:lnTo>
                  <a:pt x="23751" y="95154"/>
                </a:lnTo>
                <a:lnTo>
                  <a:pt x="23670" y="95914"/>
                </a:lnTo>
                <a:lnTo>
                  <a:pt x="23583" y="96637"/>
                </a:lnTo>
                <a:lnTo>
                  <a:pt x="23488" y="97396"/>
                </a:lnTo>
                <a:lnTo>
                  <a:pt x="23386" y="98120"/>
                </a:lnTo>
                <a:lnTo>
                  <a:pt x="23269" y="98879"/>
                </a:lnTo>
                <a:lnTo>
                  <a:pt x="23153" y="99639"/>
                </a:lnTo>
                <a:lnTo>
                  <a:pt x="23021" y="100362"/>
                </a:lnTo>
                <a:lnTo>
                  <a:pt x="22890" y="101122"/>
                </a:lnTo>
                <a:lnTo>
                  <a:pt x="22744" y="101881"/>
                </a:lnTo>
                <a:lnTo>
                  <a:pt x="22591" y="102640"/>
                </a:lnTo>
                <a:lnTo>
                  <a:pt x="22438" y="103400"/>
                </a:lnTo>
                <a:lnTo>
                  <a:pt x="22270" y="104159"/>
                </a:lnTo>
                <a:lnTo>
                  <a:pt x="22095" y="104919"/>
                </a:lnTo>
                <a:lnTo>
                  <a:pt x="21913" y="105678"/>
                </a:lnTo>
                <a:lnTo>
                  <a:pt x="21723" y="106438"/>
                </a:lnTo>
                <a:lnTo>
                  <a:pt x="21526" y="107234"/>
                </a:lnTo>
                <a:lnTo>
                  <a:pt x="21322" y="107993"/>
                </a:lnTo>
                <a:lnTo>
                  <a:pt x="21139" y="108608"/>
                </a:lnTo>
                <a:lnTo>
                  <a:pt x="20964" y="109223"/>
                </a:lnTo>
                <a:lnTo>
                  <a:pt x="20789" y="109801"/>
                </a:lnTo>
                <a:lnTo>
                  <a:pt x="20614" y="110308"/>
                </a:lnTo>
                <a:lnTo>
                  <a:pt x="20432" y="110814"/>
                </a:lnTo>
                <a:lnTo>
                  <a:pt x="20257" y="111284"/>
                </a:lnTo>
                <a:lnTo>
                  <a:pt x="20082" y="111718"/>
                </a:lnTo>
                <a:lnTo>
                  <a:pt x="19907" y="112116"/>
                </a:lnTo>
                <a:lnTo>
                  <a:pt x="19834" y="110669"/>
                </a:lnTo>
                <a:lnTo>
                  <a:pt x="19768" y="109223"/>
                </a:lnTo>
                <a:lnTo>
                  <a:pt x="19710" y="107776"/>
                </a:lnTo>
                <a:lnTo>
                  <a:pt x="19659" y="106329"/>
                </a:lnTo>
                <a:lnTo>
                  <a:pt x="19564" y="103436"/>
                </a:lnTo>
                <a:lnTo>
                  <a:pt x="19484" y="100579"/>
                </a:lnTo>
                <a:lnTo>
                  <a:pt x="19418" y="97794"/>
                </a:lnTo>
                <a:lnTo>
                  <a:pt x="19367" y="95046"/>
                </a:lnTo>
                <a:lnTo>
                  <a:pt x="19323" y="92405"/>
                </a:lnTo>
                <a:lnTo>
                  <a:pt x="19294" y="89874"/>
                </a:lnTo>
                <a:lnTo>
                  <a:pt x="19279" y="87451"/>
                </a:lnTo>
                <a:lnTo>
                  <a:pt x="19265" y="85172"/>
                </a:lnTo>
                <a:lnTo>
                  <a:pt x="19265" y="83038"/>
                </a:lnTo>
                <a:lnTo>
                  <a:pt x="19265" y="81085"/>
                </a:lnTo>
                <a:lnTo>
                  <a:pt x="19279" y="77830"/>
                </a:lnTo>
                <a:lnTo>
                  <a:pt x="19301" y="75480"/>
                </a:lnTo>
                <a:lnTo>
                  <a:pt x="19308" y="75118"/>
                </a:lnTo>
                <a:lnTo>
                  <a:pt x="19323" y="74756"/>
                </a:lnTo>
                <a:lnTo>
                  <a:pt x="19345" y="74431"/>
                </a:lnTo>
                <a:lnTo>
                  <a:pt x="19374" y="74105"/>
                </a:lnTo>
                <a:lnTo>
                  <a:pt x="19418" y="73852"/>
                </a:lnTo>
                <a:lnTo>
                  <a:pt x="19462" y="73599"/>
                </a:lnTo>
                <a:lnTo>
                  <a:pt x="19513" y="73346"/>
                </a:lnTo>
                <a:lnTo>
                  <a:pt x="19571" y="73129"/>
                </a:lnTo>
                <a:lnTo>
                  <a:pt x="19637" y="72948"/>
                </a:lnTo>
                <a:lnTo>
                  <a:pt x="19710" y="72803"/>
                </a:lnTo>
                <a:lnTo>
                  <a:pt x="19790" y="72659"/>
                </a:lnTo>
                <a:lnTo>
                  <a:pt x="19885" y="72550"/>
                </a:lnTo>
                <a:lnTo>
                  <a:pt x="19980" y="72478"/>
                </a:lnTo>
                <a:lnTo>
                  <a:pt x="20082" y="72405"/>
                </a:lnTo>
                <a:lnTo>
                  <a:pt x="20191" y="72369"/>
                </a:lnTo>
                <a:close/>
                <a:moveTo>
                  <a:pt x="35436" y="99024"/>
                </a:moveTo>
                <a:lnTo>
                  <a:pt x="35677" y="99132"/>
                </a:lnTo>
                <a:lnTo>
                  <a:pt x="35910" y="99313"/>
                </a:lnTo>
                <a:lnTo>
                  <a:pt x="36129" y="99494"/>
                </a:lnTo>
                <a:lnTo>
                  <a:pt x="36341" y="99711"/>
                </a:lnTo>
                <a:lnTo>
                  <a:pt x="36538" y="99964"/>
                </a:lnTo>
                <a:lnTo>
                  <a:pt x="36720" y="100254"/>
                </a:lnTo>
                <a:lnTo>
                  <a:pt x="36888" y="100543"/>
                </a:lnTo>
                <a:lnTo>
                  <a:pt x="37048" y="100905"/>
                </a:lnTo>
                <a:lnTo>
                  <a:pt x="37187" y="101266"/>
                </a:lnTo>
                <a:lnTo>
                  <a:pt x="37318" y="101628"/>
                </a:lnTo>
                <a:lnTo>
                  <a:pt x="37435" y="102062"/>
                </a:lnTo>
                <a:lnTo>
                  <a:pt x="37530" y="102496"/>
                </a:lnTo>
                <a:lnTo>
                  <a:pt x="37617" y="102930"/>
                </a:lnTo>
                <a:lnTo>
                  <a:pt x="37683" y="103436"/>
                </a:lnTo>
                <a:lnTo>
                  <a:pt x="37734" y="103906"/>
                </a:lnTo>
                <a:lnTo>
                  <a:pt x="37763" y="104449"/>
                </a:lnTo>
                <a:lnTo>
                  <a:pt x="37778" y="104774"/>
                </a:lnTo>
                <a:lnTo>
                  <a:pt x="37785" y="105208"/>
                </a:lnTo>
                <a:lnTo>
                  <a:pt x="37785" y="105751"/>
                </a:lnTo>
                <a:lnTo>
                  <a:pt x="37763" y="106366"/>
                </a:lnTo>
                <a:lnTo>
                  <a:pt x="37727" y="107089"/>
                </a:lnTo>
                <a:lnTo>
                  <a:pt x="37668" y="107885"/>
                </a:lnTo>
                <a:lnTo>
                  <a:pt x="37632" y="108319"/>
                </a:lnTo>
                <a:lnTo>
                  <a:pt x="37581" y="108789"/>
                </a:lnTo>
                <a:lnTo>
                  <a:pt x="37530" y="109295"/>
                </a:lnTo>
                <a:lnTo>
                  <a:pt x="37464" y="109801"/>
                </a:lnTo>
                <a:lnTo>
                  <a:pt x="37398" y="110344"/>
                </a:lnTo>
                <a:lnTo>
                  <a:pt x="37311" y="110923"/>
                </a:lnTo>
                <a:lnTo>
                  <a:pt x="37223" y="111501"/>
                </a:lnTo>
                <a:lnTo>
                  <a:pt x="37121" y="112116"/>
                </a:lnTo>
                <a:lnTo>
                  <a:pt x="37012" y="112767"/>
                </a:lnTo>
                <a:lnTo>
                  <a:pt x="36888" y="113418"/>
                </a:lnTo>
                <a:lnTo>
                  <a:pt x="36756" y="114105"/>
                </a:lnTo>
                <a:lnTo>
                  <a:pt x="36603" y="114829"/>
                </a:lnTo>
                <a:lnTo>
                  <a:pt x="36443" y="115552"/>
                </a:lnTo>
                <a:lnTo>
                  <a:pt x="36275" y="116311"/>
                </a:lnTo>
                <a:lnTo>
                  <a:pt x="36085" y="117107"/>
                </a:lnTo>
                <a:lnTo>
                  <a:pt x="35881" y="117903"/>
                </a:lnTo>
                <a:lnTo>
                  <a:pt x="35662" y="118734"/>
                </a:lnTo>
                <a:lnTo>
                  <a:pt x="35429" y="119602"/>
                </a:lnTo>
                <a:lnTo>
                  <a:pt x="35181" y="120470"/>
                </a:lnTo>
                <a:lnTo>
                  <a:pt x="34918" y="121375"/>
                </a:lnTo>
                <a:lnTo>
                  <a:pt x="34816" y="119602"/>
                </a:lnTo>
                <a:lnTo>
                  <a:pt x="34729" y="117830"/>
                </a:lnTo>
                <a:lnTo>
                  <a:pt x="34656" y="116131"/>
                </a:lnTo>
                <a:lnTo>
                  <a:pt x="34597" y="114503"/>
                </a:lnTo>
                <a:lnTo>
                  <a:pt x="34554" y="112912"/>
                </a:lnTo>
                <a:lnTo>
                  <a:pt x="34524" y="111393"/>
                </a:lnTo>
                <a:lnTo>
                  <a:pt x="34510" y="109910"/>
                </a:lnTo>
                <a:lnTo>
                  <a:pt x="34502" y="108536"/>
                </a:lnTo>
                <a:lnTo>
                  <a:pt x="34510" y="107234"/>
                </a:lnTo>
                <a:lnTo>
                  <a:pt x="34532" y="106004"/>
                </a:lnTo>
                <a:lnTo>
                  <a:pt x="34561" y="104847"/>
                </a:lnTo>
                <a:lnTo>
                  <a:pt x="34605" y="103798"/>
                </a:lnTo>
                <a:lnTo>
                  <a:pt x="34656" y="102857"/>
                </a:lnTo>
                <a:lnTo>
                  <a:pt x="34721" y="101989"/>
                </a:lnTo>
                <a:lnTo>
                  <a:pt x="34787" y="101230"/>
                </a:lnTo>
                <a:lnTo>
                  <a:pt x="34831" y="100905"/>
                </a:lnTo>
                <a:lnTo>
                  <a:pt x="34867" y="100579"/>
                </a:lnTo>
                <a:lnTo>
                  <a:pt x="34926" y="100217"/>
                </a:lnTo>
                <a:lnTo>
                  <a:pt x="34984" y="99892"/>
                </a:lnTo>
                <a:lnTo>
                  <a:pt x="35050" y="99603"/>
                </a:lnTo>
                <a:lnTo>
                  <a:pt x="35115" y="99386"/>
                </a:lnTo>
                <a:lnTo>
                  <a:pt x="35188" y="99241"/>
                </a:lnTo>
                <a:lnTo>
                  <a:pt x="35268" y="99132"/>
                </a:lnTo>
                <a:lnTo>
                  <a:pt x="35349" y="99060"/>
                </a:lnTo>
                <a:lnTo>
                  <a:pt x="35436" y="99024"/>
                </a:lnTo>
                <a:close/>
                <a:moveTo>
                  <a:pt x="50236" y="88644"/>
                </a:moveTo>
                <a:lnTo>
                  <a:pt x="50331" y="88680"/>
                </a:lnTo>
                <a:lnTo>
                  <a:pt x="50513" y="88789"/>
                </a:lnTo>
                <a:lnTo>
                  <a:pt x="50696" y="89006"/>
                </a:lnTo>
                <a:lnTo>
                  <a:pt x="50878" y="89295"/>
                </a:lnTo>
                <a:lnTo>
                  <a:pt x="51053" y="89657"/>
                </a:lnTo>
                <a:lnTo>
                  <a:pt x="51228" y="90127"/>
                </a:lnTo>
                <a:lnTo>
                  <a:pt x="51396" y="90633"/>
                </a:lnTo>
                <a:lnTo>
                  <a:pt x="51564" y="91248"/>
                </a:lnTo>
                <a:lnTo>
                  <a:pt x="51724" y="91935"/>
                </a:lnTo>
                <a:lnTo>
                  <a:pt x="51885" y="92695"/>
                </a:lnTo>
                <a:lnTo>
                  <a:pt x="52031" y="93527"/>
                </a:lnTo>
                <a:lnTo>
                  <a:pt x="52176" y="94395"/>
                </a:lnTo>
                <a:lnTo>
                  <a:pt x="52315" y="95371"/>
                </a:lnTo>
                <a:lnTo>
                  <a:pt x="52446" y="96420"/>
                </a:lnTo>
                <a:lnTo>
                  <a:pt x="52519" y="96999"/>
                </a:lnTo>
                <a:lnTo>
                  <a:pt x="52585" y="97650"/>
                </a:lnTo>
                <a:lnTo>
                  <a:pt x="52651" y="98337"/>
                </a:lnTo>
                <a:lnTo>
                  <a:pt x="52716" y="99024"/>
                </a:lnTo>
                <a:lnTo>
                  <a:pt x="52775" y="99747"/>
                </a:lnTo>
                <a:lnTo>
                  <a:pt x="52833" y="100471"/>
                </a:lnTo>
                <a:lnTo>
                  <a:pt x="52884" y="101266"/>
                </a:lnTo>
                <a:lnTo>
                  <a:pt x="52935" y="102062"/>
                </a:lnTo>
                <a:lnTo>
                  <a:pt x="52986" y="102857"/>
                </a:lnTo>
                <a:lnTo>
                  <a:pt x="53030" y="103689"/>
                </a:lnTo>
                <a:lnTo>
                  <a:pt x="53066" y="104557"/>
                </a:lnTo>
                <a:lnTo>
                  <a:pt x="53103" y="105461"/>
                </a:lnTo>
                <a:lnTo>
                  <a:pt x="53132" y="106329"/>
                </a:lnTo>
                <a:lnTo>
                  <a:pt x="53154" y="107270"/>
                </a:lnTo>
                <a:lnTo>
                  <a:pt x="53176" y="108210"/>
                </a:lnTo>
                <a:lnTo>
                  <a:pt x="53190" y="109150"/>
                </a:lnTo>
                <a:lnTo>
                  <a:pt x="53198" y="110127"/>
                </a:lnTo>
                <a:lnTo>
                  <a:pt x="53198" y="111103"/>
                </a:lnTo>
                <a:lnTo>
                  <a:pt x="53198" y="112116"/>
                </a:lnTo>
                <a:lnTo>
                  <a:pt x="53190" y="113129"/>
                </a:lnTo>
                <a:lnTo>
                  <a:pt x="53168" y="114141"/>
                </a:lnTo>
                <a:lnTo>
                  <a:pt x="53147" y="115190"/>
                </a:lnTo>
                <a:lnTo>
                  <a:pt x="53117" y="116239"/>
                </a:lnTo>
                <a:lnTo>
                  <a:pt x="53081" y="117288"/>
                </a:lnTo>
                <a:lnTo>
                  <a:pt x="53037" y="118337"/>
                </a:lnTo>
                <a:lnTo>
                  <a:pt x="52986" y="119422"/>
                </a:lnTo>
                <a:lnTo>
                  <a:pt x="52928" y="120507"/>
                </a:lnTo>
                <a:lnTo>
                  <a:pt x="52855" y="121592"/>
                </a:lnTo>
                <a:lnTo>
                  <a:pt x="52782" y="122713"/>
                </a:lnTo>
                <a:lnTo>
                  <a:pt x="52694" y="123798"/>
                </a:lnTo>
                <a:lnTo>
                  <a:pt x="52600" y="124919"/>
                </a:lnTo>
                <a:lnTo>
                  <a:pt x="52497" y="126004"/>
                </a:lnTo>
                <a:lnTo>
                  <a:pt x="52286" y="125751"/>
                </a:lnTo>
                <a:lnTo>
                  <a:pt x="52074" y="125425"/>
                </a:lnTo>
                <a:lnTo>
                  <a:pt x="51877" y="125027"/>
                </a:lnTo>
                <a:lnTo>
                  <a:pt x="51680" y="124557"/>
                </a:lnTo>
                <a:lnTo>
                  <a:pt x="51484" y="124051"/>
                </a:lnTo>
                <a:lnTo>
                  <a:pt x="51301" y="123508"/>
                </a:lnTo>
                <a:lnTo>
                  <a:pt x="51119" y="122894"/>
                </a:lnTo>
                <a:lnTo>
                  <a:pt x="50944" y="122206"/>
                </a:lnTo>
                <a:lnTo>
                  <a:pt x="50769" y="121483"/>
                </a:lnTo>
                <a:lnTo>
                  <a:pt x="50608" y="120724"/>
                </a:lnTo>
                <a:lnTo>
                  <a:pt x="50448" y="119928"/>
                </a:lnTo>
                <a:lnTo>
                  <a:pt x="50295" y="119096"/>
                </a:lnTo>
                <a:lnTo>
                  <a:pt x="50149" y="118228"/>
                </a:lnTo>
                <a:lnTo>
                  <a:pt x="50003" y="117360"/>
                </a:lnTo>
                <a:lnTo>
                  <a:pt x="49871" y="116420"/>
                </a:lnTo>
                <a:lnTo>
                  <a:pt x="49740" y="115480"/>
                </a:lnTo>
                <a:lnTo>
                  <a:pt x="49616" y="114503"/>
                </a:lnTo>
                <a:lnTo>
                  <a:pt x="49499" y="113527"/>
                </a:lnTo>
                <a:lnTo>
                  <a:pt x="49390" y="112514"/>
                </a:lnTo>
                <a:lnTo>
                  <a:pt x="49288" y="111501"/>
                </a:lnTo>
                <a:lnTo>
                  <a:pt x="49193" y="110452"/>
                </a:lnTo>
                <a:lnTo>
                  <a:pt x="49106" y="109404"/>
                </a:lnTo>
                <a:lnTo>
                  <a:pt x="49018" y="108391"/>
                </a:lnTo>
                <a:lnTo>
                  <a:pt x="48945" y="107342"/>
                </a:lnTo>
                <a:lnTo>
                  <a:pt x="48879" y="106293"/>
                </a:lnTo>
                <a:lnTo>
                  <a:pt x="48821" y="105281"/>
                </a:lnTo>
                <a:lnTo>
                  <a:pt x="48770" y="104232"/>
                </a:lnTo>
                <a:lnTo>
                  <a:pt x="48719" y="103219"/>
                </a:lnTo>
                <a:lnTo>
                  <a:pt x="48683" y="102243"/>
                </a:lnTo>
                <a:lnTo>
                  <a:pt x="48653" y="101230"/>
                </a:lnTo>
                <a:lnTo>
                  <a:pt x="48639" y="100290"/>
                </a:lnTo>
                <a:lnTo>
                  <a:pt x="48624" y="99349"/>
                </a:lnTo>
                <a:lnTo>
                  <a:pt x="48617" y="98662"/>
                </a:lnTo>
                <a:lnTo>
                  <a:pt x="48617" y="97939"/>
                </a:lnTo>
                <a:lnTo>
                  <a:pt x="48624" y="97179"/>
                </a:lnTo>
                <a:lnTo>
                  <a:pt x="48639" y="96384"/>
                </a:lnTo>
                <a:lnTo>
                  <a:pt x="48661" y="95588"/>
                </a:lnTo>
                <a:lnTo>
                  <a:pt x="48690" y="94792"/>
                </a:lnTo>
                <a:lnTo>
                  <a:pt x="48726" y="93961"/>
                </a:lnTo>
                <a:lnTo>
                  <a:pt x="48785" y="93201"/>
                </a:lnTo>
                <a:lnTo>
                  <a:pt x="48850" y="92442"/>
                </a:lnTo>
                <a:lnTo>
                  <a:pt x="48887" y="92080"/>
                </a:lnTo>
                <a:lnTo>
                  <a:pt x="48923" y="91718"/>
                </a:lnTo>
                <a:lnTo>
                  <a:pt x="48974" y="91393"/>
                </a:lnTo>
                <a:lnTo>
                  <a:pt x="49018" y="91067"/>
                </a:lnTo>
                <a:lnTo>
                  <a:pt x="49076" y="90742"/>
                </a:lnTo>
                <a:lnTo>
                  <a:pt x="49135" y="90452"/>
                </a:lnTo>
                <a:lnTo>
                  <a:pt x="49193" y="90163"/>
                </a:lnTo>
                <a:lnTo>
                  <a:pt x="49259" y="89910"/>
                </a:lnTo>
                <a:lnTo>
                  <a:pt x="49332" y="89657"/>
                </a:lnTo>
                <a:lnTo>
                  <a:pt x="49412" y="89476"/>
                </a:lnTo>
                <a:lnTo>
                  <a:pt x="49492" y="89259"/>
                </a:lnTo>
                <a:lnTo>
                  <a:pt x="49580" y="89114"/>
                </a:lnTo>
                <a:lnTo>
                  <a:pt x="49667" y="88970"/>
                </a:lnTo>
                <a:lnTo>
                  <a:pt x="49769" y="88861"/>
                </a:lnTo>
                <a:lnTo>
                  <a:pt x="49864" y="88753"/>
                </a:lnTo>
                <a:lnTo>
                  <a:pt x="49959" y="88716"/>
                </a:lnTo>
                <a:lnTo>
                  <a:pt x="50047" y="88680"/>
                </a:lnTo>
                <a:lnTo>
                  <a:pt x="50141" y="88644"/>
                </a:lnTo>
                <a:close/>
                <a:moveTo>
                  <a:pt x="17682" y="5100"/>
                </a:moveTo>
                <a:lnTo>
                  <a:pt x="18936" y="5136"/>
                </a:lnTo>
                <a:lnTo>
                  <a:pt x="20220" y="5245"/>
                </a:lnTo>
                <a:lnTo>
                  <a:pt x="21519" y="5426"/>
                </a:lnTo>
                <a:lnTo>
                  <a:pt x="22839" y="5679"/>
                </a:lnTo>
                <a:lnTo>
                  <a:pt x="24181" y="6004"/>
                </a:lnTo>
                <a:lnTo>
                  <a:pt x="25523" y="6366"/>
                </a:lnTo>
                <a:lnTo>
                  <a:pt x="26880" y="6764"/>
                </a:lnTo>
                <a:lnTo>
                  <a:pt x="28244" y="7198"/>
                </a:lnTo>
                <a:lnTo>
                  <a:pt x="29615" y="7668"/>
                </a:lnTo>
                <a:lnTo>
                  <a:pt x="30979" y="8174"/>
                </a:lnTo>
                <a:lnTo>
                  <a:pt x="32343" y="8717"/>
                </a:lnTo>
                <a:lnTo>
                  <a:pt x="33700" y="9259"/>
                </a:lnTo>
                <a:lnTo>
                  <a:pt x="36377" y="10416"/>
                </a:lnTo>
                <a:lnTo>
                  <a:pt x="39003" y="11574"/>
                </a:lnTo>
                <a:lnTo>
                  <a:pt x="42307" y="13020"/>
                </a:lnTo>
                <a:lnTo>
                  <a:pt x="43912" y="13671"/>
                </a:lnTo>
                <a:lnTo>
                  <a:pt x="45473" y="14322"/>
                </a:lnTo>
                <a:lnTo>
                  <a:pt x="46990" y="14901"/>
                </a:lnTo>
                <a:lnTo>
                  <a:pt x="48449" y="15371"/>
                </a:lnTo>
                <a:lnTo>
                  <a:pt x="49850" y="15805"/>
                </a:lnTo>
                <a:lnTo>
                  <a:pt x="51177" y="16131"/>
                </a:lnTo>
                <a:lnTo>
                  <a:pt x="52176" y="16384"/>
                </a:lnTo>
                <a:lnTo>
                  <a:pt x="53161" y="16673"/>
                </a:lnTo>
                <a:lnTo>
                  <a:pt x="54117" y="16999"/>
                </a:lnTo>
                <a:lnTo>
                  <a:pt x="55058" y="17397"/>
                </a:lnTo>
                <a:lnTo>
                  <a:pt x="55969" y="17831"/>
                </a:lnTo>
                <a:lnTo>
                  <a:pt x="56867" y="18337"/>
                </a:lnTo>
                <a:lnTo>
                  <a:pt x="57742" y="18879"/>
                </a:lnTo>
                <a:lnTo>
                  <a:pt x="58588" y="19458"/>
                </a:lnTo>
                <a:lnTo>
                  <a:pt x="59412" y="20073"/>
                </a:lnTo>
                <a:lnTo>
                  <a:pt x="60215" y="20760"/>
                </a:lnTo>
                <a:lnTo>
                  <a:pt x="60988" y="21447"/>
                </a:lnTo>
                <a:lnTo>
                  <a:pt x="61739" y="22207"/>
                </a:lnTo>
                <a:lnTo>
                  <a:pt x="62469" y="23038"/>
                </a:lnTo>
                <a:lnTo>
                  <a:pt x="63169" y="23870"/>
                </a:lnTo>
                <a:lnTo>
                  <a:pt x="63840" y="24738"/>
                </a:lnTo>
                <a:lnTo>
                  <a:pt x="64489" y="25679"/>
                </a:lnTo>
                <a:lnTo>
                  <a:pt x="65102" y="26619"/>
                </a:lnTo>
                <a:lnTo>
                  <a:pt x="65693" y="27632"/>
                </a:lnTo>
                <a:lnTo>
                  <a:pt x="66254" y="28680"/>
                </a:lnTo>
                <a:lnTo>
                  <a:pt x="66524" y="29223"/>
                </a:lnTo>
                <a:lnTo>
                  <a:pt x="66787" y="29765"/>
                </a:lnTo>
                <a:lnTo>
                  <a:pt x="67042" y="30308"/>
                </a:lnTo>
                <a:lnTo>
                  <a:pt x="67283" y="30850"/>
                </a:lnTo>
                <a:lnTo>
                  <a:pt x="67524" y="31429"/>
                </a:lnTo>
                <a:lnTo>
                  <a:pt x="67757" y="32008"/>
                </a:lnTo>
                <a:lnTo>
                  <a:pt x="67983" y="32586"/>
                </a:lnTo>
                <a:lnTo>
                  <a:pt x="68195" y="33201"/>
                </a:lnTo>
                <a:lnTo>
                  <a:pt x="68406" y="33780"/>
                </a:lnTo>
                <a:lnTo>
                  <a:pt x="68603" y="34395"/>
                </a:lnTo>
                <a:lnTo>
                  <a:pt x="68793" y="35010"/>
                </a:lnTo>
                <a:lnTo>
                  <a:pt x="68982" y="35661"/>
                </a:lnTo>
                <a:lnTo>
                  <a:pt x="69158" y="36275"/>
                </a:lnTo>
                <a:lnTo>
                  <a:pt x="69325" y="36926"/>
                </a:lnTo>
                <a:lnTo>
                  <a:pt x="69478" y="37577"/>
                </a:lnTo>
                <a:lnTo>
                  <a:pt x="69632" y="38228"/>
                </a:lnTo>
                <a:lnTo>
                  <a:pt x="69778" y="38915"/>
                </a:lnTo>
                <a:lnTo>
                  <a:pt x="69909" y="39566"/>
                </a:lnTo>
                <a:lnTo>
                  <a:pt x="70033" y="40254"/>
                </a:lnTo>
                <a:lnTo>
                  <a:pt x="70150" y="40941"/>
                </a:lnTo>
                <a:lnTo>
                  <a:pt x="70259" y="41628"/>
                </a:lnTo>
                <a:lnTo>
                  <a:pt x="70361" y="42351"/>
                </a:lnTo>
                <a:lnTo>
                  <a:pt x="70449" y="43038"/>
                </a:lnTo>
                <a:lnTo>
                  <a:pt x="70529" y="43762"/>
                </a:lnTo>
                <a:lnTo>
                  <a:pt x="70602" y="44485"/>
                </a:lnTo>
                <a:lnTo>
                  <a:pt x="70667" y="45208"/>
                </a:lnTo>
                <a:lnTo>
                  <a:pt x="70704" y="45751"/>
                </a:lnTo>
                <a:lnTo>
                  <a:pt x="70740" y="46257"/>
                </a:lnTo>
                <a:lnTo>
                  <a:pt x="70770" y="46800"/>
                </a:lnTo>
                <a:lnTo>
                  <a:pt x="70791" y="47342"/>
                </a:lnTo>
                <a:lnTo>
                  <a:pt x="70813" y="47885"/>
                </a:lnTo>
                <a:lnTo>
                  <a:pt x="70828" y="48427"/>
                </a:lnTo>
                <a:lnTo>
                  <a:pt x="70835" y="48970"/>
                </a:lnTo>
                <a:lnTo>
                  <a:pt x="70842" y="49512"/>
                </a:lnTo>
                <a:lnTo>
                  <a:pt x="70842" y="50055"/>
                </a:lnTo>
                <a:lnTo>
                  <a:pt x="70835" y="50597"/>
                </a:lnTo>
                <a:lnTo>
                  <a:pt x="70821" y="51176"/>
                </a:lnTo>
                <a:lnTo>
                  <a:pt x="70806" y="51718"/>
                </a:lnTo>
                <a:lnTo>
                  <a:pt x="70784" y="52297"/>
                </a:lnTo>
                <a:lnTo>
                  <a:pt x="70762" y="52840"/>
                </a:lnTo>
                <a:lnTo>
                  <a:pt x="70726" y="53418"/>
                </a:lnTo>
                <a:lnTo>
                  <a:pt x="70689" y="53961"/>
                </a:lnTo>
                <a:lnTo>
                  <a:pt x="70653" y="54539"/>
                </a:lnTo>
                <a:lnTo>
                  <a:pt x="70602" y="55118"/>
                </a:lnTo>
                <a:lnTo>
                  <a:pt x="70500" y="56275"/>
                </a:lnTo>
                <a:lnTo>
                  <a:pt x="70368" y="57433"/>
                </a:lnTo>
                <a:lnTo>
                  <a:pt x="70222" y="58626"/>
                </a:lnTo>
                <a:lnTo>
                  <a:pt x="70055" y="59820"/>
                </a:lnTo>
                <a:lnTo>
                  <a:pt x="69865" y="61013"/>
                </a:lnTo>
                <a:lnTo>
                  <a:pt x="69661" y="62207"/>
                </a:lnTo>
                <a:lnTo>
                  <a:pt x="69435" y="63436"/>
                </a:lnTo>
                <a:lnTo>
                  <a:pt x="69282" y="64160"/>
                </a:lnTo>
                <a:lnTo>
                  <a:pt x="69136" y="64847"/>
                </a:lnTo>
                <a:lnTo>
                  <a:pt x="68982" y="65498"/>
                </a:lnTo>
                <a:lnTo>
                  <a:pt x="68829" y="66113"/>
                </a:lnTo>
                <a:lnTo>
                  <a:pt x="68669" y="66727"/>
                </a:lnTo>
                <a:lnTo>
                  <a:pt x="68516" y="67270"/>
                </a:lnTo>
                <a:lnTo>
                  <a:pt x="68355" y="67776"/>
                </a:lnTo>
                <a:lnTo>
                  <a:pt x="68195" y="68246"/>
                </a:lnTo>
                <a:lnTo>
                  <a:pt x="68027" y="68680"/>
                </a:lnTo>
                <a:lnTo>
                  <a:pt x="67866" y="69078"/>
                </a:lnTo>
                <a:lnTo>
                  <a:pt x="67699" y="69440"/>
                </a:lnTo>
                <a:lnTo>
                  <a:pt x="67531" y="69765"/>
                </a:lnTo>
                <a:lnTo>
                  <a:pt x="67363" y="70055"/>
                </a:lnTo>
                <a:lnTo>
                  <a:pt x="67188" y="70308"/>
                </a:lnTo>
                <a:lnTo>
                  <a:pt x="67020" y="70525"/>
                </a:lnTo>
                <a:lnTo>
                  <a:pt x="66845" y="70706"/>
                </a:lnTo>
                <a:lnTo>
                  <a:pt x="66670" y="70850"/>
                </a:lnTo>
                <a:lnTo>
                  <a:pt x="66495" y="70959"/>
                </a:lnTo>
                <a:lnTo>
                  <a:pt x="66320" y="70995"/>
                </a:lnTo>
                <a:lnTo>
                  <a:pt x="66145" y="71031"/>
                </a:lnTo>
                <a:lnTo>
                  <a:pt x="65970" y="71031"/>
                </a:lnTo>
                <a:lnTo>
                  <a:pt x="65795" y="70995"/>
                </a:lnTo>
                <a:lnTo>
                  <a:pt x="65612" y="70923"/>
                </a:lnTo>
                <a:lnTo>
                  <a:pt x="65437" y="70778"/>
                </a:lnTo>
                <a:lnTo>
                  <a:pt x="65255" y="70633"/>
                </a:lnTo>
                <a:lnTo>
                  <a:pt x="65080" y="70452"/>
                </a:lnTo>
                <a:lnTo>
                  <a:pt x="64898" y="70199"/>
                </a:lnTo>
                <a:lnTo>
                  <a:pt x="64715" y="69946"/>
                </a:lnTo>
                <a:lnTo>
                  <a:pt x="64540" y="69657"/>
                </a:lnTo>
                <a:lnTo>
                  <a:pt x="64358" y="69295"/>
                </a:lnTo>
                <a:lnTo>
                  <a:pt x="64176" y="68934"/>
                </a:lnTo>
                <a:lnTo>
                  <a:pt x="64000" y="68500"/>
                </a:lnTo>
                <a:lnTo>
                  <a:pt x="64088" y="66836"/>
                </a:lnTo>
                <a:lnTo>
                  <a:pt x="64161" y="65172"/>
                </a:lnTo>
                <a:lnTo>
                  <a:pt x="64219" y="63617"/>
                </a:lnTo>
                <a:lnTo>
                  <a:pt x="64270" y="62062"/>
                </a:lnTo>
                <a:lnTo>
                  <a:pt x="64300" y="60579"/>
                </a:lnTo>
                <a:lnTo>
                  <a:pt x="64321" y="59169"/>
                </a:lnTo>
                <a:lnTo>
                  <a:pt x="64329" y="57794"/>
                </a:lnTo>
                <a:lnTo>
                  <a:pt x="64321" y="56492"/>
                </a:lnTo>
                <a:lnTo>
                  <a:pt x="64307" y="55226"/>
                </a:lnTo>
                <a:lnTo>
                  <a:pt x="64270" y="54033"/>
                </a:lnTo>
                <a:lnTo>
                  <a:pt x="64227" y="52876"/>
                </a:lnTo>
                <a:lnTo>
                  <a:pt x="64168" y="51791"/>
                </a:lnTo>
                <a:lnTo>
                  <a:pt x="64095" y="50778"/>
                </a:lnTo>
                <a:lnTo>
                  <a:pt x="64008" y="49838"/>
                </a:lnTo>
                <a:lnTo>
                  <a:pt x="63957" y="49368"/>
                </a:lnTo>
                <a:lnTo>
                  <a:pt x="63906" y="48934"/>
                </a:lnTo>
                <a:lnTo>
                  <a:pt x="63855" y="48500"/>
                </a:lnTo>
                <a:lnTo>
                  <a:pt x="63796" y="48102"/>
                </a:lnTo>
                <a:lnTo>
                  <a:pt x="63709" y="47559"/>
                </a:lnTo>
                <a:lnTo>
                  <a:pt x="63614" y="47053"/>
                </a:lnTo>
                <a:lnTo>
                  <a:pt x="63519" y="46583"/>
                </a:lnTo>
                <a:lnTo>
                  <a:pt x="63410" y="46149"/>
                </a:lnTo>
                <a:lnTo>
                  <a:pt x="63300" y="45751"/>
                </a:lnTo>
                <a:lnTo>
                  <a:pt x="63184" y="45389"/>
                </a:lnTo>
                <a:lnTo>
                  <a:pt x="63067" y="45064"/>
                </a:lnTo>
                <a:lnTo>
                  <a:pt x="62936" y="44811"/>
                </a:lnTo>
                <a:lnTo>
                  <a:pt x="62804" y="44557"/>
                </a:lnTo>
                <a:lnTo>
                  <a:pt x="62666" y="44377"/>
                </a:lnTo>
                <a:lnTo>
                  <a:pt x="62527" y="44196"/>
                </a:lnTo>
                <a:lnTo>
                  <a:pt x="62381" y="44087"/>
                </a:lnTo>
                <a:lnTo>
                  <a:pt x="62228" y="44015"/>
                </a:lnTo>
                <a:lnTo>
                  <a:pt x="62067" y="43979"/>
                </a:lnTo>
                <a:lnTo>
                  <a:pt x="61907" y="43979"/>
                </a:lnTo>
                <a:lnTo>
                  <a:pt x="61739" y="44051"/>
                </a:lnTo>
                <a:lnTo>
                  <a:pt x="61579" y="44123"/>
                </a:lnTo>
                <a:lnTo>
                  <a:pt x="61426" y="44268"/>
                </a:lnTo>
                <a:lnTo>
                  <a:pt x="61287" y="44449"/>
                </a:lnTo>
                <a:lnTo>
                  <a:pt x="61148" y="44666"/>
                </a:lnTo>
                <a:lnTo>
                  <a:pt x="61017" y="44919"/>
                </a:lnTo>
                <a:lnTo>
                  <a:pt x="60893" y="45208"/>
                </a:lnTo>
                <a:lnTo>
                  <a:pt x="60784" y="45534"/>
                </a:lnTo>
                <a:lnTo>
                  <a:pt x="60674" y="45896"/>
                </a:lnTo>
                <a:lnTo>
                  <a:pt x="60579" y="46293"/>
                </a:lnTo>
                <a:lnTo>
                  <a:pt x="60485" y="46727"/>
                </a:lnTo>
                <a:lnTo>
                  <a:pt x="60404" y="47234"/>
                </a:lnTo>
                <a:lnTo>
                  <a:pt x="60339" y="47740"/>
                </a:lnTo>
                <a:lnTo>
                  <a:pt x="60273" y="48283"/>
                </a:lnTo>
                <a:lnTo>
                  <a:pt x="60222" y="48825"/>
                </a:lnTo>
                <a:lnTo>
                  <a:pt x="60178" y="49440"/>
                </a:lnTo>
                <a:lnTo>
                  <a:pt x="60142" y="50091"/>
                </a:lnTo>
                <a:lnTo>
                  <a:pt x="60120" y="50670"/>
                </a:lnTo>
                <a:lnTo>
                  <a:pt x="60105" y="51248"/>
                </a:lnTo>
                <a:lnTo>
                  <a:pt x="60105" y="51863"/>
                </a:lnTo>
                <a:lnTo>
                  <a:pt x="60105" y="52514"/>
                </a:lnTo>
                <a:lnTo>
                  <a:pt x="60113" y="53165"/>
                </a:lnTo>
                <a:lnTo>
                  <a:pt x="60135" y="53816"/>
                </a:lnTo>
                <a:lnTo>
                  <a:pt x="60156" y="54467"/>
                </a:lnTo>
                <a:lnTo>
                  <a:pt x="60193" y="55118"/>
                </a:lnTo>
                <a:lnTo>
                  <a:pt x="60229" y="55805"/>
                </a:lnTo>
                <a:lnTo>
                  <a:pt x="60280" y="56492"/>
                </a:lnTo>
                <a:lnTo>
                  <a:pt x="60331" y="57179"/>
                </a:lnTo>
                <a:lnTo>
                  <a:pt x="60397" y="57867"/>
                </a:lnTo>
                <a:lnTo>
                  <a:pt x="60463" y="58590"/>
                </a:lnTo>
                <a:lnTo>
                  <a:pt x="60536" y="59277"/>
                </a:lnTo>
                <a:lnTo>
                  <a:pt x="60616" y="59964"/>
                </a:lnTo>
                <a:lnTo>
                  <a:pt x="60703" y="60688"/>
                </a:lnTo>
                <a:lnTo>
                  <a:pt x="60791" y="61375"/>
                </a:lnTo>
                <a:lnTo>
                  <a:pt x="60893" y="62062"/>
                </a:lnTo>
                <a:lnTo>
                  <a:pt x="60995" y="62785"/>
                </a:lnTo>
                <a:lnTo>
                  <a:pt x="61105" y="63472"/>
                </a:lnTo>
                <a:lnTo>
                  <a:pt x="61214" y="64123"/>
                </a:lnTo>
                <a:lnTo>
                  <a:pt x="61338" y="64811"/>
                </a:lnTo>
                <a:lnTo>
                  <a:pt x="61462" y="65498"/>
                </a:lnTo>
                <a:lnTo>
                  <a:pt x="61593" y="66149"/>
                </a:lnTo>
                <a:lnTo>
                  <a:pt x="61725" y="66800"/>
                </a:lnTo>
                <a:lnTo>
                  <a:pt x="61863" y="67415"/>
                </a:lnTo>
                <a:lnTo>
                  <a:pt x="62002" y="68029"/>
                </a:lnTo>
                <a:lnTo>
                  <a:pt x="62148" y="68644"/>
                </a:lnTo>
                <a:lnTo>
                  <a:pt x="62301" y="69223"/>
                </a:lnTo>
                <a:lnTo>
                  <a:pt x="62454" y="69802"/>
                </a:lnTo>
                <a:lnTo>
                  <a:pt x="62615" y="70380"/>
                </a:lnTo>
                <a:lnTo>
                  <a:pt x="62775" y="70923"/>
                </a:lnTo>
                <a:lnTo>
                  <a:pt x="62680" y="72261"/>
                </a:lnTo>
                <a:lnTo>
                  <a:pt x="62578" y="73635"/>
                </a:lnTo>
                <a:lnTo>
                  <a:pt x="62469" y="75009"/>
                </a:lnTo>
                <a:lnTo>
                  <a:pt x="62352" y="76384"/>
                </a:lnTo>
                <a:lnTo>
                  <a:pt x="62228" y="77794"/>
                </a:lnTo>
                <a:lnTo>
                  <a:pt x="62104" y="79205"/>
                </a:lnTo>
                <a:lnTo>
                  <a:pt x="61965" y="80651"/>
                </a:lnTo>
                <a:lnTo>
                  <a:pt x="61819" y="82062"/>
                </a:lnTo>
                <a:lnTo>
                  <a:pt x="61674" y="83509"/>
                </a:lnTo>
                <a:lnTo>
                  <a:pt x="61520" y="84955"/>
                </a:lnTo>
                <a:lnTo>
                  <a:pt x="61360" y="86402"/>
                </a:lnTo>
                <a:lnTo>
                  <a:pt x="61192" y="87885"/>
                </a:lnTo>
                <a:lnTo>
                  <a:pt x="61017" y="89331"/>
                </a:lnTo>
                <a:lnTo>
                  <a:pt x="60842" y="90814"/>
                </a:lnTo>
                <a:lnTo>
                  <a:pt x="60660" y="92261"/>
                </a:lnTo>
                <a:lnTo>
                  <a:pt x="60470" y="93744"/>
                </a:lnTo>
                <a:lnTo>
                  <a:pt x="60076" y="96673"/>
                </a:lnTo>
                <a:lnTo>
                  <a:pt x="59660" y="99639"/>
                </a:lnTo>
                <a:lnTo>
                  <a:pt x="59230" y="102568"/>
                </a:lnTo>
                <a:lnTo>
                  <a:pt x="58778" y="105461"/>
                </a:lnTo>
                <a:lnTo>
                  <a:pt x="58304" y="108355"/>
                </a:lnTo>
                <a:lnTo>
                  <a:pt x="57822" y="111176"/>
                </a:lnTo>
                <a:lnTo>
                  <a:pt x="57319" y="113997"/>
                </a:lnTo>
                <a:lnTo>
                  <a:pt x="57064" y="115371"/>
                </a:lnTo>
                <a:lnTo>
                  <a:pt x="56801" y="116745"/>
                </a:lnTo>
                <a:lnTo>
                  <a:pt x="56597" y="117758"/>
                </a:lnTo>
                <a:lnTo>
                  <a:pt x="56400" y="118734"/>
                </a:lnTo>
                <a:lnTo>
                  <a:pt x="56196" y="119639"/>
                </a:lnTo>
                <a:lnTo>
                  <a:pt x="55991" y="120507"/>
                </a:lnTo>
                <a:lnTo>
                  <a:pt x="55794" y="121302"/>
                </a:lnTo>
                <a:lnTo>
                  <a:pt x="55590" y="122026"/>
                </a:lnTo>
                <a:lnTo>
                  <a:pt x="55393" y="122713"/>
                </a:lnTo>
                <a:lnTo>
                  <a:pt x="55189" y="123328"/>
                </a:lnTo>
                <a:lnTo>
                  <a:pt x="54992" y="123906"/>
                </a:lnTo>
                <a:lnTo>
                  <a:pt x="54788" y="124413"/>
                </a:lnTo>
                <a:lnTo>
                  <a:pt x="54591" y="124847"/>
                </a:lnTo>
                <a:lnTo>
                  <a:pt x="54394" y="125244"/>
                </a:lnTo>
                <a:lnTo>
                  <a:pt x="54190" y="125570"/>
                </a:lnTo>
                <a:lnTo>
                  <a:pt x="53993" y="125859"/>
                </a:lnTo>
                <a:lnTo>
                  <a:pt x="53796" y="126076"/>
                </a:lnTo>
                <a:lnTo>
                  <a:pt x="53599" y="126221"/>
                </a:lnTo>
                <a:lnTo>
                  <a:pt x="53686" y="125208"/>
                </a:lnTo>
                <a:lnTo>
                  <a:pt x="53759" y="124159"/>
                </a:lnTo>
                <a:lnTo>
                  <a:pt x="53832" y="123111"/>
                </a:lnTo>
                <a:lnTo>
                  <a:pt x="53898" y="122098"/>
                </a:lnTo>
                <a:lnTo>
                  <a:pt x="53956" y="121013"/>
                </a:lnTo>
                <a:lnTo>
                  <a:pt x="54007" y="119964"/>
                </a:lnTo>
                <a:lnTo>
                  <a:pt x="54058" y="118915"/>
                </a:lnTo>
                <a:lnTo>
                  <a:pt x="54102" y="117866"/>
                </a:lnTo>
                <a:lnTo>
                  <a:pt x="54131" y="116782"/>
                </a:lnTo>
                <a:lnTo>
                  <a:pt x="54168" y="115733"/>
                </a:lnTo>
                <a:lnTo>
                  <a:pt x="54190" y="114648"/>
                </a:lnTo>
                <a:lnTo>
                  <a:pt x="54204" y="113599"/>
                </a:lnTo>
                <a:lnTo>
                  <a:pt x="54219" y="112514"/>
                </a:lnTo>
                <a:lnTo>
                  <a:pt x="54226" y="111465"/>
                </a:lnTo>
                <a:lnTo>
                  <a:pt x="54226" y="110416"/>
                </a:lnTo>
                <a:lnTo>
                  <a:pt x="54219" y="109367"/>
                </a:lnTo>
                <a:lnTo>
                  <a:pt x="54212" y="108319"/>
                </a:lnTo>
                <a:lnTo>
                  <a:pt x="54190" y="107270"/>
                </a:lnTo>
                <a:lnTo>
                  <a:pt x="54168" y="106257"/>
                </a:lnTo>
                <a:lnTo>
                  <a:pt x="54139" y="105208"/>
                </a:lnTo>
                <a:lnTo>
                  <a:pt x="54102" y="104196"/>
                </a:lnTo>
                <a:lnTo>
                  <a:pt x="54066" y="103183"/>
                </a:lnTo>
                <a:lnTo>
                  <a:pt x="54015" y="102206"/>
                </a:lnTo>
                <a:lnTo>
                  <a:pt x="53964" y="101194"/>
                </a:lnTo>
                <a:lnTo>
                  <a:pt x="53905" y="100217"/>
                </a:lnTo>
                <a:lnTo>
                  <a:pt x="53840" y="99277"/>
                </a:lnTo>
                <a:lnTo>
                  <a:pt x="53774" y="98301"/>
                </a:lnTo>
                <a:lnTo>
                  <a:pt x="53694" y="97360"/>
                </a:lnTo>
                <a:lnTo>
                  <a:pt x="53613" y="96456"/>
                </a:lnTo>
                <a:lnTo>
                  <a:pt x="53526" y="95552"/>
                </a:lnTo>
                <a:lnTo>
                  <a:pt x="53431" y="94684"/>
                </a:lnTo>
                <a:lnTo>
                  <a:pt x="53329" y="93780"/>
                </a:lnTo>
                <a:lnTo>
                  <a:pt x="53176" y="92622"/>
                </a:lnTo>
                <a:lnTo>
                  <a:pt x="53023" y="91501"/>
                </a:lnTo>
                <a:lnTo>
                  <a:pt x="52855" y="90452"/>
                </a:lnTo>
                <a:lnTo>
                  <a:pt x="52680" y="89440"/>
                </a:lnTo>
                <a:lnTo>
                  <a:pt x="52497" y="88536"/>
                </a:lnTo>
                <a:lnTo>
                  <a:pt x="52308" y="87704"/>
                </a:lnTo>
                <a:lnTo>
                  <a:pt x="52118" y="86944"/>
                </a:lnTo>
                <a:lnTo>
                  <a:pt x="51914" y="86221"/>
                </a:lnTo>
                <a:lnTo>
                  <a:pt x="51710" y="85606"/>
                </a:lnTo>
                <a:lnTo>
                  <a:pt x="51498" y="85064"/>
                </a:lnTo>
                <a:lnTo>
                  <a:pt x="51287" y="84630"/>
                </a:lnTo>
                <a:lnTo>
                  <a:pt x="51068" y="84232"/>
                </a:lnTo>
                <a:lnTo>
                  <a:pt x="50842" y="83943"/>
                </a:lnTo>
                <a:lnTo>
                  <a:pt x="50623" y="83726"/>
                </a:lnTo>
                <a:lnTo>
                  <a:pt x="50389" y="83581"/>
                </a:lnTo>
                <a:lnTo>
                  <a:pt x="50280" y="83581"/>
                </a:lnTo>
                <a:lnTo>
                  <a:pt x="50163" y="83545"/>
                </a:lnTo>
                <a:lnTo>
                  <a:pt x="50010" y="83581"/>
                </a:lnTo>
                <a:lnTo>
                  <a:pt x="49864" y="83617"/>
                </a:lnTo>
                <a:lnTo>
                  <a:pt x="49718" y="83726"/>
                </a:lnTo>
                <a:lnTo>
                  <a:pt x="49565" y="83834"/>
                </a:lnTo>
                <a:lnTo>
                  <a:pt x="49441" y="83979"/>
                </a:lnTo>
                <a:lnTo>
                  <a:pt x="49324" y="84160"/>
                </a:lnTo>
                <a:lnTo>
                  <a:pt x="49215" y="84340"/>
                </a:lnTo>
                <a:lnTo>
                  <a:pt x="49098" y="84557"/>
                </a:lnTo>
                <a:lnTo>
                  <a:pt x="48996" y="84774"/>
                </a:lnTo>
                <a:lnTo>
                  <a:pt x="48887" y="85064"/>
                </a:lnTo>
                <a:lnTo>
                  <a:pt x="48792" y="85353"/>
                </a:lnTo>
                <a:lnTo>
                  <a:pt x="48690" y="85642"/>
                </a:lnTo>
                <a:lnTo>
                  <a:pt x="48602" y="86004"/>
                </a:lnTo>
                <a:lnTo>
                  <a:pt x="48507" y="86366"/>
                </a:lnTo>
                <a:lnTo>
                  <a:pt x="48427" y="86727"/>
                </a:lnTo>
                <a:lnTo>
                  <a:pt x="48347" y="87125"/>
                </a:lnTo>
                <a:lnTo>
                  <a:pt x="48267" y="87559"/>
                </a:lnTo>
                <a:lnTo>
                  <a:pt x="48194" y="88029"/>
                </a:lnTo>
                <a:lnTo>
                  <a:pt x="48121" y="88499"/>
                </a:lnTo>
                <a:lnTo>
                  <a:pt x="48055" y="89006"/>
                </a:lnTo>
                <a:lnTo>
                  <a:pt x="47997" y="89512"/>
                </a:lnTo>
                <a:lnTo>
                  <a:pt x="47938" y="90055"/>
                </a:lnTo>
                <a:lnTo>
                  <a:pt x="47887" y="90597"/>
                </a:lnTo>
                <a:lnTo>
                  <a:pt x="47836" y="91176"/>
                </a:lnTo>
                <a:lnTo>
                  <a:pt x="47793" y="91791"/>
                </a:lnTo>
                <a:lnTo>
                  <a:pt x="47756" y="92405"/>
                </a:lnTo>
                <a:lnTo>
                  <a:pt x="47720" y="93020"/>
                </a:lnTo>
                <a:lnTo>
                  <a:pt x="47683" y="93707"/>
                </a:lnTo>
                <a:lnTo>
                  <a:pt x="47661" y="94358"/>
                </a:lnTo>
                <a:lnTo>
                  <a:pt x="47632" y="95046"/>
                </a:lnTo>
                <a:lnTo>
                  <a:pt x="47618" y="95769"/>
                </a:lnTo>
                <a:lnTo>
                  <a:pt x="47603" y="96492"/>
                </a:lnTo>
                <a:lnTo>
                  <a:pt x="47596" y="97252"/>
                </a:lnTo>
                <a:lnTo>
                  <a:pt x="47588" y="98011"/>
                </a:lnTo>
                <a:lnTo>
                  <a:pt x="47588" y="98771"/>
                </a:lnTo>
                <a:lnTo>
                  <a:pt x="47596" y="99566"/>
                </a:lnTo>
                <a:lnTo>
                  <a:pt x="47610" y="100760"/>
                </a:lnTo>
                <a:lnTo>
                  <a:pt x="47639" y="101953"/>
                </a:lnTo>
                <a:lnTo>
                  <a:pt x="47669" y="103147"/>
                </a:lnTo>
                <a:lnTo>
                  <a:pt x="47712" y="104376"/>
                </a:lnTo>
                <a:lnTo>
                  <a:pt x="47771" y="105570"/>
                </a:lnTo>
                <a:lnTo>
                  <a:pt x="47829" y="106800"/>
                </a:lnTo>
                <a:lnTo>
                  <a:pt x="47902" y="107993"/>
                </a:lnTo>
                <a:lnTo>
                  <a:pt x="47982" y="109187"/>
                </a:lnTo>
                <a:lnTo>
                  <a:pt x="48070" y="110416"/>
                </a:lnTo>
                <a:lnTo>
                  <a:pt x="48165" y="111610"/>
                </a:lnTo>
                <a:lnTo>
                  <a:pt x="48267" y="112767"/>
                </a:lnTo>
                <a:lnTo>
                  <a:pt x="48376" y="113924"/>
                </a:lnTo>
                <a:lnTo>
                  <a:pt x="48493" y="115082"/>
                </a:lnTo>
                <a:lnTo>
                  <a:pt x="48624" y="116203"/>
                </a:lnTo>
                <a:lnTo>
                  <a:pt x="48755" y="117324"/>
                </a:lnTo>
                <a:lnTo>
                  <a:pt x="48894" y="118409"/>
                </a:lnTo>
                <a:lnTo>
                  <a:pt x="49047" y="119458"/>
                </a:lnTo>
                <a:lnTo>
                  <a:pt x="49200" y="120507"/>
                </a:lnTo>
                <a:lnTo>
                  <a:pt x="49361" y="121483"/>
                </a:lnTo>
                <a:lnTo>
                  <a:pt x="49529" y="122460"/>
                </a:lnTo>
                <a:lnTo>
                  <a:pt x="49704" y="123400"/>
                </a:lnTo>
                <a:lnTo>
                  <a:pt x="49879" y="124304"/>
                </a:lnTo>
                <a:lnTo>
                  <a:pt x="50068" y="125136"/>
                </a:lnTo>
                <a:lnTo>
                  <a:pt x="50258" y="125968"/>
                </a:lnTo>
                <a:lnTo>
                  <a:pt x="50455" y="126727"/>
                </a:lnTo>
                <a:lnTo>
                  <a:pt x="50652" y="127414"/>
                </a:lnTo>
                <a:lnTo>
                  <a:pt x="50863" y="128102"/>
                </a:lnTo>
                <a:lnTo>
                  <a:pt x="51075" y="128716"/>
                </a:lnTo>
                <a:lnTo>
                  <a:pt x="51287" y="129259"/>
                </a:lnTo>
                <a:lnTo>
                  <a:pt x="51513" y="129765"/>
                </a:lnTo>
                <a:lnTo>
                  <a:pt x="51739" y="130199"/>
                </a:lnTo>
                <a:lnTo>
                  <a:pt x="51965" y="130597"/>
                </a:lnTo>
                <a:lnTo>
                  <a:pt x="51848" y="131429"/>
                </a:lnTo>
                <a:lnTo>
                  <a:pt x="51732" y="132261"/>
                </a:lnTo>
                <a:lnTo>
                  <a:pt x="51608" y="133056"/>
                </a:lnTo>
                <a:lnTo>
                  <a:pt x="51476" y="133852"/>
                </a:lnTo>
                <a:lnTo>
                  <a:pt x="51345" y="134648"/>
                </a:lnTo>
                <a:lnTo>
                  <a:pt x="51206" y="135443"/>
                </a:lnTo>
                <a:lnTo>
                  <a:pt x="51060" y="136203"/>
                </a:lnTo>
                <a:lnTo>
                  <a:pt x="50915" y="136962"/>
                </a:lnTo>
                <a:lnTo>
                  <a:pt x="50761" y="137686"/>
                </a:lnTo>
                <a:lnTo>
                  <a:pt x="50608" y="138445"/>
                </a:lnTo>
                <a:lnTo>
                  <a:pt x="50448" y="139168"/>
                </a:lnTo>
                <a:lnTo>
                  <a:pt x="50280" y="139892"/>
                </a:lnTo>
                <a:lnTo>
                  <a:pt x="50112" y="140579"/>
                </a:lnTo>
                <a:lnTo>
                  <a:pt x="49937" y="141266"/>
                </a:lnTo>
                <a:lnTo>
                  <a:pt x="49755" y="141953"/>
                </a:lnTo>
                <a:lnTo>
                  <a:pt x="49572" y="142640"/>
                </a:lnTo>
                <a:lnTo>
                  <a:pt x="49383" y="143291"/>
                </a:lnTo>
                <a:lnTo>
                  <a:pt x="49193" y="143942"/>
                </a:lnTo>
                <a:lnTo>
                  <a:pt x="48799" y="145172"/>
                </a:lnTo>
                <a:lnTo>
                  <a:pt x="48383" y="146402"/>
                </a:lnTo>
                <a:lnTo>
                  <a:pt x="47953" y="147523"/>
                </a:lnTo>
                <a:lnTo>
                  <a:pt x="47508" y="148644"/>
                </a:lnTo>
                <a:lnTo>
                  <a:pt x="47049" y="149693"/>
                </a:lnTo>
                <a:lnTo>
                  <a:pt x="46567" y="150705"/>
                </a:lnTo>
                <a:lnTo>
                  <a:pt x="46078" y="151646"/>
                </a:lnTo>
                <a:lnTo>
                  <a:pt x="45648" y="152369"/>
                </a:lnTo>
                <a:lnTo>
                  <a:pt x="45437" y="152695"/>
                </a:lnTo>
                <a:lnTo>
                  <a:pt x="45225" y="153020"/>
                </a:lnTo>
                <a:lnTo>
                  <a:pt x="45013" y="153309"/>
                </a:lnTo>
                <a:lnTo>
                  <a:pt x="44802" y="153563"/>
                </a:lnTo>
                <a:lnTo>
                  <a:pt x="44590" y="153780"/>
                </a:lnTo>
                <a:lnTo>
                  <a:pt x="44386" y="153997"/>
                </a:lnTo>
                <a:lnTo>
                  <a:pt x="44182" y="154177"/>
                </a:lnTo>
                <a:lnTo>
                  <a:pt x="43978" y="154358"/>
                </a:lnTo>
                <a:lnTo>
                  <a:pt x="43773" y="154503"/>
                </a:lnTo>
                <a:lnTo>
                  <a:pt x="43569" y="154611"/>
                </a:lnTo>
                <a:lnTo>
                  <a:pt x="43365" y="154684"/>
                </a:lnTo>
                <a:lnTo>
                  <a:pt x="43168" y="154756"/>
                </a:lnTo>
                <a:lnTo>
                  <a:pt x="42971" y="154792"/>
                </a:lnTo>
                <a:lnTo>
                  <a:pt x="42555" y="154792"/>
                </a:lnTo>
                <a:lnTo>
                  <a:pt x="42344" y="154756"/>
                </a:lnTo>
                <a:lnTo>
                  <a:pt x="42140" y="154684"/>
                </a:lnTo>
                <a:lnTo>
                  <a:pt x="41935" y="154575"/>
                </a:lnTo>
                <a:lnTo>
                  <a:pt x="41731" y="154431"/>
                </a:lnTo>
                <a:lnTo>
                  <a:pt x="41534" y="154286"/>
                </a:lnTo>
                <a:lnTo>
                  <a:pt x="41337" y="154141"/>
                </a:lnTo>
                <a:lnTo>
                  <a:pt x="41148" y="153924"/>
                </a:lnTo>
                <a:lnTo>
                  <a:pt x="40965" y="153707"/>
                </a:lnTo>
                <a:lnTo>
                  <a:pt x="40776" y="153454"/>
                </a:lnTo>
                <a:lnTo>
                  <a:pt x="40600" y="153201"/>
                </a:lnTo>
                <a:lnTo>
                  <a:pt x="40418" y="152912"/>
                </a:lnTo>
                <a:lnTo>
                  <a:pt x="40250" y="152586"/>
                </a:lnTo>
                <a:lnTo>
                  <a:pt x="40075" y="152261"/>
                </a:lnTo>
                <a:lnTo>
                  <a:pt x="39908" y="151935"/>
                </a:lnTo>
                <a:lnTo>
                  <a:pt x="39747" y="151573"/>
                </a:lnTo>
                <a:lnTo>
                  <a:pt x="39587" y="151176"/>
                </a:lnTo>
                <a:lnTo>
                  <a:pt x="39426" y="150778"/>
                </a:lnTo>
                <a:lnTo>
                  <a:pt x="39127" y="149946"/>
                </a:lnTo>
                <a:lnTo>
                  <a:pt x="38835" y="149042"/>
                </a:lnTo>
                <a:lnTo>
                  <a:pt x="38551" y="148065"/>
                </a:lnTo>
                <a:lnTo>
                  <a:pt x="38281" y="147053"/>
                </a:lnTo>
                <a:lnTo>
                  <a:pt x="38026" y="146004"/>
                </a:lnTo>
                <a:lnTo>
                  <a:pt x="37785" y="144919"/>
                </a:lnTo>
                <a:lnTo>
                  <a:pt x="37551" y="143798"/>
                </a:lnTo>
                <a:lnTo>
                  <a:pt x="37333" y="142677"/>
                </a:lnTo>
                <a:lnTo>
                  <a:pt x="37121" y="141483"/>
                </a:lnTo>
                <a:lnTo>
                  <a:pt x="36924" y="140326"/>
                </a:lnTo>
                <a:lnTo>
                  <a:pt x="36742" y="139132"/>
                </a:lnTo>
                <a:lnTo>
                  <a:pt x="36559" y="137939"/>
                </a:lnTo>
                <a:lnTo>
                  <a:pt x="36399" y="136781"/>
                </a:lnTo>
                <a:lnTo>
                  <a:pt x="36238" y="135588"/>
                </a:lnTo>
                <a:lnTo>
                  <a:pt x="36093" y="134431"/>
                </a:lnTo>
                <a:lnTo>
                  <a:pt x="35961" y="133273"/>
                </a:lnTo>
                <a:lnTo>
                  <a:pt x="35830" y="132188"/>
                </a:lnTo>
                <a:lnTo>
                  <a:pt x="35721" y="131103"/>
                </a:lnTo>
                <a:lnTo>
                  <a:pt x="35611" y="130055"/>
                </a:lnTo>
                <a:lnTo>
                  <a:pt x="35422" y="128065"/>
                </a:lnTo>
                <a:lnTo>
                  <a:pt x="35276" y="126329"/>
                </a:lnTo>
                <a:lnTo>
                  <a:pt x="35575" y="125353"/>
                </a:lnTo>
                <a:lnTo>
                  <a:pt x="35859" y="124340"/>
                </a:lnTo>
                <a:lnTo>
                  <a:pt x="36122" y="123400"/>
                </a:lnTo>
                <a:lnTo>
                  <a:pt x="36377" y="122460"/>
                </a:lnTo>
                <a:lnTo>
                  <a:pt x="36610" y="121519"/>
                </a:lnTo>
                <a:lnTo>
                  <a:pt x="36837" y="120615"/>
                </a:lnTo>
                <a:lnTo>
                  <a:pt x="37041" y="119711"/>
                </a:lnTo>
                <a:lnTo>
                  <a:pt x="37238" y="118843"/>
                </a:lnTo>
                <a:lnTo>
                  <a:pt x="37420" y="117975"/>
                </a:lnTo>
                <a:lnTo>
                  <a:pt x="37581" y="117143"/>
                </a:lnTo>
                <a:lnTo>
                  <a:pt x="37741" y="116311"/>
                </a:lnTo>
                <a:lnTo>
                  <a:pt x="37880" y="115516"/>
                </a:lnTo>
                <a:lnTo>
                  <a:pt x="38011" y="114720"/>
                </a:lnTo>
                <a:lnTo>
                  <a:pt x="38128" y="113961"/>
                </a:lnTo>
                <a:lnTo>
                  <a:pt x="38237" y="113201"/>
                </a:lnTo>
                <a:lnTo>
                  <a:pt x="38339" y="112478"/>
                </a:lnTo>
                <a:lnTo>
                  <a:pt x="38419" y="111754"/>
                </a:lnTo>
                <a:lnTo>
                  <a:pt x="38500" y="111067"/>
                </a:lnTo>
                <a:lnTo>
                  <a:pt x="38565" y="110416"/>
                </a:lnTo>
                <a:lnTo>
                  <a:pt x="38624" y="109729"/>
                </a:lnTo>
                <a:lnTo>
                  <a:pt x="38675" y="109114"/>
                </a:lnTo>
                <a:lnTo>
                  <a:pt x="38719" y="108463"/>
                </a:lnTo>
                <a:lnTo>
                  <a:pt x="38748" y="107885"/>
                </a:lnTo>
                <a:lnTo>
                  <a:pt x="38777" y="107270"/>
                </a:lnTo>
                <a:lnTo>
                  <a:pt x="38799" y="106727"/>
                </a:lnTo>
                <a:lnTo>
                  <a:pt x="38806" y="106149"/>
                </a:lnTo>
                <a:lnTo>
                  <a:pt x="38813" y="105642"/>
                </a:lnTo>
                <a:lnTo>
                  <a:pt x="38813" y="105100"/>
                </a:lnTo>
                <a:lnTo>
                  <a:pt x="38806" y="104630"/>
                </a:lnTo>
                <a:lnTo>
                  <a:pt x="38799" y="104123"/>
                </a:lnTo>
                <a:lnTo>
                  <a:pt x="38784" y="103689"/>
                </a:lnTo>
                <a:lnTo>
                  <a:pt x="38762" y="103219"/>
                </a:lnTo>
                <a:lnTo>
                  <a:pt x="38740" y="102749"/>
                </a:lnTo>
                <a:lnTo>
                  <a:pt x="38704" y="102279"/>
                </a:lnTo>
                <a:lnTo>
                  <a:pt x="38667" y="101845"/>
                </a:lnTo>
                <a:lnTo>
                  <a:pt x="38631" y="101375"/>
                </a:lnTo>
                <a:lnTo>
                  <a:pt x="38580" y="100941"/>
                </a:lnTo>
                <a:lnTo>
                  <a:pt x="38529" y="100543"/>
                </a:lnTo>
                <a:lnTo>
                  <a:pt x="38471" y="100109"/>
                </a:lnTo>
                <a:lnTo>
                  <a:pt x="38412" y="99711"/>
                </a:lnTo>
                <a:lnTo>
                  <a:pt x="38347" y="99313"/>
                </a:lnTo>
                <a:lnTo>
                  <a:pt x="38274" y="98952"/>
                </a:lnTo>
                <a:lnTo>
                  <a:pt x="38193" y="98590"/>
                </a:lnTo>
                <a:lnTo>
                  <a:pt x="38113" y="98228"/>
                </a:lnTo>
                <a:lnTo>
                  <a:pt x="38033" y="97903"/>
                </a:lnTo>
                <a:lnTo>
                  <a:pt x="37938" y="97577"/>
                </a:lnTo>
                <a:lnTo>
                  <a:pt x="37843" y="97252"/>
                </a:lnTo>
                <a:lnTo>
                  <a:pt x="37748" y="96962"/>
                </a:lnTo>
                <a:lnTo>
                  <a:pt x="37646" y="96673"/>
                </a:lnTo>
                <a:lnTo>
                  <a:pt x="37537" y="96384"/>
                </a:lnTo>
                <a:lnTo>
                  <a:pt x="37311" y="95877"/>
                </a:lnTo>
                <a:lnTo>
                  <a:pt x="37063" y="95407"/>
                </a:lnTo>
                <a:lnTo>
                  <a:pt x="36800" y="95009"/>
                </a:lnTo>
                <a:lnTo>
                  <a:pt x="36523" y="94648"/>
                </a:lnTo>
                <a:lnTo>
                  <a:pt x="36231" y="94358"/>
                </a:lnTo>
                <a:lnTo>
                  <a:pt x="35925" y="94141"/>
                </a:lnTo>
                <a:lnTo>
                  <a:pt x="35604" y="93961"/>
                </a:lnTo>
                <a:lnTo>
                  <a:pt x="35436" y="93924"/>
                </a:lnTo>
                <a:lnTo>
                  <a:pt x="35327" y="93924"/>
                </a:lnTo>
                <a:lnTo>
                  <a:pt x="35225" y="93997"/>
                </a:lnTo>
                <a:lnTo>
                  <a:pt x="35122" y="94069"/>
                </a:lnTo>
                <a:lnTo>
                  <a:pt x="35020" y="94178"/>
                </a:lnTo>
                <a:lnTo>
                  <a:pt x="34918" y="94286"/>
                </a:lnTo>
                <a:lnTo>
                  <a:pt x="34823" y="94467"/>
                </a:lnTo>
                <a:lnTo>
                  <a:pt x="34736" y="94648"/>
                </a:lnTo>
                <a:lnTo>
                  <a:pt x="34641" y="94865"/>
                </a:lnTo>
                <a:lnTo>
                  <a:pt x="34554" y="95118"/>
                </a:lnTo>
                <a:lnTo>
                  <a:pt x="34473" y="95407"/>
                </a:lnTo>
                <a:lnTo>
                  <a:pt x="34386" y="95697"/>
                </a:lnTo>
                <a:lnTo>
                  <a:pt x="34313" y="96058"/>
                </a:lnTo>
                <a:lnTo>
                  <a:pt x="34233" y="96420"/>
                </a:lnTo>
                <a:lnTo>
                  <a:pt x="34160" y="96782"/>
                </a:lnTo>
                <a:lnTo>
                  <a:pt x="34094" y="97216"/>
                </a:lnTo>
                <a:lnTo>
                  <a:pt x="34028" y="97650"/>
                </a:lnTo>
                <a:lnTo>
                  <a:pt x="33955" y="98156"/>
                </a:lnTo>
                <a:lnTo>
                  <a:pt x="33897" y="98698"/>
                </a:lnTo>
                <a:lnTo>
                  <a:pt x="33839" y="99277"/>
                </a:lnTo>
                <a:lnTo>
                  <a:pt x="33780" y="99856"/>
                </a:lnTo>
                <a:lnTo>
                  <a:pt x="33729" y="100471"/>
                </a:lnTo>
                <a:lnTo>
                  <a:pt x="33685" y="101122"/>
                </a:lnTo>
                <a:lnTo>
                  <a:pt x="33642" y="101809"/>
                </a:lnTo>
                <a:lnTo>
                  <a:pt x="33605" y="102496"/>
                </a:lnTo>
                <a:lnTo>
                  <a:pt x="33576" y="103219"/>
                </a:lnTo>
                <a:lnTo>
                  <a:pt x="33547" y="103942"/>
                </a:lnTo>
                <a:lnTo>
                  <a:pt x="33525" y="104702"/>
                </a:lnTo>
                <a:lnTo>
                  <a:pt x="33503" y="105498"/>
                </a:lnTo>
                <a:lnTo>
                  <a:pt x="33489" y="106293"/>
                </a:lnTo>
                <a:lnTo>
                  <a:pt x="33474" y="107089"/>
                </a:lnTo>
                <a:lnTo>
                  <a:pt x="33474" y="107957"/>
                </a:lnTo>
                <a:lnTo>
                  <a:pt x="33467" y="108789"/>
                </a:lnTo>
                <a:lnTo>
                  <a:pt x="33481" y="110561"/>
                </a:lnTo>
                <a:lnTo>
                  <a:pt x="33503" y="112369"/>
                </a:lnTo>
                <a:lnTo>
                  <a:pt x="33547" y="114250"/>
                </a:lnTo>
                <a:lnTo>
                  <a:pt x="33605" y="116167"/>
                </a:lnTo>
                <a:lnTo>
                  <a:pt x="33685" y="118156"/>
                </a:lnTo>
                <a:lnTo>
                  <a:pt x="33780" y="120145"/>
                </a:lnTo>
                <a:lnTo>
                  <a:pt x="33890" y="122170"/>
                </a:lnTo>
                <a:lnTo>
                  <a:pt x="34021" y="124232"/>
                </a:lnTo>
                <a:lnTo>
                  <a:pt x="33525" y="125715"/>
                </a:lnTo>
                <a:lnTo>
                  <a:pt x="33007" y="127197"/>
                </a:lnTo>
                <a:lnTo>
                  <a:pt x="32460" y="128680"/>
                </a:lnTo>
                <a:lnTo>
                  <a:pt x="31884" y="130163"/>
                </a:lnTo>
                <a:lnTo>
                  <a:pt x="31278" y="131682"/>
                </a:lnTo>
                <a:lnTo>
                  <a:pt x="30651" y="133201"/>
                </a:lnTo>
                <a:lnTo>
                  <a:pt x="30002" y="134720"/>
                </a:lnTo>
                <a:lnTo>
                  <a:pt x="29324" y="136275"/>
                </a:lnTo>
                <a:lnTo>
                  <a:pt x="28893" y="137179"/>
                </a:lnTo>
                <a:lnTo>
                  <a:pt x="28477" y="137975"/>
                </a:lnTo>
                <a:lnTo>
                  <a:pt x="28069" y="138698"/>
                </a:lnTo>
                <a:lnTo>
                  <a:pt x="27675" y="139313"/>
                </a:lnTo>
                <a:lnTo>
                  <a:pt x="27281" y="139856"/>
                </a:lnTo>
                <a:lnTo>
                  <a:pt x="26902" y="140253"/>
                </a:lnTo>
                <a:lnTo>
                  <a:pt x="26712" y="140434"/>
                </a:lnTo>
                <a:lnTo>
                  <a:pt x="26530" y="140615"/>
                </a:lnTo>
                <a:lnTo>
                  <a:pt x="26347" y="140724"/>
                </a:lnTo>
                <a:lnTo>
                  <a:pt x="26165" y="140832"/>
                </a:lnTo>
                <a:lnTo>
                  <a:pt x="25990" y="140904"/>
                </a:lnTo>
                <a:lnTo>
                  <a:pt x="25808" y="140977"/>
                </a:lnTo>
                <a:lnTo>
                  <a:pt x="25297" y="140977"/>
                </a:lnTo>
                <a:lnTo>
                  <a:pt x="25129" y="140941"/>
                </a:lnTo>
                <a:lnTo>
                  <a:pt x="24962" y="140868"/>
                </a:lnTo>
                <a:lnTo>
                  <a:pt x="24801" y="140760"/>
                </a:lnTo>
                <a:lnTo>
                  <a:pt x="24641" y="140651"/>
                </a:lnTo>
                <a:lnTo>
                  <a:pt x="24480" y="140507"/>
                </a:lnTo>
                <a:lnTo>
                  <a:pt x="24327" y="140362"/>
                </a:lnTo>
                <a:lnTo>
                  <a:pt x="24174" y="140145"/>
                </a:lnTo>
                <a:lnTo>
                  <a:pt x="24021" y="139928"/>
                </a:lnTo>
                <a:lnTo>
                  <a:pt x="23875" y="139711"/>
                </a:lnTo>
                <a:lnTo>
                  <a:pt x="23729" y="139422"/>
                </a:lnTo>
                <a:lnTo>
                  <a:pt x="23583" y="139132"/>
                </a:lnTo>
                <a:lnTo>
                  <a:pt x="23444" y="138843"/>
                </a:lnTo>
                <a:lnTo>
                  <a:pt x="23298" y="138517"/>
                </a:lnTo>
                <a:lnTo>
                  <a:pt x="23167" y="138156"/>
                </a:lnTo>
                <a:lnTo>
                  <a:pt x="23029" y="137758"/>
                </a:lnTo>
                <a:lnTo>
                  <a:pt x="22897" y="137360"/>
                </a:lnTo>
                <a:lnTo>
                  <a:pt x="22766" y="136926"/>
                </a:lnTo>
                <a:lnTo>
                  <a:pt x="22635" y="136456"/>
                </a:lnTo>
                <a:lnTo>
                  <a:pt x="22511" y="135986"/>
                </a:lnTo>
                <a:lnTo>
                  <a:pt x="22387" y="135479"/>
                </a:lnTo>
                <a:lnTo>
                  <a:pt x="22263" y="134937"/>
                </a:lnTo>
                <a:lnTo>
                  <a:pt x="22146" y="134358"/>
                </a:lnTo>
                <a:lnTo>
                  <a:pt x="22029" y="133780"/>
                </a:lnTo>
                <a:lnTo>
                  <a:pt x="21913" y="133201"/>
                </a:lnTo>
                <a:lnTo>
                  <a:pt x="21803" y="132550"/>
                </a:lnTo>
                <a:lnTo>
                  <a:pt x="21694" y="131899"/>
                </a:lnTo>
                <a:lnTo>
                  <a:pt x="21584" y="131212"/>
                </a:lnTo>
                <a:lnTo>
                  <a:pt x="21482" y="130525"/>
                </a:lnTo>
                <a:lnTo>
                  <a:pt x="21380" y="129801"/>
                </a:lnTo>
                <a:lnTo>
                  <a:pt x="21278" y="129042"/>
                </a:lnTo>
                <a:lnTo>
                  <a:pt x="21176" y="128282"/>
                </a:lnTo>
                <a:lnTo>
                  <a:pt x="21081" y="127487"/>
                </a:lnTo>
                <a:lnTo>
                  <a:pt x="20986" y="126655"/>
                </a:lnTo>
                <a:lnTo>
                  <a:pt x="20811" y="124919"/>
                </a:lnTo>
                <a:lnTo>
                  <a:pt x="20636" y="123111"/>
                </a:lnTo>
                <a:lnTo>
                  <a:pt x="20476" y="121194"/>
                </a:lnTo>
                <a:lnTo>
                  <a:pt x="20322" y="119168"/>
                </a:lnTo>
                <a:lnTo>
                  <a:pt x="20184" y="117035"/>
                </a:lnTo>
                <a:lnTo>
                  <a:pt x="20403" y="116601"/>
                </a:lnTo>
                <a:lnTo>
                  <a:pt x="20621" y="116058"/>
                </a:lnTo>
                <a:lnTo>
                  <a:pt x="20840" y="115516"/>
                </a:lnTo>
                <a:lnTo>
                  <a:pt x="21059" y="114937"/>
                </a:lnTo>
                <a:lnTo>
                  <a:pt x="21278" y="114286"/>
                </a:lnTo>
                <a:lnTo>
                  <a:pt x="21497" y="113599"/>
                </a:lnTo>
                <a:lnTo>
                  <a:pt x="21716" y="112876"/>
                </a:lnTo>
                <a:lnTo>
                  <a:pt x="21934" y="112080"/>
                </a:lnTo>
                <a:lnTo>
                  <a:pt x="22233" y="110959"/>
                </a:lnTo>
                <a:lnTo>
                  <a:pt x="22518" y="109838"/>
                </a:lnTo>
                <a:lnTo>
                  <a:pt x="22781" y="108716"/>
                </a:lnTo>
                <a:lnTo>
                  <a:pt x="23029" y="107631"/>
                </a:lnTo>
                <a:lnTo>
                  <a:pt x="23262" y="106546"/>
                </a:lnTo>
                <a:lnTo>
                  <a:pt x="23481" y="105461"/>
                </a:lnTo>
                <a:lnTo>
                  <a:pt x="23678" y="104413"/>
                </a:lnTo>
                <a:lnTo>
                  <a:pt x="23867" y="103364"/>
                </a:lnTo>
                <a:lnTo>
                  <a:pt x="24035" y="102315"/>
                </a:lnTo>
                <a:lnTo>
                  <a:pt x="24188" y="101302"/>
                </a:lnTo>
                <a:lnTo>
                  <a:pt x="24334" y="100290"/>
                </a:lnTo>
                <a:lnTo>
                  <a:pt x="24466" y="99277"/>
                </a:lnTo>
                <a:lnTo>
                  <a:pt x="24582" y="98301"/>
                </a:lnTo>
                <a:lnTo>
                  <a:pt x="24684" y="97324"/>
                </a:lnTo>
                <a:lnTo>
                  <a:pt x="24779" y="96384"/>
                </a:lnTo>
                <a:lnTo>
                  <a:pt x="24859" y="95443"/>
                </a:lnTo>
                <a:lnTo>
                  <a:pt x="24925" y="94539"/>
                </a:lnTo>
                <a:lnTo>
                  <a:pt x="24983" y="93635"/>
                </a:lnTo>
                <a:lnTo>
                  <a:pt x="25034" y="92731"/>
                </a:lnTo>
                <a:lnTo>
                  <a:pt x="25078" y="91863"/>
                </a:lnTo>
                <a:lnTo>
                  <a:pt x="25107" y="91031"/>
                </a:lnTo>
                <a:lnTo>
                  <a:pt x="25129" y="90199"/>
                </a:lnTo>
                <a:lnTo>
                  <a:pt x="25144" y="89404"/>
                </a:lnTo>
                <a:lnTo>
                  <a:pt x="25151" y="88608"/>
                </a:lnTo>
                <a:lnTo>
                  <a:pt x="25144" y="87812"/>
                </a:lnTo>
                <a:lnTo>
                  <a:pt x="25137" y="87053"/>
                </a:lnTo>
                <a:lnTo>
                  <a:pt x="25122" y="86329"/>
                </a:lnTo>
                <a:lnTo>
                  <a:pt x="25107" y="85606"/>
                </a:lnTo>
                <a:lnTo>
                  <a:pt x="25078" y="84919"/>
                </a:lnTo>
                <a:lnTo>
                  <a:pt x="25049" y="84232"/>
                </a:lnTo>
                <a:lnTo>
                  <a:pt x="25013" y="83581"/>
                </a:lnTo>
                <a:lnTo>
                  <a:pt x="24976" y="82966"/>
                </a:lnTo>
                <a:lnTo>
                  <a:pt x="24910" y="82098"/>
                </a:lnTo>
                <a:lnTo>
                  <a:pt x="24838" y="81230"/>
                </a:lnTo>
                <a:lnTo>
                  <a:pt x="24757" y="80398"/>
                </a:lnTo>
                <a:lnTo>
                  <a:pt x="24662" y="79603"/>
                </a:lnTo>
                <a:lnTo>
                  <a:pt x="24568" y="78807"/>
                </a:lnTo>
                <a:lnTo>
                  <a:pt x="24458" y="78047"/>
                </a:lnTo>
                <a:lnTo>
                  <a:pt x="24349" y="77288"/>
                </a:lnTo>
                <a:lnTo>
                  <a:pt x="24225" y="76565"/>
                </a:lnTo>
                <a:lnTo>
                  <a:pt x="24101" y="75841"/>
                </a:lnTo>
                <a:lnTo>
                  <a:pt x="23970" y="75154"/>
                </a:lnTo>
                <a:lnTo>
                  <a:pt x="23831" y="74503"/>
                </a:lnTo>
                <a:lnTo>
                  <a:pt x="23685" y="73888"/>
                </a:lnTo>
                <a:lnTo>
                  <a:pt x="23532" y="73273"/>
                </a:lnTo>
                <a:lnTo>
                  <a:pt x="23379" y="72695"/>
                </a:lnTo>
                <a:lnTo>
                  <a:pt x="23226" y="72116"/>
                </a:lnTo>
                <a:lnTo>
                  <a:pt x="23065" y="71610"/>
                </a:lnTo>
                <a:lnTo>
                  <a:pt x="22897" y="71103"/>
                </a:lnTo>
                <a:lnTo>
                  <a:pt x="22730" y="70633"/>
                </a:lnTo>
                <a:lnTo>
                  <a:pt x="22562" y="70163"/>
                </a:lnTo>
                <a:lnTo>
                  <a:pt x="22387" y="69765"/>
                </a:lnTo>
                <a:lnTo>
                  <a:pt x="22212" y="69368"/>
                </a:lnTo>
                <a:lnTo>
                  <a:pt x="22037" y="69006"/>
                </a:lnTo>
                <a:lnTo>
                  <a:pt x="21861" y="68680"/>
                </a:lnTo>
                <a:lnTo>
                  <a:pt x="21686" y="68391"/>
                </a:lnTo>
                <a:lnTo>
                  <a:pt x="21511" y="68138"/>
                </a:lnTo>
                <a:lnTo>
                  <a:pt x="21336" y="67921"/>
                </a:lnTo>
                <a:lnTo>
                  <a:pt x="21161" y="67704"/>
                </a:lnTo>
                <a:lnTo>
                  <a:pt x="20986" y="67559"/>
                </a:lnTo>
                <a:lnTo>
                  <a:pt x="20811" y="67415"/>
                </a:lnTo>
                <a:lnTo>
                  <a:pt x="20643" y="67342"/>
                </a:lnTo>
                <a:lnTo>
                  <a:pt x="20476" y="67270"/>
                </a:lnTo>
                <a:lnTo>
                  <a:pt x="20308" y="67270"/>
                </a:lnTo>
                <a:lnTo>
                  <a:pt x="20089" y="67306"/>
                </a:lnTo>
                <a:lnTo>
                  <a:pt x="19877" y="67415"/>
                </a:lnTo>
                <a:lnTo>
                  <a:pt x="19681" y="67559"/>
                </a:lnTo>
                <a:lnTo>
                  <a:pt x="19491" y="67812"/>
                </a:lnTo>
                <a:lnTo>
                  <a:pt x="19316" y="68102"/>
                </a:lnTo>
                <a:lnTo>
                  <a:pt x="19148" y="68500"/>
                </a:lnTo>
                <a:lnTo>
                  <a:pt x="19002" y="68897"/>
                </a:lnTo>
                <a:lnTo>
                  <a:pt x="18864" y="69404"/>
                </a:lnTo>
                <a:lnTo>
                  <a:pt x="18798" y="69657"/>
                </a:lnTo>
                <a:lnTo>
                  <a:pt x="18732" y="69946"/>
                </a:lnTo>
                <a:lnTo>
                  <a:pt x="18681" y="70235"/>
                </a:lnTo>
                <a:lnTo>
                  <a:pt x="18623" y="70525"/>
                </a:lnTo>
                <a:lnTo>
                  <a:pt x="18572" y="70850"/>
                </a:lnTo>
                <a:lnTo>
                  <a:pt x="18528" y="71212"/>
                </a:lnTo>
                <a:lnTo>
                  <a:pt x="18484" y="71537"/>
                </a:lnTo>
                <a:lnTo>
                  <a:pt x="18448" y="71899"/>
                </a:lnTo>
                <a:lnTo>
                  <a:pt x="18411" y="72261"/>
                </a:lnTo>
                <a:lnTo>
                  <a:pt x="18382" y="72659"/>
                </a:lnTo>
                <a:lnTo>
                  <a:pt x="18353" y="73056"/>
                </a:lnTo>
                <a:lnTo>
                  <a:pt x="18331" y="73454"/>
                </a:lnTo>
                <a:lnTo>
                  <a:pt x="18309" y="73888"/>
                </a:lnTo>
                <a:lnTo>
                  <a:pt x="18295" y="74322"/>
                </a:lnTo>
                <a:lnTo>
                  <a:pt x="18280" y="74756"/>
                </a:lnTo>
                <a:lnTo>
                  <a:pt x="18273" y="75226"/>
                </a:lnTo>
                <a:lnTo>
                  <a:pt x="18251" y="77650"/>
                </a:lnTo>
                <a:lnTo>
                  <a:pt x="18244" y="79277"/>
                </a:lnTo>
                <a:lnTo>
                  <a:pt x="18236" y="81085"/>
                </a:lnTo>
                <a:lnTo>
                  <a:pt x="18236" y="83147"/>
                </a:lnTo>
                <a:lnTo>
                  <a:pt x="18244" y="85353"/>
                </a:lnTo>
                <a:lnTo>
                  <a:pt x="18251" y="87740"/>
                </a:lnTo>
                <a:lnTo>
                  <a:pt x="18273" y="90272"/>
                </a:lnTo>
                <a:lnTo>
                  <a:pt x="18302" y="92948"/>
                </a:lnTo>
                <a:lnTo>
                  <a:pt x="18346" y="95733"/>
                </a:lnTo>
                <a:lnTo>
                  <a:pt x="18404" y="98626"/>
                </a:lnTo>
                <a:lnTo>
                  <a:pt x="18470" y="101555"/>
                </a:lnTo>
                <a:lnTo>
                  <a:pt x="18557" y="104557"/>
                </a:lnTo>
                <a:lnTo>
                  <a:pt x="18659" y="107595"/>
                </a:lnTo>
                <a:lnTo>
                  <a:pt x="18718" y="109114"/>
                </a:lnTo>
                <a:lnTo>
                  <a:pt x="18783" y="110633"/>
                </a:lnTo>
                <a:lnTo>
                  <a:pt x="18849" y="112152"/>
                </a:lnTo>
                <a:lnTo>
                  <a:pt x="18922" y="113671"/>
                </a:lnTo>
                <a:lnTo>
                  <a:pt x="18761" y="113816"/>
                </a:lnTo>
                <a:lnTo>
                  <a:pt x="18601" y="113924"/>
                </a:lnTo>
                <a:lnTo>
                  <a:pt x="18440" y="114033"/>
                </a:lnTo>
                <a:lnTo>
                  <a:pt x="18280" y="114105"/>
                </a:lnTo>
                <a:lnTo>
                  <a:pt x="18120" y="114105"/>
                </a:lnTo>
                <a:lnTo>
                  <a:pt x="17966" y="114141"/>
                </a:lnTo>
                <a:lnTo>
                  <a:pt x="17806" y="114105"/>
                </a:lnTo>
                <a:lnTo>
                  <a:pt x="17653" y="114033"/>
                </a:lnTo>
                <a:lnTo>
                  <a:pt x="17492" y="113961"/>
                </a:lnTo>
                <a:lnTo>
                  <a:pt x="17339" y="113852"/>
                </a:lnTo>
                <a:lnTo>
                  <a:pt x="17186" y="113707"/>
                </a:lnTo>
                <a:lnTo>
                  <a:pt x="17033" y="113563"/>
                </a:lnTo>
                <a:lnTo>
                  <a:pt x="16887" y="113346"/>
                </a:lnTo>
                <a:lnTo>
                  <a:pt x="16734" y="113165"/>
                </a:lnTo>
                <a:lnTo>
                  <a:pt x="16588" y="112912"/>
                </a:lnTo>
                <a:lnTo>
                  <a:pt x="16435" y="112659"/>
                </a:lnTo>
                <a:lnTo>
                  <a:pt x="16289" y="112369"/>
                </a:lnTo>
                <a:lnTo>
                  <a:pt x="16143" y="112044"/>
                </a:lnTo>
                <a:lnTo>
                  <a:pt x="15997" y="111718"/>
                </a:lnTo>
                <a:lnTo>
                  <a:pt x="15851" y="111393"/>
                </a:lnTo>
                <a:lnTo>
                  <a:pt x="15567" y="110633"/>
                </a:lnTo>
                <a:lnTo>
                  <a:pt x="15289" y="109765"/>
                </a:lnTo>
                <a:lnTo>
                  <a:pt x="15012" y="108861"/>
                </a:lnTo>
                <a:lnTo>
                  <a:pt x="14735" y="107848"/>
                </a:lnTo>
                <a:lnTo>
                  <a:pt x="14472" y="106800"/>
                </a:lnTo>
                <a:lnTo>
                  <a:pt x="14210" y="105678"/>
                </a:lnTo>
                <a:lnTo>
                  <a:pt x="13947" y="104521"/>
                </a:lnTo>
                <a:lnTo>
                  <a:pt x="13699" y="103291"/>
                </a:lnTo>
                <a:lnTo>
                  <a:pt x="13451" y="101989"/>
                </a:lnTo>
                <a:lnTo>
                  <a:pt x="13210" y="100651"/>
                </a:lnTo>
                <a:lnTo>
                  <a:pt x="12970" y="99313"/>
                </a:lnTo>
                <a:lnTo>
                  <a:pt x="12736" y="97903"/>
                </a:lnTo>
                <a:lnTo>
                  <a:pt x="12510" y="96456"/>
                </a:lnTo>
                <a:lnTo>
                  <a:pt x="12291" y="95009"/>
                </a:lnTo>
                <a:lnTo>
                  <a:pt x="12080" y="93527"/>
                </a:lnTo>
                <a:lnTo>
                  <a:pt x="11868" y="92008"/>
                </a:lnTo>
                <a:lnTo>
                  <a:pt x="11664" y="90489"/>
                </a:lnTo>
                <a:lnTo>
                  <a:pt x="11467" y="88970"/>
                </a:lnTo>
                <a:lnTo>
                  <a:pt x="11278" y="87414"/>
                </a:lnTo>
                <a:lnTo>
                  <a:pt x="11095" y="85895"/>
                </a:lnTo>
                <a:lnTo>
                  <a:pt x="10913" y="84340"/>
                </a:lnTo>
                <a:lnTo>
                  <a:pt x="10745" y="82821"/>
                </a:lnTo>
                <a:lnTo>
                  <a:pt x="10869" y="82424"/>
                </a:lnTo>
                <a:lnTo>
                  <a:pt x="10993" y="81990"/>
                </a:lnTo>
                <a:lnTo>
                  <a:pt x="11117" y="81556"/>
                </a:lnTo>
                <a:lnTo>
                  <a:pt x="11234" y="81085"/>
                </a:lnTo>
                <a:lnTo>
                  <a:pt x="11343" y="80615"/>
                </a:lnTo>
                <a:lnTo>
                  <a:pt x="11460" y="80109"/>
                </a:lnTo>
                <a:lnTo>
                  <a:pt x="11569" y="79603"/>
                </a:lnTo>
                <a:lnTo>
                  <a:pt x="11671" y="79060"/>
                </a:lnTo>
                <a:lnTo>
                  <a:pt x="11774" y="78481"/>
                </a:lnTo>
                <a:lnTo>
                  <a:pt x="11876" y="77903"/>
                </a:lnTo>
                <a:lnTo>
                  <a:pt x="11970" y="77324"/>
                </a:lnTo>
                <a:lnTo>
                  <a:pt x="12065" y="76709"/>
                </a:lnTo>
                <a:lnTo>
                  <a:pt x="12153" y="76058"/>
                </a:lnTo>
                <a:lnTo>
                  <a:pt x="12240" y="75407"/>
                </a:lnTo>
                <a:lnTo>
                  <a:pt x="12321" y="74756"/>
                </a:lnTo>
                <a:lnTo>
                  <a:pt x="12408" y="74069"/>
                </a:lnTo>
                <a:lnTo>
                  <a:pt x="12554" y="72659"/>
                </a:lnTo>
                <a:lnTo>
                  <a:pt x="12685" y="71248"/>
                </a:lnTo>
                <a:lnTo>
                  <a:pt x="12802" y="69874"/>
                </a:lnTo>
                <a:lnTo>
                  <a:pt x="12897" y="68500"/>
                </a:lnTo>
                <a:lnTo>
                  <a:pt x="12977" y="67125"/>
                </a:lnTo>
                <a:lnTo>
                  <a:pt x="13035" y="65751"/>
                </a:lnTo>
                <a:lnTo>
                  <a:pt x="13072" y="64413"/>
                </a:lnTo>
                <a:lnTo>
                  <a:pt x="13086" y="63762"/>
                </a:lnTo>
                <a:lnTo>
                  <a:pt x="13101" y="63075"/>
                </a:lnTo>
                <a:lnTo>
                  <a:pt x="13101" y="62424"/>
                </a:lnTo>
                <a:lnTo>
                  <a:pt x="13101" y="61773"/>
                </a:lnTo>
                <a:lnTo>
                  <a:pt x="13101" y="61122"/>
                </a:lnTo>
                <a:lnTo>
                  <a:pt x="13094" y="60471"/>
                </a:lnTo>
                <a:lnTo>
                  <a:pt x="13079" y="59856"/>
                </a:lnTo>
                <a:lnTo>
                  <a:pt x="13057" y="59205"/>
                </a:lnTo>
                <a:lnTo>
                  <a:pt x="13035" y="58590"/>
                </a:lnTo>
                <a:lnTo>
                  <a:pt x="13014" y="57975"/>
                </a:lnTo>
                <a:lnTo>
                  <a:pt x="12977" y="57360"/>
                </a:lnTo>
                <a:lnTo>
                  <a:pt x="12941" y="56745"/>
                </a:lnTo>
                <a:lnTo>
                  <a:pt x="12904" y="56131"/>
                </a:lnTo>
                <a:lnTo>
                  <a:pt x="12860" y="55552"/>
                </a:lnTo>
                <a:lnTo>
                  <a:pt x="12809" y="54973"/>
                </a:lnTo>
                <a:lnTo>
                  <a:pt x="12751" y="54395"/>
                </a:lnTo>
                <a:lnTo>
                  <a:pt x="12693" y="53816"/>
                </a:lnTo>
                <a:lnTo>
                  <a:pt x="12627" y="53237"/>
                </a:lnTo>
                <a:lnTo>
                  <a:pt x="12554" y="52659"/>
                </a:lnTo>
                <a:lnTo>
                  <a:pt x="12481" y="52080"/>
                </a:lnTo>
                <a:lnTo>
                  <a:pt x="12401" y="51501"/>
                </a:lnTo>
                <a:lnTo>
                  <a:pt x="12313" y="50995"/>
                </a:lnTo>
                <a:lnTo>
                  <a:pt x="12226" y="50453"/>
                </a:lnTo>
                <a:lnTo>
                  <a:pt x="12138" y="49982"/>
                </a:lnTo>
                <a:lnTo>
                  <a:pt x="12043" y="49512"/>
                </a:lnTo>
                <a:lnTo>
                  <a:pt x="11949" y="49042"/>
                </a:lnTo>
                <a:lnTo>
                  <a:pt x="11854" y="48608"/>
                </a:lnTo>
                <a:lnTo>
                  <a:pt x="11752" y="48210"/>
                </a:lnTo>
                <a:lnTo>
                  <a:pt x="11547" y="47415"/>
                </a:lnTo>
                <a:lnTo>
                  <a:pt x="11336" y="46727"/>
                </a:lnTo>
                <a:lnTo>
                  <a:pt x="11124" y="46113"/>
                </a:lnTo>
                <a:lnTo>
                  <a:pt x="10898" y="45570"/>
                </a:lnTo>
                <a:lnTo>
                  <a:pt x="10679" y="45136"/>
                </a:lnTo>
                <a:lnTo>
                  <a:pt x="10461" y="44738"/>
                </a:lnTo>
                <a:lnTo>
                  <a:pt x="10234" y="44413"/>
                </a:lnTo>
                <a:lnTo>
                  <a:pt x="10016" y="44160"/>
                </a:lnTo>
                <a:lnTo>
                  <a:pt x="9804" y="44015"/>
                </a:lnTo>
                <a:lnTo>
                  <a:pt x="9593" y="43906"/>
                </a:lnTo>
                <a:lnTo>
                  <a:pt x="9388" y="43870"/>
                </a:lnTo>
                <a:lnTo>
                  <a:pt x="9242" y="43870"/>
                </a:lnTo>
                <a:lnTo>
                  <a:pt x="9097" y="43943"/>
                </a:lnTo>
                <a:lnTo>
                  <a:pt x="8958" y="44015"/>
                </a:lnTo>
                <a:lnTo>
                  <a:pt x="8827" y="44160"/>
                </a:lnTo>
                <a:lnTo>
                  <a:pt x="8695" y="44304"/>
                </a:lnTo>
                <a:lnTo>
                  <a:pt x="8564" y="44485"/>
                </a:lnTo>
                <a:lnTo>
                  <a:pt x="8447" y="44702"/>
                </a:lnTo>
                <a:lnTo>
                  <a:pt x="8331" y="44955"/>
                </a:lnTo>
                <a:lnTo>
                  <a:pt x="8221" y="45245"/>
                </a:lnTo>
                <a:lnTo>
                  <a:pt x="8112" y="45570"/>
                </a:lnTo>
                <a:lnTo>
                  <a:pt x="8010" y="45932"/>
                </a:lnTo>
                <a:lnTo>
                  <a:pt x="7922" y="46330"/>
                </a:lnTo>
                <a:lnTo>
                  <a:pt x="7827" y="46727"/>
                </a:lnTo>
                <a:lnTo>
                  <a:pt x="7747" y="47161"/>
                </a:lnTo>
                <a:lnTo>
                  <a:pt x="7674" y="47632"/>
                </a:lnTo>
                <a:lnTo>
                  <a:pt x="7601" y="48138"/>
                </a:lnTo>
                <a:lnTo>
                  <a:pt x="7543" y="48608"/>
                </a:lnTo>
                <a:lnTo>
                  <a:pt x="7492" y="49114"/>
                </a:lnTo>
                <a:lnTo>
                  <a:pt x="7441" y="49693"/>
                </a:lnTo>
                <a:lnTo>
                  <a:pt x="7397" y="50308"/>
                </a:lnTo>
                <a:lnTo>
                  <a:pt x="7360" y="50959"/>
                </a:lnTo>
                <a:lnTo>
                  <a:pt x="7331" y="51682"/>
                </a:lnTo>
                <a:lnTo>
                  <a:pt x="7317" y="52442"/>
                </a:lnTo>
                <a:lnTo>
                  <a:pt x="7302" y="53274"/>
                </a:lnTo>
                <a:lnTo>
                  <a:pt x="7309" y="54142"/>
                </a:lnTo>
                <a:lnTo>
                  <a:pt x="7317" y="55082"/>
                </a:lnTo>
                <a:lnTo>
                  <a:pt x="7346" y="56094"/>
                </a:lnTo>
                <a:lnTo>
                  <a:pt x="7390" y="57143"/>
                </a:lnTo>
                <a:lnTo>
                  <a:pt x="7448" y="58264"/>
                </a:lnTo>
                <a:lnTo>
                  <a:pt x="7528" y="59458"/>
                </a:lnTo>
                <a:lnTo>
                  <a:pt x="7623" y="60724"/>
                </a:lnTo>
                <a:lnTo>
                  <a:pt x="7740" y="62026"/>
                </a:lnTo>
                <a:lnTo>
                  <a:pt x="7842" y="63545"/>
                </a:lnTo>
                <a:lnTo>
                  <a:pt x="7973" y="65245"/>
                </a:lnTo>
                <a:lnTo>
                  <a:pt x="8148" y="67487"/>
                </a:lnTo>
                <a:lnTo>
                  <a:pt x="8374" y="70199"/>
                </a:lnTo>
                <a:lnTo>
                  <a:pt x="8652" y="73310"/>
                </a:lnTo>
                <a:lnTo>
                  <a:pt x="8805" y="75009"/>
                </a:lnTo>
                <a:lnTo>
                  <a:pt x="8965" y="76745"/>
                </a:lnTo>
                <a:lnTo>
                  <a:pt x="9140" y="78590"/>
                </a:lnTo>
                <a:lnTo>
                  <a:pt x="9330" y="80471"/>
                </a:lnTo>
                <a:lnTo>
                  <a:pt x="9177" y="80651"/>
                </a:lnTo>
                <a:lnTo>
                  <a:pt x="9024" y="80868"/>
                </a:lnTo>
                <a:lnTo>
                  <a:pt x="8870" y="81013"/>
                </a:lnTo>
                <a:lnTo>
                  <a:pt x="8710" y="81158"/>
                </a:lnTo>
                <a:lnTo>
                  <a:pt x="8549" y="81230"/>
                </a:lnTo>
                <a:lnTo>
                  <a:pt x="8389" y="81302"/>
                </a:lnTo>
                <a:lnTo>
                  <a:pt x="8221" y="81375"/>
                </a:lnTo>
                <a:lnTo>
                  <a:pt x="8053" y="81375"/>
                </a:lnTo>
                <a:lnTo>
                  <a:pt x="7871" y="81339"/>
                </a:lnTo>
                <a:lnTo>
                  <a:pt x="7689" y="81302"/>
                </a:lnTo>
                <a:lnTo>
                  <a:pt x="7506" y="81230"/>
                </a:lnTo>
                <a:lnTo>
                  <a:pt x="7324" y="81122"/>
                </a:lnTo>
                <a:lnTo>
                  <a:pt x="7149" y="80977"/>
                </a:lnTo>
                <a:lnTo>
                  <a:pt x="6967" y="80796"/>
                </a:lnTo>
                <a:lnTo>
                  <a:pt x="6784" y="80615"/>
                </a:lnTo>
                <a:lnTo>
                  <a:pt x="6602" y="80398"/>
                </a:lnTo>
                <a:lnTo>
                  <a:pt x="6420" y="80109"/>
                </a:lnTo>
                <a:lnTo>
                  <a:pt x="6237" y="79856"/>
                </a:lnTo>
                <a:lnTo>
                  <a:pt x="6062" y="79530"/>
                </a:lnTo>
                <a:lnTo>
                  <a:pt x="5880" y="79169"/>
                </a:lnTo>
                <a:lnTo>
                  <a:pt x="5705" y="78807"/>
                </a:lnTo>
                <a:lnTo>
                  <a:pt x="5530" y="78409"/>
                </a:lnTo>
                <a:lnTo>
                  <a:pt x="5355" y="78011"/>
                </a:lnTo>
                <a:lnTo>
                  <a:pt x="5180" y="77541"/>
                </a:lnTo>
                <a:lnTo>
                  <a:pt x="5004" y="77071"/>
                </a:lnTo>
                <a:lnTo>
                  <a:pt x="4837" y="76565"/>
                </a:lnTo>
                <a:lnTo>
                  <a:pt x="4669" y="76058"/>
                </a:lnTo>
                <a:lnTo>
                  <a:pt x="4501" y="75516"/>
                </a:lnTo>
                <a:lnTo>
                  <a:pt x="4341" y="74937"/>
                </a:lnTo>
                <a:lnTo>
                  <a:pt x="4173" y="74322"/>
                </a:lnTo>
                <a:lnTo>
                  <a:pt x="4020" y="73707"/>
                </a:lnTo>
                <a:lnTo>
                  <a:pt x="3859" y="73056"/>
                </a:lnTo>
                <a:lnTo>
                  <a:pt x="3706" y="72405"/>
                </a:lnTo>
                <a:lnTo>
                  <a:pt x="3553" y="71718"/>
                </a:lnTo>
                <a:lnTo>
                  <a:pt x="3407" y="70995"/>
                </a:lnTo>
                <a:lnTo>
                  <a:pt x="3261" y="70272"/>
                </a:lnTo>
                <a:lnTo>
                  <a:pt x="3123" y="69512"/>
                </a:lnTo>
                <a:lnTo>
                  <a:pt x="2984" y="68753"/>
                </a:lnTo>
                <a:lnTo>
                  <a:pt x="2845" y="67957"/>
                </a:lnTo>
                <a:lnTo>
                  <a:pt x="2721" y="67125"/>
                </a:lnTo>
                <a:lnTo>
                  <a:pt x="2568" y="66149"/>
                </a:lnTo>
                <a:lnTo>
                  <a:pt x="2430" y="65172"/>
                </a:lnTo>
                <a:lnTo>
                  <a:pt x="2298" y="64160"/>
                </a:lnTo>
                <a:lnTo>
                  <a:pt x="2167" y="63147"/>
                </a:lnTo>
                <a:lnTo>
                  <a:pt x="2050" y="62098"/>
                </a:lnTo>
                <a:lnTo>
                  <a:pt x="1934" y="61049"/>
                </a:lnTo>
                <a:lnTo>
                  <a:pt x="1824" y="59964"/>
                </a:lnTo>
                <a:lnTo>
                  <a:pt x="1729" y="58879"/>
                </a:lnTo>
                <a:lnTo>
                  <a:pt x="1634" y="57794"/>
                </a:lnTo>
                <a:lnTo>
                  <a:pt x="1547" y="56673"/>
                </a:lnTo>
                <a:lnTo>
                  <a:pt x="1467" y="55516"/>
                </a:lnTo>
                <a:lnTo>
                  <a:pt x="1394" y="54395"/>
                </a:lnTo>
                <a:lnTo>
                  <a:pt x="1321" y="53237"/>
                </a:lnTo>
                <a:lnTo>
                  <a:pt x="1262" y="52080"/>
                </a:lnTo>
                <a:lnTo>
                  <a:pt x="1211" y="50887"/>
                </a:lnTo>
                <a:lnTo>
                  <a:pt x="1168" y="49693"/>
                </a:lnTo>
                <a:lnTo>
                  <a:pt x="1124" y="48500"/>
                </a:lnTo>
                <a:lnTo>
                  <a:pt x="1095" y="47270"/>
                </a:lnTo>
                <a:lnTo>
                  <a:pt x="1066" y="46040"/>
                </a:lnTo>
                <a:lnTo>
                  <a:pt x="1044" y="44811"/>
                </a:lnTo>
                <a:lnTo>
                  <a:pt x="1036" y="43581"/>
                </a:lnTo>
                <a:lnTo>
                  <a:pt x="1029" y="42315"/>
                </a:lnTo>
                <a:lnTo>
                  <a:pt x="1029" y="41085"/>
                </a:lnTo>
                <a:lnTo>
                  <a:pt x="1044" y="39820"/>
                </a:lnTo>
                <a:lnTo>
                  <a:pt x="1058" y="38518"/>
                </a:lnTo>
                <a:lnTo>
                  <a:pt x="1080" y="37252"/>
                </a:lnTo>
                <a:lnTo>
                  <a:pt x="1109" y="35986"/>
                </a:lnTo>
                <a:lnTo>
                  <a:pt x="1146" y="34684"/>
                </a:lnTo>
                <a:lnTo>
                  <a:pt x="1190" y="33382"/>
                </a:lnTo>
                <a:lnTo>
                  <a:pt x="1241" y="32080"/>
                </a:lnTo>
                <a:lnTo>
                  <a:pt x="1299" y="30778"/>
                </a:lnTo>
                <a:lnTo>
                  <a:pt x="1365" y="29440"/>
                </a:lnTo>
                <a:lnTo>
                  <a:pt x="1408" y="28680"/>
                </a:lnTo>
                <a:lnTo>
                  <a:pt x="1459" y="27957"/>
                </a:lnTo>
                <a:lnTo>
                  <a:pt x="1510" y="27198"/>
                </a:lnTo>
                <a:lnTo>
                  <a:pt x="1576" y="26474"/>
                </a:lnTo>
                <a:lnTo>
                  <a:pt x="1649" y="25787"/>
                </a:lnTo>
                <a:lnTo>
                  <a:pt x="1722" y="25064"/>
                </a:lnTo>
                <a:lnTo>
                  <a:pt x="1810" y="24377"/>
                </a:lnTo>
                <a:lnTo>
                  <a:pt x="1897" y="23689"/>
                </a:lnTo>
                <a:lnTo>
                  <a:pt x="1992" y="23038"/>
                </a:lnTo>
                <a:lnTo>
                  <a:pt x="2094" y="22388"/>
                </a:lnTo>
                <a:lnTo>
                  <a:pt x="2203" y="21737"/>
                </a:lnTo>
                <a:lnTo>
                  <a:pt x="2320" y="21122"/>
                </a:lnTo>
                <a:lnTo>
                  <a:pt x="2444" y="20507"/>
                </a:lnTo>
                <a:lnTo>
                  <a:pt x="2575" y="19892"/>
                </a:lnTo>
                <a:lnTo>
                  <a:pt x="2707" y="19313"/>
                </a:lnTo>
                <a:lnTo>
                  <a:pt x="2853" y="18735"/>
                </a:lnTo>
                <a:lnTo>
                  <a:pt x="2999" y="18156"/>
                </a:lnTo>
                <a:lnTo>
                  <a:pt x="3159" y="17614"/>
                </a:lnTo>
                <a:lnTo>
                  <a:pt x="3319" y="17071"/>
                </a:lnTo>
                <a:lnTo>
                  <a:pt x="3487" y="16529"/>
                </a:lnTo>
                <a:lnTo>
                  <a:pt x="3662" y="16022"/>
                </a:lnTo>
                <a:lnTo>
                  <a:pt x="3845" y="15516"/>
                </a:lnTo>
                <a:lnTo>
                  <a:pt x="4034" y="15046"/>
                </a:lnTo>
                <a:lnTo>
                  <a:pt x="4231" y="14539"/>
                </a:lnTo>
                <a:lnTo>
                  <a:pt x="4435" y="14069"/>
                </a:lnTo>
                <a:lnTo>
                  <a:pt x="4647" y="13635"/>
                </a:lnTo>
                <a:lnTo>
                  <a:pt x="4866" y="13165"/>
                </a:lnTo>
                <a:lnTo>
                  <a:pt x="5085" y="12731"/>
                </a:lnTo>
                <a:lnTo>
                  <a:pt x="5318" y="12333"/>
                </a:lnTo>
                <a:lnTo>
                  <a:pt x="5552" y="11899"/>
                </a:lnTo>
                <a:lnTo>
                  <a:pt x="6048" y="11140"/>
                </a:lnTo>
                <a:lnTo>
                  <a:pt x="6565" y="10416"/>
                </a:lnTo>
                <a:lnTo>
                  <a:pt x="7120" y="9729"/>
                </a:lnTo>
                <a:lnTo>
                  <a:pt x="7696" y="9078"/>
                </a:lnTo>
                <a:lnTo>
                  <a:pt x="8294" y="8500"/>
                </a:lnTo>
                <a:lnTo>
                  <a:pt x="8929" y="7957"/>
                </a:lnTo>
                <a:lnTo>
                  <a:pt x="9585" y="7451"/>
                </a:lnTo>
                <a:lnTo>
                  <a:pt x="10271" y="7017"/>
                </a:lnTo>
                <a:lnTo>
                  <a:pt x="10978" y="6619"/>
                </a:lnTo>
                <a:lnTo>
                  <a:pt x="11722" y="6257"/>
                </a:lnTo>
                <a:lnTo>
                  <a:pt x="12488" y="5932"/>
                </a:lnTo>
                <a:lnTo>
                  <a:pt x="13283" y="5679"/>
                </a:lnTo>
                <a:lnTo>
                  <a:pt x="14108" y="5462"/>
                </a:lnTo>
                <a:lnTo>
                  <a:pt x="14961" y="5317"/>
                </a:lnTo>
                <a:lnTo>
                  <a:pt x="15836" y="5209"/>
                </a:lnTo>
                <a:lnTo>
                  <a:pt x="16748" y="5136"/>
                </a:lnTo>
                <a:lnTo>
                  <a:pt x="17682" y="5100"/>
                </a:lnTo>
                <a:close/>
                <a:moveTo>
                  <a:pt x="17682" y="1"/>
                </a:moveTo>
                <a:lnTo>
                  <a:pt x="16683" y="37"/>
                </a:lnTo>
                <a:lnTo>
                  <a:pt x="15720" y="109"/>
                </a:lnTo>
                <a:lnTo>
                  <a:pt x="14779" y="254"/>
                </a:lnTo>
                <a:lnTo>
                  <a:pt x="13874" y="435"/>
                </a:lnTo>
                <a:lnTo>
                  <a:pt x="12999" y="652"/>
                </a:lnTo>
                <a:lnTo>
                  <a:pt x="12153" y="941"/>
                </a:lnTo>
                <a:lnTo>
                  <a:pt x="11343" y="1303"/>
                </a:lnTo>
                <a:lnTo>
                  <a:pt x="10555" y="1700"/>
                </a:lnTo>
                <a:lnTo>
                  <a:pt x="9804" y="2171"/>
                </a:lnTo>
                <a:lnTo>
                  <a:pt x="9082" y="2677"/>
                </a:lnTo>
                <a:lnTo>
                  <a:pt x="8382" y="3219"/>
                </a:lnTo>
                <a:lnTo>
                  <a:pt x="7718" y="3834"/>
                </a:lnTo>
                <a:lnTo>
                  <a:pt x="7083" y="4521"/>
                </a:lnTo>
                <a:lnTo>
                  <a:pt x="6777" y="4883"/>
                </a:lnTo>
                <a:lnTo>
                  <a:pt x="6478" y="5245"/>
                </a:lnTo>
                <a:lnTo>
                  <a:pt x="6186" y="5643"/>
                </a:lnTo>
                <a:lnTo>
                  <a:pt x="5902" y="6040"/>
                </a:lnTo>
                <a:lnTo>
                  <a:pt x="5617" y="6438"/>
                </a:lnTo>
                <a:lnTo>
                  <a:pt x="5347" y="6872"/>
                </a:lnTo>
                <a:lnTo>
                  <a:pt x="5085" y="7306"/>
                </a:lnTo>
                <a:lnTo>
                  <a:pt x="4829" y="7776"/>
                </a:lnTo>
                <a:lnTo>
                  <a:pt x="4581" y="8246"/>
                </a:lnTo>
                <a:lnTo>
                  <a:pt x="4341" y="8753"/>
                </a:lnTo>
                <a:lnTo>
                  <a:pt x="4100" y="9223"/>
                </a:lnTo>
                <a:lnTo>
                  <a:pt x="3874" y="9729"/>
                </a:lnTo>
                <a:lnTo>
                  <a:pt x="3655" y="10272"/>
                </a:lnTo>
                <a:lnTo>
                  <a:pt x="3436" y="10814"/>
                </a:lnTo>
                <a:lnTo>
                  <a:pt x="3232" y="11357"/>
                </a:lnTo>
                <a:lnTo>
                  <a:pt x="3035" y="11935"/>
                </a:lnTo>
                <a:lnTo>
                  <a:pt x="2838" y="12514"/>
                </a:lnTo>
                <a:lnTo>
                  <a:pt x="2656" y="13129"/>
                </a:lnTo>
                <a:lnTo>
                  <a:pt x="2473" y="13744"/>
                </a:lnTo>
                <a:lnTo>
                  <a:pt x="2298" y="14359"/>
                </a:lnTo>
                <a:lnTo>
                  <a:pt x="2138" y="15010"/>
                </a:lnTo>
                <a:lnTo>
                  <a:pt x="1977" y="15661"/>
                </a:lnTo>
                <a:lnTo>
                  <a:pt x="1824" y="16348"/>
                </a:lnTo>
                <a:lnTo>
                  <a:pt x="1686" y="17035"/>
                </a:lnTo>
                <a:lnTo>
                  <a:pt x="1547" y="17722"/>
                </a:lnTo>
                <a:lnTo>
                  <a:pt x="1416" y="18445"/>
                </a:lnTo>
                <a:lnTo>
                  <a:pt x="1292" y="19169"/>
                </a:lnTo>
                <a:lnTo>
                  <a:pt x="1175" y="19928"/>
                </a:lnTo>
                <a:lnTo>
                  <a:pt x="1066" y="20688"/>
                </a:lnTo>
                <a:lnTo>
                  <a:pt x="956" y="21447"/>
                </a:lnTo>
                <a:lnTo>
                  <a:pt x="861" y="22243"/>
                </a:lnTo>
                <a:lnTo>
                  <a:pt x="774" y="23038"/>
                </a:lnTo>
                <a:lnTo>
                  <a:pt x="686" y="23870"/>
                </a:lnTo>
                <a:lnTo>
                  <a:pt x="613" y="24702"/>
                </a:lnTo>
                <a:lnTo>
                  <a:pt x="540" y="25534"/>
                </a:lnTo>
                <a:lnTo>
                  <a:pt x="475" y="26402"/>
                </a:lnTo>
                <a:lnTo>
                  <a:pt x="416" y="27306"/>
                </a:lnTo>
                <a:lnTo>
                  <a:pt x="373" y="28174"/>
                </a:lnTo>
                <a:lnTo>
                  <a:pt x="300" y="29657"/>
                </a:lnTo>
                <a:lnTo>
                  <a:pt x="234" y="31104"/>
                </a:lnTo>
                <a:lnTo>
                  <a:pt x="176" y="32550"/>
                </a:lnTo>
                <a:lnTo>
                  <a:pt x="125" y="33997"/>
                </a:lnTo>
                <a:lnTo>
                  <a:pt x="88" y="35407"/>
                </a:lnTo>
                <a:lnTo>
                  <a:pt x="52" y="36854"/>
                </a:lnTo>
                <a:lnTo>
                  <a:pt x="30" y="38265"/>
                </a:lnTo>
                <a:lnTo>
                  <a:pt x="15" y="39711"/>
                </a:lnTo>
                <a:lnTo>
                  <a:pt x="1" y="41122"/>
                </a:lnTo>
                <a:lnTo>
                  <a:pt x="1" y="42496"/>
                </a:lnTo>
                <a:lnTo>
                  <a:pt x="8" y="43906"/>
                </a:lnTo>
                <a:lnTo>
                  <a:pt x="22" y="45281"/>
                </a:lnTo>
                <a:lnTo>
                  <a:pt x="44" y="46655"/>
                </a:lnTo>
                <a:lnTo>
                  <a:pt x="74" y="48029"/>
                </a:lnTo>
                <a:lnTo>
                  <a:pt x="110" y="49368"/>
                </a:lnTo>
                <a:lnTo>
                  <a:pt x="154" y="50706"/>
                </a:lnTo>
                <a:lnTo>
                  <a:pt x="205" y="52044"/>
                </a:lnTo>
                <a:lnTo>
                  <a:pt x="270" y="53382"/>
                </a:lnTo>
                <a:lnTo>
                  <a:pt x="336" y="54684"/>
                </a:lnTo>
                <a:lnTo>
                  <a:pt x="409" y="55950"/>
                </a:lnTo>
                <a:lnTo>
                  <a:pt x="497" y="57252"/>
                </a:lnTo>
                <a:lnTo>
                  <a:pt x="584" y="58518"/>
                </a:lnTo>
                <a:lnTo>
                  <a:pt x="686" y="59747"/>
                </a:lnTo>
                <a:lnTo>
                  <a:pt x="788" y="60977"/>
                </a:lnTo>
                <a:lnTo>
                  <a:pt x="905" y="62207"/>
                </a:lnTo>
                <a:lnTo>
                  <a:pt x="1022" y="63400"/>
                </a:lnTo>
                <a:lnTo>
                  <a:pt x="1153" y="64594"/>
                </a:lnTo>
                <a:lnTo>
                  <a:pt x="1284" y="65751"/>
                </a:lnTo>
                <a:lnTo>
                  <a:pt x="1430" y="66908"/>
                </a:lnTo>
                <a:lnTo>
                  <a:pt x="1583" y="68029"/>
                </a:lnTo>
                <a:lnTo>
                  <a:pt x="1737" y="69151"/>
                </a:lnTo>
                <a:lnTo>
                  <a:pt x="1904" y="70272"/>
                </a:lnTo>
                <a:lnTo>
                  <a:pt x="2050" y="71176"/>
                </a:lnTo>
                <a:lnTo>
                  <a:pt x="2203" y="72080"/>
                </a:lnTo>
                <a:lnTo>
                  <a:pt x="2364" y="72984"/>
                </a:lnTo>
                <a:lnTo>
                  <a:pt x="2524" y="73816"/>
                </a:lnTo>
                <a:lnTo>
                  <a:pt x="2692" y="74648"/>
                </a:lnTo>
                <a:lnTo>
                  <a:pt x="2860" y="75480"/>
                </a:lnTo>
                <a:lnTo>
                  <a:pt x="3035" y="76239"/>
                </a:lnTo>
                <a:lnTo>
                  <a:pt x="3210" y="76999"/>
                </a:lnTo>
                <a:lnTo>
                  <a:pt x="3392" y="77758"/>
                </a:lnTo>
                <a:lnTo>
                  <a:pt x="3575" y="78445"/>
                </a:lnTo>
                <a:lnTo>
                  <a:pt x="3757" y="79132"/>
                </a:lnTo>
                <a:lnTo>
                  <a:pt x="3947" y="79783"/>
                </a:lnTo>
                <a:lnTo>
                  <a:pt x="4136" y="80398"/>
                </a:lnTo>
                <a:lnTo>
                  <a:pt x="4333" y="81013"/>
                </a:lnTo>
                <a:lnTo>
                  <a:pt x="4530" y="81556"/>
                </a:lnTo>
                <a:lnTo>
                  <a:pt x="4727" y="82098"/>
                </a:lnTo>
                <a:lnTo>
                  <a:pt x="4924" y="82641"/>
                </a:lnTo>
                <a:lnTo>
                  <a:pt x="5128" y="83111"/>
                </a:lnTo>
                <a:lnTo>
                  <a:pt x="5333" y="83545"/>
                </a:lnTo>
                <a:lnTo>
                  <a:pt x="5537" y="83979"/>
                </a:lnTo>
                <a:lnTo>
                  <a:pt x="5741" y="84377"/>
                </a:lnTo>
                <a:lnTo>
                  <a:pt x="5953" y="84738"/>
                </a:lnTo>
                <a:lnTo>
                  <a:pt x="6157" y="85064"/>
                </a:lnTo>
                <a:lnTo>
                  <a:pt x="6368" y="85353"/>
                </a:lnTo>
                <a:lnTo>
                  <a:pt x="6580" y="85606"/>
                </a:lnTo>
                <a:lnTo>
                  <a:pt x="6792" y="85823"/>
                </a:lnTo>
                <a:lnTo>
                  <a:pt x="7003" y="86040"/>
                </a:lnTo>
                <a:lnTo>
                  <a:pt x="7207" y="86185"/>
                </a:lnTo>
                <a:lnTo>
                  <a:pt x="7419" y="86293"/>
                </a:lnTo>
                <a:lnTo>
                  <a:pt x="7630" y="86402"/>
                </a:lnTo>
                <a:lnTo>
                  <a:pt x="7842" y="86438"/>
                </a:lnTo>
                <a:lnTo>
                  <a:pt x="8053" y="86474"/>
                </a:lnTo>
                <a:lnTo>
                  <a:pt x="8287" y="86438"/>
                </a:lnTo>
                <a:lnTo>
                  <a:pt x="8513" y="86366"/>
                </a:lnTo>
                <a:lnTo>
                  <a:pt x="8739" y="86257"/>
                </a:lnTo>
                <a:lnTo>
                  <a:pt x="8965" y="86112"/>
                </a:lnTo>
                <a:lnTo>
                  <a:pt x="9184" y="85895"/>
                </a:lnTo>
                <a:lnTo>
                  <a:pt x="9396" y="85642"/>
                </a:lnTo>
                <a:lnTo>
                  <a:pt x="9607" y="85353"/>
                </a:lnTo>
                <a:lnTo>
                  <a:pt x="9819" y="85028"/>
                </a:lnTo>
                <a:lnTo>
                  <a:pt x="9986" y="86546"/>
                </a:lnTo>
                <a:lnTo>
                  <a:pt x="10161" y="88065"/>
                </a:lnTo>
                <a:lnTo>
                  <a:pt x="10344" y="89584"/>
                </a:lnTo>
                <a:lnTo>
                  <a:pt x="10526" y="91103"/>
                </a:lnTo>
                <a:lnTo>
                  <a:pt x="10723" y="92622"/>
                </a:lnTo>
                <a:lnTo>
                  <a:pt x="10920" y="94141"/>
                </a:lnTo>
                <a:lnTo>
                  <a:pt x="11124" y="95660"/>
                </a:lnTo>
                <a:lnTo>
                  <a:pt x="11336" y="97143"/>
                </a:lnTo>
                <a:lnTo>
                  <a:pt x="11547" y="98626"/>
                </a:lnTo>
                <a:lnTo>
                  <a:pt x="11774" y="100073"/>
                </a:lnTo>
                <a:lnTo>
                  <a:pt x="12000" y="101519"/>
                </a:lnTo>
                <a:lnTo>
                  <a:pt x="12233" y="102930"/>
                </a:lnTo>
                <a:lnTo>
                  <a:pt x="12474" y="104304"/>
                </a:lnTo>
                <a:lnTo>
                  <a:pt x="12714" y="105606"/>
                </a:lnTo>
                <a:lnTo>
                  <a:pt x="12962" y="106908"/>
                </a:lnTo>
                <a:lnTo>
                  <a:pt x="13218" y="108174"/>
                </a:lnTo>
                <a:lnTo>
                  <a:pt x="13480" y="109367"/>
                </a:lnTo>
                <a:lnTo>
                  <a:pt x="13743" y="110525"/>
                </a:lnTo>
                <a:lnTo>
                  <a:pt x="14020" y="111610"/>
                </a:lnTo>
                <a:lnTo>
                  <a:pt x="14290" y="112659"/>
                </a:lnTo>
                <a:lnTo>
                  <a:pt x="14575" y="113635"/>
                </a:lnTo>
                <a:lnTo>
                  <a:pt x="14859" y="114539"/>
                </a:lnTo>
                <a:lnTo>
                  <a:pt x="15151" y="115407"/>
                </a:lnTo>
                <a:lnTo>
                  <a:pt x="15450" y="116167"/>
                </a:lnTo>
                <a:lnTo>
                  <a:pt x="15749" y="116854"/>
                </a:lnTo>
                <a:lnTo>
                  <a:pt x="16063" y="117469"/>
                </a:lnTo>
                <a:lnTo>
                  <a:pt x="16216" y="117758"/>
                </a:lnTo>
                <a:lnTo>
                  <a:pt x="16369" y="118011"/>
                </a:lnTo>
                <a:lnTo>
                  <a:pt x="16529" y="118228"/>
                </a:lnTo>
                <a:lnTo>
                  <a:pt x="16690" y="118445"/>
                </a:lnTo>
                <a:lnTo>
                  <a:pt x="16850" y="118626"/>
                </a:lnTo>
                <a:lnTo>
                  <a:pt x="17011" y="118771"/>
                </a:lnTo>
                <a:lnTo>
                  <a:pt x="17171" y="118915"/>
                </a:lnTo>
                <a:lnTo>
                  <a:pt x="17339" y="119024"/>
                </a:lnTo>
                <a:lnTo>
                  <a:pt x="17500" y="119132"/>
                </a:lnTo>
                <a:lnTo>
                  <a:pt x="17667" y="119205"/>
                </a:lnTo>
                <a:lnTo>
                  <a:pt x="17835" y="119241"/>
                </a:lnTo>
                <a:lnTo>
                  <a:pt x="18003" y="119241"/>
                </a:lnTo>
                <a:lnTo>
                  <a:pt x="18302" y="119205"/>
                </a:lnTo>
                <a:lnTo>
                  <a:pt x="18601" y="119096"/>
                </a:lnTo>
                <a:lnTo>
                  <a:pt x="18900" y="118879"/>
                </a:lnTo>
                <a:lnTo>
                  <a:pt x="19199" y="118590"/>
                </a:lnTo>
                <a:lnTo>
                  <a:pt x="19279" y="119783"/>
                </a:lnTo>
                <a:lnTo>
                  <a:pt x="19360" y="120941"/>
                </a:lnTo>
                <a:lnTo>
                  <a:pt x="19447" y="122098"/>
                </a:lnTo>
                <a:lnTo>
                  <a:pt x="19535" y="123219"/>
                </a:lnTo>
                <a:lnTo>
                  <a:pt x="19622" y="124304"/>
                </a:lnTo>
                <a:lnTo>
                  <a:pt x="19717" y="125353"/>
                </a:lnTo>
                <a:lnTo>
                  <a:pt x="19819" y="126402"/>
                </a:lnTo>
                <a:lnTo>
                  <a:pt x="19914" y="127414"/>
                </a:lnTo>
                <a:lnTo>
                  <a:pt x="20016" y="128391"/>
                </a:lnTo>
                <a:lnTo>
                  <a:pt x="20125" y="129367"/>
                </a:lnTo>
                <a:lnTo>
                  <a:pt x="20235" y="130308"/>
                </a:lnTo>
                <a:lnTo>
                  <a:pt x="20344" y="131212"/>
                </a:lnTo>
                <a:lnTo>
                  <a:pt x="20454" y="132080"/>
                </a:lnTo>
                <a:lnTo>
                  <a:pt x="20570" y="132948"/>
                </a:lnTo>
                <a:lnTo>
                  <a:pt x="20694" y="133780"/>
                </a:lnTo>
                <a:lnTo>
                  <a:pt x="20818" y="134575"/>
                </a:lnTo>
                <a:lnTo>
                  <a:pt x="20942" y="135335"/>
                </a:lnTo>
                <a:lnTo>
                  <a:pt x="21066" y="136094"/>
                </a:lnTo>
                <a:lnTo>
                  <a:pt x="21198" y="136818"/>
                </a:lnTo>
                <a:lnTo>
                  <a:pt x="21336" y="137505"/>
                </a:lnTo>
                <a:lnTo>
                  <a:pt x="21468" y="138192"/>
                </a:lnTo>
                <a:lnTo>
                  <a:pt x="21606" y="138807"/>
                </a:lnTo>
                <a:lnTo>
                  <a:pt x="21752" y="139422"/>
                </a:lnTo>
                <a:lnTo>
                  <a:pt x="21898" y="140036"/>
                </a:lnTo>
                <a:lnTo>
                  <a:pt x="22044" y="140579"/>
                </a:lnTo>
                <a:lnTo>
                  <a:pt x="22190" y="141121"/>
                </a:lnTo>
                <a:lnTo>
                  <a:pt x="22343" y="141628"/>
                </a:lnTo>
                <a:lnTo>
                  <a:pt x="22496" y="142098"/>
                </a:lnTo>
                <a:lnTo>
                  <a:pt x="22657" y="142568"/>
                </a:lnTo>
                <a:lnTo>
                  <a:pt x="22817" y="142966"/>
                </a:lnTo>
                <a:lnTo>
                  <a:pt x="22978" y="143364"/>
                </a:lnTo>
                <a:lnTo>
                  <a:pt x="23145" y="143762"/>
                </a:lnTo>
                <a:lnTo>
                  <a:pt x="23313" y="144087"/>
                </a:lnTo>
                <a:lnTo>
                  <a:pt x="23488" y="144413"/>
                </a:lnTo>
                <a:lnTo>
                  <a:pt x="23656" y="144702"/>
                </a:lnTo>
                <a:lnTo>
                  <a:pt x="23838" y="144955"/>
                </a:lnTo>
                <a:lnTo>
                  <a:pt x="24013" y="145172"/>
                </a:lnTo>
                <a:lnTo>
                  <a:pt x="24196" y="145389"/>
                </a:lnTo>
                <a:lnTo>
                  <a:pt x="24378" y="145570"/>
                </a:lnTo>
                <a:lnTo>
                  <a:pt x="24560" y="145715"/>
                </a:lnTo>
                <a:lnTo>
                  <a:pt x="24750" y="145859"/>
                </a:lnTo>
                <a:lnTo>
                  <a:pt x="24940" y="145932"/>
                </a:lnTo>
                <a:lnTo>
                  <a:pt x="25137" y="146004"/>
                </a:lnTo>
                <a:lnTo>
                  <a:pt x="25334" y="146040"/>
                </a:lnTo>
                <a:lnTo>
                  <a:pt x="25735" y="146040"/>
                </a:lnTo>
                <a:lnTo>
                  <a:pt x="25932" y="146004"/>
                </a:lnTo>
                <a:lnTo>
                  <a:pt x="26143" y="145932"/>
                </a:lnTo>
                <a:lnTo>
                  <a:pt x="26347" y="145823"/>
                </a:lnTo>
                <a:lnTo>
                  <a:pt x="26559" y="145678"/>
                </a:lnTo>
                <a:lnTo>
                  <a:pt x="26771" y="145534"/>
                </a:lnTo>
                <a:lnTo>
                  <a:pt x="26989" y="145353"/>
                </a:lnTo>
                <a:lnTo>
                  <a:pt x="27201" y="145136"/>
                </a:lnTo>
                <a:lnTo>
                  <a:pt x="27420" y="144883"/>
                </a:lnTo>
                <a:lnTo>
                  <a:pt x="27646" y="144630"/>
                </a:lnTo>
                <a:lnTo>
                  <a:pt x="27872" y="144340"/>
                </a:lnTo>
                <a:lnTo>
                  <a:pt x="28098" y="144015"/>
                </a:lnTo>
                <a:lnTo>
                  <a:pt x="28324" y="143653"/>
                </a:lnTo>
                <a:lnTo>
                  <a:pt x="28558" y="143255"/>
                </a:lnTo>
                <a:lnTo>
                  <a:pt x="28791" y="142857"/>
                </a:lnTo>
                <a:lnTo>
                  <a:pt x="29024" y="142423"/>
                </a:lnTo>
                <a:lnTo>
                  <a:pt x="29258" y="141953"/>
                </a:lnTo>
                <a:lnTo>
                  <a:pt x="29499" y="141447"/>
                </a:lnTo>
                <a:lnTo>
                  <a:pt x="29739" y="140904"/>
                </a:lnTo>
                <a:lnTo>
                  <a:pt x="30403" y="139422"/>
                </a:lnTo>
                <a:lnTo>
                  <a:pt x="31045" y="137903"/>
                </a:lnTo>
                <a:lnTo>
                  <a:pt x="31665" y="136420"/>
                </a:lnTo>
                <a:lnTo>
                  <a:pt x="32256" y="134937"/>
                </a:lnTo>
                <a:lnTo>
                  <a:pt x="32832" y="133454"/>
                </a:lnTo>
                <a:lnTo>
                  <a:pt x="33372" y="132008"/>
                </a:lnTo>
                <a:lnTo>
                  <a:pt x="33897" y="130525"/>
                </a:lnTo>
                <a:lnTo>
                  <a:pt x="34393" y="129078"/>
                </a:lnTo>
                <a:lnTo>
                  <a:pt x="34517" y="130525"/>
                </a:lnTo>
                <a:lnTo>
                  <a:pt x="34656" y="131971"/>
                </a:lnTo>
                <a:lnTo>
                  <a:pt x="34802" y="133418"/>
                </a:lnTo>
                <a:lnTo>
                  <a:pt x="34955" y="134828"/>
                </a:lnTo>
                <a:lnTo>
                  <a:pt x="35115" y="136239"/>
                </a:lnTo>
                <a:lnTo>
                  <a:pt x="35290" y="137649"/>
                </a:lnTo>
                <a:lnTo>
                  <a:pt x="35473" y="139024"/>
                </a:lnTo>
                <a:lnTo>
                  <a:pt x="35662" y="140398"/>
                </a:lnTo>
                <a:lnTo>
                  <a:pt x="35859" y="141736"/>
                </a:lnTo>
                <a:lnTo>
                  <a:pt x="36063" y="143074"/>
                </a:lnTo>
                <a:lnTo>
                  <a:pt x="36282" y="144340"/>
                </a:lnTo>
                <a:lnTo>
                  <a:pt x="36501" y="145606"/>
                </a:lnTo>
                <a:lnTo>
                  <a:pt x="36734" y="146836"/>
                </a:lnTo>
                <a:lnTo>
                  <a:pt x="36975" y="148029"/>
                </a:lnTo>
                <a:lnTo>
                  <a:pt x="37223" y="149150"/>
                </a:lnTo>
                <a:lnTo>
                  <a:pt x="37486" y="150271"/>
                </a:lnTo>
                <a:lnTo>
                  <a:pt x="37748" y="151320"/>
                </a:lnTo>
                <a:lnTo>
                  <a:pt x="38026" y="152333"/>
                </a:lnTo>
                <a:lnTo>
                  <a:pt x="38310" y="153309"/>
                </a:lnTo>
                <a:lnTo>
                  <a:pt x="38602" y="154214"/>
                </a:lnTo>
                <a:lnTo>
                  <a:pt x="38901" y="155045"/>
                </a:lnTo>
                <a:lnTo>
                  <a:pt x="39215" y="155841"/>
                </a:lnTo>
                <a:lnTo>
                  <a:pt x="39528" y="156564"/>
                </a:lnTo>
                <a:lnTo>
                  <a:pt x="39856" y="157252"/>
                </a:lnTo>
                <a:lnTo>
                  <a:pt x="40192" y="157830"/>
                </a:lnTo>
                <a:lnTo>
                  <a:pt x="40535" y="158373"/>
                </a:lnTo>
                <a:lnTo>
                  <a:pt x="40885" y="158807"/>
                </a:lnTo>
                <a:lnTo>
                  <a:pt x="41250" y="159205"/>
                </a:lnTo>
                <a:lnTo>
                  <a:pt x="41614" y="159494"/>
                </a:lnTo>
                <a:lnTo>
                  <a:pt x="41804" y="159602"/>
                </a:lnTo>
                <a:lnTo>
                  <a:pt x="41994" y="159711"/>
                </a:lnTo>
                <a:lnTo>
                  <a:pt x="42183" y="159783"/>
                </a:lnTo>
                <a:lnTo>
                  <a:pt x="42380" y="159856"/>
                </a:lnTo>
                <a:lnTo>
                  <a:pt x="42577" y="159892"/>
                </a:lnTo>
                <a:lnTo>
                  <a:pt x="42993" y="159892"/>
                </a:lnTo>
                <a:lnTo>
                  <a:pt x="43212" y="159856"/>
                </a:lnTo>
                <a:lnTo>
                  <a:pt x="43438" y="159783"/>
                </a:lnTo>
                <a:lnTo>
                  <a:pt x="43657" y="159675"/>
                </a:lnTo>
                <a:lnTo>
                  <a:pt x="43883" y="159566"/>
                </a:lnTo>
                <a:lnTo>
                  <a:pt x="44109" y="159385"/>
                </a:lnTo>
                <a:lnTo>
                  <a:pt x="44335" y="159241"/>
                </a:lnTo>
                <a:lnTo>
                  <a:pt x="44569" y="159024"/>
                </a:lnTo>
                <a:lnTo>
                  <a:pt x="44795" y="158807"/>
                </a:lnTo>
                <a:lnTo>
                  <a:pt x="45028" y="158517"/>
                </a:lnTo>
                <a:lnTo>
                  <a:pt x="45261" y="158264"/>
                </a:lnTo>
                <a:lnTo>
                  <a:pt x="45495" y="157939"/>
                </a:lnTo>
                <a:lnTo>
                  <a:pt x="45728" y="157577"/>
                </a:lnTo>
                <a:lnTo>
                  <a:pt x="45962" y="157215"/>
                </a:lnTo>
                <a:lnTo>
                  <a:pt x="46195" y="156854"/>
                </a:lnTo>
                <a:lnTo>
                  <a:pt x="46429" y="156420"/>
                </a:lnTo>
                <a:lnTo>
                  <a:pt x="46713" y="155877"/>
                </a:lnTo>
                <a:lnTo>
                  <a:pt x="46998" y="155335"/>
                </a:lnTo>
                <a:lnTo>
                  <a:pt x="47275" y="154756"/>
                </a:lnTo>
                <a:lnTo>
                  <a:pt x="47545" y="154177"/>
                </a:lnTo>
                <a:lnTo>
                  <a:pt x="47807" y="153563"/>
                </a:lnTo>
                <a:lnTo>
                  <a:pt x="48070" y="152948"/>
                </a:lnTo>
                <a:lnTo>
                  <a:pt x="48332" y="152297"/>
                </a:lnTo>
                <a:lnTo>
                  <a:pt x="48580" y="151646"/>
                </a:lnTo>
                <a:lnTo>
                  <a:pt x="48828" y="150995"/>
                </a:lnTo>
                <a:lnTo>
                  <a:pt x="49069" y="150308"/>
                </a:lnTo>
                <a:lnTo>
                  <a:pt x="49310" y="149620"/>
                </a:lnTo>
                <a:lnTo>
                  <a:pt x="49543" y="148897"/>
                </a:lnTo>
                <a:lnTo>
                  <a:pt x="49769" y="148138"/>
                </a:lnTo>
                <a:lnTo>
                  <a:pt x="49988" y="147414"/>
                </a:lnTo>
                <a:lnTo>
                  <a:pt x="50207" y="146655"/>
                </a:lnTo>
                <a:lnTo>
                  <a:pt x="50419" y="145859"/>
                </a:lnTo>
                <a:lnTo>
                  <a:pt x="50623" y="145064"/>
                </a:lnTo>
                <a:lnTo>
                  <a:pt x="50827" y="144268"/>
                </a:lnTo>
                <a:lnTo>
                  <a:pt x="51024" y="143436"/>
                </a:lnTo>
                <a:lnTo>
                  <a:pt x="51214" y="142604"/>
                </a:lnTo>
                <a:lnTo>
                  <a:pt x="51396" y="141736"/>
                </a:lnTo>
                <a:lnTo>
                  <a:pt x="51578" y="140868"/>
                </a:lnTo>
                <a:lnTo>
                  <a:pt x="51753" y="140000"/>
                </a:lnTo>
                <a:lnTo>
                  <a:pt x="51921" y="139096"/>
                </a:lnTo>
                <a:lnTo>
                  <a:pt x="52082" y="138192"/>
                </a:lnTo>
                <a:lnTo>
                  <a:pt x="52242" y="137288"/>
                </a:lnTo>
                <a:lnTo>
                  <a:pt x="52395" y="136347"/>
                </a:lnTo>
                <a:lnTo>
                  <a:pt x="52541" y="135407"/>
                </a:lnTo>
                <a:lnTo>
                  <a:pt x="52680" y="134431"/>
                </a:lnTo>
                <a:lnTo>
                  <a:pt x="52818" y="133454"/>
                </a:lnTo>
                <a:lnTo>
                  <a:pt x="52950" y="132478"/>
                </a:lnTo>
                <a:lnTo>
                  <a:pt x="53066" y="131465"/>
                </a:lnTo>
                <a:lnTo>
                  <a:pt x="53205" y="131465"/>
                </a:lnTo>
                <a:lnTo>
                  <a:pt x="53344" y="131429"/>
                </a:lnTo>
                <a:lnTo>
                  <a:pt x="53482" y="131393"/>
                </a:lnTo>
                <a:lnTo>
                  <a:pt x="53621" y="131320"/>
                </a:lnTo>
                <a:lnTo>
                  <a:pt x="53767" y="131248"/>
                </a:lnTo>
                <a:lnTo>
                  <a:pt x="53905" y="131140"/>
                </a:lnTo>
                <a:lnTo>
                  <a:pt x="54044" y="130995"/>
                </a:lnTo>
                <a:lnTo>
                  <a:pt x="54182" y="130850"/>
                </a:lnTo>
                <a:lnTo>
                  <a:pt x="54467" y="130452"/>
                </a:lnTo>
                <a:lnTo>
                  <a:pt x="54744" y="129982"/>
                </a:lnTo>
                <a:lnTo>
                  <a:pt x="55029" y="129404"/>
                </a:lnTo>
                <a:lnTo>
                  <a:pt x="55313" y="128753"/>
                </a:lnTo>
                <a:lnTo>
                  <a:pt x="55597" y="128029"/>
                </a:lnTo>
                <a:lnTo>
                  <a:pt x="55875" y="127197"/>
                </a:lnTo>
                <a:lnTo>
                  <a:pt x="56159" y="126257"/>
                </a:lnTo>
                <a:lnTo>
                  <a:pt x="56436" y="125244"/>
                </a:lnTo>
                <a:lnTo>
                  <a:pt x="56713" y="124123"/>
                </a:lnTo>
                <a:lnTo>
                  <a:pt x="56998" y="122930"/>
                </a:lnTo>
                <a:lnTo>
                  <a:pt x="57275" y="121628"/>
                </a:lnTo>
                <a:lnTo>
                  <a:pt x="57545" y="120253"/>
                </a:lnTo>
                <a:lnTo>
                  <a:pt x="58078" y="117432"/>
                </a:lnTo>
                <a:lnTo>
                  <a:pt x="58595" y="114539"/>
                </a:lnTo>
                <a:lnTo>
                  <a:pt x="59091" y="111646"/>
                </a:lnTo>
                <a:lnTo>
                  <a:pt x="59573" y="108716"/>
                </a:lnTo>
                <a:lnTo>
                  <a:pt x="60032" y="105751"/>
                </a:lnTo>
                <a:lnTo>
                  <a:pt x="60477" y="102785"/>
                </a:lnTo>
                <a:lnTo>
                  <a:pt x="60900" y="99820"/>
                </a:lnTo>
                <a:lnTo>
                  <a:pt x="61105" y="98337"/>
                </a:lnTo>
                <a:lnTo>
                  <a:pt x="61302" y="96818"/>
                </a:lnTo>
                <a:lnTo>
                  <a:pt x="61491" y="95335"/>
                </a:lnTo>
                <a:lnTo>
                  <a:pt x="61681" y="93852"/>
                </a:lnTo>
                <a:lnTo>
                  <a:pt x="61863" y="92333"/>
                </a:lnTo>
                <a:lnTo>
                  <a:pt x="62038" y="90850"/>
                </a:lnTo>
                <a:lnTo>
                  <a:pt x="62213" y="89367"/>
                </a:lnTo>
                <a:lnTo>
                  <a:pt x="62374" y="87885"/>
                </a:lnTo>
                <a:lnTo>
                  <a:pt x="62534" y="86402"/>
                </a:lnTo>
                <a:lnTo>
                  <a:pt x="62687" y="84955"/>
                </a:lnTo>
                <a:lnTo>
                  <a:pt x="62833" y="83472"/>
                </a:lnTo>
                <a:lnTo>
                  <a:pt x="62979" y="82026"/>
                </a:lnTo>
                <a:lnTo>
                  <a:pt x="63111" y="80579"/>
                </a:lnTo>
                <a:lnTo>
                  <a:pt x="63242" y="79132"/>
                </a:lnTo>
                <a:lnTo>
                  <a:pt x="63366" y="77686"/>
                </a:lnTo>
                <a:lnTo>
                  <a:pt x="63475" y="76239"/>
                </a:lnTo>
                <a:lnTo>
                  <a:pt x="63585" y="74829"/>
                </a:lnTo>
                <a:lnTo>
                  <a:pt x="63694" y="73418"/>
                </a:lnTo>
                <a:lnTo>
                  <a:pt x="63906" y="73888"/>
                </a:lnTo>
                <a:lnTo>
                  <a:pt x="64117" y="74322"/>
                </a:lnTo>
                <a:lnTo>
                  <a:pt x="64336" y="74684"/>
                </a:lnTo>
                <a:lnTo>
                  <a:pt x="64548" y="75009"/>
                </a:lnTo>
                <a:lnTo>
                  <a:pt x="64759" y="75299"/>
                </a:lnTo>
                <a:lnTo>
                  <a:pt x="64978" y="75552"/>
                </a:lnTo>
                <a:lnTo>
                  <a:pt x="65189" y="75769"/>
                </a:lnTo>
                <a:lnTo>
                  <a:pt x="65408" y="75914"/>
                </a:lnTo>
                <a:lnTo>
                  <a:pt x="65620" y="76022"/>
                </a:lnTo>
                <a:lnTo>
                  <a:pt x="65831" y="76094"/>
                </a:lnTo>
                <a:lnTo>
                  <a:pt x="66043" y="76131"/>
                </a:lnTo>
                <a:lnTo>
                  <a:pt x="66262" y="76131"/>
                </a:lnTo>
                <a:lnTo>
                  <a:pt x="66466" y="76094"/>
                </a:lnTo>
                <a:lnTo>
                  <a:pt x="66677" y="75986"/>
                </a:lnTo>
                <a:lnTo>
                  <a:pt x="66889" y="75841"/>
                </a:lnTo>
                <a:lnTo>
                  <a:pt x="67093" y="75660"/>
                </a:lnTo>
                <a:lnTo>
                  <a:pt x="67305" y="75443"/>
                </a:lnTo>
                <a:lnTo>
                  <a:pt x="67509" y="75154"/>
                </a:lnTo>
                <a:lnTo>
                  <a:pt x="67713" y="74865"/>
                </a:lnTo>
                <a:lnTo>
                  <a:pt x="67917" y="74503"/>
                </a:lnTo>
                <a:lnTo>
                  <a:pt x="68114" y="74105"/>
                </a:lnTo>
                <a:lnTo>
                  <a:pt x="68311" y="73671"/>
                </a:lnTo>
                <a:lnTo>
                  <a:pt x="68508" y="73201"/>
                </a:lnTo>
                <a:lnTo>
                  <a:pt x="68705" y="72659"/>
                </a:lnTo>
                <a:lnTo>
                  <a:pt x="68895" y="72116"/>
                </a:lnTo>
                <a:lnTo>
                  <a:pt x="69085" y="71501"/>
                </a:lnTo>
                <a:lnTo>
                  <a:pt x="69274" y="70850"/>
                </a:lnTo>
                <a:lnTo>
                  <a:pt x="69457" y="70163"/>
                </a:lnTo>
                <a:lnTo>
                  <a:pt x="69639" y="69404"/>
                </a:lnTo>
                <a:lnTo>
                  <a:pt x="69821" y="68644"/>
                </a:lnTo>
                <a:lnTo>
                  <a:pt x="69996" y="67812"/>
                </a:lnTo>
                <a:lnTo>
                  <a:pt x="70171" y="66981"/>
                </a:lnTo>
                <a:lnTo>
                  <a:pt x="70346" y="66040"/>
                </a:lnTo>
                <a:lnTo>
                  <a:pt x="70514" y="65100"/>
                </a:lnTo>
                <a:lnTo>
                  <a:pt x="70667" y="64196"/>
                </a:lnTo>
                <a:lnTo>
                  <a:pt x="70813" y="63292"/>
                </a:lnTo>
                <a:lnTo>
                  <a:pt x="70945" y="62387"/>
                </a:lnTo>
                <a:lnTo>
                  <a:pt x="71069" y="61483"/>
                </a:lnTo>
                <a:lnTo>
                  <a:pt x="71178" y="60615"/>
                </a:lnTo>
                <a:lnTo>
                  <a:pt x="71280" y="59783"/>
                </a:lnTo>
                <a:lnTo>
                  <a:pt x="71375" y="58915"/>
                </a:lnTo>
                <a:lnTo>
                  <a:pt x="71463" y="58084"/>
                </a:lnTo>
                <a:lnTo>
                  <a:pt x="71535" y="57252"/>
                </a:lnTo>
                <a:lnTo>
                  <a:pt x="71601" y="56456"/>
                </a:lnTo>
                <a:lnTo>
                  <a:pt x="71659" y="55660"/>
                </a:lnTo>
                <a:lnTo>
                  <a:pt x="71711" y="54865"/>
                </a:lnTo>
                <a:lnTo>
                  <a:pt x="71754" y="54105"/>
                </a:lnTo>
                <a:lnTo>
                  <a:pt x="71791" y="53346"/>
                </a:lnTo>
                <a:lnTo>
                  <a:pt x="71820" y="52586"/>
                </a:lnTo>
                <a:lnTo>
                  <a:pt x="71842" y="51863"/>
                </a:lnTo>
                <a:lnTo>
                  <a:pt x="71856" y="51140"/>
                </a:lnTo>
                <a:lnTo>
                  <a:pt x="71864" y="50453"/>
                </a:lnTo>
                <a:lnTo>
                  <a:pt x="71871" y="49765"/>
                </a:lnTo>
                <a:lnTo>
                  <a:pt x="71864" y="49114"/>
                </a:lnTo>
                <a:lnTo>
                  <a:pt x="71856" y="48463"/>
                </a:lnTo>
                <a:lnTo>
                  <a:pt x="71849" y="47812"/>
                </a:lnTo>
                <a:lnTo>
                  <a:pt x="71835" y="47198"/>
                </a:lnTo>
                <a:lnTo>
                  <a:pt x="71813" y="46583"/>
                </a:lnTo>
                <a:lnTo>
                  <a:pt x="71762" y="45425"/>
                </a:lnTo>
                <a:lnTo>
                  <a:pt x="71696" y="44340"/>
                </a:lnTo>
                <a:lnTo>
                  <a:pt x="71623" y="43328"/>
                </a:lnTo>
                <a:lnTo>
                  <a:pt x="71550" y="42496"/>
                </a:lnTo>
                <a:lnTo>
                  <a:pt x="71470" y="41664"/>
                </a:lnTo>
                <a:lnTo>
                  <a:pt x="71382" y="40868"/>
                </a:lnTo>
                <a:lnTo>
                  <a:pt x="71280" y="40073"/>
                </a:lnTo>
                <a:lnTo>
                  <a:pt x="71171" y="39277"/>
                </a:lnTo>
                <a:lnTo>
                  <a:pt x="71054" y="38482"/>
                </a:lnTo>
                <a:lnTo>
                  <a:pt x="70930" y="37686"/>
                </a:lnTo>
                <a:lnTo>
                  <a:pt x="70799" y="36926"/>
                </a:lnTo>
                <a:lnTo>
                  <a:pt x="70653" y="36167"/>
                </a:lnTo>
                <a:lnTo>
                  <a:pt x="70507" y="35407"/>
                </a:lnTo>
                <a:lnTo>
                  <a:pt x="70346" y="34684"/>
                </a:lnTo>
                <a:lnTo>
                  <a:pt x="70179" y="33961"/>
                </a:lnTo>
                <a:lnTo>
                  <a:pt x="70004" y="33237"/>
                </a:lnTo>
                <a:lnTo>
                  <a:pt x="69821" y="32514"/>
                </a:lnTo>
                <a:lnTo>
                  <a:pt x="69624" y="31791"/>
                </a:lnTo>
                <a:lnTo>
                  <a:pt x="69427" y="31104"/>
                </a:lnTo>
                <a:lnTo>
                  <a:pt x="69216" y="30416"/>
                </a:lnTo>
                <a:lnTo>
                  <a:pt x="68997" y="29765"/>
                </a:lnTo>
                <a:lnTo>
                  <a:pt x="68771" y="29078"/>
                </a:lnTo>
                <a:lnTo>
                  <a:pt x="68537" y="28427"/>
                </a:lnTo>
                <a:lnTo>
                  <a:pt x="68297" y="27812"/>
                </a:lnTo>
                <a:lnTo>
                  <a:pt x="68049" y="27161"/>
                </a:lnTo>
                <a:lnTo>
                  <a:pt x="67793" y="26547"/>
                </a:lnTo>
                <a:lnTo>
                  <a:pt x="67531" y="25932"/>
                </a:lnTo>
                <a:lnTo>
                  <a:pt x="67254" y="25317"/>
                </a:lnTo>
                <a:lnTo>
                  <a:pt x="66977" y="24738"/>
                </a:lnTo>
                <a:lnTo>
                  <a:pt x="66692" y="24160"/>
                </a:lnTo>
                <a:lnTo>
                  <a:pt x="66393" y="23581"/>
                </a:lnTo>
                <a:lnTo>
                  <a:pt x="66094" y="23038"/>
                </a:lnTo>
                <a:lnTo>
                  <a:pt x="65780" y="22496"/>
                </a:lnTo>
                <a:lnTo>
                  <a:pt x="65467" y="21954"/>
                </a:lnTo>
                <a:lnTo>
                  <a:pt x="65138" y="21411"/>
                </a:lnTo>
                <a:lnTo>
                  <a:pt x="64467" y="20398"/>
                </a:lnTo>
                <a:lnTo>
                  <a:pt x="63767" y="19422"/>
                </a:lnTo>
                <a:lnTo>
                  <a:pt x="63038" y="18518"/>
                </a:lnTo>
                <a:lnTo>
                  <a:pt x="62286" y="17614"/>
                </a:lnTo>
                <a:lnTo>
                  <a:pt x="61499" y="16782"/>
                </a:lnTo>
                <a:lnTo>
                  <a:pt x="60689" y="16022"/>
                </a:lnTo>
                <a:lnTo>
                  <a:pt x="59857" y="15299"/>
                </a:lnTo>
                <a:lnTo>
                  <a:pt x="58997" y="14612"/>
                </a:lnTo>
                <a:lnTo>
                  <a:pt x="58107" y="13961"/>
                </a:lnTo>
                <a:lnTo>
                  <a:pt x="57195" y="13382"/>
                </a:lnTo>
                <a:lnTo>
                  <a:pt x="56261" y="12876"/>
                </a:lnTo>
                <a:lnTo>
                  <a:pt x="55298" y="12406"/>
                </a:lnTo>
                <a:lnTo>
                  <a:pt x="54314" y="11972"/>
                </a:lnTo>
                <a:lnTo>
                  <a:pt x="53307" y="11610"/>
                </a:lnTo>
                <a:lnTo>
                  <a:pt x="52279" y="11284"/>
                </a:lnTo>
                <a:lnTo>
                  <a:pt x="51221" y="11031"/>
                </a:lnTo>
                <a:lnTo>
                  <a:pt x="49901" y="10706"/>
                </a:lnTo>
                <a:lnTo>
                  <a:pt x="48507" y="10308"/>
                </a:lnTo>
                <a:lnTo>
                  <a:pt x="47056" y="9802"/>
                </a:lnTo>
                <a:lnTo>
                  <a:pt x="45546" y="9223"/>
                </a:lnTo>
                <a:lnTo>
                  <a:pt x="43992" y="8608"/>
                </a:lnTo>
                <a:lnTo>
                  <a:pt x="42388" y="7921"/>
                </a:lnTo>
                <a:lnTo>
                  <a:pt x="39091" y="6474"/>
                </a:lnTo>
                <a:lnTo>
                  <a:pt x="36465" y="5317"/>
                </a:lnTo>
                <a:lnTo>
                  <a:pt x="33773" y="4196"/>
                </a:lnTo>
                <a:lnTo>
                  <a:pt x="32409" y="3653"/>
                </a:lnTo>
                <a:lnTo>
                  <a:pt x="31045" y="3111"/>
                </a:lnTo>
                <a:lnTo>
                  <a:pt x="29674" y="2605"/>
                </a:lnTo>
                <a:lnTo>
                  <a:pt x="28302" y="2098"/>
                </a:lnTo>
                <a:lnTo>
                  <a:pt x="26931" y="1664"/>
                </a:lnTo>
                <a:lnTo>
                  <a:pt x="25567" y="1266"/>
                </a:lnTo>
                <a:lnTo>
                  <a:pt x="24218" y="905"/>
                </a:lnTo>
                <a:lnTo>
                  <a:pt x="22875" y="579"/>
                </a:lnTo>
                <a:lnTo>
                  <a:pt x="21548" y="362"/>
                </a:lnTo>
                <a:lnTo>
                  <a:pt x="20235" y="145"/>
                </a:lnTo>
                <a:lnTo>
                  <a:pt x="18944" y="37"/>
                </a:lnTo>
                <a:lnTo>
                  <a:pt x="1768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4" name="Google Shape;94;p5"/>
          <p:cNvGrpSpPr/>
          <p:nvPr/>
        </p:nvGrpSpPr>
        <p:grpSpPr>
          <a:xfrm>
            <a:off x="4351139" y="5610946"/>
            <a:ext cx="441715" cy="577207"/>
            <a:chOff x="-13144872" y="3615925"/>
            <a:chExt cx="441715" cy="380375"/>
          </a:xfrm>
        </p:grpSpPr>
        <p:sp>
          <p:nvSpPr>
            <p:cNvPr id="95" name="Google Shape;95;p5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5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5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" name="Google Shape;99;p5"/>
          <p:cNvSpPr/>
          <p:nvPr/>
        </p:nvSpPr>
        <p:spPr>
          <a:xfrm rot="-1114173">
            <a:off x="679173" y="2270171"/>
            <a:ext cx="572680" cy="63916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7147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6"/>
          <p:cNvSpPr/>
          <p:nvPr/>
        </p:nvSpPr>
        <p:spPr>
          <a:xfrm>
            <a:off x="8424003" y="2072617"/>
            <a:ext cx="399334" cy="445779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" name="Google Shape;103;p6"/>
          <p:cNvSpPr/>
          <p:nvPr/>
        </p:nvSpPr>
        <p:spPr>
          <a:xfrm>
            <a:off x="232425" y="381517"/>
            <a:ext cx="329507" cy="435072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4" name="Google Shape;104;p6"/>
          <p:cNvSpPr/>
          <p:nvPr/>
        </p:nvSpPr>
        <p:spPr>
          <a:xfrm rot="-757463" flipH="1">
            <a:off x="7960078" y="456967"/>
            <a:ext cx="927846" cy="1036388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5" name="Google Shape;105;p6"/>
          <p:cNvSpPr/>
          <p:nvPr/>
        </p:nvSpPr>
        <p:spPr>
          <a:xfrm>
            <a:off x="1609402" y="225501"/>
            <a:ext cx="329418" cy="3678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" name="Google Shape;106;p6"/>
          <p:cNvSpPr/>
          <p:nvPr/>
        </p:nvSpPr>
        <p:spPr>
          <a:xfrm>
            <a:off x="303560" y="5920101"/>
            <a:ext cx="329517" cy="43580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780756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7"/>
          <p:cNvSpPr txBox="1">
            <a:spLocks noGrp="1"/>
          </p:cNvSpPr>
          <p:nvPr>
            <p:ph type="title"/>
          </p:nvPr>
        </p:nvSpPr>
        <p:spPr>
          <a:xfrm>
            <a:off x="2383650" y="2507333"/>
            <a:ext cx="43767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7"/>
          <p:cNvSpPr txBox="1">
            <a:spLocks noGrp="1"/>
          </p:cNvSpPr>
          <p:nvPr>
            <p:ph type="subTitle" idx="1"/>
          </p:nvPr>
        </p:nvSpPr>
        <p:spPr>
          <a:xfrm>
            <a:off x="2383650" y="3270933"/>
            <a:ext cx="4376700" cy="18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7"/>
          <p:cNvSpPr/>
          <p:nvPr/>
        </p:nvSpPr>
        <p:spPr>
          <a:xfrm>
            <a:off x="1520449" y="1153501"/>
            <a:ext cx="820494" cy="91573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1" name="Google Shape;111;p7"/>
          <p:cNvSpPr/>
          <p:nvPr/>
        </p:nvSpPr>
        <p:spPr>
          <a:xfrm>
            <a:off x="7212241" y="2817635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" name="Google Shape;112;p7"/>
          <p:cNvSpPr/>
          <p:nvPr/>
        </p:nvSpPr>
        <p:spPr>
          <a:xfrm>
            <a:off x="4015107" y="915300"/>
            <a:ext cx="956873" cy="836045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3" name="Google Shape;113;p7"/>
          <p:cNvSpPr/>
          <p:nvPr/>
        </p:nvSpPr>
        <p:spPr>
          <a:xfrm rot="-757690" flipH="1">
            <a:off x="7311099" y="164497"/>
            <a:ext cx="1244014" cy="1389359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4" name="Google Shape;114;p7"/>
          <p:cNvSpPr/>
          <p:nvPr/>
        </p:nvSpPr>
        <p:spPr>
          <a:xfrm rot="-1256854">
            <a:off x="795995" y="2747394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" name="Google Shape;115;p7"/>
          <p:cNvSpPr/>
          <p:nvPr/>
        </p:nvSpPr>
        <p:spPr>
          <a:xfrm>
            <a:off x="997587" y="5172100"/>
            <a:ext cx="450686" cy="59609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6" name="Google Shape;116;p7"/>
          <p:cNvSpPr/>
          <p:nvPr/>
        </p:nvSpPr>
        <p:spPr>
          <a:xfrm>
            <a:off x="7572351" y="5042405"/>
            <a:ext cx="230195" cy="30446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17" name="Google Shape;117;p7"/>
          <p:cNvGrpSpPr/>
          <p:nvPr/>
        </p:nvGrpSpPr>
        <p:grpSpPr>
          <a:xfrm>
            <a:off x="585124" y="719992"/>
            <a:ext cx="555176" cy="763541"/>
            <a:chOff x="5285884" y="-1380494"/>
            <a:chExt cx="870591" cy="898144"/>
          </a:xfrm>
        </p:grpSpPr>
        <p:sp>
          <p:nvSpPr>
            <p:cNvPr id="118" name="Google Shape;118;p7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7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7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7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7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7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7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7"/>
          <p:cNvGrpSpPr/>
          <p:nvPr/>
        </p:nvGrpSpPr>
        <p:grpSpPr>
          <a:xfrm>
            <a:off x="6682699" y="5276059"/>
            <a:ext cx="555176" cy="763541"/>
            <a:chOff x="5285884" y="-1380494"/>
            <a:chExt cx="870591" cy="898144"/>
          </a:xfrm>
        </p:grpSpPr>
        <p:sp>
          <p:nvSpPr>
            <p:cNvPr id="129" name="Google Shape;129;p7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7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7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7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7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7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7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7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7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487746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8"/>
          <p:cNvSpPr txBox="1">
            <a:spLocks noGrp="1"/>
          </p:cNvSpPr>
          <p:nvPr>
            <p:ph type="title"/>
          </p:nvPr>
        </p:nvSpPr>
        <p:spPr>
          <a:xfrm>
            <a:off x="1388100" y="1881100"/>
            <a:ext cx="6367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1" name="Google Shape;141;p8"/>
          <p:cNvSpPr/>
          <p:nvPr/>
        </p:nvSpPr>
        <p:spPr>
          <a:xfrm rot="-1256854">
            <a:off x="7286482" y="3192043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2" name="Google Shape;142;p8"/>
          <p:cNvSpPr/>
          <p:nvPr/>
        </p:nvSpPr>
        <p:spPr>
          <a:xfrm rot="-1256854">
            <a:off x="1174445" y="2998078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" name="Google Shape;143;p8"/>
          <p:cNvSpPr/>
          <p:nvPr/>
        </p:nvSpPr>
        <p:spPr>
          <a:xfrm>
            <a:off x="430350" y="1014836"/>
            <a:ext cx="991438" cy="86628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8"/>
          <p:cNvSpPr/>
          <p:nvPr/>
        </p:nvSpPr>
        <p:spPr>
          <a:xfrm>
            <a:off x="6354900" y="286869"/>
            <a:ext cx="991438" cy="86628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" name="Google Shape;145;p8"/>
          <p:cNvGrpSpPr/>
          <p:nvPr/>
        </p:nvGrpSpPr>
        <p:grpSpPr>
          <a:xfrm>
            <a:off x="7048607" y="4754670"/>
            <a:ext cx="2288065" cy="2463131"/>
            <a:chOff x="6762751" y="3335150"/>
            <a:chExt cx="2574041" cy="2078241"/>
          </a:xfrm>
        </p:grpSpPr>
        <p:sp>
          <p:nvSpPr>
            <p:cNvPr id="146" name="Google Shape;146;p8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8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7" name="Google Shape;157;p8"/>
          <p:cNvGrpSpPr/>
          <p:nvPr/>
        </p:nvGrpSpPr>
        <p:grpSpPr>
          <a:xfrm flipH="1">
            <a:off x="-93199" y="5052625"/>
            <a:ext cx="2288065" cy="2251981"/>
            <a:chOff x="6762751" y="3335150"/>
            <a:chExt cx="2574041" cy="2078241"/>
          </a:xfrm>
        </p:grpSpPr>
        <p:sp>
          <p:nvSpPr>
            <p:cNvPr id="158" name="Google Shape;158;p8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329521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9"/>
          <p:cNvSpPr txBox="1">
            <a:spLocks noGrp="1"/>
          </p:cNvSpPr>
          <p:nvPr>
            <p:ph type="title"/>
          </p:nvPr>
        </p:nvSpPr>
        <p:spPr>
          <a:xfrm>
            <a:off x="720000" y="1613633"/>
            <a:ext cx="7704000" cy="23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9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1" name="Google Shape;171;p9"/>
          <p:cNvSpPr txBox="1">
            <a:spLocks noGrp="1"/>
          </p:cNvSpPr>
          <p:nvPr>
            <p:ph type="subTitle" idx="1"/>
          </p:nvPr>
        </p:nvSpPr>
        <p:spPr>
          <a:xfrm>
            <a:off x="2391925" y="4176233"/>
            <a:ext cx="43602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9"/>
          <p:cNvSpPr/>
          <p:nvPr/>
        </p:nvSpPr>
        <p:spPr>
          <a:xfrm>
            <a:off x="1072376" y="601233"/>
            <a:ext cx="1221277" cy="106716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9"/>
          <p:cNvSpPr/>
          <p:nvPr/>
        </p:nvSpPr>
        <p:spPr>
          <a:xfrm>
            <a:off x="7149325" y="448832"/>
            <a:ext cx="1462932" cy="1278347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4" name="Google Shape;174;p9"/>
          <p:cNvGrpSpPr/>
          <p:nvPr/>
        </p:nvGrpSpPr>
        <p:grpSpPr>
          <a:xfrm>
            <a:off x="7572342" y="3522735"/>
            <a:ext cx="441715" cy="507167"/>
            <a:chOff x="-13144872" y="3615925"/>
            <a:chExt cx="441715" cy="380375"/>
          </a:xfrm>
        </p:grpSpPr>
        <p:sp>
          <p:nvSpPr>
            <p:cNvPr id="175" name="Google Shape;175;p9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9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" name="Google Shape;179;p9"/>
          <p:cNvGrpSpPr/>
          <p:nvPr/>
        </p:nvGrpSpPr>
        <p:grpSpPr>
          <a:xfrm>
            <a:off x="866742" y="5127435"/>
            <a:ext cx="441715" cy="507167"/>
            <a:chOff x="-13144872" y="3615925"/>
            <a:chExt cx="441715" cy="380375"/>
          </a:xfrm>
        </p:grpSpPr>
        <p:sp>
          <p:nvSpPr>
            <p:cNvPr id="180" name="Google Shape;180;p9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" name="Google Shape;184;p9"/>
          <p:cNvSpPr/>
          <p:nvPr/>
        </p:nvSpPr>
        <p:spPr>
          <a:xfrm>
            <a:off x="1770051" y="2709238"/>
            <a:ext cx="230195" cy="30446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5" name="Google Shape;185;p9"/>
          <p:cNvSpPr/>
          <p:nvPr/>
        </p:nvSpPr>
        <p:spPr>
          <a:xfrm>
            <a:off x="7572351" y="5042405"/>
            <a:ext cx="230195" cy="30446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" name="Google Shape;186;p9"/>
          <p:cNvSpPr/>
          <p:nvPr/>
        </p:nvSpPr>
        <p:spPr>
          <a:xfrm>
            <a:off x="6640280" y="5680135"/>
            <a:ext cx="541385" cy="604109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" name="Google Shape;187;p9"/>
          <p:cNvSpPr/>
          <p:nvPr/>
        </p:nvSpPr>
        <p:spPr>
          <a:xfrm rot="3262278">
            <a:off x="629808" y="2307359"/>
            <a:ext cx="721819" cy="45309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" name="Google Shape;188;p9"/>
          <p:cNvSpPr/>
          <p:nvPr/>
        </p:nvSpPr>
        <p:spPr>
          <a:xfrm>
            <a:off x="4913823" y="1386933"/>
            <a:ext cx="541303" cy="66980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180548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0"/>
          <p:cNvSpPr txBox="1">
            <a:spLocks noGrp="1"/>
          </p:cNvSpPr>
          <p:nvPr>
            <p:ph type="title"/>
          </p:nvPr>
        </p:nvSpPr>
        <p:spPr>
          <a:xfrm>
            <a:off x="720000" y="1372433"/>
            <a:ext cx="3159900" cy="2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10"/>
          <p:cNvSpPr txBox="1">
            <a:spLocks noGrp="1"/>
          </p:cNvSpPr>
          <p:nvPr>
            <p:ph type="subTitle" idx="1"/>
          </p:nvPr>
        </p:nvSpPr>
        <p:spPr>
          <a:xfrm>
            <a:off x="720000" y="4186167"/>
            <a:ext cx="3241500" cy="14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" name="Google Shape;192;p10"/>
          <p:cNvGrpSpPr/>
          <p:nvPr/>
        </p:nvGrpSpPr>
        <p:grpSpPr>
          <a:xfrm>
            <a:off x="8278654" y="5630835"/>
            <a:ext cx="441715" cy="507167"/>
            <a:chOff x="-13144872" y="3615925"/>
            <a:chExt cx="441715" cy="380375"/>
          </a:xfrm>
        </p:grpSpPr>
        <p:sp>
          <p:nvSpPr>
            <p:cNvPr id="193" name="Google Shape;193;p10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10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10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10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7" name="Google Shape;197;p10"/>
          <p:cNvSpPr/>
          <p:nvPr/>
        </p:nvSpPr>
        <p:spPr>
          <a:xfrm>
            <a:off x="3712041" y="585785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616866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2321384"/>
            <a:ext cx="6576000" cy="15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0" name="Google Shape;200;p11"/>
          <p:cNvSpPr txBox="1">
            <a:spLocks noGrp="1"/>
          </p:cNvSpPr>
          <p:nvPr>
            <p:ph type="subTitle" idx="1"/>
          </p:nvPr>
        </p:nvSpPr>
        <p:spPr>
          <a:xfrm>
            <a:off x="1284000" y="3838217"/>
            <a:ext cx="6576000" cy="6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201" name="Google Shape;201;p11"/>
          <p:cNvGrpSpPr/>
          <p:nvPr/>
        </p:nvGrpSpPr>
        <p:grpSpPr>
          <a:xfrm>
            <a:off x="1371229" y="5044035"/>
            <a:ext cx="441715" cy="507167"/>
            <a:chOff x="-13144872" y="3615925"/>
            <a:chExt cx="441715" cy="380375"/>
          </a:xfrm>
        </p:grpSpPr>
        <p:sp>
          <p:nvSpPr>
            <p:cNvPr id="202" name="Google Shape;202;p11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" name="Google Shape;206;p11"/>
          <p:cNvSpPr/>
          <p:nvPr/>
        </p:nvSpPr>
        <p:spPr>
          <a:xfrm>
            <a:off x="6045541" y="1358202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" name="Google Shape;207;p11"/>
          <p:cNvGrpSpPr/>
          <p:nvPr/>
        </p:nvGrpSpPr>
        <p:grpSpPr>
          <a:xfrm>
            <a:off x="3526035" y="4999296"/>
            <a:ext cx="2091923" cy="2251981"/>
            <a:chOff x="6762751" y="3335150"/>
            <a:chExt cx="2574041" cy="2078241"/>
          </a:xfrm>
        </p:grpSpPr>
        <p:sp>
          <p:nvSpPr>
            <p:cNvPr id="208" name="Google Shape;208;p11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" name="Google Shape;219;p11"/>
          <p:cNvGrpSpPr/>
          <p:nvPr/>
        </p:nvGrpSpPr>
        <p:grpSpPr>
          <a:xfrm rot="10800000">
            <a:off x="3526035" y="-470439"/>
            <a:ext cx="2091923" cy="2251981"/>
            <a:chOff x="6762751" y="3335150"/>
            <a:chExt cx="2574041" cy="2078241"/>
          </a:xfrm>
        </p:grpSpPr>
        <p:sp>
          <p:nvSpPr>
            <p:cNvPr id="220" name="Google Shape;220;p11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11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11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11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11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11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11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53511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51494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834292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3"/>
          <p:cNvSpPr txBox="1">
            <a:spLocks noGrp="1"/>
          </p:cNvSpPr>
          <p:nvPr>
            <p:ph type="title"/>
          </p:nvPr>
        </p:nvSpPr>
        <p:spPr>
          <a:xfrm>
            <a:off x="3403800" y="1510900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title" idx="2" hasCustomPrompt="1"/>
          </p:nvPr>
        </p:nvSpPr>
        <p:spPr>
          <a:xfrm>
            <a:off x="3403800" y="720000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35" name="Google Shape;235;p13"/>
          <p:cNvSpPr txBox="1">
            <a:spLocks noGrp="1"/>
          </p:cNvSpPr>
          <p:nvPr>
            <p:ph type="subTitle" idx="1"/>
          </p:nvPr>
        </p:nvSpPr>
        <p:spPr>
          <a:xfrm>
            <a:off x="3403800" y="2292933"/>
            <a:ext cx="2336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title" idx="3"/>
          </p:nvPr>
        </p:nvSpPr>
        <p:spPr>
          <a:xfrm>
            <a:off x="6087600" y="1785933"/>
            <a:ext cx="2336400" cy="5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title" idx="4" hasCustomPrompt="1"/>
          </p:nvPr>
        </p:nvSpPr>
        <p:spPr>
          <a:xfrm>
            <a:off x="6087600" y="1190133"/>
            <a:ext cx="1275300" cy="5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38" name="Google Shape;238;p13"/>
          <p:cNvSpPr txBox="1">
            <a:spLocks noGrp="1"/>
          </p:cNvSpPr>
          <p:nvPr>
            <p:ph type="subTitle" idx="5"/>
          </p:nvPr>
        </p:nvSpPr>
        <p:spPr>
          <a:xfrm>
            <a:off x="6087600" y="2292933"/>
            <a:ext cx="2336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title" idx="6"/>
          </p:nvPr>
        </p:nvSpPr>
        <p:spPr>
          <a:xfrm>
            <a:off x="3403800" y="4786900"/>
            <a:ext cx="2336400" cy="5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7" hasCustomPrompt="1"/>
          </p:nvPr>
        </p:nvSpPr>
        <p:spPr>
          <a:xfrm>
            <a:off x="3403800" y="4186800"/>
            <a:ext cx="1275300" cy="5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subTitle" idx="8"/>
          </p:nvPr>
        </p:nvSpPr>
        <p:spPr>
          <a:xfrm>
            <a:off x="3403800" y="5290000"/>
            <a:ext cx="2336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title" idx="9"/>
          </p:nvPr>
        </p:nvSpPr>
        <p:spPr>
          <a:xfrm>
            <a:off x="6087600" y="4786900"/>
            <a:ext cx="2336400" cy="5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13" hasCustomPrompt="1"/>
          </p:nvPr>
        </p:nvSpPr>
        <p:spPr>
          <a:xfrm>
            <a:off x="6087600" y="4186800"/>
            <a:ext cx="1275300" cy="5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subTitle" idx="14"/>
          </p:nvPr>
        </p:nvSpPr>
        <p:spPr>
          <a:xfrm>
            <a:off x="6087600" y="5290000"/>
            <a:ext cx="2336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 idx="15"/>
          </p:nvPr>
        </p:nvSpPr>
        <p:spPr>
          <a:xfrm>
            <a:off x="720000" y="2684700"/>
            <a:ext cx="2192700" cy="13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46" name="Google Shape;246;p13"/>
          <p:cNvSpPr/>
          <p:nvPr/>
        </p:nvSpPr>
        <p:spPr>
          <a:xfrm>
            <a:off x="1006356" y="1477800"/>
            <a:ext cx="280738" cy="371288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" name="Google Shape;247;p13"/>
          <p:cNvSpPr/>
          <p:nvPr/>
        </p:nvSpPr>
        <p:spPr>
          <a:xfrm>
            <a:off x="400636" y="4603501"/>
            <a:ext cx="820494" cy="91573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8" name="Google Shape;248;p13"/>
          <p:cNvGrpSpPr/>
          <p:nvPr/>
        </p:nvGrpSpPr>
        <p:grpSpPr>
          <a:xfrm>
            <a:off x="2375192" y="4807786"/>
            <a:ext cx="441715" cy="507167"/>
            <a:chOff x="-13144872" y="3615925"/>
            <a:chExt cx="441715" cy="380375"/>
          </a:xfrm>
        </p:grpSpPr>
        <p:sp>
          <p:nvSpPr>
            <p:cNvPr id="249" name="Google Shape;249;p13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13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13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13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80310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14"/>
          <p:cNvSpPr txBox="1">
            <a:spLocks noGrp="1"/>
          </p:cNvSpPr>
          <p:nvPr>
            <p:ph type="title"/>
          </p:nvPr>
        </p:nvSpPr>
        <p:spPr>
          <a:xfrm>
            <a:off x="5633700" y="2526200"/>
            <a:ext cx="27903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410512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5"/>
          <p:cNvSpPr txBox="1">
            <a:spLocks noGrp="1"/>
          </p:cNvSpPr>
          <p:nvPr>
            <p:ph type="title"/>
          </p:nvPr>
        </p:nvSpPr>
        <p:spPr>
          <a:xfrm>
            <a:off x="2290025" y="4523600"/>
            <a:ext cx="45639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57" name="Google Shape;257;p15"/>
          <p:cNvSpPr txBox="1">
            <a:spLocks noGrp="1"/>
          </p:cNvSpPr>
          <p:nvPr>
            <p:ph type="subTitle" idx="1"/>
          </p:nvPr>
        </p:nvSpPr>
        <p:spPr>
          <a:xfrm>
            <a:off x="1734600" y="2445400"/>
            <a:ext cx="5674800" cy="16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5"/>
          <p:cNvSpPr/>
          <p:nvPr/>
        </p:nvSpPr>
        <p:spPr>
          <a:xfrm rot="757378">
            <a:off x="331107" y="5726982"/>
            <a:ext cx="749753" cy="1332623"/>
          </a:xfrm>
          <a:custGeom>
            <a:avLst/>
            <a:gdLst/>
            <a:ahLst/>
            <a:cxnLst/>
            <a:rect l="l" t="t" r="r" b="b"/>
            <a:pathLst>
              <a:path w="62240" h="36804" extrusionOk="0">
                <a:moveTo>
                  <a:pt x="21981" y="1"/>
                </a:moveTo>
                <a:lnTo>
                  <a:pt x="1" y="2218"/>
                </a:lnTo>
                <a:lnTo>
                  <a:pt x="14162" y="36803"/>
                </a:lnTo>
                <a:lnTo>
                  <a:pt x="62240" y="31948"/>
                </a:lnTo>
                <a:lnTo>
                  <a:pt x="2198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9" name="Google Shape;259;p15"/>
          <p:cNvSpPr/>
          <p:nvPr/>
        </p:nvSpPr>
        <p:spPr>
          <a:xfrm rot="757378">
            <a:off x="-232514" y="4472634"/>
            <a:ext cx="1559424" cy="1653939"/>
          </a:xfrm>
          <a:custGeom>
            <a:avLst/>
            <a:gdLst/>
            <a:ahLst/>
            <a:cxnLst/>
            <a:rect l="l" t="t" r="r" b="b"/>
            <a:pathLst>
              <a:path w="129454" h="45678" extrusionOk="0">
                <a:moveTo>
                  <a:pt x="68963" y="0"/>
                </a:moveTo>
                <a:lnTo>
                  <a:pt x="68184" y="6"/>
                </a:lnTo>
                <a:lnTo>
                  <a:pt x="67421" y="12"/>
                </a:lnTo>
                <a:lnTo>
                  <a:pt x="66674" y="24"/>
                </a:lnTo>
                <a:lnTo>
                  <a:pt x="65927" y="42"/>
                </a:lnTo>
                <a:lnTo>
                  <a:pt x="65212" y="66"/>
                </a:lnTo>
                <a:lnTo>
                  <a:pt x="64497" y="91"/>
                </a:lnTo>
                <a:lnTo>
                  <a:pt x="63797" y="121"/>
                </a:lnTo>
                <a:lnTo>
                  <a:pt x="63114" y="151"/>
                </a:lnTo>
                <a:lnTo>
                  <a:pt x="62446" y="187"/>
                </a:lnTo>
                <a:lnTo>
                  <a:pt x="61779" y="229"/>
                </a:lnTo>
                <a:lnTo>
                  <a:pt x="61127" y="271"/>
                </a:lnTo>
                <a:lnTo>
                  <a:pt x="60491" y="319"/>
                </a:lnTo>
                <a:lnTo>
                  <a:pt x="59872" y="367"/>
                </a:lnTo>
                <a:lnTo>
                  <a:pt x="59252" y="421"/>
                </a:lnTo>
                <a:lnTo>
                  <a:pt x="58648" y="481"/>
                </a:lnTo>
                <a:lnTo>
                  <a:pt x="58060" y="541"/>
                </a:lnTo>
                <a:lnTo>
                  <a:pt x="57488" y="607"/>
                </a:lnTo>
                <a:lnTo>
                  <a:pt x="56915" y="673"/>
                </a:lnTo>
                <a:lnTo>
                  <a:pt x="56375" y="745"/>
                </a:lnTo>
                <a:lnTo>
                  <a:pt x="55819" y="824"/>
                </a:lnTo>
                <a:lnTo>
                  <a:pt x="55294" y="896"/>
                </a:lnTo>
                <a:lnTo>
                  <a:pt x="54770" y="980"/>
                </a:lnTo>
                <a:lnTo>
                  <a:pt x="54261" y="1064"/>
                </a:lnTo>
                <a:lnTo>
                  <a:pt x="53769" y="1148"/>
                </a:lnTo>
                <a:lnTo>
                  <a:pt x="53292" y="1238"/>
                </a:lnTo>
                <a:lnTo>
                  <a:pt x="52815" y="1334"/>
                </a:lnTo>
                <a:lnTo>
                  <a:pt x="52338" y="1430"/>
                </a:lnTo>
                <a:lnTo>
                  <a:pt x="51893" y="1527"/>
                </a:lnTo>
                <a:lnTo>
                  <a:pt x="51448" y="1629"/>
                </a:lnTo>
                <a:lnTo>
                  <a:pt x="51019" y="1731"/>
                </a:lnTo>
                <a:lnTo>
                  <a:pt x="50590" y="1839"/>
                </a:lnTo>
                <a:lnTo>
                  <a:pt x="50192" y="1947"/>
                </a:lnTo>
                <a:lnTo>
                  <a:pt x="49779" y="2055"/>
                </a:lnTo>
                <a:lnTo>
                  <a:pt x="49398" y="2169"/>
                </a:lnTo>
                <a:lnTo>
                  <a:pt x="49016" y="2284"/>
                </a:lnTo>
                <a:lnTo>
                  <a:pt x="48651" y="2404"/>
                </a:lnTo>
                <a:lnTo>
                  <a:pt x="48285" y="2524"/>
                </a:lnTo>
                <a:lnTo>
                  <a:pt x="47936" y="2650"/>
                </a:lnTo>
                <a:lnTo>
                  <a:pt x="47602" y="2770"/>
                </a:lnTo>
                <a:lnTo>
                  <a:pt x="47268" y="2903"/>
                </a:lnTo>
                <a:lnTo>
                  <a:pt x="46950" y="3029"/>
                </a:lnTo>
                <a:lnTo>
                  <a:pt x="46632" y="3161"/>
                </a:lnTo>
                <a:lnTo>
                  <a:pt x="46346" y="3293"/>
                </a:lnTo>
                <a:lnTo>
                  <a:pt x="46044" y="3431"/>
                </a:lnTo>
                <a:lnTo>
                  <a:pt x="45758" y="3563"/>
                </a:lnTo>
                <a:lnTo>
                  <a:pt x="45488" y="3708"/>
                </a:lnTo>
                <a:lnTo>
                  <a:pt x="45234" y="3846"/>
                </a:lnTo>
                <a:lnTo>
                  <a:pt x="44979" y="3990"/>
                </a:lnTo>
                <a:lnTo>
                  <a:pt x="44725" y="4134"/>
                </a:lnTo>
                <a:lnTo>
                  <a:pt x="43994" y="4002"/>
                </a:lnTo>
                <a:lnTo>
                  <a:pt x="43247" y="3876"/>
                </a:lnTo>
                <a:lnTo>
                  <a:pt x="42468" y="3750"/>
                </a:lnTo>
                <a:lnTo>
                  <a:pt x="41658" y="3636"/>
                </a:lnTo>
                <a:lnTo>
                  <a:pt x="40815" y="3527"/>
                </a:lnTo>
                <a:lnTo>
                  <a:pt x="39957" y="3419"/>
                </a:lnTo>
                <a:lnTo>
                  <a:pt x="39067" y="3323"/>
                </a:lnTo>
                <a:lnTo>
                  <a:pt x="38145" y="3227"/>
                </a:lnTo>
                <a:lnTo>
                  <a:pt x="37398" y="3161"/>
                </a:lnTo>
                <a:lnTo>
                  <a:pt x="36651" y="3095"/>
                </a:lnTo>
                <a:lnTo>
                  <a:pt x="35904" y="3041"/>
                </a:lnTo>
                <a:lnTo>
                  <a:pt x="35173" y="2993"/>
                </a:lnTo>
                <a:lnTo>
                  <a:pt x="34458" y="2951"/>
                </a:lnTo>
                <a:lnTo>
                  <a:pt x="33727" y="2915"/>
                </a:lnTo>
                <a:lnTo>
                  <a:pt x="33027" y="2885"/>
                </a:lnTo>
                <a:lnTo>
                  <a:pt x="32312" y="2860"/>
                </a:lnTo>
                <a:lnTo>
                  <a:pt x="31613" y="2848"/>
                </a:lnTo>
                <a:lnTo>
                  <a:pt x="30929" y="2836"/>
                </a:lnTo>
                <a:lnTo>
                  <a:pt x="29563" y="2836"/>
                </a:lnTo>
                <a:lnTo>
                  <a:pt x="28895" y="2848"/>
                </a:lnTo>
                <a:lnTo>
                  <a:pt x="28228" y="2866"/>
                </a:lnTo>
                <a:lnTo>
                  <a:pt x="27560" y="2891"/>
                </a:lnTo>
                <a:lnTo>
                  <a:pt x="26908" y="2915"/>
                </a:lnTo>
                <a:lnTo>
                  <a:pt x="26273" y="2951"/>
                </a:lnTo>
                <a:lnTo>
                  <a:pt x="25637" y="2993"/>
                </a:lnTo>
                <a:lnTo>
                  <a:pt x="25001" y="3035"/>
                </a:lnTo>
                <a:lnTo>
                  <a:pt x="24381" y="3089"/>
                </a:lnTo>
                <a:lnTo>
                  <a:pt x="23761" y="3143"/>
                </a:lnTo>
                <a:lnTo>
                  <a:pt x="23158" y="3209"/>
                </a:lnTo>
                <a:lnTo>
                  <a:pt x="22554" y="3275"/>
                </a:lnTo>
                <a:lnTo>
                  <a:pt x="21966" y="3347"/>
                </a:lnTo>
                <a:lnTo>
                  <a:pt x="21377" y="3431"/>
                </a:lnTo>
                <a:lnTo>
                  <a:pt x="20805" y="3515"/>
                </a:lnTo>
                <a:lnTo>
                  <a:pt x="20233" y="3606"/>
                </a:lnTo>
                <a:lnTo>
                  <a:pt x="19661" y="3696"/>
                </a:lnTo>
                <a:lnTo>
                  <a:pt x="19105" y="3798"/>
                </a:lnTo>
                <a:lnTo>
                  <a:pt x="18548" y="3900"/>
                </a:lnTo>
                <a:lnTo>
                  <a:pt x="18008" y="4014"/>
                </a:lnTo>
                <a:lnTo>
                  <a:pt x="17484" y="4128"/>
                </a:lnTo>
                <a:lnTo>
                  <a:pt x="16959" y="4248"/>
                </a:lnTo>
                <a:lnTo>
                  <a:pt x="16435" y="4369"/>
                </a:lnTo>
                <a:lnTo>
                  <a:pt x="15926" y="4501"/>
                </a:lnTo>
                <a:lnTo>
                  <a:pt x="15417" y="4633"/>
                </a:lnTo>
                <a:lnTo>
                  <a:pt x="14909" y="4771"/>
                </a:lnTo>
                <a:lnTo>
                  <a:pt x="14432" y="4915"/>
                </a:lnTo>
                <a:lnTo>
                  <a:pt x="13939" y="5060"/>
                </a:lnTo>
                <a:lnTo>
                  <a:pt x="13462" y="5210"/>
                </a:lnTo>
                <a:lnTo>
                  <a:pt x="13002" y="5366"/>
                </a:lnTo>
                <a:lnTo>
                  <a:pt x="12541" y="5528"/>
                </a:lnTo>
                <a:lnTo>
                  <a:pt x="12096" y="5691"/>
                </a:lnTo>
                <a:lnTo>
                  <a:pt x="11651" y="5859"/>
                </a:lnTo>
                <a:lnTo>
                  <a:pt x="11206" y="6027"/>
                </a:lnTo>
                <a:lnTo>
                  <a:pt x="10792" y="6201"/>
                </a:lnTo>
                <a:lnTo>
                  <a:pt x="10363" y="6381"/>
                </a:lnTo>
                <a:lnTo>
                  <a:pt x="9950" y="6562"/>
                </a:lnTo>
                <a:lnTo>
                  <a:pt x="9553" y="6748"/>
                </a:lnTo>
                <a:lnTo>
                  <a:pt x="9155" y="6940"/>
                </a:lnTo>
                <a:lnTo>
                  <a:pt x="8758" y="7133"/>
                </a:lnTo>
                <a:lnTo>
                  <a:pt x="8377" y="7331"/>
                </a:lnTo>
                <a:lnTo>
                  <a:pt x="8011" y="7529"/>
                </a:lnTo>
                <a:lnTo>
                  <a:pt x="7645" y="7733"/>
                </a:lnTo>
                <a:lnTo>
                  <a:pt x="7296" y="7938"/>
                </a:lnTo>
                <a:lnTo>
                  <a:pt x="6946" y="8148"/>
                </a:lnTo>
                <a:lnTo>
                  <a:pt x="6596" y="8358"/>
                </a:lnTo>
                <a:lnTo>
                  <a:pt x="6279" y="8575"/>
                </a:lnTo>
                <a:lnTo>
                  <a:pt x="5945" y="8797"/>
                </a:lnTo>
                <a:lnTo>
                  <a:pt x="5627" y="9013"/>
                </a:lnTo>
                <a:lnTo>
                  <a:pt x="5325" y="9242"/>
                </a:lnTo>
                <a:lnTo>
                  <a:pt x="5023" y="9464"/>
                </a:lnTo>
                <a:lnTo>
                  <a:pt x="4737" y="9698"/>
                </a:lnTo>
                <a:lnTo>
                  <a:pt x="4451" y="9927"/>
                </a:lnTo>
                <a:lnTo>
                  <a:pt x="4181" y="10161"/>
                </a:lnTo>
                <a:lnTo>
                  <a:pt x="3910" y="10395"/>
                </a:lnTo>
                <a:lnTo>
                  <a:pt x="3656" y="10636"/>
                </a:lnTo>
                <a:lnTo>
                  <a:pt x="3418" y="10876"/>
                </a:lnTo>
                <a:lnTo>
                  <a:pt x="3179" y="11122"/>
                </a:lnTo>
                <a:lnTo>
                  <a:pt x="2941" y="11369"/>
                </a:lnTo>
                <a:lnTo>
                  <a:pt x="2718" y="11615"/>
                </a:lnTo>
                <a:lnTo>
                  <a:pt x="2496" y="11861"/>
                </a:lnTo>
                <a:lnTo>
                  <a:pt x="2305" y="12114"/>
                </a:lnTo>
                <a:lnTo>
                  <a:pt x="2099" y="12366"/>
                </a:lnTo>
                <a:lnTo>
                  <a:pt x="1908" y="12624"/>
                </a:lnTo>
                <a:lnTo>
                  <a:pt x="1733" y="12877"/>
                </a:lnTo>
                <a:lnTo>
                  <a:pt x="1399" y="13393"/>
                </a:lnTo>
                <a:lnTo>
                  <a:pt x="1097" y="13916"/>
                </a:lnTo>
                <a:lnTo>
                  <a:pt x="843" y="14445"/>
                </a:lnTo>
                <a:lnTo>
                  <a:pt x="605" y="14980"/>
                </a:lnTo>
                <a:lnTo>
                  <a:pt x="414" y="15514"/>
                </a:lnTo>
                <a:lnTo>
                  <a:pt x="271" y="16055"/>
                </a:lnTo>
                <a:lnTo>
                  <a:pt x="144" y="16596"/>
                </a:lnTo>
                <a:lnTo>
                  <a:pt x="64" y="17143"/>
                </a:lnTo>
                <a:lnTo>
                  <a:pt x="17" y="17690"/>
                </a:lnTo>
                <a:lnTo>
                  <a:pt x="1" y="18236"/>
                </a:lnTo>
                <a:lnTo>
                  <a:pt x="32" y="18789"/>
                </a:lnTo>
                <a:lnTo>
                  <a:pt x="96" y="19336"/>
                </a:lnTo>
                <a:lnTo>
                  <a:pt x="207" y="19883"/>
                </a:lnTo>
                <a:lnTo>
                  <a:pt x="271" y="20159"/>
                </a:lnTo>
                <a:lnTo>
                  <a:pt x="350" y="20429"/>
                </a:lnTo>
                <a:lnTo>
                  <a:pt x="430" y="20700"/>
                </a:lnTo>
                <a:lnTo>
                  <a:pt x="525" y="20976"/>
                </a:lnTo>
                <a:lnTo>
                  <a:pt x="620" y="21247"/>
                </a:lnTo>
                <a:lnTo>
                  <a:pt x="748" y="21517"/>
                </a:lnTo>
                <a:lnTo>
                  <a:pt x="859" y="21787"/>
                </a:lnTo>
                <a:lnTo>
                  <a:pt x="1002" y="22058"/>
                </a:lnTo>
                <a:lnTo>
                  <a:pt x="1145" y="22322"/>
                </a:lnTo>
                <a:lnTo>
                  <a:pt x="1288" y="22593"/>
                </a:lnTo>
                <a:lnTo>
                  <a:pt x="1447" y="22857"/>
                </a:lnTo>
                <a:lnTo>
                  <a:pt x="1622" y="23121"/>
                </a:lnTo>
                <a:lnTo>
                  <a:pt x="1797" y="23386"/>
                </a:lnTo>
                <a:lnTo>
                  <a:pt x="1987" y="23650"/>
                </a:lnTo>
                <a:lnTo>
                  <a:pt x="2194" y="23908"/>
                </a:lnTo>
                <a:lnTo>
                  <a:pt x="2401" y="24173"/>
                </a:lnTo>
                <a:lnTo>
                  <a:pt x="2623" y="24431"/>
                </a:lnTo>
                <a:lnTo>
                  <a:pt x="2861" y="24684"/>
                </a:lnTo>
                <a:lnTo>
                  <a:pt x="3100" y="24942"/>
                </a:lnTo>
                <a:lnTo>
                  <a:pt x="3354" y="25194"/>
                </a:lnTo>
                <a:lnTo>
                  <a:pt x="3608" y="25447"/>
                </a:lnTo>
                <a:lnTo>
                  <a:pt x="3879" y="25693"/>
                </a:lnTo>
                <a:lnTo>
                  <a:pt x="4165" y="25945"/>
                </a:lnTo>
                <a:lnTo>
                  <a:pt x="4451" y="26192"/>
                </a:lnTo>
                <a:lnTo>
                  <a:pt x="4753" y="26432"/>
                </a:lnTo>
                <a:lnTo>
                  <a:pt x="5055" y="26678"/>
                </a:lnTo>
                <a:lnTo>
                  <a:pt x="5611" y="27081"/>
                </a:lnTo>
                <a:lnTo>
                  <a:pt x="6151" y="27465"/>
                </a:lnTo>
                <a:lnTo>
                  <a:pt x="6708" y="27838"/>
                </a:lnTo>
                <a:lnTo>
                  <a:pt x="7248" y="28199"/>
                </a:lnTo>
                <a:lnTo>
                  <a:pt x="7804" y="28535"/>
                </a:lnTo>
                <a:lnTo>
                  <a:pt x="8361" y="28859"/>
                </a:lnTo>
                <a:lnTo>
                  <a:pt x="8917" y="29172"/>
                </a:lnTo>
                <a:lnTo>
                  <a:pt x="9473" y="29466"/>
                </a:lnTo>
                <a:lnTo>
                  <a:pt x="9251" y="29647"/>
                </a:lnTo>
                <a:lnTo>
                  <a:pt x="9012" y="29833"/>
                </a:lnTo>
                <a:lnTo>
                  <a:pt x="8806" y="30019"/>
                </a:lnTo>
                <a:lnTo>
                  <a:pt x="8599" y="30211"/>
                </a:lnTo>
                <a:lnTo>
                  <a:pt x="8392" y="30404"/>
                </a:lnTo>
                <a:lnTo>
                  <a:pt x="8202" y="30602"/>
                </a:lnTo>
                <a:lnTo>
                  <a:pt x="8027" y="30800"/>
                </a:lnTo>
                <a:lnTo>
                  <a:pt x="7868" y="30999"/>
                </a:lnTo>
                <a:lnTo>
                  <a:pt x="7709" y="31203"/>
                </a:lnTo>
                <a:lnTo>
                  <a:pt x="7566" y="31407"/>
                </a:lnTo>
                <a:lnTo>
                  <a:pt x="7423" y="31617"/>
                </a:lnTo>
                <a:lnTo>
                  <a:pt x="7312" y="31828"/>
                </a:lnTo>
                <a:lnTo>
                  <a:pt x="7200" y="32038"/>
                </a:lnTo>
                <a:lnTo>
                  <a:pt x="7105" y="32248"/>
                </a:lnTo>
                <a:lnTo>
                  <a:pt x="7010" y="32465"/>
                </a:lnTo>
                <a:lnTo>
                  <a:pt x="6946" y="32681"/>
                </a:lnTo>
                <a:lnTo>
                  <a:pt x="6883" y="32897"/>
                </a:lnTo>
                <a:lnTo>
                  <a:pt x="6835" y="33114"/>
                </a:lnTo>
                <a:lnTo>
                  <a:pt x="6803" y="33336"/>
                </a:lnTo>
                <a:lnTo>
                  <a:pt x="6787" y="33558"/>
                </a:lnTo>
                <a:lnTo>
                  <a:pt x="6787" y="33780"/>
                </a:lnTo>
                <a:lnTo>
                  <a:pt x="6787" y="34003"/>
                </a:lnTo>
                <a:lnTo>
                  <a:pt x="6819" y="34225"/>
                </a:lnTo>
                <a:lnTo>
                  <a:pt x="6867" y="34453"/>
                </a:lnTo>
                <a:lnTo>
                  <a:pt x="6914" y="34682"/>
                </a:lnTo>
                <a:lnTo>
                  <a:pt x="6994" y="34904"/>
                </a:lnTo>
                <a:lnTo>
                  <a:pt x="7089" y="35132"/>
                </a:lnTo>
                <a:lnTo>
                  <a:pt x="7185" y="35361"/>
                </a:lnTo>
                <a:lnTo>
                  <a:pt x="7312" y="35589"/>
                </a:lnTo>
                <a:lnTo>
                  <a:pt x="7455" y="35817"/>
                </a:lnTo>
                <a:lnTo>
                  <a:pt x="7614" y="36046"/>
                </a:lnTo>
                <a:lnTo>
                  <a:pt x="7788" y="36280"/>
                </a:lnTo>
                <a:lnTo>
                  <a:pt x="7979" y="36508"/>
                </a:lnTo>
                <a:lnTo>
                  <a:pt x="8202" y="36737"/>
                </a:lnTo>
                <a:lnTo>
                  <a:pt x="8424" y="36965"/>
                </a:lnTo>
                <a:lnTo>
                  <a:pt x="8679" y="37193"/>
                </a:lnTo>
                <a:lnTo>
                  <a:pt x="8949" y="37422"/>
                </a:lnTo>
                <a:lnTo>
                  <a:pt x="9251" y="37650"/>
                </a:lnTo>
                <a:lnTo>
                  <a:pt x="9553" y="37878"/>
                </a:lnTo>
                <a:lnTo>
                  <a:pt x="9886" y="38107"/>
                </a:lnTo>
                <a:lnTo>
                  <a:pt x="10236" y="38335"/>
                </a:lnTo>
                <a:lnTo>
                  <a:pt x="10602" y="38563"/>
                </a:lnTo>
                <a:lnTo>
                  <a:pt x="10999" y="38786"/>
                </a:lnTo>
                <a:lnTo>
                  <a:pt x="11412" y="39008"/>
                </a:lnTo>
                <a:lnTo>
                  <a:pt x="11857" y="39236"/>
                </a:lnTo>
                <a:lnTo>
                  <a:pt x="12318" y="39459"/>
                </a:lnTo>
                <a:lnTo>
                  <a:pt x="12795" y="39675"/>
                </a:lnTo>
                <a:lnTo>
                  <a:pt x="13304" y="39897"/>
                </a:lnTo>
                <a:lnTo>
                  <a:pt x="13828" y="40113"/>
                </a:lnTo>
                <a:lnTo>
                  <a:pt x="14384" y="40336"/>
                </a:lnTo>
                <a:lnTo>
                  <a:pt x="14956" y="40546"/>
                </a:lnTo>
                <a:lnTo>
                  <a:pt x="15560" y="40762"/>
                </a:lnTo>
                <a:lnTo>
                  <a:pt x="16180" y="40973"/>
                </a:lnTo>
                <a:lnTo>
                  <a:pt x="16832" y="41189"/>
                </a:lnTo>
                <a:lnTo>
                  <a:pt x="17499" y="41393"/>
                </a:lnTo>
                <a:lnTo>
                  <a:pt x="18199" y="41604"/>
                </a:lnTo>
                <a:lnTo>
                  <a:pt x="18914" y="41808"/>
                </a:lnTo>
                <a:lnTo>
                  <a:pt x="19677" y="42012"/>
                </a:lnTo>
                <a:lnTo>
                  <a:pt x="20440" y="42210"/>
                </a:lnTo>
                <a:lnTo>
                  <a:pt x="21250" y="42409"/>
                </a:lnTo>
                <a:lnTo>
                  <a:pt x="22077" y="42601"/>
                </a:lnTo>
                <a:lnTo>
                  <a:pt x="22935" y="42799"/>
                </a:lnTo>
                <a:lnTo>
                  <a:pt x="23825" y="42986"/>
                </a:lnTo>
                <a:lnTo>
                  <a:pt x="24731" y="43178"/>
                </a:lnTo>
                <a:lnTo>
                  <a:pt x="25716" y="43370"/>
                </a:lnTo>
                <a:lnTo>
                  <a:pt x="26670" y="43556"/>
                </a:lnTo>
                <a:lnTo>
                  <a:pt x="27624" y="43731"/>
                </a:lnTo>
                <a:lnTo>
                  <a:pt x="28545" y="43899"/>
                </a:lnTo>
                <a:lnTo>
                  <a:pt x="29467" y="44061"/>
                </a:lnTo>
                <a:lnTo>
                  <a:pt x="30357" y="44211"/>
                </a:lnTo>
                <a:lnTo>
                  <a:pt x="31247" y="44356"/>
                </a:lnTo>
                <a:lnTo>
                  <a:pt x="32122" y="44488"/>
                </a:lnTo>
                <a:lnTo>
                  <a:pt x="32964" y="44614"/>
                </a:lnTo>
                <a:lnTo>
                  <a:pt x="33806" y="44734"/>
                </a:lnTo>
                <a:lnTo>
                  <a:pt x="34633" y="44848"/>
                </a:lnTo>
                <a:lnTo>
                  <a:pt x="35443" y="44950"/>
                </a:lnTo>
                <a:lnTo>
                  <a:pt x="36222" y="45046"/>
                </a:lnTo>
                <a:lnTo>
                  <a:pt x="37001" y="45137"/>
                </a:lnTo>
                <a:lnTo>
                  <a:pt x="37764" y="45215"/>
                </a:lnTo>
                <a:lnTo>
                  <a:pt x="38511" y="45293"/>
                </a:lnTo>
                <a:lnTo>
                  <a:pt x="39258" y="45359"/>
                </a:lnTo>
                <a:lnTo>
                  <a:pt x="39973" y="45419"/>
                </a:lnTo>
                <a:lnTo>
                  <a:pt x="40688" y="45473"/>
                </a:lnTo>
                <a:lnTo>
                  <a:pt x="41372" y="45521"/>
                </a:lnTo>
                <a:lnTo>
                  <a:pt x="42055" y="45557"/>
                </a:lnTo>
                <a:lnTo>
                  <a:pt x="42722" y="45593"/>
                </a:lnTo>
                <a:lnTo>
                  <a:pt x="43374" y="45623"/>
                </a:lnTo>
                <a:lnTo>
                  <a:pt x="44010" y="45647"/>
                </a:lnTo>
                <a:lnTo>
                  <a:pt x="44630" y="45659"/>
                </a:lnTo>
                <a:lnTo>
                  <a:pt x="45250" y="45671"/>
                </a:lnTo>
                <a:lnTo>
                  <a:pt x="45854" y="45677"/>
                </a:lnTo>
                <a:lnTo>
                  <a:pt x="46442" y="45677"/>
                </a:lnTo>
                <a:lnTo>
                  <a:pt x="47014" y="45665"/>
                </a:lnTo>
                <a:lnTo>
                  <a:pt x="47570" y="45659"/>
                </a:lnTo>
                <a:lnTo>
                  <a:pt x="48126" y="45641"/>
                </a:lnTo>
                <a:lnTo>
                  <a:pt x="48667" y="45617"/>
                </a:lnTo>
                <a:lnTo>
                  <a:pt x="49191" y="45593"/>
                </a:lnTo>
                <a:lnTo>
                  <a:pt x="49700" y="45557"/>
                </a:lnTo>
                <a:lnTo>
                  <a:pt x="50192" y="45521"/>
                </a:lnTo>
                <a:lnTo>
                  <a:pt x="50685" y="45479"/>
                </a:lnTo>
                <a:lnTo>
                  <a:pt x="51162" y="45437"/>
                </a:lnTo>
                <a:lnTo>
                  <a:pt x="51639" y="45389"/>
                </a:lnTo>
                <a:lnTo>
                  <a:pt x="52084" y="45335"/>
                </a:lnTo>
                <a:lnTo>
                  <a:pt x="52529" y="45275"/>
                </a:lnTo>
                <a:lnTo>
                  <a:pt x="52974" y="45215"/>
                </a:lnTo>
                <a:lnTo>
                  <a:pt x="53387" y="45149"/>
                </a:lnTo>
                <a:lnTo>
                  <a:pt x="53800" y="45077"/>
                </a:lnTo>
                <a:lnTo>
                  <a:pt x="54214" y="45004"/>
                </a:lnTo>
                <a:lnTo>
                  <a:pt x="54595" y="44932"/>
                </a:lnTo>
                <a:lnTo>
                  <a:pt x="54976" y="44854"/>
                </a:lnTo>
                <a:lnTo>
                  <a:pt x="55342" y="44770"/>
                </a:lnTo>
                <a:lnTo>
                  <a:pt x="55708" y="44686"/>
                </a:lnTo>
                <a:lnTo>
                  <a:pt x="56057" y="44596"/>
                </a:lnTo>
                <a:lnTo>
                  <a:pt x="56407" y="44506"/>
                </a:lnTo>
                <a:lnTo>
                  <a:pt x="56741" y="44410"/>
                </a:lnTo>
                <a:lnTo>
                  <a:pt x="57058" y="44313"/>
                </a:lnTo>
                <a:lnTo>
                  <a:pt x="57360" y="44217"/>
                </a:lnTo>
                <a:lnTo>
                  <a:pt x="57678" y="44115"/>
                </a:lnTo>
                <a:lnTo>
                  <a:pt x="57964" y="44013"/>
                </a:lnTo>
                <a:lnTo>
                  <a:pt x="58250" y="43911"/>
                </a:lnTo>
                <a:lnTo>
                  <a:pt x="58791" y="43695"/>
                </a:lnTo>
                <a:lnTo>
                  <a:pt x="59299" y="43472"/>
                </a:lnTo>
                <a:lnTo>
                  <a:pt x="59776" y="43244"/>
                </a:lnTo>
                <a:lnTo>
                  <a:pt x="60237" y="43016"/>
                </a:lnTo>
                <a:lnTo>
                  <a:pt x="60809" y="43130"/>
                </a:lnTo>
                <a:lnTo>
                  <a:pt x="61413" y="43238"/>
                </a:lnTo>
                <a:lnTo>
                  <a:pt x="62033" y="43340"/>
                </a:lnTo>
                <a:lnTo>
                  <a:pt x="62669" y="43436"/>
                </a:lnTo>
                <a:lnTo>
                  <a:pt x="63321" y="43526"/>
                </a:lnTo>
                <a:lnTo>
                  <a:pt x="63988" y="43610"/>
                </a:lnTo>
                <a:lnTo>
                  <a:pt x="64687" y="43683"/>
                </a:lnTo>
                <a:lnTo>
                  <a:pt x="65387" y="43749"/>
                </a:lnTo>
                <a:lnTo>
                  <a:pt x="66102" y="43809"/>
                </a:lnTo>
                <a:lnTo>
                  <a:pt x="66833" y="43857"/>
                </a:lnTo>
                <a:lnTo>
                  <a:pt x="67580" y="43899"/>
                </a:lnTo>
                <a:lnTo>
                  <a:pt x="68343" y="43929"/>
                </a:lnTo>
                <a:lnTo>
                  <a:pt x="69122" y="43953"/>
                </a:lnTo>
                <a:lnTo>
                  <a:pt x="69916" y="43965"/>
                </a:lnTo>
                <a:lnTo>
                  <a:pt x="70727" y="43971"/>
                </a:lnTo>
                <a:lnTo>
                  <a:pt x="71553" y="43965"/>
                </a:lnTo>
                <a:lnTo>
                  <a:pt x="72396" y="43947"/>
                </a:lnTo>
                <a:lnTo>
                  <a:pt x="73254" y="43923"/>
                </a:lnTo>
                <a:lnTo>
                  <a:pt x="74112" y="43881"/>
                </a:lnTo>
                <a:lnTo>
                  <a:pt x="75002" y="43833"/>
                </a:lnTo>
                <a:lnTo>
                  <a:pt x="75892" y="43773"/>
                </a:lnTo>
                <a:lnTo>
                  <a:pt x="76814" y="43701"/>
                </a:lnTo>
                <a:lnTo>
                  <a:pt x="77736" y="43616"/>
                </a:lnTo>
                <a:lnTo>
                  <a:pt x="78674" y="43520"/>
                </a:lnTo>
                <a:lnTo>
                  <a:pt x="79627" y="43412"/>
                </a:lnTo>
                <a:lnTo>
                  <a:pt x="80581" y="43292"/>
                </a:lnTo>
                <a:lnTo>
                  <a:pt x="81566" y="43160"/>
                </a:lnTo>
                <a:lnTo>
                  <a:pt x="82552" y="43010"/>
                </a:lnTo>
                <a:lnTo>
                  <a:pt x="83553" y="42847"/>
                </a:lnTo>
                <a:lnTo>
                  <a:pt x="84570" y="42673"/>
                </a:lnTo>
                <a:lnTo>
                  <a:pt x="85603" y="42487"/>
                </a:lnTo>
                <a:lnTo>
                  <a:pt x="86636" y="42283"/>
                </a:lnTo>
                <a:lnTo>
                  <a:pt x="87399" y="42126"/>
                </a:lnTo>
                <a:lnTo>
                  <a:pt x="88146" y="41964"/>
                </a:lnTo>
                <a:lnTo>
                  <a:pt x="88861" y="41802"/>
                </a:lnTo>
                <a:lnTo>
                  <a:pt x="89561" y="41640"/>
                </a:lnTo>
                <a:lnTo>
                  <a:pt x="90244" y="41477"/>
                </a:lnTo>
                <a:lnTo>
                  <a:pt x="90896" y="41309"/>
                </a:lnTo>
                <a:lnTo>
                  <a:pt x="91547" y="41141"/>
                </a:lnTo>
                <a:lnTo>
                  <a:pt x="92167" y="40967"/>
                </a:lnTo>
                <a:lnTo>
                  <a:pt x="92771" y="40792"/>
                </a:lnTo>
                <a:lnTo>
                  <a:pt x="93359" y="40618"/>
                </a:lnTo>
                <a:lnTo>
                  <a:pt x="93916" y="40444"/>
                </a:lnTo>
                <a:lnTo>
                  <a:pt x="94472" y="40264"/>
                </a:lnTo>
                <a:lnTo>
                  <a:pt x="94996" y="40083"/>
                </a:lnTo>
                <a:lnTo>
                  <a:pt x="95505" y="39903"/>
                </a:lnTo>
                <a:lnTo>
                  <a:pt x="95998" y="39723"/>
                </a:lnTo>
                <a:lnTo>
                  <a:pt x="96474" y="39537"/>
                </a:lnTo>
                <a:lnTo>
                  <a:pt x="96919" y="39350"/>
                </a:lnTo>
                <a:lnTo>
                  <a:pt x="97364" y="39164"/>
                </a:lnTo>
                <a:lnTo>
                  <a:pt x="97794" y="38978"/>
                </a:lnTo>
                <a:lnTo>
                  <a:pt x="98191" y="38786"/>
                </a:lnTo>
                <a:lnTo>
                  <a:pt x="98588" y="38599"/>
                </a:lnTo>
                <a:lnTo>
                  <a:pt x="98954" y="38407"/>
                </a:lnTo>
                <a:lnTo>
                  <a:pt x="99319" y="38215"/>
                </a:lnTo>
                <a:lnTo>
                  <a:pt x="99653" y="38023"/>
                </a:lnTo>
                <a:lnTo>
                  <a:pt x="99971" y="37830"/>
                </a:lnTo>
                <a:lnTo>
                  <a:pt x="100289" y="37632"/>
                </a:lnTo>
                <a:lnTo>
                  <a:pt x="100575" y="37440"/>
                </a:lnTo>
                <a:lnTo>
                  <a:pt x="100845" y="37241"/>
                </a:lnTo>
                <a:lnTo>
                  <a:pt x="101115" y="37049"/>
                </a:lnTo>
                <a:lnTo>
                  <a:pt x="101354" y="36851"/>
                </a:lnTo>
                <a:lnTo>
                  <a:pt x="101592" y="36653"/>
                </a:lnTo>
                <a:lnTo>
                  <a:pt x="101815" y="36460"/>
                </a:lnTo>
                <a:lnTo>
                  <a:pt x="102005" y="36262"/>
                </a:lnTo>
                <a:lnTo>
                  <a:pt x="102196" y="36064"/>
                </a:lnTo>
                <a:lnTo>
                  <a:pt x="102371" y="35865"/>
                </a:lnTo>
                <a:lnTo>
                  <a:pt x="102530" y="35667"/>
                </a:lnTo>
                <a:lnTo>
                  <a:pt x="102673" y="35469"/>
                </a:lnTo>
                <a:lnTo>
                  <a:pt x="102816" y="35271"/>
                </a:lnTo>
                <a:lnTo>
                  <a:pt x="102927" y="35072"/>
                </a:lnTo>
                <a:lnTo>
                  <a:pt x="103038" y="34874"/>
                </a:lnTo>
                <a:lnTo>
                  <a:pt x="103134" y="34682"/>
                </a:lnTo>
                <a:lnTo>
                  <a:pt x="103213" y="34483"/>
                </a:lnTo>
                <a:lnTo>
                  <a:pt x="103277" y="34285"/>
                </a:lnTo>
                <a:lnTo>
                  <a:pt x="103340" y="34093"/>
                </a:lnTo>
                <a:lnTo>
                  <a:pt x="103388" y="33895"/>
                </a:lnTo>
                <a:lnTo>
                  <a:pt x="103420" y="33702"/>
                </a:lnTo>
                <a:lnTo>
                  <a:pt x="103436" y="33504"/>
                </a:lnTo>
                <a:lnTo>
                  <a:pt x="103436" y="33312"/>
                </a:lnTo>
                <a:lnTo>
                  <a:pt x="103436" y="33120"/>
                </a:lnTo>
                <a:lnTo>
                  <a:pt x="103420" y="32927"/>
                </a:lnTo>
                <a:lnTo>
                  <a:pt x="103404" y="32735"/>
                </a:lnTo>
                <a:lnTo>
                  <a:pt x="103372" y="32549"/>
                </a:lnTo>
                <a:lnTo>
                  <a:pt x="103325" y="32356"/>
                </a:lnTo>
                <a:lnTo>
                  <a:pt x="103261" y="32170"/>
                </a:lnTo>
                <a:lnTo>
                  <a:pt x="103197" y="31984"/>
                </a:lnTo>
                <a:lnTo>
                  <a:pt x="103118" y="31798"/>
                </a:lnTo>
                <a:lnTo>
                  <a:pt x="103023" y="31617"/>
                </a:lnTo>
                <a:lnTo>
                  <a:pt x="102927" y="31431"/>
                </a:lnTo>
                <a:lnTo>
                  <a:pt x="102832" y="31251"/>
                </a:lnTo>
                <a:lnTo>
                  <a:pt x="102705" y="31071"/>
                </a:lnTo>
                <a:lnTo>
                  <a:pt x="102593" y="30896"/>
                </a:lnTo>
                <a:lnTo>
                  <a:pt x="102450" y="30716"/>
                </a:lnTo>
                <a:lnTo>
                  <a:pt x="102307" y="30542"/>
                </a:lnTo>
                <a:lnTo>
                  <a:pt x="102164" y="30374"/>
                </a:lnTo>
                <a:lnTo>
                  <a:pt x="102625" y="30350"/>
                </a:lnTo>
                <a:lnTo>
                  <a:pt x="103102" y="30320"/>
                </a:lnTo>
                <a:lnTo>
                  <a:pt x="103579" y="30289"/>
                </a:lnTo>
                <a:lnTo>
                  <a:pt x="104056" y="30253"/>
                </a:lnTo>
                <a:lnTo>
                  <a:pt x="104548" y="30211"/>
                </a:lnTo>
                <a:lnTo>
                  <a:pt x="105025" y="30169"/>
                </a:lnTo>
                <a:lnTo>
                  <a:pt x="105534" y="30115"/>
                </a:lnTo>
                <a:lnTo>
                  <a:pt x="106026" y="30061"/>
                </a:lnTo>
                <a:lnTo>
                  <a:pt x="106535" y="30001"/>
                </a:lnTo>
                <a:lnTo>
                  <a:pt x="107044" y="29935"/>
                </a:lnTo>
                <a:lnTo>
                  <a:pt x="107552" y="29869"/>
                </a:lnTo>
                <a:lnTo>
                  <a:pt x="108077" y="29791"/>
                </a:lnTo>
                <a:lnTo>
                  <a:pt x="108601" y="29713"/>
                </a:lnTo>
                <a:lnTo>
                  <a:pt x="109126" y="29629"/>
                </a:lnTo>
                <a:lnTo>
                  <a:pt x="109666" y="29538"/>
                </a:lnTo>
                <a:lnTo>
                  <a:pt x="110206" y="29436"/>
                </a:lnTo>
                <a:lnTo>
                  <a:pt x="110747" y="29334"/>
                </a:lnTo>
                <a:lnTo>
                  <a:pt x="111287" y="29232"/>
                </a:lnTo>
                <a:lnTo>
                  <a:pt x="111844" y="29118"/>
                </a:lnTo>
                <a:lnTo>
                  <a:pt x="112384" y="28998"/>
                </a:lnTo>
                <a:lnTo>
                  <a:pt x="112956" y="28871"/>
                </a:lnTo>
                <a:lnTo>
                  <a:pt x="113512" y="28739"/>
                </a:lnTo>
                <a:lnTo>
                  <a:pt x="114084" y="28601"/>
                </a:lnTo>
                <a:lnTo>
                  <a:pt x="114657" y="28457"/>
                </a:lnTo>
                <a:lnTo>
                  <a:pt x="115229" y="28307"/>
                </a:lnTo>
                <a:lnTo>
                  <a:pt x="115801" y="28150"/>
                </a:lnTo>
                <a:lnTo>
                  <a:pt x="116389" y="27988"/>
                </a:lnTo>
                <a:lnTo>
                  <a:pt x="116977" y="27820"/>
                </a:lnTo>
                <a:lnTo>
                  <a:pt x="117565" y="27646"/>
                </a:lnTo>
                <a:lnTo>
                  <a:pt x="118153" y="27465"/>
                </a:lnTo>
                <a:lnTo>
                  <a:pt x="118757" y="27273"/>
                </a:lnTo>
                <a:lnTo>
                  <a:pt x="119361" y="27081"/>
                </a:lnTo>
                <a:lnTo>
                  <a:pt x="120251" y="26774"/>
                </a:lnTo>
                <a:lnTo>
                  <a:pt x="121109" y="26468"/>
                </a:lnTo>
                <a:lnTo>
                  <a:pt x="121920" y="26168"/>
                </a:lnTo>
                <a:lnTo>
                  <a:pt x="122683" y="25873"/>
                </a:lnTo>
                <a:lnTo>
                  <a:pt x="123398" y="25573"/>
                </a:lnTo>
                <a:lnTo>
                  <a:pt x="124082" y="25284"/>
                </a:lnTo>
                <a:lnTo>
                  <a:pt x="124717" y="24990"/>
                </a:lnTo>
                <a:lnTo>
                  <a:pt x="125305" y="24702"/>
                </a:lnTo>
                <a:lnTo>
                  <a:pt x="125846" y="24419"/>
                </a:lnTo>
                <a:lnTo>
                  <a:pt x="126354" y="24131"/>
                </a:lnTo>
                <a:lnTo>
                  <a:pt x="126815" y="23854"/>
                </a:lnTo>
                <a:lnTo>
                  <a:pt x="127228" y="23572"/>
                </a:lnTo>
                <a:lnTo>
                  <a:pt x="127610" y="23296"/>
                </a:lnTo>
                <a:lnTo>
                  <a:pt x="127960" y="23025"/>
                </a:lnTo>
                <a:lnTo>
                  <a:pt x="128262" y="22755"/>
                </a:lnTo>
                <a:lnTo>
                  <a:pt x="128532" y="22484"/>
                </a:lnTo>
                <a:lnTo>
                  <a:pt x="128770" y="22220"/>
                </a:lnTo>
                <a:lnTo>
                  <a:pt x="128977" y="21956"/>
                </a:lnTo>
                <a:lnTo>
                  <a:pt x="129136" y="21697"/>
                </a:lnTo>
                <a:lnTo>
                  <a:pt x="129263" y="21439"/>
                </a:lnTo>
                <a:lnTo>
                  <a:pt x="129358" y="21181"/>
                </a:lnTo>
                <a:lnTo>
                  <a:pt x="129422" y="20928"/>
                </a:lnTo>
                <a:lnTo>
                  <a:pt x="129454" y="20676"/>
                </a:lnTo>
                <a:lnTo>
                  <a:pt x="129454" y="20429"/>
                </a:lnTo>
                <a:lnTo>
                  <a:pt x="129438" y="20183"/>
                </a:lnTo>
                <a:lnTo>
                  <a:pt x="129374" y="19943"/>
                </a:lnTo>
                <a:lnTo>
                  <a:pt x="129279" y="19702"/>
                </a:lnTo>
                <a:lnTo>
                  <a:pt x="129167" y="19462"/>
                </a:lnTo>
                <a:lnTo>
                  <a:pt x="129024" y="19228"/>
                </a:lnTo>
                <a:lnTo>
                  <a:pt x="128850" y="18993"/>
                </a:lnTo>
                <a:lnTo>
                  <a:pt x="128659" y="18765"/>
                </a:lnTo>
                <a:lnTo>
                  <a:pt x="128436" y="18537"/>
                </a:lnTo>
                <a:lnTo>
                  <a:pt x="128198" y="18308"/>
                </a:lnTo>
                <a:lnTo>
                  <a:pt x="127928" y="18086"/>
                </a:lnTo>
                <a:lnTo>
                  <a:pt x="127642" y="17864"/>
                </a:lnTo>
                <a:lnTo>
                  <a:pt x="127324" y="17648"/>
                </a:lnTo>
                <a:lnTo>
                  <a:pt x="126990" y="17431"/>
                </a:lnTo>
                <a:lnTo>
                  <a:pt x="126640" y="17221"/>
                </a:lnTo>
                <a:lnTo>
                  <a:pt x="126259" y="17011"/>
                </a:lnTo>
                <a:lnTo>
                  <a:pt x="125862" y="16806"/>
                </a:lnTo>
                <a:lnTo>
                  <a:pt x="125448" y="16602"/>
                </a:lnTo>
                <a:lnTo>
                  <a:pt x="125019" y="16398"/>
                </a:lnTo>
                <a:lnTo>
                  <a:pt x="124574" y="16199"/>
                </a:lnTo>
                <a:lnTo>
                  <a:pt x="124113" y="16001"/>
                </a:lnTo>
                <a:lnTo>
                  <a:pt x="123637" y="15803"/>
                </a:lnTo>
                <a:lnTo>
                  <a:pt x="123144" y="15617"/>
                </a:lnTo>
                <a:lnTo>
                  <a:pt x="122635" y="15424"/>
                </a:lnTo>
                <a:lnTo>
                  <a:pt x="122111" y="15238"/>
                </a:lnTo>
                <a:lnTo>
                  <a:pt x="121586" y="15052"/>
                </a:lnTo>
                <a:lnTo>
                  <a:pt x="121030" y="14872"/>
                </a:lnTo>
                <a:lnTo>
                  <a:pt x="120474" y="14691"/>
                </a:lnTo>
                <a:lnTo>
                  <a:pt x="119917" y="14517"/>
                </a:lnTo>
                <a:lnTo>
                  <a:pt x="119345" y="14343"/>
                </a:lnTo>
                <a:lnTo>
                  <a:pt x="118757" y="14175"/>
                </a:lnTo>
                <a:lnTo>
                  <a:pt x="118169" y="14006"/>
                </a:lnTo>
                <a:lnTo>
                  <a:pt x="117565" y="13838"/>
                </a:lnTo>
                <a:lnTo>
                  <a:pt x="116357" y="13514"/>
                </a:lnTo>
                <a:lnTo>
                  <a:pt x="115118" y="13201"/>
                </a:lnTo>
                <a:lnTo>
                  <a:pt x="113862" y="12901"/>
                </a:lnTo>
                <a:lnTo>
                  <a:pt x="112606" y="12606"/>
                </a:lnTo>
                <a:lnTo>
                  <a:pt x="112797" y="12408"/>
                </a:lnTo>
                <a:lnTo>
                  <a:pt x="112956" y="12204"/>
                </a:lnTo>
                <a:lnTo>
                  <a:pt x="113115" y="11999"/>
                </a:lnTo>
                <a:lnTo>
                  <a:pt x="113258" y="11795"/>
                </a:lnTo>
                <a:lnTo>
                  <a:pt x="113385" y="11585"/>
                </a:lnTo>
                <a:lnTo>
                  <a:pt x="113496" y="11375"/>
                </a:lnTo>
                <a:lnTo>
                  <a:pt x="113576" y="11164"/>
                </a:lnTo>
                <a:lnTo>
                  <a:pt x="113655" y="10948"/>
                </a:lnTo>
                <a:lnTo>
                  <a:pt x="113719" y="10738"/>
                </a:lnTo>
                <a:lnTo>
                  <a:pt x="113767" y="10521"/>
                </a:lnTo>
                <a:lnTo>
                  <a:pt x="113783" y="10299"/>
                </a:lnTo>
                <a:lnTo>
                  <a:pt x="113798" y="10083"/>
                </a:lnTo>
                <a:lnTo>
                  <a:pt x="113783" y="9860"/>
                </a:lnTo>
                <a:lnTo>
                  <a:pt x="113767" y="9644"/>
                </a:lnTo>
                <a:lnTo>
                  <a:pt x="113719" y="9422"/>
                </a:lnTo>
                <a:lnTo>
                  <a:pt x="113655" y="9199"/>
                </a:lnTo>
                <a:lnTo>
                  <a:pt x="113560" y="8977"/>
                </a:lnTo>
                <a:lnTo>
                  <a:pt x="113465" y="8755"/>
                </a:lnTo>
                <a:lnTo>
                  <a:pt x="113338" y="8533"/>
                </a:lnTo>
                <a:lnTo>
                  <a:pt x="113194" y="8310"/>
                </a:lnTo>
                <a:lnTo>
                  <a:pt x="113036" y="8088"/>
                </a:lnTo>
                <a:lnTo>
                  <a:pt x="112845" y="7866"/>
                </a:lnTo>
                <a:lnTo>
                  <a:pt x="112638" y="7643"/>
                </a:lnTo>
                <a:lnTo>
                  <a:pt x="112416" y="7427"/>
                </a:lnTo>
                <a:lnTo>
                  <a:pt x="112161" y="7205"/>
                </a:lnTo>
                <a:lnTo>
                  <a:pt x="111891" y="6982"/>
                </a:lnTo>
                <a:lnTo>
                  <a:pt x="111605" y="6766"/>
                </a:lnTo>
                <a:lnTo>
                  <a:pt x="111287" y="6550"/>
                </a:lnTo>
                <a:lnTo>
                  <a:pt x="110953" y="6333"/>
                </a:lnTo>
                <a:lnTo>
                  <a:pt x="110588" y="6117"/>
                </a:lnTo>
                <a:lnTo>
                  <a:pt x="110206" y="5901"/>
                </a:lnTo>
                <a:lnTo>
                  <a:pt x="109793" y="5691"/>
                </a:lnTo>
                <a:lnTo>
                  <a:pt x="109364" y="5480"/>
                </a:lnTo>
                <a:lnTo>
                  <a:pt x="108903" y="5270"/>
                </a:lnTo>
                <a:lnTo>
                  <a:pt x="108426" y="5060"/>
                </a:lnTo>
                <a:lnTo>
                  <a:pt x="107918" y="4855"/>
                </a:lnTo>
                <a:lnTo>
                  <a:pt x="107377" y="4657"/>
                </a:lnTo>
                <a:lnTo>
                  <a:pt x="106821" y="4453"/>
                </a:lnTo>
                <a:lnTo>
                  <a:pt x="106233" y="4254"/>
                </a:lnTo>
                <a:lnTo>
                  <a:pt x="105629" y="4062"/>
                </a:lnTo>
                <a:lnTo>
                  <a:pt x="104993" y="3864"/>
                </a:lnTo>
                <a:lnTo>
                  <a:pt x="104326" y="3678"/>
                </a:lnTo>
                <a:lnTo>
                  <a:pt x="103627" y="3491"/>
                </a:lnTo>
                <a:lnTo>
                  <a:pt x="102911" y="3305"/>
                </a:lnTo>
                <a:lnTo>
                  <a:pt x="102164" y="3125"/>
                </a:lnTo>
                <a:lnTo>
                  <a:pt x="101386" y="2945"/>
                </a:lnTo>
                <a:lnTo>
                  <a:pt x="100591" y="2776"/>
                </a:lnTo>
                <a:lnTo>
                  <a:pt x="99749" y="2602"/>
                </a:lnTo>
                <a:lnTo>
                  <a:pt x="98890" y="2434"/>
                </a:lnTo>
                <a:lnTo>
                  <a:pt x="98000" y="2272"/>
                </a:lnTo>
                <a:lnTo>
                  <a:pt x="97078" y="2115"/>
                </a:lnTo>
                <a:lnTo>
                  <a:pt x="96125" y="1959"/>
                </a:lnTo>
                <a:lnTo>
                  <a:pt x="95139" y="1809"/>
                </a:lnTo>
                <a:lnTo>
                  <a:pt x="94122" y="1665"/>
                </a:lnTo>
                <a:lnTo>
                  <a:pt x="93089" y="1521"/>
                </a:lnTo>
                <a:lnTo>
                  <a:pt x="92008" y="1388"/>
                </a:lnTo>
                <a:lnTo>
                  <a:pt x="90896" y="1256"/>
                </a:lnTo>
                <a:lnTo>
                  <a:pt x="89751" y="1124"/>
                </a:lnTo>
                <a:lnTo>
                  <a:pt x="88591" y="1004"/>
                </a:lnTo>
                <a:lnTo>
                  <a:pt x="87383" y="890"/>
                </a:lnTo>
                <a:lnTo>
                  <a:pt x="86144" y="776"/>
                </a:lnTo>
                <a:lnTo>
                  <a:pt x="84872" y="667"/>
                </a:lnTo>
                <a:lnTo>
                  <a:pt x="83569" y="571"/>
                </a:lnTo>
                <a:lnTo>
                  <a:pt x="82234" y="475"/>
                </a:lnTo>
                <a:lnTo>
                  <a:pt x="81248" y="409"/>
                </a:lnTo>
                <a:lnTo>
                  <a:pt x="80279" y="349"/>
                </a:lnTo>
                <a:lnTo>
                  <a:pt x="79325" y="295"/>
                </a:lnTo>
                <a:lnTo>
                  <a:pt x="78388" y="247"/>
                </a:lnTo>
                <a:lnTo>
                  <a:pt x="77466" y="199"/>
                </a:lnTo>
                <a:lnTo>
                  <a:pt x="76544" y="157"/>
                </a:lnTo>
                <a:lnTo>
                  <a:pt x="75654" y="121"/>
                </a:lnTo>
                <a:lnTo>
                  <a:pt x="74764" y="91"/>
                </a:lnTo>
                <a:lnTo>
                  <a:pt x="73890" y="66"/>
                </a:lnTo>
                <a:lnTo>
                  <a:pt x="73047" y="42"/>
                </a:lnTo>
                <a:lnTo>
                  <a:pt x="72189" y="24"/>
                </a:lnTo>
                <a:lnTo>
                  <a:pt x="71363" y="12"/>
                </a:lnTo>
                <a:lnTo>
                  <a:pt x="70552" y="6"/>
                </a:lnTo>
                <a:lnTo>
                  <a:pt x="6974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0" name="Google Shape;260;p15"/>
          <p:cNvSpPr/>
          <p:nvPr/>
        </p:nvSpPr>
        <p:spPr>
          <a:xfrm rot="757378">
            <a:off x="10525" y="4735398"/>
            <a:ext cx="1041716" cy="1108961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1" name="Google Shape;261;p15"/>
          <p:cNvSpPr/>
          <p:nvPr/>
        </p:nvSpPr>
        <p:spPr>
          <a:xfrm rot="757378">
            <a:off x="743094" y="6053780"/>
            <a:ext cx="336208" cy="499571"/>
          </a:xfrm>
          <a:custGeom>
            <a:avLst/>
            <a:gdLst/>
            <a:ahLst/>
            <a:cxnLst/>
            <a:rect l="l" t="t" r="r" b="b"/>
            <a:pathLst>
              <a:path w="27910" h="13797" extrusionOk="0">
                <a:moveTo>
                  <a:pt x="23634" y="0"/>
                </a:moveTo>
                <a:lnTo>
                  <a:pt x="1" y="8521"/>
                </a:lnTo>
                <a:lnTo>
                  <a:pt x="7534" y="13796"/>
                </a:lnTo>
                <a:lnTo>
                  <a:pt x="27910" y="5703"/>
                </a:lnTo>
                <a:lnTo>
                  <a:pt x="2363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2" name="Google Shape;262;p15"/>
          <p:cNvSpPr/>
          <p:nvPr/>
        </p:nvSpPr>
        <p:spPr>
          <a:xfrm rot="757378">
            <a:off x="449767" y="6235420"/>
            <a:ext cx="59930" cy="132741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42" y="0"/>
                </a:moveTo>
                <a:lnTo>
                  <a:pt x="1383" y="6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63"/>
                </a:lnTo>
                <a:lnTo>
                  <a:pt x="413" y="205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95" y="403"/>
                </a:lnTo>
                <a:lnTo>
                  <a:pt x="48" y="457"/>
                </a:lnTo>
                <a:lnTo>
                  <a:pt x="16" y="517"/>
                </a:lnTo>
                <a:lnTo>
                  <a:pt x="0" y="577"/>
                </a:lnTo>
                <a:lnTo>
                  <a:pt x="0" y="643"/>
                </a:lnTo>
                <a:lnTo>
                  <a:pt x="16" y="703"/>
                </a:lnTo>
                <a:lnTo>
                  <a:pt x="159" y="1016"/>
                </a:lnTo>
                <a:lnTo>
                  <a:pt x="302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22"/>
                </a:lnTo>
                <a:lnTo>
                  <a:pt x="938" y="2332"/>
                </a:lnTo>
                <a:lnTo>
                  <a:pt x="1097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891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8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1"/>
                </a:lnTo>
                <a:lnTo>
                  <a:pt x="4577" y="3449"/>
                </a:lnTo>
                <a:lnTo>
                  <a:pt x="4673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27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11" y="2891"/>
                </a:lnTo>
                <a:lnTo>
                  <a:pt x="4863" y="2837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06" y="716"/>
                </a:lnTo>
                <a:lnTo>
                  <a:pt x="3226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3" y="349"/>
                </a:lnTo>
                <a:lnTo>
                  <a:pt x="3004" y="295"/>
                </a:lnTo>
                <a:lnTo>
                  <a:pt x="2924" y="247"/>
                </a:lnTo>
                <a:lnTo>
                  <a:pt x="2813" y="199"/>
                </a:lnTo>
                <a:lnTo>
                  <a:pt x="2702" y="157"/>
                </a:lnTo>
                <a:lnTo>
                  <a:pt x="2591" y="121"/>
                </a:lnTo>
                <a:lnTo>
                  <a:pt x="2448" y="91"/>
                </a:lnTo>
                <a:lnTo>
                  <a:pt x="2321" y="61"/>
                </a:lnTo>
                <a:lnTo>
                  <a:pt x="2177" y="37"/>
                </a:lnTo>
                <a:lnTo>
                  <a:pt x="2019" y="25"/>
                </a:lnTo>
                <a:lnTo>
                  <a:pt x="1860" y="6"/>
                </a:lnTo>
                <a:lnTo>
                  <a:pt x="170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" name="Google Shape;263;p15"/>
          <p:cNvSpPr/>
          <p:nvPr/>
        </p:nvSpPr>
        <p:spPr>
          <a:xfrm rot="757378">
            <a:off x="565872" y="6413193"/>
            <a:ext cx="59749" cy="132777"/>
          </a:xfrm>
          <a:custGeom>
            <a:avLst/>
            <a:gdLst/>
            <a:ahLst/>
            <a:cxnLst/>
            <a:rect l="l" t="t" r="r" b="b"/>
            <a:pathLst>
              <a:path w="4960" h="3667" extrusionOk="0">
                <a:moveTo>
                  <a:pt x="1543" y="1"/>
                </a:moveTo>
                <a:lnTo>
                  <a:pt x="1384" y="7"/>
                </a:lnTo>
                <a:lnTo>
                  <a:pt x="1209" y="19"/>
                </a:lnTo>
                <a:lnTo>
                  <a:pt x="1066" y="37"/>
                </a:lnTo>
                <a:lnTo>
                  <a:pt x="907" y="61"/>
                </a:lnTo>
                <a:lnTo>
                  <a:pt x="764" y="91"/>
                </a:lnTo>
                <a:lnTo>
                  <a:pt x="637" y="121"/>
                </a:lnTo>
                <a:lnTo>
                  <a:pt x="525" y="163"/>
                </a:lnTo>
                <a:lnTo>
                  <a:pt x="414" y="205"/>
                </a:lnTo>
                <a:lnTo>
                  <a:pt x="319" y="247"/>
                </a:lnTo>
                <a:lnTo>
                  <a:pt x="223" y="295"/>
                </a:lnTo>
                <a:lnTo>
                  <a:pt x="144" y="349"/>
                </a:lnTo>
                <a:lnTo>
                  <a:pt x="96" y="404"/>
                </a:lnTo>
                <a:lnTo>
                  <a:pt x="49" y="464"/>
                </a:lnTo>
                <a:lnTo>
                  <a:pt x="17" y="518"/>
                </a:lnTo>
                <a:lnTo>
                  <a:pt x="1" y="578"/>
                </a:lnTo>
                <a:lnTo>
                  <a:pt x="1" y="644"/>
                </a:lnTo>
                <a:lnTo>
                  <a:pt x="17" y="704"/>
                </a:lnTo>
                <a:lnTo>
                  <a:pt x="144" y="1016"/>
                </a:lnTo>
                <a:lnTo>
                  <a:pt x="303" y="1329"/>
                </a:lnTo>
                <a:lnTo>
                  <a:pt x="509" y="1707"/>
                </a:lnTo>
                <a:lnTo>
                  <a:pt x="637" y="1912"/>
                </a:lnTo>
                <a:lnTo>
                  <a:pt x="780" y="2122"/>
                </a:lnTo>
                <a:lnTo>
                  <a:pt x="923" y="2332"/>
                </a:lnTo>
                <a:lnTo>
                  <a:pt x="1097" y="2549"/>
                </a:lnTo>
                <a:lnTo>
                  <a:pt x="1272" y="2759"/>
                </a:lnTo>
                <a:lnTo>
                  <a:pt x="1463" y="2957"/>
                </a:lnTo>
                <a:lnTo>
                  <a:pt x="1670" y="3149"/>
                </a:lnTo>
                <a:lnTo>
                  <a:pt x="1892" y="3330"/>
                </a:lnTo>
                <a:lnTo>
                  <a:pt x="2003" y="3402"/>
                </a:lnTo>
                <a:lnTo>
                  <a:pt x="2146" y="3474"/>
                </a:lnTo>
                <a:lnTo>
                  <a:pt x="2321" y="3528"/>
                </a:lnTo>
                <a:lnTo>
                  <a:pt x="2496" y="3576"/>
                </a:lnTo>
                <a:lnTo>
                  <a:pt x="2687" y="3618"/>
                </a:lnTo>
                <a:lnTo>
                  <a:pt x="2909" y="3642"/>
                </a:lnTo>
                <a:lnTo>
                  <a:pt x="3116" y="3660"/>
                </a:lnTo>
                <a:lnTo>
                  <a:pt x="3338" y="3666"/>
                </a:lnTo>
                <a:lnTo>
                  <a:pt x="3529" y="3660"/>
                </a:lnTo>
                <a:lnTo>
                  <a:pt x="3704" y="3648"/>
                </a:lnTo>
                <a:lnTo>
                  <a:pt x="3895" y="3630"/>
                </a:lnTo>
                <a:lnTo>
                  <a:pt x="4070" y="3600"/>
                </a:lnTo>
                <a:lnTo>
                  <a:pt x="4213" y="3570"/>
                </a:lnTo>
                <a:lnTo>
                  <a:pt x="4340" y="3534"/>
                </a:lnTo>
                <a:lnTo>
                  <a:pt x="4467" y="3498"/>
                </a:lnTo>
                <a:lnTo>
                  <a:pt x="4578" y="3450"/>
                </a:lnTo>
                <a:lnTo>
                  <a:pt x="4674" y="3402"/>
                </a:lnTo>
                <a:lnTo>
                  <a:pt x="4753" y="3354"/>
                </a:lnTo>
                <a:lnTo>
                  <a:pt x="4832" y="3300"/>
                </a:lnTo>
                <a:lnTo>
                  <a:pt x="4880" y="3246"/>
                </a:lnTo>
                <a:lnTo>
                  <a:pt x="4928" y="3192"/>
                </a:lnTo>
                <a:lnTo>
                  <a:pt x="4944" y="3131"/>
                </a:lnTo>
                <a:lnTo>
                  <a:pt x="4960" y="3071"/>
                </a:lnTo>
                <a:lnTo>
                  <a:pt x="4960" y="3011"/>
                </a:lnTo>
                <a:lnTo>
                  <a:pt x="4944" y="2951"/>
                </a:lnTo>
                <a:lnTo>
                  <a:pt x="4912" y="2897"/>
                </a:lnTo>
                <a:lnTo>
                  <a:pt x="4864" y="2837"/>
                </a:lnTo>
                <a:lnTo>
                  <a:pt x="4801" y="2777"/>
                </a:lnTo>
                <a:lnTo>
                  <a:pt x="4642" y="2657"/>
                </a:lnTo>
                <a:lnTo>
                  <a:pt x="4499" y="2525"/>
                </a:lnTo>
                <a:lnTo>
                  <a:pt x="4372" y="2380"/>
                </a:lnTo>
                <a:lnTo>
                  <a:pt x="4229" y="2230"/>
                </a:lnTo>
                <a:lnTo>
                  <a:pt x="3990" y="1912"/>
                </a:lnTo>
                <a:lnTo>
                  <a:pt x="3768" y="1581"/>
                </a:lnTo>
                <a:lnTo>
                  <a:pt x="3577" y="1263"/>
                </a:lnTo>
                <a:lnTo>
                  <a:pt x="3434" y="968"/>
                </a:lnTo>
                <a:lnTo>
                  <a:pt x="3307" y="716"/>
                </a:lnTo>
                <a:lnTo>
                  <a:pt x="3227" y="524"/>
                </a:lnTo>
                <a:lnTo>
                  <a:pt x="3195" y="464"/>
                </a:lnTo>
                <a:lnTo>
                  <a:pt x="3148" y="404"/>
                </a:lnTo>
                <a:lnTo>
                  <a:pt x="3084" y="349"/>
                </a:lnTo>
                <a:lnTo>
                  <a:pt x="3005" y="295"/>
                </a:lnTo>
                <a:lnTo>
                  <a:pt x="2909" y="247"/>
                </a:lnTo>
                <a:lnTo>
                  <a:pt x="2814" y="199"/>
                </a:lnTo>
                <a:lnTo>
                  <a:pt x="2703" y="163"/>
                </a:lnTo>
                <a:lnTo>
                  <a:pt x="2576" y="121"/>
                </a:lnTo>
                <a:lnTo>
                  <a:pt x="2448" y="91"/>
                </a:lnTo>
                <a:lnTo>
                  <a:pt x="2305" y="61"/>
                </a:lnTo>
                <a:lnTo>
                  <a:pt x="2162" y="43"/>
                </a:lnTo>
                <a:lnTo>
                  <a:pt x="2019" y="25"/>
                </a:lnTo>
                <a:lnTo>
                  <a:pt x="1860" y="13"/>
                </a:lnTo>
                <a:lnTo>
                  <a:pt x="170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4" name="Google Shape;264;p15"/>
          <p:cNvSpPr/>
          <p:nvPr/>
        </p:nvSpPr>
        <p:spPr>
          <a:xfrm rot="757378">
            <a:off x="466512" y="6481433"/>
            <a:ext cx="59942" cy="132741"/>
          </a:xfrm>
          <a:custGeom>
            <a:avLst/>
            <a:gdLst/>
            <a:ahLst/>
            <a:cxnLst/>
            <a:rect l="l" t="t" r="r" b="b"/>
            <a:pathLst>
              <a:path w="4976" h="3666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7"/>
                </a:lnTo>
                <a:lnTo>
                  <a:pt x="1" y="578"/>
                </a:lnTo>
                <a:lnTo>
                  <a:pt x="1" y="638"/>
                </a:lnTo>
                <a:lnTo>
                  <a:pt x="16" y="704"/>
                </a:lnTo>
                <a:lnTo>
                  <a:pt x="159" y="1016"/>
                </a:lnTo>
                <a:lnTo>
                  <a:pt x="303" y="1329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2"/>
                </a:lnTo>
                <a:lnTo>
                  <a:pt x="1288" y="2753"/>
                </a:lnTo>
                <a:lnTo>
                  <a:pt x="1479" y="2957"/>
                </a:lnTo>
                <a:lnTo>
                  <a:pt x="1669" y="3149"/>
                </a:lnTo>
                <a:lnTo>
                  <a:pt x="1892" y="3323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512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2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20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7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69" y="3353"/>
                </a:lnTo>
                <a:lnTo>
                  <a:pt x="4832" y="3299"/>
                </a:lnTo>
                <a:lnTo>
                  <a:pt x="4880" y="3245"/>
                </a:lnTo>
                <a:lnTo>
                  <a:pt x="4928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43" y="2951"/>
                </a:lnTo>
                <a:lnTo>
                  <a:pt x="4912" y="2891"/>
                </a:lnTo>
                <a:lnTo>
                  <a:pt x="4864" y="2831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3990" y="1911"/>
                </a:lnTo>
                <a:lnTo>
                  <a:pt x="3783" y="1581"/>
                </a:lnTo>
                <a:lnTo>
                  <a:pt x="3592" y="1263"/>
                </a:lnTo>
                <a:lnTo>
                  <a:pt x="3434" y="968"/>
                </a:lnTo>
                <a:lnTo>
                  <a:pt x="3306" y="716"/>
                </a:lnTo>
                <a:lnTo>
                  <a:pt x="3227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30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37"/>
                </a:lnTo>
                <a:lnTo>
                  <a:pt x="2035" y="19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" name="Google Shape;265;p15"/>
          <p:cNvSpPr/>
          <p:nvPr/>
        </p:nvSpPr>
        <p:spPr>
          <a:xfrm rot="757378">
            <a:off x="578562" y="6595829"/>
            <a:ext cx="59930" cy="132777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6" name="Google Shape;266;p15"/>
          <p:cNvSpPr/>
          <p:nvPr/>
        </p:nvSpPr>
        <p:spPr>
          <a:xfrm rot="757378">
            <a:off x="476854" y="6688535"/>
            <a:ext cx="59930" cy="132741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5"/>
          <p:cNvSpPr/>
          <p:nvPr/>
        </p:nvSpPr>
        <p:spPr>
          <a:xfrm rot="757378">
            <a:off x="992543" y="5699030"/>
            <a:ext cx="741333" cy="796300"/>
          </a:xfrm>
          <a:custGeom>
            <a:avLst/>
            <a:gdLst/>
            <a:ahLst/>
            <a:cxnLst/>
            <a:rect l="l" t="t" r="r" b="b"/>
            <a:pathLst>
              <a:path w="61541" h="21992" extrusionOk="0">
                <a:moveTo>
                  <a:pt x="26225" y="0"/>
                </a:moveTo>
                <a:lnTo>
                  <a:pt x="25430" y="13"/>
                </a:lnTo>
                <a:lnTo>
                  <a:pt x="24683" y="31"/>
                </a:lnTo>
                <a:lnTo>
                  <a:pt x="23984" y="67"/>
                </a:lnTo>
                <a:lnTo>
                  <a:pt x="23317" y="109"/>
                </a:lnTo>
                <a:lnTo>
                  <a:pt x="22713" y="163"/>
                </a:lnTo>
                <a:lnTo>
                  <a:pt x="22140" y="229"/>
                </a:lnTo>
                <a:lnTo>
                  <a:pt x="21870" y="265"/>
                </a:lnTo>
                <a:lnTo>
                  <a:pt x="21616" y="301"/>
                </a:lnTo>
                <a:lnTo>
                  <a:pt x="21362" y="343"/>
                </a:lnTo>
                <a:lnTo>
                  <a:pt x="21123" y="385"/>
                </a:lnTo>
                <a:lnTo>
                  <a:pt x="20901" y="433"/>
                </a:lnTo>
                <a:lnTo>
                  <a:pt x="20678" y="481"/>
                </a:lnTo>
                <a:lnTo>
                  <a:pt x="20472" y="529"/>
                </a:lnTo>
                <a:lnTo>
                  <a:pt x="20265" y="583"/>
                </a:lnTo>
                <a:lnTo>
                  <a:pt x="20074" y="637"/>
                </a:lnTo>
                <a:lnTo>
                  <a:pt x="19884" y="691"/>
                </a:lnTo>
                <a:lnTo>
                  <a:pt x="19709" y="752"/>
                </a:lnTo>
                <a:lnTo>
                  <a:pt x="19550" y="812"/>
                </a:lnTo>
                <a:lnTo>
                  <a:pt x="19391" y="872"/>
                </a:lnTo>
                <a:lnTo>
                  <a:pt x="19248" y="938"/>
                </a:lnTo>
                <a:lnTo>
                  <a:pt x="18978" y="1070"/>
                </a:lnTo>
                <a:lnTo>
                  <a:pt x="18739" y="1208"/>
                </a:lnTo>
                <a:lnTo>
                  <a:pt x="18517" y="1358"/>
                </a:lnTo>
                <a:lnTo>
                  <a:pt x="18342" y="1509"/>
                </a:lnTo>
                <a:lnTo>
                  <a:pt x="18199" y="1671"/>
                </a:lnTo>
                <a:lnTo>
                  <a:pt x="18072" y="1833"/>
                </a:lnTo>
                <a:lnTo>
                  <a:pt x="17976" y="2001"/>
                </a:lnTo>
                <a:lnTo>
                  <a:pt x="17913" y="2176"/>
                </a:lnTo>
                <a:lnTo>
                  <a:pt x="17865" y="2350"/>
                </a:lnTo>
                <a:lnTo>
                  <a:pt x="17849" y="2530"/>
                </a:lnTo>
                <a:lnTo>
                  <a:pt x="17849" y="2716"/>
                </a:lnTo>
                <a:lnTo>
                  <a:pt x="17865" y="2903"/>
                </a:lnTo>
                <a:lnTo>
                  <a:pt x="17897" y="3095"/>
                </a:lnTo>
                <a:lnTo>
                  <a:pt x="17198" y="2987"/>
                </a:lnTo>
                <a:lnTo>
                  <a:pt x="16466" y="2885"/>
                </a:lnTo>
                <a:lnTo>
                  <a:pt x="15688" y="2788"/>
                </a:lnTo>
                <a:lnTo>
                  <a:pt x="14877" y="2704"/>
                </a:lnTo>
                <a:lnTo>
                  <a:pt x="14162" y="2644"/>
                </a:lnTo>
                <a:lnTo>
                  <a:pt x="13494" y="2590"/>
                </a:lnTo>
                <a:lnTo>
                  <a:pt x="12827" y="2554"/>
                </a:lnTo>
                <a:lnTo>
                  <a:pt x="12175" y="2524"/>
                </a:lnTo>
                <a:lnTo>
                  <a:pt x="11540" y="2506"/>
                </a:lnTo>
                <a:lnTo>
                  <a:pt x="10936" y="2500"/>
                </a:lnTo>
                <a:lnTo>
                  <a:pt x="10332" y="2506"/>
                </a:lnTo>
                <a:lnTo>
                  <a:pt x="9759" y="2518"/>
                </a:lnTo>
                <a:lnTo>
                  <a:pt x="9203" y="2548"/>
                </a:lnTo>
                <a:lnTo>
                  <a:pt x="8663" y="2578"/>
                </a:lnTo>
                <a:lnTo>
                  <a:pt x="8138" y="2626"/>
                </a:lnTo>
                <a:lnTo>
                  <a:pt x="7630" y="2680"/>
                </a:lnTo>
                <a:lnTo>
                  <a:pt x="7137" y="2746"/>
                </a:lnTo>
                <a:lnTo>
                  <a:pt x="6660" y="2818"/>
                </a:lnTo>
                <a:lnTo>
                  <a:pt x="6199" y="2897"/>
                </a:lnTo>
                <a:lnTo>
                  <a:pt x="5770" y="2987"/>
                </a:lnTo>
                <a:lnTo>
                  <a:pt x="5341" y="3089"/>
                </a:lnTo>
                <a:lnTo>
                  <a:pt x="4928" y="3191"/>
                </a:lnTo>
                <a:lnTo>
                  <a:pt x="4546" y="3305"/>
                </a:lnTo>
                <a:lnTo>
                  <a:pt x="4165" y="3431"/>
                </a:lnTo>
                <a:lnTo>
                  <a:pt x="3815" y="3558"/>
                </a:lnTo>
                <a:lnTo>
                  <a:pt x="3466" y="3696"/>
                </a:lnTo>
                <a:lnTo>
                  <a:pt x="3148" y="3840"/>
                </a:lnTo>
                <a:lnTo>
                  <a:pt x="2846" y="3990"/>
                </a:lnTo>
                <a:lnTo>
                  <a:pt x="2544" y="4146"/>
                </a:lnTo>
                <a:lnTo>
                  <a:pt x="2274" y="4309"/>
                </a:lnTo>
                <a:lnTo>
                  <a:pt x="2019" y="4477"/>
                </a:lnTo>
                <a:lnTo>
                  <a:pt x="1765" y="4651"/>
                </a:lnTo>
                <a:lnTo>
                  <a:pt x="1542" y="4831"/>
                </a:lnTo>
                <a:lnTo>
                  <a:pt x="1336" y="5018"/>
                </a:lnTo>
                <a:lnTo>
                  <a:pt x="1145" y="5210"/>
                </a:lnTo>
                <a:lnTo>
                  <a:pt x="954" y="5402"/>
                </a:lnTo>
                <a:lnTo>
                  <a:pt x="795" y="5606"/>
                </a:lnTo>
                <a:lnTo>
                  <a:pt x="652" y="5811"/>
                </a:lnTo>
                <a:lnTo>
                  <a:pt x="509" y="6015"/>
                </a:lnTo>
                <a:lnTo>
                  <a:pt x="398" y="6231"/>
                </a:lnTo>
                <a:lnTo>
                  <a:pt x="303" y="6448"/>
                </a:lnTo>
                <a:lnTo>
                  <a:pt x="207" y="6664"/>
                </a:lnTo>
                <a:lnTo>
                  <a:pt x="144" y="6886"/>
                </a:lnTo>
                <a:lnTo>
                  <a:pt x="80" y="7115"/>
                </a:lnTo>
                <a:lnTo>
                  <a:pt x="48" y="7343"/>
                </a:lnTo>
                <a:lnTo>
                  <a:pt x="17" y="7571"/>
                </a:lnTo>
                <a:lnTo>
                  <a:pt x="1" y="7806"/>
                </a:lnTo>
                <a:lnTo>
                  <a:pt x="17" y="8040"/>
                </a:lnTo>
                <a:lnTo>
                  <a:pt x="33" y="8280"/>
                </a:lnTo>
                <a:lnTo>
                  <a:pt x="64" y="8521"/>
                </a:lnTo>
                <a:lnTo>
                  <a:pt x="112" y="8761"/>
                </a:lnTo>
                <a:lnTo>
                  <a:pt x="176" y="9001"/>
                </a:lnTo>
                <a:lnTo>
                  <a:pt x="255" y="9242"/>
                </a:lnTo>
                <a:lnTo>
                  <a:pt x="350" y="9488"/>
                </a:lnTo>
                <a:lnTo>
                  <a:pt x="462" y="9728"/>
                </a:lnTo>
                <a:lnTo>
                  <a:pt x="589" y="9969"/>
                </a:lnTo>
                <a:lnTo>
                  <a:pt x="716" y="10215"/>
                </a:lnTo>
                <a:lnTo>
                  <a:pt x="875" y="10455"/>
                </a:lnTo>
                <a:lnTo>
                  <a:pt x="1034" y="10702"/>
                </a:lnTo>
                <a:lnTo>
                  <a:pt x="1209" y="10942"/>
                </a:lnTo>
                <a:lnTo>
                  <a:pt x="1399" y="11182"/>
                </a:lnTo>
                <a:lnTo>
                  <a:pt x="1606" y="11423"/>
                </a:lnTo>
                <a:lnTo>
                  <a:pt x="1829" y="11663"/>
                </a:lnTo>
                <a:lnTo>
                  <a:pt x="2067" y="11897"/>
                </a:lnTo>
                <a:lnTo>
                  <a:pt x="2321" y="12132"/>
                </a:lnTo>
                <a:lnTo>
                  <a:pt x="2576" y="12366"/>
                </a:lnTo>
                <a:lnTo>
                  <a:pt x="2862" y="12594"/>
                </a:lnTo>
                <a:lnTo>
                  <a:pt x="3148" y="12823"/>
                </a:lnTo>
                <a:lnTo>
                  <a:pt x="3402" y="13009"/>
                </a:lnTo>
                <a:lnTo>
                  <a:pt x="3656" y="13195"/>
                </a:lnTo>
                <a:lnTo>
                  <a:pt x="3911" y="13370"/>
                </a:lnTo>
                <a:lnTo>
                  <a:pt x="4181" y="13538"/>
                </a:lnTo>
                <a:lnTo>
                  <a:pt x="4435" y="13694"/>
                </a:lnTo>
                <a:lnTo>
                  <a:pt x="4705" y="13844"/>
                </a:lnTo>
                <a:lnTo>
                  <a:pt x="4960" y="13994"/>
                </a:lnTo>
                <a:lnTo>
                  <a:pt x="5214" y="14133"/>
                </a:lnTo>
                <a:lnTo>
                  <a:pt x="5007" y="14301"/>
                </a:lnTo>
                <a:lnTo>
                  <a:pt x="4801" y="14481"/>
                </a:lnTo>
                <a:lnTo>
                  <a:pt x="4626" y="14661"/>
                </a:lnTo>
                <a:lnTo>
                  <a:pt x="4467" y="14854"/>
                </a:lnTo>
                <a:lnTo>
                  <a:pt x="4324" y="15046"/>
                </a:lnTo>
                <a:lnTo>
                  <a:pt x="4197" y="15238"/>
                </a:lnTo>
                <a:lnTo>
                  <a:pt x="4101" y="15436"/>
                </a:lnTo>
                <a:lnTo>
                  <a:pt x="4022" y="15641"/>
                </a:lnTo>
                <a:lnTo>
                  <a:pt x="3974" y="15845"/>
                </a:lnTo>
                <a:lnTo>
                  <a:pt x="3958" y="16049"/>
                </a:lnTo>
                <a:lnTo>
                  <a:pt x="3958" y="16260"/>
                </a:lnTo>
                <a:lnTo>
                  <a:pt x="3990" y="16470"/>
                </a:lnTo>
                <a:lnTo>
                  <a:pt x="4054" y="16686"/>
                </a:lnTo>
                <a:lnTo>
                  <a:pt x="4149" y="16897"/>
                </a:lnTo>
                <a:lnTo>
                  <a:pt x="4276" y="17113"/>
                </a:lnTo>
                <a:lnTo>
                  <a:pt x="4435" y="17329"/>
                </a:lnTo>
                <a:lnTo>
                  <a:pt x="4626" y="17545"/>
                </a:lnTo>
                <a:lnTo>
                  <a:pt x="4848" y="17756"/>
                </a:lnTo>
                <a:lnTo>
                  <a:pt x="5103" y="17972"/>
                </a:lnTo>
                <a:lnTo>
                  <a:pt x="5405" y="18188"/>
                </a:lnTo>
                <a:lnTo>
                  <a:pt x="5754" y="18399"/>
                </a:lnTo>
                <a:lnTo>
                  <a:pt x="6136" y="18609"/>
                </a:lnTo>
                <a:lnTo>
                  <a:pt x="6549" y="18819"/>
                </a:lnTo>
                <a:lnTo>
                  <a:pt x="7010" y="19030"/>
                </a:lnTo>
                <a:lnTo>
                  <a:pt x="7518" y="19234"/>
                </a:lnTo>
                <a:lnTo>
                  <a:pt x="8075" y="19432"/>
                </a:lnTo>
                <a:lnTo>
                  <a:pt x="8663" y="19630"/>
                </a:lnTo>
                <a:lnTo>
                  <a:pt x="9314" y="19829"/>
                </a:lnTo>
                <a:lnTo>
                  <a:pt x="9998" y="20021"/>
                </a:lnTo>
                <a:lnTo>
                  <a:pt x="10745" y="20207"/>
                </a:lnTo>
                <a:lnTo>
                  <a:pt x="11540" y="20387"/>
                </a:lnTo>
                <a:lnTo>
                  <a:pt x="12382" y="20568"/>
                </a:lnTo>
                <a:lnTo>
                  <a:pt x="13288" y="20742"/>
                </a:lnTo>
                <a:lnTo>
                  <a:pt x="14178" y="20904"/>
                </a:lnTo>
                <a:lnTo>
                  <a:pt x="15020" y="21054"/>
                </a:lnTo>
                <a:lnTo>
                  <a:pt x="15847" y="21181"/>
                </a:lnTo>
                <a:lnTo>
                  <a:pt x="16641" y="21295"/>
                </a:lnTo>
                <a:lnTo>
                  <a:pt x="17404" y="21397"/>
                </a:lnTo>
                <a:lnTo>
                  <a:pt x="18135" y="21487"/>
                </a:lnTo>
                <a:lnTo>
                  <a:pt x="18851" y="21559"/>
                </a:lnTo>
                <a:lnTo>
                  <a:pt x="19534" y="21619"/>
                </a:lnTo>
                <a:lnTo>
                  <a:pt x="20186" y="21667"/>
                </a:lnTo>
                <a:lnTo>
                  <a:pt x="20821" y="21703"/>
                </a:lnTo>
                <a:lnTo>
                  <a:pt x="21425" y="21721"/>
                </a:lnTo>
                <a:lnTo>
                  <a:pt x="22013" y="21739"/>
                </a:lnTo>
                <a:lnTo>
                  <a:pt x="22570" y="21739"/>
                </a:lnTo>
                <a:lnTo>
                  <a:pt x="23094" y="21727"/>
                </a:lnTo>
                <a:lnTo>
                  <a:pt x="23603" y="21709"/>
                </a:lnTo>
                <a:lnTo>
                  <a:pt x="24095" y="21685"/>
                </a:lnTo>
                <a:lnTo>
                  <a:pt x="24556" y="21649"/>
                </a:lnTo>
                <a:lnTo>
                  <a:pt x="25001" y="21601"/>
                </a:lnTo>
                <a:lnTo>
                  <a:pt x="25430" y="21553"/>
                </a:lnTo>
                <a:lnTo>
                  <a:pt x="25828" y="21493"/>
                </a:lnTo>
                <a:lnTo>
                  <a:pt x="26209" y="21427"/>
                </a:lnTo>
                <a:lnTo>
                  <a:pt x="26575" y="21355"/>
                </a:lnTo>
                <a:lnTo>
                  <a:pt x="26924" y="21277"/>
                </a:lnTo>
                <a:lnTo>
                  <a:pt x="27242" y="21193"/>
                </a:lnTo>
                <a:lnTo>
                  <a:pt x="27544" y="21103"/>
                </a:lnTo>
                <a:lnTo>
                  <a:pt x="27830" y="21006"/>
                </a:lnTo>
                <a:lnTo>
                  <a:pt x="28116" y="20910"/>
                </a:lnTo>
                <a:lnTo>
                  <a:pt x="28371" y="20808"/>
                </a:lnTo>
                <a:lnTo>
                  <a:pt x="28609" y="20706"/>
                </a:lnTo>
                <a:lnTo>
                  <a:pt x="28832" y="20598"/>
                </a:lnTo>
                <a:lnTo>
                  <a:pt x="29038" y="20490"/>
                </a:lnTo>
                <a:lnTo>
                  <a:pt x="29388" y="20616"/>
                </a:lnTo>
                <a:lnTo>
                  <a:pt x="29769" y="20730"/>
                </a:lnTo>
                <a:lnTo>
                  <a:pt x="30151" y="20850"/>
                </a:lnTo>
                <a:lnTo>
                  <a:pt x="30548" y="20958"/>
                </a:lnTo>
                <a:lnTo>
                  <a:pt x="30946" y="21066"/>
                </a:lnTo>
                <a:lnTo>
                  <a:pt x="31375" y="21169"/>
                </a:lnTo>
                <a:lnTo>
                  <a:pt x="31804" y="21271"/>
                </a:lnTo>
                <a:lnTo>
                  <a:pt x="32249" y="21361"/>
                </a:lnTo>
                <a:lnTo>
                  <a:pt x="32710" y="21451"/>
                </a:lnTo>
                <a:lnTo>
                  <a:pt x="33171" y="21535"/>
                </a:lnTo>
                <a:lnTo>
                  <a:pt x="33647" y="21613"/>
                </a:lnTo>
                <a:lnTo>
                  <a:pt x="34140" y="21685"/>
                </a:lnTo>
                <a:lnTo>
                  <a:pt x="34633" y="21745"/>
                </a:lnTo>
                <a:lnTo>
                  <a:pt x="35141" y="21806"/>
                </a:lnTo>
                <a:lnTo>
                  <a:pt x="35666" y="21854"/>
                </a:lnTo>
                <a:lnTo>
                  <a:pt x="36190" y="21902"/>
                </a:lnTo>
                <a:lnTo>
                  <a:pt x="36731" y="21938"/>
                </a:lnTo>
                <a:lnTo>
                  <a:pt x="37271" y="21962"/>
                </a:lnTo>
                <a:lnTo>
                  <a:pt x="37827" y="21980"/>
                </a:lnTo>
                <a:lnTo>
                  <a:pt x="38384" y="21992"/>
                </a:lnTo>
                <a:lnTo>
                  <a:pt x="38940" y="21992"/>
                </a:lnTo>
                <a:lnTo>
                  <a:pt x="39528" y="21986"/>
                </a:lnTo>
                <a:lnTo>
                  <a:pt x="40100" y="21968"/>
                </a:lnTo>
                <a:lnTo>
                  <a:pt x="40688" y="21938"/>
                </a:lnTo>
                <a:lnTo>
                  <a:pt x="41276" y="21902"/>
                </a:lnTo>
                <a:lnTo>
                  <a:pt x="41880" y="21848"/>
                </a:lnTo>
                <a:lnTo>
                  <a:pt x="42484" y="21787"/>
                </a:lnTo>
                <a:lnTo>
                  <a:pt x="43088" y="21721"/>
                </a:lnTo>
                <a:lnTo>
                  <a:pt x="43692" y="21637"/>
                </a:lnTo>
                <a:lnTo>
                  <a:pt x="44312" y="21541"/>
                </a:lnTo>
                <a:lnTo>
                  <a:pt x="44932" y="21433"/>
                </a:lnTo>
                <a:lnTo>
                  <a:pt x="45552" y="21313"/>
                </a:lnTo>
                <a:lnTo>
                  <a:pt x="45949" y="21235"/>
                </a:lnTo>
                <a:lnTo>
                  <a:pt x="46315" y="21151"/>
                </a:lnTo>
                <a:lnTo>
                  <a:pt x="46680" y="21066"/>
                </a:lnTo>
                <a:lnTo>
                  <a:pt x="47014" y="20982"/>
                </a:lnTo>
                <a:lnTo>
                  <a:pt x="47348" y="20898"/>
                </a:lnTo>
                <a:lnTo>
                  <a:pt x="47666" y="20808"/>
                </a:lnTo>
                <a:lnTo>
                  <a:pt x="47967" y="20718"/>
                </a:lnTo>
                <a:lnTo>
                  <a:pt x="48269" y="20622"/>
                </a:lnTo>
                <a:lnTo>
                  <a:pt x="48556" y="20532"/>
                </a:lnTo>
                <a:lnTo>
                  <a:pt x="48826" y="20436"/>
                </a:lnTo>
                <a:lnTo>
                  <a:pt x="49080" y="20339"/>
                </a:lnTo>
                <a:lnTo>
                  <a:pt x="49318" y="20237"/>
                </a:lnTo>
                <a:lnTo>
                  <a:pt x="49557" y="20141"/>
                </a:lnTo>
                <a:lnTo>
                  <a:pt x="49779" y="20039"/>
                </a:lnTo>
                <a:lnTo>
                  <a:pt x="49986" y="19937"/>
                </a:lnTo>
                <a:lnTo>
                  <a:pt x="50177" y="19835"/>
                </a:lnTo>
                <a:lnTo>
                  <a:pt x="50367" y="19727"/>
                </a:lnTo>
                <a:lnTo>
                  <a:pt x="50542" y="19624"/>
                </a:lnTo>
                <a:lnTo>
                  <a:pt x="50717" y="19516"/>
                </a:lnTo>
                <a:lnTo>
                  <a:pt x="50860" y="19408"/>
                </a:lnTo>
                <a:lnTo>
                  <a:pt x="51003" y="19300"/>
                </a:lnTo>
                <a:lnTo>
                  <a:pt x="51146" y="19192"/>
                </a:lnTo>
                <a:lnTo>
                  <a:pt x="51273" y="19084"/>
                </a:lnTo>
                <a:lnTo>
                  <a:pt x="51385" y="18969"/>
                </a:lnTo>
                <a:lnTo>
                  <a:pt x="51480" y="18861"/>
                </a:lnTo>
                <a:lnTo>
                  <a:pt x="51575" y="18747"/>
                </a:lnTo>
                <a:lnTo>
                  <a:pt x="51734" y="18519"/>
                </a:lnTo>
                <a:lnTo>
                  <a:pt x="51861" y="18291"/>
                </a:lnTo>
                <a:lnTo>
                  <a:pt x="51941" y="18062"/>
                </a:lnTo>
                <a:lnTo>
                  <a:pt x="52004" y="17828"/>
                </a:lnTo>
                <a:lnTo>
                  <a:pt x="52020" y="17600"/>
                </a:lnTo>
                <a:lnTo>
                  <a:pt x="52004" y="17365"/>
                </a:lnTo>
                <a:lnTo>
                  <a:pt x="51973" y="17131"/>
                </a:lnTo>
                <a:lnTo>
                  <a:pt x="51893" y="16903"/>
                </a:lnTo>
                <a:lnTo>
                  <a:pt x="51798" y="16668"/>
                </a:lnTo>
                <a:lnTo>
                  <a:pt x="51671" y="16440"/>
                </a:lnTo>
                <a:lnTo>
                  <a:pt x="51512" y="16212"/>
                </a:lnTo>
                <a:lnTo>
                  <a:pt x="51337" y="15989"/>
                </a:lnTo>
                <a:lnTo>
                  <a:pt x="51146" y="15767"/>
                </a:lnTo>
                <a:lnTo>
                  <a:pt x="50924" y="15545"/>
                </a:lnTo>
                <a:lnTo>
                  <a:pt x="50685" y="15328"/>
                </a:lnTo>
                <a:lnTo>
                  <a:pt x="50431" y="15118"/>
                </a:lnTo>
                <a:lnTo>
                  <a:pt x="50161" y="14908"/>
                </a:lnTo>
                <a:lnTo>
                  <a:pt x="49875" y="14703"/>
                </a:lnTo>
                <a:lnTo>
                  <a:pt x="49557" y="14505"/>
                </a:lnTo>
                <a:lnTo>
                  <a:pt x="49970" y="14469"/>
                </a:lnTo>
                <a:lnTo>
                  <a:pt x="50367" y="14427"/>
                </a:lnTo>
                <a:lnTo>
                  <a:pt x="50797" y="14379"/>
                </a:lnTo>
                <a:lnTo>
                  <a:pt x="51210" y="14325"/>
                </a:lnTo>
                <a:lnTo>
                  <a:pt x="51639" y="14259"/>
                </a:lnTo>
                <a:lnTo>
                  <a:pt x="52084" y="14193"/>
                </a:lnTo>
                <a:lnTo>
                  <a:pt x="52529" y="14115"/>
                </a:lnTo>
                <a:lnTo>
                  <a:pt x="52974" y="14024"/>
                </a:lnTo>
                <a:lnTo>
                  <a:pt x="53435" y="13928"/>
                </a:lnTo>
                <a:lnTo>
                  <a:pt x="53896" y="13826"/>
                </a:lnTo>
                <a:lnTo>
                  <a:pt x="54373" y="13712"/>
                </a:lnTo>
                <a:lnTo>
                  <a:pt x="54834" y="13592"/>
                </a:lnTo>
                <a:lnTo>
                  <a:pt x="55326" y="13460"/>
                </a:lnTo>
                <a:lnTo>
                  <a:pt x="55803" y="13321"/>
                </a:lnTo>
                <a:lnTo>
                  <a:pt x="56296" y="13171"/>
                </a:lnTo>
                <a:lnTo>
                  <a:pt x="56788" y="13009"/>
                </a:lnTo>
                <a:lnTo>
                  <a:pt x="57265" y="12853"/>
                </a:lnTo>
                <a:lnTo>
                  <a:pt x="57694" y="12697"/>
                </a:lnTo>
                <a:lnTo>
                  <a:pt x="58123" y="12540"/>
                </a:lnTo>
                <a:lnTo>
                  <a:pt x="58505" y="12384"/>
                </a:lnTo>
                <a:lnTo>
                  <a:pt x="58870" y="12234"/>
                </a:lnTo>
                <a:lnTo>
                  <a:pt x="59204" y="12078"/>
                </a:lnTo>
                <a:lnTo>
                  <a:pt x="59506" y="11927"/>
                </a:lnTo>
                <a:lnTo>
                  <a:pt x="59808" y="11783"/>
                </a:lnTo>
                <a:lnTo>
                  <a:pt x="60062" y="11633"/>
                </a:lnTo>
                <a:lnTo>
                  <a:pt x="60301" y="11489"/>
                </a:lnTo>
                <a:lnTo>
                  <a:pt x="60523" y="11345"/>
                </a:lnTo>
                <a:lnTo>
                  <a:pt x="60714" y="11200"/>
                </a:lnTo>
                <a:lnTo>
                  <a:pt x="60889" y="11056"/>
                </a:lnTo>
                <a:lnTo>
                  <a:pt x="61048" y="10918"/>
                </a:lnTo>
                <a:lnTo>
                  <a:pt x="61175" y="10780"/>
                </a:lnTo>
                <a:lnTo>
                  <a:pt x="61286" y="10642"/>
                </a:lnTo>
                <a:lnTo>
                  <a:pt x="61366" y="10509"/>
                </a:lnTo>
                <a:lnTo>
                  <a:pt x="61445" y="10371"/>
                </a:lnTo>
                <a:lnTo>
                  <a:pt x="61493" y="10239"/>
                </a:lnTo>
                <a:lnTo>
                  <a:pt x="61525" y="10107"/>
                </a:lnTo>
                <a:lnTo>
                  <a:pt x="61541" y="9981"/>
                </a:lnTo>
                <a:lnTo>
                  <a:pt x="61541" y="9849"/>
                </a:lnTo>
                <a:lnTo>
                  <a:pt x="61509" y="9722"/>
                </a:lnTo>
                <a:lnTo>
                  <a:pt x="61477" y="9596"/>
                </a:lnTo>
                <a:lnTo>
                  <a:pt x="61413" y="9476"/>
                </a:lnTo>
                <a:lnTo>
                  <a:pt x="61350" y="9350"/>
                </a:lnTo>
                <a:lnTo>
                  <a:pt x="61270" y="9230"/>
                </a:lnTo>
                <a:lnTo>
                  <a:pt x="61159" y="9109"/>
                </a:lnTo>
                <a:lnTo>
                  <a:pt x="61048" y="8989"/>
                </a:lnTo>
                <a:lnTo>
                  <a:pt x="60921" y="8875"/>
                </a:lnTo>
                <a:lnTo>
                  <a:pt x="60778" y="8761"/>
                </a:lnTo>
                <a:lnTo>
                  <a:pt x="60619" y="8647"/>
                </a:lnTo>
                <a:lnTo>
                  <a:pt x="60460" y="8533"/>
                </a:lnTo>
                <a:lnTo>
                  <a:pt x="60269" y="8424"/>
                </a:lnTo>
                <a:lnTo>
                  <a:pt x="60078" y="8310"/>
                </a:lnTo>
                <a:lnTo>
                  <a:pt x="59888" y="8202"/>
                </a:lnTo>
                <a:lnTo>
                  <a:pt x="59665" y="8100"/>
                </a:lnTo>
                <a:lnTo>
                  <a:pt x="59443" y="7992"/>
                </a:lnTo>
                <a:lnTo>
                  <a:pt x="59204" y="7890"/>
                </a:lnTo>
                <a:lnTo>
                  <a:pt x="58966" y="7788"/>
                </a:lnTo>
                <a:lnTo>
                  <a:pt x="58457" y="7589"/>
                </a:lnTo>
                <a:lnTo>
                  <a:pt x="57917" y="7391"/>
                </a:lnTo>
                <a:lnTo>
                  <a:pt x="57345" y="7205"/>
                </a:lnTo>
                <a:lnTo>
                  <a:pt x="56757" y="7024"/>
                </a:lnTo>
                <a:lnTo>
                  <a:pt x="56153" y="6850"/>
                </a:lnTo>
                <a:lnTo>
                  <a:pt x="55517" y="6682"/>
                </a:lnTo>
                <a:lnTo>
                  <a:pt x="54881" y="6514"/>
                </a:lnTo>
                <a:lnTo>
                  <a:pt x="54230" y="6358"/>
                </a:lnTo>
                <a:lnTo>
                  <a:pt x="53578" y="6207"/>
                </a:lnTo>
                <a:lnTo>
                  <a:pt x="52926" y="6063"/>
                </a:lnTo>
                <a:lnTo>
                  <a:pt x="52275" y="5919"/>
                </a:lnTo>
                <a:lnTo>
                  <a:pt x="51623" y="5787"/>
                </a:lnTo>
                <a:lnTo>
                  <a:pt x="51528" y="5594"/>
                </a:lnTo>
                <a:lnTo>
                  <a:pt x="51416" y="5396"/>
                </a:lnTo>
                <a:lnTo>
                  <a:pt x="51257" y="5198"/>
                </a:lnTo>
                <a:lnTo>
                  <a:pt x="51067" y="5000"/>
                </a:lnTo>
                <a:lnTo>
                  <a:pt x="50860" y="4795"/>
                </a:lnTo>
                <a:lnTo>
                  <a:pt x="50606" y="4591"/>
                </a:lnTo>
                <a:lnTo>
                  <a:pt x="50336" y="4381"/>
                </a:lnTo>
                <a:lnTo>
                  <a:pt x="50018" y="4176"/>
                </a:lnTo>
                <a:lnTo>
                  <a:pt x="49668" y="3972"/>
                </a:lnTo>
                <a:lnTo>
                  <a:pt x="49303" y="3762"/>
                </a:lnTo>
                <a:lnTo>
                  <a:pt x="48889" y="3558"/>
                </a:lnTo>
                <a:lnTo>
                  <a:pt x="48444" y="3353"/>
                </a:lnTo>
                <a:lnTo>
                  <a:pt x="47967" y="3155"/>
                </a:lnTo>
                <a:lnTo>
                  <a:pt x="47459" y="2951"/>
                </a:lnTo>
                <a:lnTo>
                  <a:pt x="46903" y="2752"/>
                </a:lnTo>
                <a:lnTo>
                  <a:pt x="46330" y="2560"/>
                </a:lnTo>
                <a:lnTo>
                  <a:pt x="45711" y="2368"/>
                </a:lnTo>
                <a:lnTo>
                  <a:pt x="45059" y="2182"/>
                </a:lnTo>
                <a:lnTo>
                  <a:pt x="44376" y="1995"/>
                </a:lnTo>
                <a:lnTo>
                  <a:pt x="43644" y="1821"/>
                </a:lnTo>
                <a:lnTo>
                  <a:pt x="42882" y="1647"/>
                </a:lnTo>
                <a:lnTo>
                  <a:pt x="42087" y="1479"/>
                </a:lnTo>
                <a:lnTo>
                  <a:pt x="41260" y="1316"/>
                </a:lnTo>
                <a:lnTo>
                  <a:pt x="40386" y="1166"/>
                </a:lnTo>
                <a:lnTo>
                  <a:pt x="39464" y="1016"/>
                </a:lnTo>
                <a:lnTo>
                  <a:pt x="38527" y="878"/>
                </a:lnTo>
                <a:lnTo>
                  <a:pt x="37541" y="740"/>
                </a:lnTo>
                <a:lnTo>
                  <a:pt x="36508" y="619"/>
                </a:lnTo>
                <a:lnTo>
                  <a:pt x="35443" y="499"/>
                </a:lnTo>
                <a:lnTo>
                  <a:pt x="34347" y="397"/>
                </a:lnTo>
                <a:lnTo>
                  <a:pt x="33202" y="301"/>
                </a:lnTo>
                <a:lnTo>
                  <a:pt x="32026" y="211"/>
                </a:lnTo>
                <a:lnTo>
                  <a:pt x="30930" y="145"/>
                </a:lnTo>
                <a:lnTo>
                  <a:pt x="29881" y="85"/>
                </a:lnTo>
                <a:lnTo>
                  <a:pt x="28895" y="49"/>
                </a:lnTo>
                <a:lnTo>
                  <a:pt x="27942" y="19"/>
                </a:lnTo>
                <a:lnTo>
                  <a:pt x="2705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8" name="Google Shape;268;p15"/>
          <p:cNvSpPr/>
          <p:nvPr/>
        </p:nvSpPr>
        <p:spPr>
          <a:xfrm rot="757378">
            <a:off x="1119813" y="5811568"/>
            <a:ext cx="398053" cy="528501"/>
          </a:xfrm>
          <a:custGeom>
            <a:avLst/>
            <a:gdLst/>
            <a:ahLst/>
            <a:cxnLst/>
            <a:rect l="l" t="t" r="r" b="b"/>
            <a:pathLst>
              <a:path w="33044" h="14596" extrusionOk="0">
                <a:moveTo>
                  <a:pt x="26257" y="5865"/>
                </a:moveTo>
                <a:lnTo>
                  <a:pt x="26400" y="5871"/>
                </a:lnTo>
                <a:lnTo>
                  <a:pt x="26543" y="5889"/>
                </a:lnTo>
                <a:lnTo>
                  <a:pt x="26670" y="5913"/>
                </a:lnTo>
                <a:lnTo>
                  <a:pt x="26717" y="5931"/>
                </a:lnTo>
                <a:lnTo>
                  <a:pt x="26813" y="5973"/>
                </a:lnTo>
                <a:lnTo>
                  <a:pt x="26924" y="6027"/>
                </a:lnTo>
                <a:lnTo>
                  <a:pt x="27067" y="6111"/>
                </a:lnTo>
                <a:lnTo>
                  <a:pt x="27226" y="6207"/>
                </a:lnTo>
                <a:lnTo>
                  <a:pt x="27417" y="6327"/>
                </a:lnTo>
                <a:lnTo>
                  <a:pt x="27623" y="6478"/>
                </a:lnTo>
                <a:lnTo>
                  <a:pt x="27830" y="6646"/>
                </a:lnTo>
                <a:lnTo>
                  <a:pt x="27607" y="6766"/>
                </a:lnTo>
                <a:lnTo>
                  <a:pt x="27496" y="6814"/>
                </a:lnTo>
                <a:lnTo>
                  <a:pt x="27385" y="6862"/>
                </a:lnTo>
                <a:lnTo>
                  <a:pt x="27274" y="6904"/>
                </a:lnTo>
                <a:lnTo>
                  <a:pt x="27162" y="6940"/>
                </a:lnTo>
                <a:lnTo>
                  <a:pt x="27035" y="6970"/>
                </a:lnTo>
                <a:lnTo>
                  <a:pt x="26924" y="6994"/>
                </a:lnTo>
                <a:lnTo>
                  <a:pt x="26797" y="7006"/>
                </a:lnTo>
                <a:lnTo>
                  <a:pt x="26686" y="7018"/>
                </a:lnTo>
                <a:lnTo>
                  <a:pt x="26558" y="7024"/>
                </a:lnTo>
                <a:lnTo>
                  <a:pt x="26431" y="7024"/>
                </a:lnTo>
                <a:lnTo>
                  <a:pt x="26304" y="7018"/>
                </a:lnTo>
                <a:lnTo>
                  <a:pt x="26177" y="7000"/>
                </a:lnTo>
                <a:lnTo>
                  <a:pt x="26034" y="6982"/>
                </a:lnTo>
                <a:lnTo>
                  <a:pt x="25907" y="6952"/>
                </a:lnTo>
                <a:lnTo>
                  <a:pt x="25684" y="6898"/>
                </a:lnTo>
                <a:lnTo>
                  <a:pt x="25462" y="6838"/>
                </a:lnTo>
                <a:lnTo>
                  <a:pt x="25239" y="6766"/>
                </a:lnTo>
                <a:lnTo>
                  <a:pt x="25033" y="6682"/>
                </a:lnTo>
                <a:lnTo>
                  <a:pt x="24937" y="6640"/>
                </a:lnTo>
                <a:lnTo>
                  <a:pt x="24858" y="6592"/>
                </a:lnTo>
                <a:lnTo>
                  <a:pt x="24794" y="6544"/>
                </a:lnTo>
                <a:lnTo>
                  <a:pt x="24731" y="6496"/>
                </a:lnTo>
                <a:lnTo>
                  <a:pt x="24699" y="6448"/>
                </a:lnTo>
                <a:lnTo>
                  <a:pt x="24683" y="6394"/>
                </a:lnTo>
                <a:lnTo>
                  <a:pt x="24683" y="6339"/>
                </a:lnTo>
                <a:lnTo>
                  <a:pt x="24715" y="6285"/>
                </a:lnTo>
                <a:lnTo>
                  <a:pt x="24763" y="6231"/>
                </a:lnTo>
                <a:lnTo>
                  <a:pt x="24826" y="6183"/>
                </a:lnTo>
                <a:lnTo>
                  <a:pt x="24921" y="6135"/>
                </a:lnTo>
                <a:lnTo>
                  <a:pt x="25017" y="6087"/>
                </a:lnTo>
                <a:lnTo>
                  <a:pt x="25128" y="6045"/>
                </a:lnTo>
                <a:lnTo>
                  <a:pt x="25255" y="6003"/>
                </a:lnTo>
                <a:lnTo>
                  <a:pt x="25382" y="5967"/>
                </a:lnTo>
                <a:lnTo>
                  <a:pt x="25525" y="5937"/>
                </a:lnTo>
                <a:lnTo>
                  <a:pt x="25668" y="5907"/>
                </a:lnTo>
                <a:lnTo>
                  <a:pt x="25811" y="5889"/>
                </a:lnTo>
                <a:lnTo>
                  <a:pt x="25970" y="5877"/>
                </a:lnTo>
                <a:lnTo>
                  <a:pt x="26113" y="5865"/>
                </a:lnTo>
                <a:close/>
                <a:moveTo>
                  <a:pt x="5325" y="7727"/>
                </a:moveTo>
                <a:lnTo>
                  <a:pt x="5611" y="7733"/>
                </a:lnTo>
                <a:lnTo>
                  <a:pt x="5897" y="7751"/>
                </a:lnTo>
                <a:lnTo>
                  <a:pt x="6358" y="7782"/>
                </a:lnTo>
                <a:lnTo>
                  <a:pt x="6771" y="7812"/>
                </a:lnTo>
                <a:lnTo>
                  <a:pt x="7168" y="7848"/>
                </a:lnTo>
                <a:lnTo>
                  <a:pt x="7550" y="7884"/>
                </a:lnTo>
                <a:lnTo>
                  <a:pt x="7899" y="7920"/>
                </a:lnTo>
                <a:lnTo>
                  <a:pt x="8217" y="7956"/>
                </a:lnTo>
                <a:lnTo>
                  <a:pt x="8774" y="8034"/>
                </a:lnTo>
                <a:lnTo>
                  <a:pt x="9250" y="8106"/>
                </a:lnTo>
                <a:lnTo>
                  <a:pt x="9616" y="8184"/>
                </a:lnTo>
                <a:lnTo>
                  <a:pt x="9918" y="8250"/>
                </a:lnTo>
                <a:lnTo>
                  <a:pt x="10140" y="8310"/>
                </a:lnTo>
                <a:lnTo>
                  <a:pt x="9886" y="8340"/>
                </a:lnTo>
                <a:lnTo>
                  <a:pt x="9552" y="8358"/>
                </a:lnTo>
                <a:lnTo>
                  <a:pt x="9155" y="8370"/>
                </a:lnTo>
                <a:lnTo>
                  <a:pt x="8678" y="8376"/>
                </a:lnTo>
                <a:lnTo>
                  <a:pt x="8170" y="8370"/>
                </a:lnTo>
                <a:lnTo>
                  <a:pt x="7613" y="8358"/>
                </a:lnTo>
                <a:lnTo>
                  <a:pt x="7009" y="8328"/>
                </a:lnTo>
                <a:lnTo>
                  <a:pt x="6390" y="8286"/>
                </a:lnTo>
                <a:lnTo>
                  <a:pt x="6231" y="8274"/>
                </a:lnTo>
                <a:lnTo>
                  <a:pt x="6056" y="8250"/>
                </a:lnTo>
                <a:lnTo>
                  <a:pt x="5849" y="8220"/>
                </a:lnTo>
                <a:lnTo>
                  <a:pt x="5738" y="8196"/>
                </a:lnTo>
                <a:lnTo>
                  <a:pt x="5627" y="8172"/>
                </a:lnTo>
                <a:lnTo>
                  <a:pt x="5515" y="8142"/>
                </a:lnTo>
                <a:lnTo>
                  <a:pt x="5404" y="8106"/>
                </a:lnTo>
                <a:lnTo>
                  <a:pt x="5293" y="8064"/>
                </a:lnTo>
                <a:lnTo>
                  <a:pt x="5182" y="8016"/>
                </a:lnTo>
                <a:lnTo>
                  <a:pt x="5086" y="7956"/>
                </a:lnTo>
                <a:lnTo>
                  <a:pt x="4991" y="7896"/>
                </a:lnTo>
                <a:lnTo>
                  <a:pt x="4896" y="7824"/>
                </a:lnTo>
                <a:lnTo>
                  <a:pt x="4816" y="7745"/>
                </a:lnTo>
                <a:lnTo>
                  <a:pt x="5070" y="7733"/>
                </a:lnTo>
                <a:lnTo>
                  <a:pt x="5325" y="7727"/>
                </a:lnTo>
                <a:close/>
                <a:moveTo>
                  <a:pt x="21949" y="1226"/>
                </a:moveTo>
                <a:lnTo>
                  <a:pt x="22156" y="1232"/>
                </a:lnTo>
                <a:lnTo>
                  <a:pt x="22378" y="1238"/>
                </a:lnTo>
                <a:lnTo>
                  <a:pt x="22601" y="1256"/>
                </a:lnTo>
                <a:lnTo>
                  <a:pt x="22839" y="1280"/>
                </a:lnTo>
                <a:lnTo>
                  <a:pt x="23062" y="1310"/>
                </a:lnTo>
                <a:lnTo>
                  <a:pt x="23300" y="1346"/>
                </a:lnTo>
                <a:lnTo>
                  <a:pt x="23523" y="1388"/>
                </a:lnTo>
                <a:lnTo>
                  <a:pt x="23761" y="1436"/>
                </a:lnTo>
                <a:lnTo>
                  <a:pt x="24000" y="1491"/>
                </a:lnTo>
                <a:lnTo>
                  <a:pt x="24254" y="1557"/>
                </a:lnTo>
                <a:lnTo>
                  <a:pt x="24492" y="1623"/>
                </a:lnTo>
                <a:lnTo>
                  <a:pt x="24731" y="1695"/>
                </a:lnTo>
                <a:lnTo>
                  <a:pt x="24985" y="1779"/>
                </a:lnTo>
                <a:lnTo>
                  <a:pt x="25239" y="1869"/>
                </a:lnTo>
                <a:lnTo>
                  <a:pt x="25494" y="1959"/>
                </a:lnTo>
                <a:lnTo>
                  <a:pt x="25748" y="2061"/>
                </a:lnTo>
                <a:lnTo>
                  <a:pt x="26161" y="2242"/>
                </a:lnTo>
                <a:lnTo>
                  <a:pt x="26558" y="2428"/>
                </a:lnTo>
                <a:lnTo>
                  <a:pt x="26908" y="2614"/>
                </a:lnTo>
                <a:lnTo>
                  <a:pt x="27226" y="2800"/>
                </a:lnTo>
                <a:lnTo>
                  <a:pt x="27512" y="2993"/>
                </a:lnTo>
                <a:lnTo>
                  <a:pt x="27766" y="3179"/>
                </a:lnTo>
                <a:lnTo>
                  <a:pt x="28005" y="3371"/>
                </a:lnTo>
                <a:lnTo>
                  <a:pt x="28196" y="3564"/>
                </a:lnTo>
                <a:lnTo>
                  <a:pt x="28370" y="3750"/>
                </a:lnTo>
                <a:lnTo>
                  <a:pt x="28513" y="3936"/>
                </a:lnTo>
                <a:lnTo>
                  <a:pt x="28641" y="4128"/>
                </a:lnTo>
                <a:lnTo>
                  <a:pt x="28736" y="4309"/>
                </a:lnTo>
                <a:lnTo>
                  <a:pt x="28799" y="4495"/>
                </a:lnTo>
                <a:lnTo>
                  <a:pt x="28847" y="4675"/>
                </a:lnTo>
                <a:lnTo>
                  <a:pt x="28879" y="4849"/>
                </a:lnTo>
                <a:lnTo>
                  <a:pt x="28895" y="5024"/>
                </a:lnTo>
                <a:lnTo>
                  <a:pt x="28641" y="4939"/>
                </a:lnTo>
                <a:lnTo>
                  <a:pt x="28370" y="4867"/>
                </a:lnTo>
                <a:lnTo>
                  <a:pt x="28148" y="4819"/>
                </a:lnTo>
                <a:lnTo>
                  <a:pt x="27909" y="4777"/>
                </a:lnTo>
                <a:lnTo>
                  <a:pt x="27671" y="4741"/>
                </a:lnTo>
                <a:lnTo>
                  <a:pt x="27433" y="4711"/>
                </a:lnTo>
                <a:lnTo>
                  <a:pt x="27178" y="4687"/>
                </a:lnTo>
                <a:lnTo>
                  <a:pt x="26924" y="4669"/>
                </a:lnTo>
                <a:lnTo>
                  <a:pt x="26670" y="4657"/>
                </a:lnTo>
                <a:lnTo>
                  <a:pt x="26161" y="4657"/>
                </a:lnTo>
                <a:lnTo>
                  <a:pt x="25891" y="4663"/>
                </a:lnTo>
                <a:lnTo>
                  <a:pt x="25637" y="4675"/>
                </a:lnTo>
                <a:lnTo>
                  <a:pt x="25382" y="4693"/>
                </a:lnTo>
                <a:lnTo>
                  <a:pt x="25128" y="4717"/>
                </a:lnTo>
                <a:lnTo>
                  <a:pt x="24874" y="4741"/>
                </a:lnTo>
                <a:lnTo>
                  <a:pt x="24619" y="4777"/>
                </a:lnTo>
                <a:lnTo>
                  <a:pt x="24365" y="4813"/>
                </a:lnTo>
                <a:lnTo>
                  <a:pt x="24127" y="4855"/>
                </a:lnTo>
                <a:lnTo>
                  <a:pt x="23888" y="4903"/>
                </a:lnTo>
                <a:lnTo>
                  <a:pt x="23666" y="4951"/>
                </a:lnTo>
                <a:lnTo>
                  <a:pt x="23443" y="5012"/>
                </a:lnTo>
                <a:lnTo>
                  <a:pt x="23221" y="5066"/>
                </a:lnTo>
                <a:lnTo>
                  <a:pt x="23014" y="5132"/>
                </a:lnTo>
                <a:lnTo>
                  <a:pt x="22823" y="5198"/>
                </a:lnTo>
                <a:lnTo>
                  <a:pt x="22633" y="5270"/>
                </a:lnTo>
                <a:lnTo>
                  <a:pt x="22458" y="5348"/>
                </a:lnTo>
                <a:lnTo>
                  <a:pt x="22299" y="5426"/>
                </a:lnTo>
                <a:lnTo>
                  <a:pt x="22140" y="5504"/>
                </a:lnTo>
                <a:lnTo>
                  <a:pt x="21997" y="5588"/>
                </a:lnTo>
                <a:lnTo>
                  <a:pt x="21870" y="5679"/>
                </a:lnTo>
                <a:lnTo>
                  <a:pt x="21759" y="5769"/>
                </a:lnTo>
                <a:lnTo>
                  <a:pt x="21663" y="5859"/>
                </a:lnTo>
                <a:lnTo>
                  <a:pt x="21584" y="5955"/>
                </a:lnTo>
                <a:lnTo>
                  <a:pt x="21504" y="6099"/>
                </a:lnTo>
                <a:lnTo>
                  <a:pt x="21441" y="6243"/>
                </a:lnTo>
                <a:lnTo>
                  <a:pt x="21425" y="6388"/>
                </a:lnTo>
                <a:lnTo>
                  <a:pt x="21441" y="6526"/>
                </a:lnTo>
                <a:lnTo>
                  <a:pt x="21488" y="6670"/>
                </a:lnTo>
                <a:lnTo>
                  <a:pt x="21584" y="6808"/>
                </a:lnTo>
                <a:lnTo>
                  <a:pt x="21695" y="6940"/>
                </a:lnTo>
                <a:lnTo>
                  <a:pt x="21854" y="7073"/>
                </a:lnTo>
                <a:lnTo>
                  <a:pt x="22045" y="7205"/>
                </a:lnTo>
                <a:lnTo>
                  <a:pt x="22251" y="7331"/>
                </a:lnTo>
                <a:lnTo>
                  <a:pt x="22506" y="7457"/>
                </a:lnTo>
                <a:lnTo>
                  <a:pt x="22792" y="7571"/>
                </a:lnTo>
                <a:lnTo>
                  <a:pt x="23094" y="7685"/>
                </a:lnTo>
                <a:lnTo>
                  <a:pt x="23443" y="7800"/>
                </a:lnTo>
                <a:lnTo>
                  <a:pt x="23809" y="7902"/>
                </a:lnTo>
                <a:lnTo>
                  <a:pt x="24206" y="7998"/>
                </a:lnTo>
                <a:lnTo>
                  <a:pt x="24508" y="8064"/>
                </a:lnTo>
                <a:lnTo>
                  <a:pt x="24826" y="8118"/>
                </a:lnTo>
                <a:lnTo>
                  <a:pt x="25128" y="8166"/>
                </a:lnTo>
                <a:lnTo>
                  <a:pt x="25446" y="8202"/>
                </a:lnTo>
                <a:lnTo>
                  <a:pt x="25764" y="8226"/>
                </a:lnTo>
                <a:lnTo>
                  <a:pt x="26066" y="8244"/>
                </a:lnTo>
                <a:lnTo>
                  <a:pt x="26384" y="8256"/>
                </a:lnTo>
                <a:lnTo>
                  <a:pt x="26702" y="8250"/>
                </a:lnTo>
                <a:lnTo>
                  <a:pt x="27004" y="8244"/>
                </a:lnTo>
                <a:lnTo>
                  <a:pt x="27321" y="8226"/>
                </a:lnTo>
                <a:lnTo>
                  <a:pt x="27623" y="8196"/>
                </a:lnTo>
                <a:lnTo>
                  <a:pt x="27925" y="8160"/>
                </a:lnTo>
                <a:lnTo>
                  <a:pt x="28227" y="8118"/>
                </a:lnTo>
                <a:lnTo>
                  <a:pt x="28513" y="8064"/>
                </a:lnTo>
                <a:lnTo>
                  <a:pt x="28784" y="8004"/>
                </a:lnTo>
                <a:lnTo>
                  <a:pt x="29070" y="7932"/>
                </a:lnTo>
                <a:lnTo>
                  <a:pt x="29244" y="8202"/>
                </a:lnTo>
                <a:lnTo>
                  <a:pt x="29403" y="8479"/>
                </a:lnTo>
                <a:lnTo>
                  <a:pt x="29546" y="8755"/>
                </a:lnTo>
                <a:lnTo>
                  <a:pt x="29642" y="9037"/>
                </a:lnTo>
                <a:lnTo>
                  <a:pt x="29737" y="9314"/>
                </a:lnTo>
                <a:lnTo>
                  <a:pt x="29785" y="9590"/>
                </a:lnTo>
                <a:lnTo>
                  <a:pt x="29801" y="9866"/>
                </a:lnTo>
                <a:lnTo>
                  <a:pt x="29801" y="10143"/>
                </a:lnTo>
                <a:lnTo>
                  <a:pt x="29753" y="10407"/>
                </a:lnTo>
                <a:lnTo>
                  <a:pt x="29705" y="10539"/>
                </a:lnTo>
                <a:lnTo>
                  <a:pt x="29674" y="10672"/>
                </a:lnTo>
                <a:lnTo>
                  <a:pt x="29610" y="10798"/>
                </a:lnTo>
                <a:lnTo>
                  <a:pt x="29546" y="10924"/>
                </a:lnTo>
                <a:lnTo>
                  <a:pt x="29483" y="11050"/>
                </a:lnTo>
                <a:lnTo>
                  <a:pt x="29388" y="11170"/>
                </a:lnTo>
                <a:lnTo>
                  <a:pt x="29308" y="11291"/>
                </a:lnTo>
                <a:lnTo>
                  <a:pt x="29197" y="11411"/>
                </a:lnTo>
                <a:lnTo>
                  <a:pt x="29086" y="11525"/>
                </a:lnTo>
                <a:lnTo>
                  <a:pt x="28958" y="11639"/>
                </a:lnTo>
                <a:lnTo>
                  <a:pt x="28831" y="11747"/>
                </a:lnTo>
                <a:lnTo>
                  <a:pt x="28688" y="11855"/>
                </a:lnTo>
                <a:lnTo>
                  <a:pt x="28529" y="11957"/>
                </a:lnTo>
                <a:lnTo>
                  <a:pt x="28354" y="12060"/>
                </a:lnTo>
                <a:lnTo>
                  <a:pt x="28211" y="12138"/>
                </a:lnTo>
                <a:lnTo>
                  <a:pt x="28052" y="12216"/>
                </a:lnTo>
                <a:lnTo>
                  <a:pt x="27894" y="12288"/>
                </a:lnTo>
                <a:lnTo>
                  <a:pt x="27719" y="12360"/>
                </a:lnTo>
                <a:lnTo>
                  <a:pt x="27544" y="12432"/>
                </a:lnTo>
                <a:lnTo>
                  <a:pt x="27353" y="12498"/>
                </a:lnTo>
                <a:lnTo>
                  <a:pt x="27162" y="12564"/>
                </a:lnTo>
                <a:lnTo>
                  <a:pt x="26956" y="12630"/>
                </a:lnTo>
                <a:lnTo>
                  <a:pt x="26749" y="12690"/>
                </a:lnTo>
                <a:lnTo>
                  <a:pt x="26543" y="12745"/>
                </a:lnTo>
                <a:lnTo>
                  <a:pt x="26320" y="12799"/>
                </a:lnTo>
                <a:lnTo>
                  <a:pt x="26082" y="12853"/>
                </a:lnTo>
                <a:lnTo>
                  <a:pt x="25605" y="12949"/>
                </a:lnTo>
                <a:lnTo>
                  <a:pt x="25096" y="13039"/>
                </a:lnTo>
                <a:lnTo>
                  <a:pt x="24540" y="13117"/>
                </a:lnTo>
                <a:lnTo>
                  <a:pt x="23984" y="13183"/>
                </a:lnTo>
                <a:lnTo>
                  <a:pt x="23380" y="13237"/>
                </a:lnTo>
                <a:lnTo>
                  <a:pt x="22744" y="13285"/>
                </a:lnTo>
                <a:lnTo>
                  <a:pt x="22092" y="13321"/>
                </a:lnTo>
                <a:lnTo>
                  <a:pt x="21393" y="13345"/>
                </a:lnTo>
                <a:lnTo>
                  <a:pt x="20678" y="13363"/>
                </a:lnTo>
                <a:lnTo>
                  <a:pt x="19947" y="13369"/>
                </a:lnTo>
                <a:lnTo>
                  <a:pt x="19375" y="13363"/>
                </a:lnTo>
                <a:lnTo>
                  <a:pt x="18516" y="13351"/>
                </a:lnTo>
                <a:lnTo>
                  <a:pt x="17690" y="13327"/>
                </a:lnTo>
                <a:lnTo>
                  <a:pt x="16895" y="13291"/>
                </a:lnTo>
                <a:lnTo>
                  <a:pt x="16116" y="13249"/>
                </a:lnTo>
                <a:lnTo>
                  <a:pt x="15369" y="13195"/>
                </a:lnTo>
                <a:lnTo>
                  <a:pt x="14638" y="13135"/>
                </a:lnTo>
                <a:lnTo>
                  <a:pt x="13939" y="13069"/>
                </a:lnTo>
                <a:lnTo>
                  <a:pt x="13256" y="12991"/>
                </a:lnTo>
                <a:lnTo>
                  <a:pt x="12604" y="12907"/>
                </a:lnTo>
                <a:lnTo>
                  <a:pt x="11968" y="12811"/>
                </a:lnTo>
                <a:lnTo>
                  <a:pt x="11364" y="12715"/>
                </a:lnTo>
                <a:lnTo>
                  <a:pt x="10776" y="12606"/>
                </a:lnTo>
                <a:lnTo>
                  <a:pt x="10220" y="12498"/>
                </a:lnTo>
                <a:lnTo>
                  <a:pt x="9680" y="12378"/>
                </a:lnTo>
                <a:lnTo>
                  <a:pt x="9155" y="12258"/>
                </a:lnTo>
                <a:lnTo>
                  <a:pt x="8662" y="12132"/>
                </a:lnTo>
                <a:lnTo>
                  <a:pt x="8186" y="12000"/>
                </a:lnTo>
                <a:lnTo>
                  <a:pt x="7741" y="11861"/>
                </a:lnTo>
                <a:lnTo>
                  <a:pt x="7311" y="11723"/>
                </a:lnTo>
                <a:lnTo>
                  <a:pt x="6914" y="11585"/>
                </a:lnTo>
                <a:lnTo>
                  <a:pt x="6533" y="11435"/>
                </a:lnTo>
                <a:lnTo>
                  <a:pt x="6167" y="11291"/>
                </a:lnTo>
                <a:lnTo>
                  <a:pt x="5833" y="11140"/>
                </a:lnTo>
                <a:lnTo>
                  <a:pt x="5500" y="10990"/>
                </a:lnTo>
                <a:lnTo>
                  <a:pt x="5213" y="10834"/>
                </a:lnTo>
                <a:lnTo>
                  <a:pt x="4943" y="10684"/>
                </a:lnTo>
                <a:lnTo>
                  <a:pt x="4689" y="10527"/>
                </a:lnTo>
                <a:lnTo>
                  <a:pt x="4451" y="10371"/>
                </a:lnTo>
                <a:lnTo>
                  <a:pt x="4244" y="10215"/>
                </a:lnTo>
                <a:lnTo>
                  <a:pt x="4053" y="10065"/>
                </a:lnTo>
                <a:lnTo>
                  <a:pt x="3878" y="9909"/>
                </a:lnTo>
                <a:lnTo>
                  <a:pt x="3735" y="9758"/>
                </a:lnTo>
                <a:lnTo>
                  <a:pt x="3576" y="9572"/>
                </a:lnTo>
                <a:lnTo>
                  <a:pt x="3449" y="9392"/>
                </a:lnTo>
                <a:lnTo>
                  <a:pt x="3354" y="9212"/>
                </a:lnTo>
                <a:lnTo>
                  <a:pt x="3290" y="9037"/>
                </a:lnTo>
                <a:lnTo>
                  <a:pt x="3545" y="9115"/>
                </a:lnTo>
                <a:lnTo>
                  <a:pt x="3815" y="9188"/>
                </a:lnTo>
                <a:lnTo>
                  <a:pt x="4085" y="9254"/>
                </a:lnTo>
                <a:lnTo>
                  <a:pt x="4387" y="9314"/>
                </a:lnTo>
                <a:lnTo>
                  <a:pt x="4705" y="9368"/>
                </a:lnTo>
                <a:lnTo>
                  <a:pt x="5023" y="9416"/>
                </a:lnTo>
                <a:lnTo>
                  <a:pt x="5357" y="9452"/>
                </a:lnTo>
                <a:lnTo>
                  <a:pt x="5706" y="9488"/>
                </a:lnTo>
                <a:lnTo>
                  <a:pt x="6485" y="9542"/>
                </a:lnTo>
                <a:lnTo>
                  <a:pt x="6866" y="9566"/>
                </a:lnTo>
                <a:lnTo>
                  <a:pt x="7248" y="9584"/>
                </a:lnTo>
                <a:lnTo>
                  <a:pt x="7613" y="9596"/>
                </a:lnTo>
                <a:lnTo>
                  <a:pt x="7979" y="9608"/>
                </a:lnTo>
                <a:lnTo>
                  <a:pt x="8329" y="9614"/>
                </a:lnTo>
                <a:lnTo>
                  <a:pt x="8678" y="9614"/>
                </a:lnTo>
                <a:lnTo>
                  <a:pt x="9298" y="9608"/>
                </a:lnTo>
                <a:lnTo>
                  <a:pt x="9600" y="9596"/>
                </a:lnTo>
                <a:lnTo>
                  <a:pt x="9870" y="9590"/>
                </a:lnTo>
                <a:lnTo>
                  <a:pt x="10156" y="9572"/>
                </a:lnTo>
                <a:lnTo>
                  <a:pt x="10411" y="9554"/>
                </a:lnTo>
                <a:lnTo>
                  <a:pt x="10665" y="9536"/>
                </a:lnTo>
                <a:lnTo>
                  <a:pt x="10903" y="9512"/>
                </a:lnTo>
                <a:lnTo>
                  <a:pt x="11126" y="9488"/>
                </a:lnTo>
                <a:lnTo>
                  <a:pt x="11332" y="9458"/>
                </a:lnTo>
                <a:lnTo>
                  <a:pt x="11539" y="9428"/>
                </a:lnTo>
                <a:lnTo>
                  <a:pt x="11730" y="9392"/>
                </a:lnTo>
                <a:lnTo>
                  <a:pt x="11921" y="9362"/>
                </a:lnTo>
                <a:lnTo>
                  <a:pt x="12095" y="9320"/>
                </a:lnTo>
                <a:lnTo>
                  <a:pt x="12413" y="9242"/>
                </a:lnTo>
                <a:lnTo>
                  <a:pt x="12683" y="9157"/>
                </a:lnTo>
                <a:lnTo>
                  <a:pt x="12922" y="9067"/>
                </a:lnTo>
                <a:lnTo>
                  <a:pt x="13128" y="8971"/>
                </a:lnTo>
                <a:lnTo>
                  <a:pt x="13303" y="8869"/>
                </a:lnTo>
                <a:lnTo>
                  <a:pt x="13430" y="8767"/>
                </a:lnTo>
                <a:lnTo>
                  <a:pt x="13526" y="8659"/>
                </a:lnTo>
                <a:lnTo>
                  <a:pt x="13605" y="8557"/>
                </a:lnTo>
                <a:lnTo>
                  <a:pt x="13637" y="8448"/>
                </a:lnTo>
                <a:lnTo>
                  <a:pt x="13653" y="8364"/>
                </a:lnTo>
                <a:lnTo>
                  <a:pt x="13637" y="8280"/>
                </a:lnTo>
                <a:lnTo>
                  <a:pt x="13621" y="8202"/>
                </a:lnTo>
                <a:lnTo>
                  <a:pt x="13573" y="8118"/>
                </a:lnTo>
                <a:lnTo>
                  <a:pt x="13526" y="8040"/>
                </a:lnTo>
                <a:lnTo>
                  <a:pt x="13446" y="7962"/>
                </a:lnTo>
                <a:lnTo>
                  <a:pt x="13351" y="7884"/>
                </a:lnTo>
                <a:lnTo>
                  <a:pt x="13256" y="7812"/>
                </a:lnTo>
                <a:lnTo>
                  <a:pt x="13128" y="7739"/>
                </a:lnTo>
                <a:lnTo>
                  <a:pt x="13001" y="7667"/>
                </a:lnTo>
                <a:lnTo>
                  <a:pt x="12842" y="7595"/>
                </a:lnTo>
                <a:lnTo>
                  <a:pt x="12683" y="7523"/>
                </a:lnTo>
                <a:lnTo>
                  <a:pt x="12509" y="7457"/>
                </a:lnTo>
                <a:lnTo>
                  <a:pt x="12302" y="7391"/>
                </a:lnTo>
                <a:lnTo>
                  <a:pt x="12095" y="7325"/>
                </a:lnTo>
                <a:lnTo>
                  <a:pt x="11873" y="7265"/>
                </a:lnTo>
                <a:lnTo>
                  <a:pt x="11634" y="7205"/>
                </a:lnTo>
                <a:lnTo>
                  <a:pt x="11380" y="7145"/>
                </a:lnTo>
                <a:lnTo>
                  <a:pt x="11110" y="7091"/>
                </a:lnTo>
                <a:lnTo>
                  <a:pt x="10824" y="7030"/>
                </a:lnTo>
                <a:lnTo>
                  <a:pt x="10538" y="6982"/>
                </a:lnTo>
                <a:lnTo>
                  <a:pt x="10220" y="6928"/>
                </a:lnTo>
                <a:lnTo>
                  <a:pt x="9902" y="6880"/>
                </a:lnTo>
                <a:lnTo>
                  <a:pt x="9568" y="6832"/>
                </a:lnTo>
                <a:lnTo>
                  <a:pt x="8853" y="6748"/>
                </a:lnTo>
                <a:lnTo>
                  <a:pt x="8090" y="6670"/>
                </a:lnTo>
                <a:lnTo>
                  <a:pt x="7280" y="6598"/>
                </a:lnTo>
                <a:lnTo>
                  <a:pt x="6421" y="6538"/>
                </a:lnTo>
                <a:lnTo>
                  <a:pt x="5992" y="6514"/>
                </a:lnTo>
                <a:lnTo>
                  <a:pt x="5579" y="6502"/>
                </a:lnTo>
                <a:lnTo>
                  <a:pt x="5182" y="6502"/>
                </a:lnTo>
                <a:lnTo>
                  <a:pt x="4800" y="6508"/>
                </a:lnTo>
                <a:lnTo>
                  <a:pt x="4896" y="6351"/>
                </a:lnTo>
                <a:lnTo>
                  <a:pt x="5007" y="6195"/>
                </a:lnTo>
                <a:lnTo>
                  <a:pt x="5134" y="6039"/>
                </a:lnTo>
                <a:lnTo>
                  <a:pt x="5277" y="5877"/>
                </a:lnTo>
                <a:lnTo>
                  <a:pt x="5436" y="5721"/>
                </a:lnTo>
                <a:lnTo>
                  <a:pt x="5611" y="5558"/>
                </a:lnTo>
                <a:lnTo>
                  <a:pt x="5802" y="5402"/>
                </a:lnTo>
                <a:lnTo>
                  <a:pt x="6008" y="5246"/>
                </a:lnTo>
                <a:lnTo>
                  <a:pt x="6231" y="5090"/>
                </a:lnTo>
                <a:lnTo>
                  <a:pt x="6469" y="4939"/>
                </a:lnTo>
                <a:lnTo>
                  <a:pt x="6707" y="4789"/>
                </a:lnTo>
                <a:lnTo>
                  <a:pt x="6962" y="4639"/>
                </a:lnTo>
                <a:lnTo>
                  <a:pt x="7232" y="4501"/>
                </a:lnTo>
                <a:lnTo>
                  <a:pt x="7518" y="4357"/>
                </a:lnTo>
                <a:lnTo>
                  <a:pt x="7804" y="4224"/>
                </a:lnTo>
                <a:lnTo>
                  <a:pt x="8106" y="4098"/>
                </a:lnTo>
                <a:lnTo>
                  <a:pt x="8360" y="3996"/>
                </a:lnTo>
                <a:lnTo>
                  <a:pt x="8646" y="3894"/>
                </a:lnTo>
                <a:lnTo>
                  <a:pt x="8933" y="3792"/>
                </a:lnTo>
                <a:lnTo>
                  <a:pt x="9250" y="3690"/>
                </a:lnTo>
                <a:lnTo>
                  <a:pt x="9600" y="3594"/>
                </a:lnTo>
                <a:lnTo>
                  <a:pt x="9950" y="3497"/>
                </a:lnTo>
                <a:lnTo>
                  <a:pt x="10331" y="3407"/>
                </a:lnTo>
                <a:lnTo>
                  <a:pt x="10713" y="3323"/>
                </a:lnTo>
                <a:lnTo>
                  <a:pt x="11126" y="3251"/>
                </a:lnTo>
                <a:lnTo>
                  <a:pt x="11555" y="3185"/>
                </a:lnTo>
                <a:lnTo>
                  <a:pt x="11984" y="3131"/>
                </a:lnTo>
                <a:lnTo>
                  <a:pt x="12445" y="3089"/>
                </a:lnTo>
                <a:lnTo>
                  <a:pt x="12668" y="3071"/>
                </a:lnTo>
                <a:lnTo>
                  <a:pt x="12906" y="3059"/>
                </a:lnTo>
                <a:lnTo>
                  <a:pt x="13144" y="3047"/>
                </a:lnTo>
                <a:lnTo>
                  <a:pt x="13383" y="3041"/>
                </a:lnTo>
                <a:lnTo>
                  <a:pt x="13891" y="3041"/>
                </a:lnTo>
                <a:lnTo>
                  <a:pt x="14130" y="3047"/>
                </a:lnTo>
                <a:lnTo>
                  <a:pt x="14384" y="3059"/>
                </a:lnTo>
                <a:lnTo>
                  <a:pt x="14638" y="3053"/>
                </a:lnTo>
                <a:lnTo>
                  <a:pt x="14861" y="3041"/>
                </a:lnTo>
                <a:lnTo>
                  <a:pt x="15083" y="3023"/>
                </a:lnTo>
                <a:lnTo>
                  <a:pt x="15306" y="2999"/>
                </a:lnTo>
                <a:lnTo>
                  <a:pt x="15497" y="2969"/>
                </a:lnTo>
                <a:lnTo>
                  <a:pt x="15687" y="2939"/>
                </a:lnTo>
                <a:lnTo>
                  <a:pt x="15878" y="2897"/>
                </a:lnTo>
                <a:lnTo>
                  <a:pt x="16053" y="2854"/>
                </a:lnTo>
                <a:lnTo>
                  <a:pt x="16228" y="2806"/>
                </a:lnTo>
                <a:lnTo>
                  <a:pt x="16403" y="2752"/>
                </a:lnTo>
                <a:lnTo>
                  <a:pt x="16752" y="2638"/>
                </a:lnTo>
                <a:lnTo>
                  <a:pt x="17086" y="2506"/>
                </a:lnTo>
                <a:lnTo>
                  <a:pt x="17451" y="2356"/>
                </a:lnTo>
                <a:lnTo>
                  <a:pt x="17897" y="2170"/>
                </a:lnTo>
                <a:lnTo>
                  <a:pt x="18389" y="1977"/>
                </a:lnTo>
                <a:lnTo>
                  <a:pt x="18643" y="1881"/>
                </a:lnTo>
                <a:lnTo>
                  <a:pt x="18914" y="1791"/>
                </a:lnTo>
                <a:lnTo>
                  <a:pt x="19184" y="1701"/>
                </a:lnTo>
                <a:lnTo>
                  <a:pt x="19470" y="1611"/>
                </a:lnTo>
                <a:lnTo>
                  <a:pt x="19756" y="1533"/>
                </a:lnTo>
                <a:lnTo>
                  <a:pt x="20058" y="1461"/>
                </a:lnTo>
                <a:lnTo>
                  <a:pt x="20360" y="1394"/>
                </a:lnTo>
                <a:lnTo>
                  <a:pt x="20662" y="1334"/>
                </a:lnTo>
                <a:lnTo>
                  <a:pt x="20980" y="1292"/>
                </a:lnTo>
                <a:lnTo>
                  <a:pt x="21298" y="1256"/>
                </a:lnTo>
                <a:lnTo>
                  <a:pt x="21616" y="1232"/>
                </a:lnTo>
                <a:lnTo>
                  <a:pt x="21775" y="1226"/>
                </a:lnTo>
                <a:close/>
                <a:moveTo>
                  <a:pt x="21647" y="0"/>
                </a:moveTo>
                <a:lnTo>
                  <a:pt x="21361" y="6"/>
                </a:lnTo>
                <a:lnTo>
                  <a:pt x="21075" y="24"/>
                </a:lnTo>
                <a:lnTo>
                  <a:pt x="20789" y="42"/>
                </a:lnTo>
                <a:lnTo>
                  <a:pt x="20519" y="61"/>
                </a:lnTo>
                <a:lnTo>
                  <a:pt x="20249" y="91"/>
                </a:lnTo>
                <a:lnTo>
                  <a:pt x="19979" y="121"/>
                </a:lnTo>
                <a:lnTo>
                  <a:pt x="19724" y="151"/>
                </a:lnTo>
                <a:lnTo>
                  <a:pt x="19470" y="193"/>
                </a:lnTo>
                <a:lnTo>
                  <a:pt x="19232" y="229"/>
                </a:lnTo>
                <a:lnTo>
                  <a:pt x="18755" y="325"/>
                </a:lnTo>
                <a:lnTo>
                  <a:pt x="18294" y="427"/>
                </a:lnTo>
                <a:lnTo>
                  <a:pt x="17849" y="535"/>
                </a:lnTo>
                <a:lnTo>
                  <a:pt x="17436" y="655"/>
                </a:lnTo>
                <a:lnTo>
                  <a:pt x="17038" y="776"/>
                </a:lnTo>
                <a:lnTo>
                  <a:pt x="16657" y="902"/>
                </a:lnTo>
                <a:lnTo>
                  <a:pt x="16307" y="1034"/>
                </a:lnTo>
                <a:lnTo>
                  <a:pt x="15957" y="1160"/>
                </a:lnTo>
                <a:lnTo>
                  <a:pt x="15640" y="1286"/>
                </a:lnTo>
                <a:lnTo>
                  <a:pt x="15052" y="1533"/>
                </a:lnTo>
                <a:lnTo>
                  <a:pt x="14686" y="1683"/>
                </a:lnTo>
                <a:lnTo>
                  <a:pt x="14320" y="1821"/>
                </a:lnTo>
                <a:lnTo>
                  <a:pt x="13987" y="1815"/>
                </a:lnTo>
                <a:lnTo>
                  <a:pt x="13605" y="1809"/>
                </a:lnTo>
                <a:lnTo>
                  <a:pt x="13081" y="1815"/>
                </a:lnTo>
                <a:lnTo>
                  <a:pt x="12540" y="1833"/>
                </a:lnTo>
                <a:lnTo>
                  <a:pt x="12016" y="1863"/>
                </a:lnTo>
                <a:lnTo>
                  <a:pt x="11507" y="1905"/>
                </a:lnTo>
                <a:lnTo>
                  <a:pt x="10983" y="1953"/>
                </a:lnTo>
                <a:lnTo>
                  <a:pt x="10474" y="2019"/>
                </a:lnTo>
                <a:lnTo>
                  <a:pt x="9966" y="2091"/>
                </a:lnTo>
                <a:lnTo>
                  <a:pt x="9473" y="2182"/>
                </a:lnTo>
                <a:lnTo>
                  <a:pt x="8980" y="2278"/>
                </a:lnTo>
                <a:lnTo>
                  <a:pt x="8488" y="2386"/>
                </a:lnTo>
                <a:lnTo>
                  <a:pt x="8011" y="2506"/>
                </a:lnTo>
                <a:lnTo>
                  <a:pt x="7534" y="2638"/>
                </a:lnTo>
                <a:lnTo>
                  <a:pt x="7073" y="2776"/>
                </a:lnTo>
                <a:lnTo>
                  <a:pt x="6612" y="2927"/>
                </a:lnTo>
                <a:lnTo>
                  <a:pt x="6167" y="3089"/>
                </a:lnTo>
                <a:lnTo>
                  <a:pt x="5722" y="3263"/>
                </a:lnTo>
                <a:lnTo>
                  <a:pt x="5229" y="3473"/>
                </a:lnTo>
                <a:lnTo>
                  <a:pt x="4768" y="3696"/>
                </a:lnTo>
                <a:lnTo>
                  <a:pt x="4323" y="3924"/>
                </a:lnTo>
                <a:lnTo>
                  <a:pt x="3910" y="4158"/>
                </a:lnTo>
                <a:lnTo>
                  <a:pt x="3529" y="4399"/>
                </a:lnTo>
                <a:lnTo>
                  <a:pt x="3163" y="4645"/>
                </a:lnTo>
                <a:lnTo>
                  <a:pt x="2845" y="4891"/>
                </a:lnTo>
                <a:lnTo>
                  <a:pt x="2543" y="5144"/>
                </a:lnTo>
                <a:lnTo>
                  <a:pt x="2273" y="5402"/>
                </a:lnTo>
                <a:lnTo>
                  <a:pt x="2035" y="5660"/>
                </a:lnTo>
                <a:lnTo>
                  <a:pt x="1828" y="5913"/>
                </a:lnTo>
                <a:lnTo>
                  <a:pt x="1669" y="6171"/>
                </a:lnTo>
                <a:lnTo>
                  <a:pt x="1526" y="6424"/>
                </a:lnTo>
                <a:lnTo>
                  <a:pt x="1431" y="6676"/>
                </a:lnTo>
                <a:lnTo>
                  <a:pt x="1383" y="6922"/>
                </a:lnTo>
                <a:lnTo>
                  <a:pt x="1367" y="7042"/>
                </a:lnTo>
                <a:lnTo>
                  <a:pt x="1367" y="7163"/>
                </a:lnTo>
                <a:lnTo>
                  <a:pt x="1224" y="7229"/>
                </a:lnTo>
                <a:lnTo>
                  <a:pt x="1081" y="7301"/>
                </a:lnTo>
                <a:lnTo>
                  <a:pt x="970" y="7367"/>
                </a:lnTo>
                <a:lnTo>
                  <a:pt x="843" y="7439"/>
                </a:lnTo>
                <a:lnTo>
                  <a:pt x="636" y="7595"/>
                </a:lnTo>
                <a:lnTo>
                  <a:pt x="445" y="7751"/>
                </a:lnTo>
                <a:lnTo>
                  <a:pt x="302" y="7926"/>
                </a:lnTo>
                <a:lnTo>
                  <a:pt x="175" y="8100"/>
                </a:lnTo>
                <a:lnTo>
                  <a:pt x="80" y="8280"/>
                </a:lnTo>
                <a:lnTo>
                  <a:pt x="16" y="8472"/>
                </a:lnTo>
                <a:lnTo>
                  <a:pt x="0" y="8665"/>
                </a:lnTo>
                <a:lnTo>
                  <a:pt x="0" y="8869"/>
                </a:lnTo>
                <a:lnTo>
                  <a:pt x="32" y="9073"/>
                </a:lnTo>
                <a:lnTo>
                  <a:pt x="96" y="9284"/>
                </a:lnTo>
                <a:lnTo>
                  <a:pt x="191" y="9500"/>
                </a:lnTo>
                <a:lnTo>
                  <a:pt x="302" y="9716"/>
                </a:lnTo>
                <a:lnTo>
                  <a:pt x="461" y="9939"/>
                </a:lnTo>
                <a:lnTo>
                  <a:pt x="668" y="10167"/>
                </a:lnTo>
                <a:lnTo>
                  <a:pt x="843" y="10353"/>
                </a:lnTo>
                <a:lnTo>
                  <a:pt x="1049" y="10539"/>
                </a:lnTo>
                <a:lnTo>
                  <a:pt x="1288" y="10726"/>
                </a:lnTo>
                <a:lnTo>
                  <a:pt x="1542" y="10918"/>
                </a:lnTo>
                <a:lnTo>
                  <a:pt x="1828" y="11110"/>
                </a:lnTo>
                <a:lnTo>
                  <a:pt x="2130" y="11297"/>
                </a:lnTo>
                <a:lnTo>
                  <a:pt x="2464" y="11489"/>
                </a:lnTo>
                <a:lnTo>
                  <a:pt x="2814" y="11675"/>
                </a:lnTo>
                <a:lnTo>
                  <a:pt x="3195" y="11861"/>
                </a:lnTo>
                <a:lnTo>
                  <a:pt x="3608" y="12048"/>
                </a:lnTo>
                <a:lnTo>
                  <a:pt x="4037" y="12228"/>
                </a:lnTo>
                <a:lnTo>
                  <a:pt x="4498" y="12408"/>
                </a:lnTo>
                <a:lnTo>
                  <a:pt x="4991" y="12582"/>
                </a:lnTo>
                <a:lnTo>
                  <a:pt x="5500" y="12751"/>
                </a:lnTo>
                <a:lnTo>
                  <a:pt x="6040" y="12919"/>
                </a:lnTo>
                <a:lnTo>
                  <a:pt x="6596" y="13081"/>
                </a:lnTo>
                <a:lnTo>
                  <a:pt x="7184" y="13237"/>
                </a:lnTo>
                <a:lnTo>
                  <a:pt x="7804" y="13387"/>
                </a:lnTo>
                <a:lnTo>
                  <a:pt x="8440" y="13532"/>
                </a:lnTo>
                <a:lnTo>
                  <a:pt x="9107" y="13664"/>
                </a:lnTo>
                <a:lnTo>
                  <a:pt x="9807" y="13796"/>
                </a:lnTo>
                <a:lnTo>
                  <a:pt x="10538" y="13916"/>
                </a:lnTo>
                <a:lnTo>
                  <a:pt x="11285" y="14030"/>
                </a:lnTo>
                <a:lnTo>
                  <a:pt x="12064" y="14133"/>
                </a:lnTo>
                <a:lnTo>
                  <a:pt x="12874" y="14229"/>
                </a:lnTo>
                <a:lnTo>
                  <a:pt x="13701" y="14313"/>
                </a:lnTo>
                <a:lnTo>
                  <a:pt x="14559" y="14391"/>
                </a:lnTo>
                <a:lnTo>
                  <a:pt x="15449" y="14451"/>
                </a:lnTo>
                <a:lnTo>
                  <a:pt x="16371" y="14505"/>
                </a:lnTo>
                <a:lnTo>
                  <a:pt x="17308" y="14547"/>
                </a:lnTo>
                <a:lnTo>
                  <a:pt x="18278" y="14577"/>
                </a:lnTo>
                <a:lnTo>
                  <a:pt x="19279" y="14595"/>
                </a:lnTo>
                <a:lnTo>
                  <a:pt x="20424" y="14595"/>
                </a:lnTo>
                <a:lnTo>
                  <a:pt x="20900" y="14589"/>
                </a:lnTo>
                <a:lnTo>
                  <a:pt x="21361" y="14577"/>
                </a:lnTo>
                <a:lnTo>
                  <a:pt x="21822" y="14565"/>
                </a:lnTo>
                <a:lnTo>
                  <a:pt x="22267" y="14553"/>
                </a:lnTo>
                <a:lnTo>
                  <a:pt x="22712" y="14529"/>
                </a:lnTo>
                <a:lnTo>
                  <a:pt x="23141" y="14505"/>
                </a:lnTo>
                <a:lnTo>
                  <a:pt x="23570" y="14481"/>
                </a:lnTo>
                <a:lnTo>
                  <a:pt x="23984" y="14451"/>
                </a:lnTo>
                <a:lnTo>
                  <a:pt x="24381" y="14415"/>
                </a:lnTo>
                <a:lnTo>
                  <a:pt x="24778" y="14373"/>
                </a:lnTo>
                <a:lnTo>
                  <a:pt x="25176" y="14331"/>
                </a:lnTo>
                <a:lnTo>
                  <a:pt x="25541" y="14289"/>
                </a:lnTo>
                <a:lnTo>
                  <a:pt x="25923" y="14241"/>
                </a:lnTo>
                <a:lnTo>
                  <a:pt x="26288" y="14187"/>
                </a:lnTo>
                <a:lnTo>
                  <a:pt x="26638" y="14133"/>
                </a:lnTo>
                <a:lnTo>
                  <a:pt x="26972" y="14072"/>
                </a:lnTo>
                <a:lnTo>
                  <a:pt x="27305" y="14006"/>
                </a:lnTo>
                <a:lnTo>
                  <a:pt x="27639" y="13940"/>
                </a:lnTo>
                <a:lnTo>
                  <a:pt x="27957" y="13868"/>
                </a:lnTo>
                <a:lnTo>
                  <a:pt x="28259" y="13796"/>
                </a:lnTo>
                <a:lnTo>
                  <a:pt x="28561" y="13718"/>
                </a:lnTo>
                <a:lnTo>
                  <a:pt x="28847" y="13634"/>
                </a:lnTo>
                <a:lnTo>
                  <a:pt x="29133" y="13550"/>
                </a:lnTo>
                <a:lnTo>
                  <a:pt x="29403" y="13460"/>
                </a:lnTo>
                <a:lnTo>
                  <a:pt x="29674" y="13369"/>
                </a:lnTo>
                <a:lnTo>
                  <a:pt x="29928" y="13273"/>
                </a:lnTo>
                <a:lnTo>
                  <a:pt x="30166" y="13171"/>
                </a:lnTo>
                <a:lnTo>
                  <a:pt x="30405" y="13069"/>
                </a:lnTo>
                <a:lnTo>
                  <a:pt x="30627" y="12961"/>
                </a:lnTo>
                <a:lnTo>
                  <a:pt x="30850" y="12853"/>
                </a:lnTo>
                <a:lnTo>
                  <a:pt x="31056" y="12739"/>
                </a:lnTo>
                <a:lnTo>
                  <a:pt x="31327" y="12576"/>
                </a:lnTo>
                <a:lnTo>
                  <a:pt x="31581" y="12408"/>
                </a:lnTo>
                <a:lnTo>
                  <a:pt x="31819" y="12234"/>
                </a:lnTo>
                <a:lnTo>
                  <a:pt x="32026" y="12054"/>
                </a:lnTo>
                <a:lnTo>
                  <a:pt x="32201" y="11873"/>
                </a:lnTo>
                <a:lnTo>
                  <a:pt x="32376" y="11693"/>
                </a:lnTo>
                <a:lnTo>
                  <a:pt x="32519" y="11507"/>
                </a:lnTo>
                <a:lnTo>
                  <a:pt x="32646" y="11315"/>
                </a:lnTo>
                <a:lnTo>
                  <a:pt x="32757" y="11122"/>
                </a:lnTo>
                <a:lnTo>
                  <a:pt x="32852" y="10924"/>
                </a:lnTo>
                <a:lnTo>
                  <a:pt x="32916" y="10732"/>
                </a:lnTo>
                <a:lnTo>
                  <a:pt x="32979" y="10533"/>
                </a:lnTo>
                <a:lnTo>
                  <a:pt x="33011" y="10335"/>
                </a:lnTo>
                <a:lnTo>
                  <a:pt x="33043" y="10131"/>
                </a:lnTo>
                <a:lnTo>
                  <a:pt x="33043" y="9933"/>
                </a:lnTo>
                <a:lnTo>
                  <a:pt x="33043" y="9728"/>
                </a:lnTo>
                <a:lnTo>
                  <a:pt x="33027" y="9524"/>
                </a:lnTo>
                <a:lnTo>
                  <a:pt x="32979" y="9326"/>
                </a:lnTo>
                <a:lnTo>
                  <a:pt x="32932" y="9121"/>
                </a:lnTo>
                <a:lnTo>
                  <a:pt x="32884" y="8923"/>
                </a:lnTo>
                <a:lnTo>
                  <a:pt x="32805" y="8725"/>
                </a:lnTo>
                <a:lnTo>
                  <a:pt x="32725" y="8527"/>
                </a:lnTo>
                <a:lnTo>
                  <a:pt x="32630" y="8328"/>
                </a:lnTo>
                <a:lnTo>
                  <a:pt x="32534" y="8136"/>
                </a:lnTo>
                <a:lnTo>
                  <a:pt x="32407" y="7938"/>
                </a:lnTo>
                <a:lnTo>
                  <a:pt x="32296" y="7751"/>
                </a:lnTo>
                <a:lnTo>
                  <a:pt x="32153" y="7565"/>
                </a:lnTo>
                <a:lnTo>
                  <a:pt x="32026" y="7379"/>
                </a:lnTo>
                <a:lnTo>
                  <a:pt x="31867" y="7199"/>
                </a:lnTo>
                <a:lnTo>
                  <a:pt x="31724" y="7018"/>
                </a:lnTo>
                <a:lnTo>
                  <a:pt x="31390" y="6682"/>
                </a:lnTo>
                <a:lnTo>
                  <a:pt x="31533" y="6538"/>
                </a:lnTo>
                <a:lnTo>
                  <a:pt x="31644" y="6400"/>
                </a:lnTo>
                <a:lnTo>
                  <a:pt x="31756" y="6249"/>
                </a:lnTo>
                <a:lnTo>
                  <a:pt x="31851" y="6099"/>
                </a:lnTo>
                <a:lnTo>
                  <a:pt x="31930" y="5943"/>
                </a:lnTo>
                <a:lnTo>
                  <a:pt x="32010" y="5787"/>
                </a:lnTo>
                <a:lnTo>
                  <a:pt x="32058" y="5624"/>
                </a:lnTo>
                <a:lnTo>
                  <a:pt x="32105" y="5462"/>
                </a:lnTo>
                <a:lnTo>
                  <a:pt x="32137" y="5294"/>
                </a:lnTo>
                <a:lnTo>
                  <a:pt x="32153" y="5126"/>
                </a:lnTo>
                <a:lnTo>
                  <a:pt x="32153" y="4951"/>
                </a:lnTo>
                <a:lnTo>
                  <a:pt x="32137" y="4777"/>
                </a:lnTo>
                <a:lnTo>
                  <a:pt x="32105" y="4603"/>
                </a:lnTo>
                <a:lnTo>
                  <a:pt x="32074" y="4423"/>
                </a:lnTo>
                <a:lnTo>
                  <a:pt x="32010" y="4248"/>
                </a:lnTo>
                <a:lnTo>
                  <a:pt x="31930" y="4068"/>
                </a:lnTo>
                <a:lnTo>
                  <a:pt x="31835" y="3888"/>
                </a:lnTo>
                <a:lnTo>
                  <a:pt x="31724" y="3702"/>
                </a:lnTo>
                <a:lnTo>
                  <a:pt x="31597" y="3521"/>
                </a:lnTo>
                <a:lnTo>
                  <a:pt x="31438" y="3341"/>
                </a:lnTo>
                <a:lnTo>
                  <a:pt x="31279" y="3161"/>
                </a:lnTo>
                <a:lnTo>
                  <a:pt x="31088" y="2975"/>
                </a:lnTo>
                <a:lnTo>
                  <a:pt x="30882" y="2794"/>
                </a:lnTo>
                <a:lnTo>
                  <a:pt x="30659" y="2614"/>
                </a:lnTo>
                <a:lnTo>
                  <a:pt x="30421" y="2434"/>
                </a:lnTo>
                <a:lnTo>
                  <a:pt x="30150" y="2260"/>
                </a:lnTo>
                <a:lnTo>
                  <a:pt x="29864" y="2079"/>
                </a:lnTo>
                <a:lnTo>
                  <a:pt x="29562" y="1905"/>
                </a:lnTo>
                <a:lnTo>
                  <a:pt x="29244" y="1731"/>
                </a:lnTo>
                <a:lnTo>
                  <a:pt x="28895" y="1563"/>
                </a:lnTo>
                <a:lnTo>
                  <a:pt x="28513" y="1394"/>
                </a:lnTo>
                <a:lnTo>
                  <a:pt x="28116" y="1226"/>
                </a:lnTo>
                <a:lnTo>
                  <a:pt x="27750" y="1076"/>
                </a:lnTo>
                <a:lnTo>
                  <a:pt x="27369" y="938"/>
                </a:lnTo>
                <a:lnTo>
                  <a:pt x="26988" y="812"/>
                </a:lnTo>
                <a:lnTo>
                  <a:pt x="26606" y="691"/>
                </a:lnTo>
                <a:lnTo>
                  <a:pt x="26225" y="583"/>
                </a:lnTo>
                <a:lnTo>
                  <a:pt x="25843" y="481"/>
                </a:lnTo>
                <a:lnTo>
                  <a:pt x="25462" y="391"/>
                </a:lnTo>
                <a:lnTo>
                  <a:pt x="25064" y="307"/>
                </a:lnTo>
                <a:lnTo>
                  <a:pt x="24683" y="235"/>
                </a:lnTo>
                <a:lnTo>
                  <a:pt x="24286" y="175"/>
                </a:lnTo>
                <a:lnTo>
                  <a:pt x="23904" y="121"/>
                </a:lnTo>
                <a:lnTo>
                  <a:pt x="23507" y="79"/>
                </a:lnTo>
                <a:lnTo>
                  <a:pt x="23125" y="42"/>
                </a:lnTo>
                <a:lnTo>
                  <a:pt x="22728" y="18"/>
                </a:lnTo>
                <a:lnTo>
                  <a:pt x="22331" y="6"/>
                </a:lnTo>
                <a:lnTo>
                  <a:pt x="2194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9" name="Google Shape;269;p15"/>
          <p:cNvSpPr/>
          <p:nvPr/>
        </p:nvSpPr>
        <p:spPr>
          <a:xfrm rot="757113">
            <a:off x="8306161" y="5443959"/>
            <a:ext cx="1012835" cy="1800055"/>
          </a:xfrm>
          <a:custGeom>
            <a:avLst/>
            <a:gdLst/>
            <a:ahLst/>
            <a:cxnLst/>
            <a:rect l="l" t="t" r="r" b="b"/>
            <a:pathLst>
              <a:path w="62240" h="36804" extrusionOk="0">
                <a:moveTo>
                  <a:pt x="21981" y="1"/>
                </a:moveTo>
                <a:lnTo>
                  <a:pt x="1" y="2218"/>
                </a:lnTo>
                <a:lnTo>
                  <a:pt x="14162" y="36803"/>
                </a:lnTo>
                <a:lnTo>
                  <a:pt x="62240" y="31948"/>
                </a:lnTo>
                <a:lnTo>
                  <a:pt x="2198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0" name="Google Shape;270;p15"/>
          <p:cNvSpPr/>
          <p:nvPr/>
        </p:nvSpPr>
        <p:spPr>
          <a:xfrm rot="757113">
            <a:off x="8676007" y="6570192"/>
            <a:ext cx="80958" cy="179351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1" name="Google Shape;271;p15"/>
          <p:cNvSpPr/>
          <p:nvPr/>
        </p:nvSpPr>
        <p:spPr>
          <a:xfrm rot="757113">
            <a:off x="8538620" y="6695420"/>
            <a:ext cx="80958" cy="179301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2" name="Google Shape;272;p15"/>
          <p:cNvSpPr/>
          <p:nvPr/>
        </p:nvSpPr>
        <p:spPr>
          <a:xfrm rot="757509">
            <a:off x="7651744" y="3983009"/>
            <a:ext cx="1670210" cy="1771293"/>
          </a:xfrm>
          <a:custGeom>
            <a:avLst/>
            <a:gdLst/>
            <a:ahLst/>
            <a:cxnLst/>
            <a:rect l="l" t="t" r="r" b="b"/>
            <a:pathLst>
              <a:path w="129454" h="45678" extrusionOk="0">
                <a:moveTo>
                  <a:pt x="68963" y="0"/>
                </a:moveTo>
                <a:lnTo>
                  <a:pt x="68184" y="6"/>
                </a:lnTo>
                <a:lnTo>
                  <a:pt x="67421" y="12"/>
                </a:lnTo>
                <a:lnTo>
                  <a:pt x="66674" y="24"/>
                </a:lnTo>
                <a:lnTo>
                  <a:pt x="65927" y="42"/>
                </a:lnTo>
                <a:lnTo>
                  <a:pt x="65212" y="66"/>
                </a:lnTo>
                <a:lnTo>
                  <a:pt x="64497" y="91"/>
                </a:lnTo>
                <a:lnTo>
                  <a:pt x="63797" y="121"/>
                </a:lnTo>
                <a:lnTo>
                  <a:pt x="63114" y="151"/>
                </a:lnTo>
                <a:lnTo>
                  <a:pt x="62446" y="187"/>
                </a:lnTo>
                <a:lnTo>
                  <a:pt x="61779" y="229"/>
                </a:lnTo>
                <a:lnTo>
                  <a:pt x="61127" y="271"/>
                </a:lnTo>
                <a:lnTo>
                  <a:pt x="60491" y="319"/>
                </a:lnTo>
                <a:lnTo>
                  <a:pt x="59872" y="367"/>
                </a:lnTo>
                <a:lnTo>
                  <a:pt x="59252" y="421"/>
                </a:lnTo>
                <a:lnTo>
                  <a:pt x="58648" y="481"/>
                </a:lnTo>
                <a:lnTo>
                  <a:pt x="58060" y="541"/>
                </a:lnTo>
                <a:lnTo>
                  <a:pt x="57488" y="607"/>
                </a:lnTo>
                <a:lnTo>
                  <a:pt x="56915" y="673"/>
                </a:lnTo>
                <a:lnTo>
                  <a:pt x="56375" y="745"/>
                </a:lnTo>
                <a:lnTo>
                  <a:pt x="55819" y="824"/>
                </a:lnTo>
                <a:lnTo>
                  <a:pt x="55294" y="896"/>
                </a:lnTo>
                <a:lnTo>
                  <a:pt x="54770" y="980"/>
                </a:lnTo>
                <a:lnTo>
                  <a:pt x="54261" y="1064"/>
                </a:lnTo>
                <a:lnTo>
                  <a:pt x="53769" y="1148"/>
                </a:lnTo>
                <a:lnTo>
                  <a:pt x="53292" y="1238"/>
                </a:lnTo>
                <a:lnTo>
                  <a:pt x="52815" y="1334"/>
                </a:lnTo>
                <a:lnTo>
                  <a:pt x="52338" y="1430"/>
                </a:lnTo>
                <a:lnTo>
                  <a:pt x="51893" y="1527"/>
                </a:lnTo>
                <a:lnTo>
                  <a:pt x="51448" y="1629"/>
                </a:lnTo>
                <a:lnTo>
                  <a:pt x="51019" y="1731"/>
                </a:lnTo>
                <a:lnTo>
                  <a:pt x="50590" y="1839"/>
                </a:lnTo>
                <a:lnTo>
                  <a:pt x="50192" y="1947"/>
                </a:lnTo>
                <a:lnTo>
                  <a:pt x="49779" y="2055"/>
                </a:lnTo>
                <a:lnTo>
                  <a:pt x="49398" y="2169"/>
                </a:lnTo>
                <a:lnTo>
                  <a:pt x="49016" y="2284"/>
                </a:lnTo>
                <a:lnTo>
                  <a:pt x="48651" y="2404"/>
                </a:lnTo>
                <a:lnTo>
                  <a:pt x="48285" y="2524"/>
                </a:lnTo>
                <a:lnTo>
                  <a:pt x="47936" y="2650"/>
                </a:lnTo>
                <a:lnTo>
                  <a:pt x="47602" y="2770"/>
                </a:lnTo>
                <a:lnTo>
                  <a:pt x="47268" y="2903"/>
                </a:lnTo>
                <a:lnTo>
                  <a:pt x="46950" y="3029"/>
                </a:lnTo>
                <a:lnTo>
                  <a:pt x="46632" y="3161"/>
                </a:lnTo>
                <a:lnTo>
                  <a:pt x="46346" y="3293"/>
                </a:lnTo>
                <a:lnTo>
                  <a:pt x="46044" y="3431"/>
                </a:lnTo>
                <a:lnTo>
                  <a:pt x="45758" y="3563"/>
                </a:lnTo>
                <a:lnTo>
                  <a:pt x="45488" y="3708"/>
                </a:lnTo>
                <a:lnTo>
                  <a:pt x="45234" y="3846"/>
                </a:lnTo>
                <a:lnTo>
                  <a:pt x="44979" y="3990"/>
                </a:lnTo>
                <a:lnTo>
                  <a:pt x="44725" y="4134"/>
                </a:lnTo>
                <a:lnTo>
                  <a:pt x="43994" y="4002"/>
                </a:lnTo>
                <a:lnTo>
                  <a:pt x="43247" y="3876"/>
                </a:lnTo>
                <a:lnTo>
                  <a:pt x="42468" y="3750"/>
                </a:lnTo>
                <a:lnTo>
                  <a:pt x="41658" y="3636"/>
                </a:lnTo>
                <a:lnTo>
                  <a:pt x="40815" y="3527"/>
                </a:lnTo>
                <a:lnTo>
                  <a:pt x="39957" y="3419"/>
                </a:lnTo>
                <a:lnTo>
                  <a:pt x="39067" y="3323"/>
                </a:lnTo>
                <a:lnTo>
                  <a:pt x="38145" y="3227"/>
                </a:lnTo>
                <a:lnTo>
                  <a:pt x="37398" y="3161"/>
                </a:lnTo>
                <a:lnTo>
                  <a:pt x="36651" y="3095"/>
                </a:lnTo>
                <a:lnTo>
                  <a:pt x="35904" y="3041"/>
                </a:lnTo>
                <a:lnTo>
                  <a:pt x="35173" y="2993"/>
                </a:lnTo>
                <a:lnTo>
                  <a:pt x="34458" y="2951"/>
                </a:lnTo>
                <a:lnTo>
                  <a:pt x="33727" y="2915"/>
                </a:lnTo>
                <a:lnTo>
                  <a:pt x="33027" y="2885"/>
                </a:lnTo>
                <a:lnTo>
                  <a:pt x="32312" y="2860"/>
                </a:lnTo>
                <a:lnTo>
                  <a:pt x="31613" y="2848"/>
                </a:lnTo>
                <a:lnTo>
                  <a:pt x="30929" y="2836"/>
                </a:lnTo>
                <a:lnTo>
                  <a:pt x="29563" y="2836"/>
                </a:lnTo>
                <a:lnTo>
                  <a:pt x="28895" y="2848"/>
                </a:lnTo>
                <a:lnTo>
                  <a:pt x="28228" y="2866"/>
                </a:lnTo>
                <a:lnTo>
                  <a:pt x="27560" y="2891"/>
                </a:lnTo>
                <a:lnTo>
                  <a:pt x="26908" y="2915"/>
                </a:lnTo>
                <a:lnTo>
                  <a:pt x="26273" y="2951"/>
                </a:lnTo>
                <a:lnTo>
                  <a:pt x="25637" y="2993"/>
                </a:lnTo>
                <a:lnTo>
                  <a:pt x="25001" y="3035"/>
                </a:lnTo>
                <a:lnTo>
                  <a:pt x="24381" y="3089"/>
                </a:lnTo>
                <a:lnTo>
                  <a:pt x="23761" y="3143"/>
                </a:lnTo>
                <a:lnTo>
                  <a:pt x="23158" y="3209"/>
                </a:lnTo>
                <a:lnTo>
                  <a:pt x="22554" y="3275"/>
                </a:lnTo>
                <a:lnTo>
                  <a:pt x="21966" y="3347"/>
                </a:lnTo>
                <a:lnTo>
                  <a:pt x="21377" y="3431"/>
                </a:lnTo>
                <a:lnTo>
                  <a:pt x="20805" y="3515"/>
                </a:lnTo>
                <a:lnTo>
                  <a:pt x="20233" y="3606"/>
                </a:lnTo>
                <a:lnTo>
                  <a:pt x="19661" y="3696"/>
                </a:lnTo>
                <a:lnTo>
                  <a:pt x="19105" y="3798"/>
                </a:lnTo>
                <a:lnTo>
                  <a:pt x="18548" y="3900"/>
                </a:lnTo>
                <a:lnTo>
                  <a:pt x="18008" y="4014"/>
                </a:lnTo>
                <a:lnTo>
                  <a:pt x="17484" y="4128"/>
                </a:lnTo>
                <a:lnTo>
                  <a:pt x="16959" y="4248"/>
                </a:lnTo>
                <a:lnTo>
                  <a:pt x="16435" y="4369"/>
                </a:lnTo>
                <a:lnTo>
                  <a:pt x="15926" y="4501"/>
                </a:lnTo>
                <a:lnTo>
                  <a:pt x="15417" y="4633"/>
                </a:lnTo>
                <a:lnTo>
                  <a:pt x="14909" y="4771"/>
                </a:lnTo>
                <a:lnTo>
                  <a:pt x="14432" y="4915"/>
                </a:lnTo>
                <a:lnTo>
                  <a:pt x="13939" y="5060"/>
                </a:lnTo>
                <a:lnTo>
                  <a:pt x="13462" y="5210"/>
                </a:lnTo>
                <a:lnTo>
                  <a:pt x="13002" y="5366"/>
                </a:lnTo>
                <a:lnTo>
                  <a:pt x="12541" y="5528"/>
                </a:lnTo>
                <a:lnTo>
                  <a:pt x="12096" y="5691"/>
                </a:lnTo>
                <a:lnTo>
                  <a:pt x="11651" y="5859"/>
                </a:lnTo>
                <a:lnTo>
                  <a:pt x="11206" y="6027"/>
                </a:lnTo>
                <a:lnTo>
                  <a:pt x="10792" y="6201"/>
                </a:lnTo>
                <a:lnTo>
                  <a:pt x="10363" y="6381"/>
                </a:lnTo>
                <a:lnTo>
                  <a:pt x="9950" y="6562"/>
                </a:lnTo>
                <a:lnTo>
                  <a:pt x="9553" y="6748"/>
                </a:lnTo>
                <a:lnTo>
                  <a:pt x="9155" y="6940"/>
                </a:lnTo>
                <a:lnTo>
                  <a:pt x="8758" y="7133"/>
                </a:lnTo>
                <a:lnTo>
                  <a:pt x="8377" y="7331"/>
                </a:lnTo>
                <a:lnTo>
                  <a:pt x="8011" y="7529"/>
                </a:lnTo>
                <a:lnTo>
                  <a:pt x="7645" y="7733"/>
                </a:lnTo>
                <a:lnTo>
                  <a:pt x="7296" y="7938"/>
                </a:lnTo>
                <a:lnTo>
                  <a:pt x="6946" y="8148"/>
                </a:lnTo>
                <a:lnTo>
                  <a:pt x="6596" y="8358"/>
                </a:lnTo>
                <a:lnTo>
                  <a:pt x="6279" y="8575"/>
                </a:lnTo>
                <a:lnTo>
                  <a:pt x="5945" y="8797"/>
                </a:lnTo>
                <a:lnTo>
                  <a:pt x="5627" y="9013"/>
                </a:lnTo>
                <a:lnTo>
                  <a:pt x="5325" y="9242"/>
                </a:lnTo>
                <a:lnTo>
                  <a:pt x="5023" y="9464"/>
                </a:lnTo>
                <a:lnTo>
                  <a:pt x="4737" y="9698"/>
                </a:lnTo>
                <a:lnTo>
                  <a:pt x="4451" y="9927"/>
                </a:lnTo>
                <a:lnTo>
                  <a:pt x="4181" y="10161"/>
                </a:lnTo>
                <a:lnTo>
                  <a:pt x="3910" y="10395"/>
                </a:lnTo>
                <a:lnTo>
                  <a:pt x="3656" y="10636"/>
                </a:lnTo>
                <a:lnTo>
                  <a:pt x="3418" y="10876"/>
                </a:lnTo>
                <a:lnTo>
                  <a:pt x="3179" y="11122"/>
                </a:lnTo>
                <a:lnTo>
                  <a:pt x="2941" y="11369"/>
                </a:lnTo>
                <a:lnTo>
                  <a:pt x="2718" y="11615"/>
                </a:lnTo>
                <a:lnTo>
                  <a:pt x="2496" y="11861"/>
                </a:lnTo>
                <a:lnTo>
                  <a:pt x="2305" y="12114"/>
                </a:lnTo>
                <a:lnTo>
                  <a:pt x="2099" y="12366"/>
                </a:lnTo>
                <a:lnTo>
                  <a:pt x="1908" y="12624"/>
                </a:lnTo>
                <a:lnTo>
                  <a:pt x="1733" y="12877"/>
                </a:lnTo>
                <a:lnTo>
                  <a:pt x="1399" y="13393"/>
                </a:lnTo>
                <a:lnTo>
                  <a:pt x="1097" y="13916"/>
                </a:lnTo>
                <a:lnTo>
                  <a:pt x="843" y="14445"/>
                </a:lnTo>
                <a:lnTo>
                  <a:pt x="605" y="14980"/>
                </a:lnTo>
                <a:lnTo>
                  <a:pt x="414" y="15514"/>
                </a:lnTo>
                <a:lnTo>
                  <a:pt x="271" y="16055"/>
                </a:lnTo>
                <a:lnTo>
                  <a:pt x="144" y="16596"/>
                </a:lnTo>
                <a:lnTo>
                  <a:pt x="64" y="17143"/>
                </a:lnTo>
                <a:lnTo>
                  <a:pt x="17" y="17690"/>
                </a:lnTo>
                <a:lnTo>
                  <a:pt x="1" y="18236"/>
                </a:lnTo>
                <a:lnTo>
                  <a:pt x="32" y="18789"/>
                </a:lnTo>
                <a:lnTo>
                  <a:pt x="96" y="19336"/>
                </a:lnTo>
                <a:lnTo>
                  <a:pt x="207" y="19883"/>
                </a:lnTo>
                <a:lnTo>
                  <a:pt x="271" y="20159"/>
                </a:lnTo>
                <a:lnTo>
                  <a:pt x="350" y="20429"/>
                </a:lnTo>
                <a:lnTo>
                  <a:pt x="430" y="20700"/>
                </a:lnTo>
                <a:lnTo>
                  <a:pt x="525" y="20976"/>
                </a:lnTo>
                <a:lnTo>
                  <a:pt x="620" y="21247"/>
                </a:lnTo>
                <a:lnTo>
                  <a:pt x="748" y="21517"/>
                </a:lnTo>
                <a:lnTo>
                  <a:pt x="859" y="21787"/>
                </a:lnTo>
                <a:lnTo>
                  <a:pt x="1002" y="22058"/>
                </a:lnTo>
                <a:lnTo>
                  <a:pt x="1145" y="22322"/>
                </a:lnTo>
                <a:lnTo>
                  <a:pt x="1288" y="22593"/>
                </a:lnTo>
                <a:lnTo>
                  <a:pt x="1447" y="22857"/>
                </a:lnTo>
                <a:lnTo>
                  <a:pt x="1622" y="23121"/>
                </a:lnTo>
                <a:lnTo>
                  <a:pt x="1797" y="23386"/>
                </a:lnTo>
                <a:lnTo>
                  <a:pt x="1987" y="23650"/>
                </a:lnTo>
                <a:lnTo>
                  <a:pt x="2194" y="23908"/>
                </a:lnTo>
                <a:lnTo>
                  <a:pt x="2401" y="24173"/>
                </a:lnTo>
                <a:lnTo>
                  <a:pt x="2623" y="24431"/>
                </a:lnTo>
                <a:lnTo>
                  <a:pt x="2861" y="24684"/>
                </a:lnTo>
                <a:lnTo>
                  <a:pt x="3100" y="24942"/>
                </a:lnTo>
                <a:lnTo>
                  <a:pt x="3354" y="25194"/>
                </a:lnTo>
                <a:lnTo>
                  <a:pt x="3608" y="25447"/>
                </a:lnTo>
                <a:lnTo>
                  <a:pt x="3879" y="25693"/>
                </a:lnTo>
                <a:lnTo>
                  <a:pt x="4165" y="25945"/>
                </a:lnTo>
                <a:lnTo>
                  <a:pt x="4451" y="26192"/>
                </a:lnTo>
                <a:lnTo>
                  <a:pt x="4753" y="26432"/>
                </a:lnTo>
                <a:lnTo>
                  <a:pt x="5055" y="26678"/>
                </a:lnTo>
                <a:lnTo>
                  <a:pt x="5611" y="27081"/>
                </a:lnTo>
                <a:lnTo>
                  <a:pt x="6151" y="27465"/>
                </a:lnTo>
                <a:lnTo>
                  <a:pt x="6708" y="27838"/>
                </a:lnTo>
                <a:lnTo>
                  <a:pt x="7248" y="28199"/>
                </a:lnTo>
                <a:lnTo>
                  <a:pt x="7804" y="28535"/>
                </a:lnTo>
                <a:lnTo>
                  <a:pt x="8361" y="28859"/>
                </a:lnTo>
                <a:lnTo>
                  <a:pt x="8917" y="29172"/>
                </a:lnTo>
                <a:lnTo>
                  <a:pt x="9473" y="29466"/>
                </a:lnTo>
                <a:lnTo>
                  <a:pt x="9251" y="29647"/>
                </a:lnTo>
                <a:lnTo>
                  <a:pt x="9012" y="29833"/>
                </a:lnTo>
                <a:lnTo>
                  <a:pt x="8806" y="30019"/>
                </a:lnTo>
                <a:lnTo>
                  <a:pt x="8599" y="30211"/>
                </a:lnTo>
                <a:lnTo>
                  <a:pt x="8392" y="30404"/>
                </a:lnTo>
                <a:lnTo>
                  <a:pt x="8202" y="30602"/>
                </a:lnTo>
                <a:lnTo>
                  <a:pt x="8027" y="30800"/>
                </a:lnTo>
                <a:lnTo>
                  <a:pt x="7868" y="30999"/>
                </a:lnTo>
                <a:lnTo>
                  <a:pt x="7709" y="31203"/>
                </a:lnTo>
                <a:lnTo>
                  <a:pt x="7566" y="31407"/>
                </a:lnTo>
                <a:lnTo>
                  <a:pt x="7423" y="31617"/>
                </a:lnTo>
                <a:lnTo>
                  <a:pt x="7312" y="31828"/>
                </a:lnTo>
                <a:lnTo>
                  <a:pt x="7200" y="32038"/>
                </a:lnTo>
                <a:lnTo>
                  <a:pt x="7105" y="32248"/>
                </a:lnTo>
                <a:lnTo>
                  <a:pt x="7010" y="32465"/>
                </a:lnTo>
                <a:lnTo>
                  <a:pt x="6946" y="32681"/>
                </a:lnTo>
                <a:lnTo>
                  <a:pt x="6883" y="32897"/>
                </a:lnTo>
                <a:lnTo>
                  <a:pt x="6835" y="33114"/>
                </a:lnTo>
                <a:lnTo>
                  <a:pt x="6803" y="33336"/>
                </a:lnTo>
                <a:lnTo>
                  <a:pt x="6787" y="33558"/>
                </a:lnTo>
                <a:lnTo>
                  <a:pt x="6787" y="33780"/>
                </a:lnTo>
                <a:lnTo>
                  <a:pt x="6787" y="34003"/>
                </a:lnTo>
                <a:lnTo>
                  <a:pt x="6819" y="34225"/>
                </a:lnTo>
                <a:lnTo>
                  <a:pt x="6867" y="34453"/>
                </a:lnTo>
                <a:lnTo>
                  <a:pt x="6914" y="34682"/>
                </a:lnTo>
                <a:lnTo>
                  <a:pt x="6994" y="34904"/>
                </a:lnTo>
                <a:lnTo>
                  <a:pt x="7089" y="35132"/>
                </a:lnTo>
                <a:lnTo>
                  <a:pt x="7185" y="35361"/>
                </a:lnTo>
                <a:lnTo>
                  <a:pt x="7312" y="35589"/>
                </a:lnTo>
                <a:lnTo>
                  <a:pt x="7455" y="35817"/>
                </a:lnTo>
                <a:lnTo>
                  <a:pt x="7614" y="36046"/>
                </a:lnTo>
                <a:lnTo>
                  <a:pt x="7788" y="36280"/>
                </a:lnTo>
                <a:lnTo>
                  <a:pt x="7979" y="36508"/>
                </a:lnTo>
                <a:lnTo>
                  <a:pt x="8202" y="36737"/>
                </a:lnTo>
                <a:lnTo>
                  <a:pt x="8424" y="36965"/>
                </a:lnTo>
                <a:lnTo>
                  <a:pt x="8679" y="37193"/>
                </a:lnTo>
                <a:lnTo>
                  <a:pt x="8949" y="37422"/>
                </a:lnTo>
                <a:lnTo>
                  <a:pt x="9251" y="37650"/>
                </a:lnTo>
                <a:lnTo>
                  <a:pt x="9553" y="37878"/>
                </a:lnTo>
                <a:lnTo>
                  <a:pt x="9886" y="38107"/>
                </a:lnTo>
                <a:lnTo>
                  <a:pt x="10236" y="38335"/>
                </a:lnTo>
                <a:lnTo>
                  <a:pt x="10602" y="38563"/>
                </a:lnTo>
                <a:lnTo>
                  <a:pt x="10999" y="38786"/>
                </a:lnTo>
                <a:lnTo>
                  <a:pt x="11412" y="39008"/>
                </a:lnTo>
                <a:lnTo>
                  <a:pt x="11857" y="39236"/>
                </a:lnTo>
                <a:lnTo>
                  <a:pt x="12318" y="39459"/>
                </a:lnTo>
                <a:lnTo>
                  <a:pt x="12795" y="39675"/>
                </a:lnTo>
                <a:lnTo>
                  <a:pt x="13304" y="39897"/>
                </a:lnTo>
                <a:lnTo>
                  <a:pt x="13828" y="40113"/>
                </a:lnTo>
                <a:lnTo>
                  <a:pt x="14384" y="40336"/>
                </a:lnTo>
                <a:lnTo>
                  <a:pt x="14956" y="40546"/>
                </a:lnTo>
                <a:lnTo>
                  <a:pt x="15560" y="40762"/>
                </a:lnTo>
                <a:lnTo>
                  <a:pt x="16180" y="40973"/>
                </a:lnTo>
                <a:lnTo>
                  <a:pt x="16832" y="41189"/>
                </a:lnTo>
                <a:lnTo>
                  <a:pt x="17499" y="41393"/>
                </a:lnTo>
                <a:lnTo>
                  <a:pt x="18199" y="41604"/>
                </a:lnTo>
                <a:lnTo>
                  <a:pt x="18914" y="41808"/>
                </a:lnTo>
                <a:lnTo>
                  <a:pt x="19677" y="42012"/>
                </a:lnTo>
                <a:lnTo>
                  <a:pt x="20440" y="42210"/>
                </a:lnTo>
                <a:lnTo>
                  <a:pt x="21250" y="42409"/>
                </a:lnTo>
                <a:lnTo>
                  <a:pt x="22077" y="42601"/>
                </a:lnTo>
                <a:lnTo>
                  <a:pt x="22935" y="42799"/>
                </a:lnTo>
                <a:lnTo>
                  <a:pt x="23825" y="42986"/>
                </a:lnTo>
                <a:lnTo>
                  <a:pt x="24731" y="43178"/>
                </a:lnTo>
                <a:lnTo>
                  <a:pt x="25716" y="43370"/>
                </a:lnTo>
                <a:lnTo>
                  <a:pt x="26670" y="43556"/>
                </a:lnTo>
                <a:lnTo>
                  <a:pt x="27624" y="43731"/>
                </a:lnTo>
                <a:lnTo>
                  <a:pt x="28545" y="43899"/>
                </a:lnTo>
                <a:lnTo>
                  <a:pt x="29467" y="44061"/>
                </a:lnTo>
                <a:lnTo>
                  <a:pt x="30357" y="44211"/>
                </a:lnTo>
                <a:lnTo>
                  <a:pt x="31247" y="44356"/>
                </a:lnTo>
                <a:lnTo>
                  <a:pt x="32122" y="44488"/>
                </a:lnTo>
                <a:lnTo>
                  <a:pt x="32964" y="44614"/>
                </a:lnTo>
                <a:lnTo>
                  <a:pt x="33806" y="44734"/>
                </a:lnTo>
                <a:lnTo>
                  <a:pt x="34633" y="44848"/>
                </a:lnTo>
                <a:lnTo>
                  <a:pt x="35443" y="44950"/>
                </a:lnTo>
                <a:lnTo>
                  <a:pt x="36222" y="45046"/>
                </a:lnTo>
                <a:lnTo>
                  <a:pt x="37001" y="45137"/>
                </a:lnTo>
                <a:lnTo>
                  <a:pt x="37764" y="45215"/>
                </a:lnTo>
                <a:lnTo>
                  <a:pt x="38511" y="45293"/>
                </a:lnTo>
                <a:lnTo>
                  <a:pt x="39258" y="45359"/>
                </a:lnTo>
                <a:lnTo>
                  <a:pt x="39973" y="45419"/>
                </a:lnTo>
                <a:lnTo>
                  <a:pt x="40688" y="45473"/>
                </a:lnTo>
                <a:lnTo>
                  <a:pt x="41372" y="45521"/>
                </a:lnTo>
                <a:lnTo>
                  <a:pt x="42055" y="45557"/>
                </a:lnTo>
                <a:lnTo>
                  <a:pt x="42722" y="45593"/>
                </a:lnTo>
                <a:lnTo>
                  <a:pt x="43374" y="45623"/>
                </a:lnTo>
                <a:lnTo>
                  <a:pt x="44010" y="45647"/>
                </a:lnTo>
                <a:lnTo>
                  <a:pt x="44630" y="45659"/>
                </a:lnTo>
                <a:lnTo>
                  <a:pt x="45250" y="45671"/>
                </a:lnTo>
                <a:lnTo>
                  <a:pt x="45854" y="45677"/>
                </a:lnTo>
                <a:lnTo>
                  <a:pt x="46442" y="45677"/>
                </a:lnTo>
                <a:lnTo>
                  <a:pt x="47014" y="45665"/>
                </a:lnTo>
                <a:lnTo>
                  <a:pt x="47570" y="45659"/>
                </a:lnTo>
                <a:lnTo>
                  <a:pt x="48126" y="45641"/>
                </a:lnTo>
                <a:lnTo>
                  <a:pt x="48667" y="45617"/>
                </a:lnTo>
                <a:lnTo>
                  <a:pt x="49191" y="45593"/>
                </a:lnTo>
                <a:lnTo>
                  <a:pt x="49700" y="45557"/>
                </a:lnTo>
                <a:lnTo>
                  <a:pt x="50192" y="45521"/>
                </a:lnTo>
                <a:lnTo>
                  <a:pt x="50685" y="45479"/>
                </a:lnTo>
                <a:lnTo>
                  <a:pt x="51162" y="45437"/>
                </a:lnTo>
                <a:lnTo>
                  <a:pt x="51639" y="45389"/>
                </a:lnTo>
                <a:lnTo>
                  <a:pt x="52084" y="45335"/>
                </a:lnTo>
                <a:lnTo>
                  <a:pt x="52529" y="45275"/>
                </a:lnTo>
                <a:lnTo>
                  <a:pt x="52974" y="45215"/>
                </a:lnTo>
                <a:lnTo>
                  <a:pt x="53387" y="45149"/>
                </a:lnTo>
                <a:lnTo>
                  <a:pt x="53800" y="45077"/>
                </a:lnTo>
                <a:lnTo>
                  <a:pt x="54214" y="45004"/>
                </a:lnTo>
                <a:lnTo>
                  <a:pt x="54595" y="44932"/>
                </a:lnTo>
                <a:lnTo>
                  <a:pt x="54976" y="44854"/>
                </a:lnTo>
                <a:lnTo>
                  <a:pt x="55342" y="44770"/>
                </a:lnTo>
                <a:lnTo>
                  <a:pt x="55708" y="44686"/>
                </a:lnTo>
                <a:lnTo>
                  <a:pt x="56057" y="44596"/>
                </a:lnTo>
                <a:lnTo>
                  <a:pt x="56407" y="44506"/>
                </a:lnTo>
                <a:lnTo>
                  <a:pt x="56741" y="44410"/>
                </a:lnTo>
                <a:lnTo>
                  <a:pt x="57058" y="44313"/>
                </a:lnTo>
                <a:lnTo>
                  <a:pt x="57360" y="44217"/>
                </a:lnTo>
                <a:lnTo>
                  <a:pt x="57678" y="44115"/>
                </a:lnTo>
                <a:lnTo>
                  <a:pt x="57964" y="44013"/>
                </a:lnTo>
                <a:lnTo>
                  <a:pt x="58250" y="43911"/>
                </a:lnTo>
                <a:lnTo>
                  <a:pt x="58791" y="43695"/>
                </a:lnTo>
                <a:lnTo>
                  <a:pt x="59299" y="43472"/>
                </a:lnTo>
                <a:lnTo>
                  <a:pt x="59776" y="43244"/>
                </a:lnTo>
                <a:lnTo>
                  <a:pt x="60237" y="43016"/>
                </a:lnTo>
                <a:lnTo>
                  <a:pt x="60809" y="43130"/>
                </a:lnTo>
                <a:lnTo>
                  <a:pt x="61413" y="43238"/>
                </a:lnTo>
                <a:lnTo>
                  <a:pt x="62033" y="43340"/>
                </a:lnTo>
                <a:lnTo>
                  <a:pt x="62669" y="43436"/>
                </a:lnTo>
                <a:lnTo>
                  <a:pt x="63321" y="43526"/>
                </a:lnTo>
                <a:lnTo>
                  <a:pt x="63988" y="43610"/>
                </a:lnTo>
                <a:lnTo>
                  <a:pt x="64687" y="43683"/>
                </a:lnTo>
                <a:lnTo>
                  <a:pt x="65387" y="43749"/>
                </a:lnTo>
                <a:lnTo>
                  <a:pt x="66102" y="43809"/>
                </a:lnTo>
                <a:lnTo>
                  <a:pt x="66833" y="43857"/>
                </a:lnTo>
                <a:lnTo>
                  <a:pt x="67580" y="43899"/>
                </a:lnTo>
                <a:lnTo>
                  <a:pt x="68343" y="43929"/>
                </a:lnTo>
                <a:lnTo>
                  <a:pt x="69122" y="43953"/>
                </a:lnTo>
                <a:lnTo>
                  <a:pt x="69916" y="43965"/>
                </a:lnTo>
                <a:lnTo>
                  <a:pt x="70727" y="43971"/>
                </a:lnTo>
                <a:lnTo>
                  <a:pt x="71553" y="43965"/>
                </a:lnTo>
                <a:lnTo>
                  <a:pt x="72396" y="43947"/>
                </a:lnTo>
                <a:lnTo>
                  <a:pt x="73254" y="43923"/>
                </a:lnTo>
                <a:lnTo>
                  <a:pt x="74112" y="43881"/>
                </a:lnTo>
                <a:lnTo>
                  <a:pt x="75002" y="43833"/>
                </a:lnTo>
                <a:lnTo>
                  <a:pt x="75892" y="43773"/>
                </a:lnTo>
                <a:lnTo>
                  <a:pt x="76814" y="43701"/>
                </a:lnTo>
                <a:lnTo>
                  <a:pt x="77736" y="43616"/>
                </a:lnTo>
                <a:lnTo>
                  <a:pt x="78674" y="43520"/>
                </a:lnTo>
                <a:lnTo>
                  <a:pt x="79627" y="43412"/>
                </a:lnTo>
                <a:lnTo>
                  <a:pt x="80581" y="43292"/>
                </a:lnTo>
                <a:lnTo>
                  <a:pt x="81566" y="43160"/>
                </a:lnTo>
                <a:lnTo>
                  <a:pt x="82552" y="43010"/>
                </a:lnTo>
                <a:lnTo>
                  <a:pt x="83553" y="42847"/>
                </a:lnTo>
                <a:lnTo>
                  <a:pt x="84570" y="42673"/>
                </a:lnTo>
                <a:lnTo>
                  <a:pt x="85603" y="42487"/>
                </a:lnTo>
                <a:lnTo>
                  <a:pt x="86636" y="42283"/>
                </a:lnTo>
                <a:lnTo>
                  <a:pt x="87399" y="42126"/>
                </a:lnTo>
                <a:lnTo>
                  <a:pt x="88146" y="41964"/>
                </a:lnTo>
                <a:lnTo>
                  <a:pt x="88861" y="41802"/>
                </a:lnTo>
                <a:lnTo>
                  <a:pt x="89561" y="41640"/>
                </a:lnTo>
                <a:lnTo>
                  <a:pt x="90244" y="41477"/>
                </a:lnTo>
                <a:lnTo>
                  <a:pt x="90896" y="41309"/>
                </a:lnTo>
                <a:lnTo>
                  <a:pt x="91547" y="41141"/>
                </a:lnTo>
                <a:lnTo>
                  <a:pt x="92167" y="40967"/>
                </a:lnTo>
                <a:lnTo>
                  <a:pt x="92771" y="40792"/>
                </a:lnTo>
                <a:lnTo>
                  <a:pt x="93359" y="40618"/>
                </a:lnTo>
                <a:lnTo>
                  <a:pt x="93916" y="40444"/>
                </a:lnTo>
                <a:lnTo>
                  <a:pt x="94472" y="40264"/>
                </a:lnTo>
                <a:lnTo>
                  <a:pt x="94996" y="40083"/>
                </a:lnTo>
                <a:lnTo>
                  <a:pt x="95505" y="39903"/>
                </a:lnTo>
                <a:lnTo>
                  <a:pt x="95998" y="39723"/>
                </a:lnTo>
                <a:lnTo>
                  <a:pt x="96474" y="39537"/>
                </a:lnTo>
                <a:lnTo>
                  <a:pt x="96919" y="39350"/>
                </a:lnTo>
                <a:lnTo>
                  <a:pt x="97364" y="39164"/>
                </a:lnTo>
                <a:lnTo>
                  <a:pt x="97794" y="38978"/>
                </a:lnTo>
                <a:lnTo>
                  <a:pt x="98191" y="38786"/>
                </a:lnTo>
                <a:lnTo>
                  <a:pt x="98588" y="38599"/>
                </a:lnTo>
                <a:lnTo>
                  <a:pt x="98954" y="38407"/>
                </a:lnTo>
                <a:lnTo>
                  <a:pt x="99319" y="38215"/>
                </a:lnTo>
                <a:lnTo>
                  <a:pt x="99653" y="38023"/>
                </a:lnTo>
                <a:lnTo>
                  <a:pt x="99971" y="37830"/>
                </a:lnTo>
                <a:lnTo>
                  <a:pt x="100289" y="37632"/>
                </a:lnTo>
                <a:lnTo>
                  <a:pt x="100575" y="37440"/>
                </a:lnTo>
                <a:lnTo>
                  <a:pt x="100845" y="37241"/>
                </a:lnTo>
                <a:lnTo>
                  <a:pt x="101115" y="37049"/>
                </a:lnTo>
                <a:lnTo>
                  <a:pt x="101354" y="36851"/>
                </a:lnTo>
                <a:lnTo>
                  <a:pt x="101592" y="36653"/>
                </a:lnTo>
                <a:lnTo>
                  <a:pt x="101815" y="36460"/>
                </a:lnTo>
                <a:lnTo>
                  <a:pt x="102005" y="36262"/>
                </a:lnTo>
                <a:lnTo>
                  <a:pt x="102196" y="36064"/>
                </a:lnTo>
                <a:lnTo>
                  <a:pt x="102371" y="35865"/>
                </a:lnTo>
                <a:lnTo>
                  <a:pt x="102530" y="35667"/>
                </a:lnTo>
                <a:lnTo>
                  <a:pt x="102673" y="35469"/>
                </a:lnTo>
                <a:lnTo>
                  <a:pt x="102816" y="35271"/>
                </a:lnTo>
                <a:lnTo>
                  <a:pt x="102927" y="35072"/>
                </a:lnTo>
                <a:lnTo>
                  <a:pt x="103038" y="34874"/>
                </a:lnTo>
                <a:lnTo>
                  <a:pt x="103134" y="34682"/>
                </a:lnTo>
                <a:lnTo>
                  <a:pt x="103213" y="34483"/>
                </a:lnTo>
                <a:lnTo>
                  <a:pt x="103277" y="34285"/>
                </a:lnTo>
                <a:lnTo>
                  <a:pt x="103340" y="34093"/>
                </a:lnTo>
                <a:lnTo>
                  <a:pt x="103388" y="33895"/>
                </a:lnTo>
                <a:lnTo>
                  <a:pt x="103420" y="33702"/>
                </a:lnTo>
                <a:lnTo>
                  <a:pt x="103436" y="33504"/>
                </a:lnTo>
                <a:lnTo>
                  <a:pt x="103436" y="33312"/>
                </a:lnTo>
                <a:lnTo>
                  <a:pt x="103436" y="33120"/>
                </a:lnTo>
                <a:lnTo>
                  <a:pt x="103420" y="32927"/>
                </a:lnTo>
                <a:lnTo>
                  <a:pt x="103404" y="32735"/>
                </a:lnTo>
                <a:lnTo>
                  <a:pt x="103372" y="32549"/>
                </a:lnTo>
                <a:lnTo>
                  <a:pt x="103325" y="32356"/>
                </a:lnTo>
                <a:lnTo>
                  <a:pt x="103261" y="32170"/>
                </a:lnTo>
                <a:lnTo>
                  <a:pt x="103197" y="31984"/>
                </a:lnTo>
                <a:lnTo>
                  <a:pt x="103118" y="31798"/>
                </a:lnTo>
                <a:lnTo>
                  <a:pt x="103023" y="31617"/>
                </a:lnTo>
                <a:lnTo>
                  <a:pt x="102927" y="31431"/>
                </a:lnTo>
                <a:lnTo>
                  <a:pt x="102832" y="31251"/>
                </a:lnTo>
                <a:lnTo>
                  <a:pt x="102705" y="31071"/>
                </a:lnTo>
                <a:lnTo>
                  <a:pt x="102593" y="30896"/>
                </a:lnTo>
                <a:lnTo>
                  <a:pt x="102450" y="30716"/>
                </a:lnTo>
                <a:lnTo>
                  <a:pt x="102307" y="30542"/>
                </a:lnTo>
                <a:lnTo>
                  <a:pt x="102164" y="30374"/>
                </a:lnTo>
                <a:lnTo>
                  <a:pt x="102625" y="30350"/>
                </a:lnTo>
                <a:lnTo>
                  <a:pt x="103102" y="30320"/>
                </a:lnTo>
                <a:lnTo>
                  <a:pt x="103579" y="30289"/>
                </a:lnTo>
                <a:lnTo>
                  <a:pt x="104056" y="30253"/>
                </a:lnTo>
                <a:lnTo>
                  <a:pt x="104548" y="30211"/>
                </a:lnTo>
                <a:lnTo>
                  <a:pt x="105025" y="30169"/>
                </a:lnTo>
                <a:lnTo>
                  <a:pt x="105534" y="30115"/>
                </a:lnTo>
                <a:lnTo>
                  <a:pt x="106026" y="30061"/>
                </a:lnTo>
                <a:lnTo>
                  <a:pt x="106535" y="30001"/>
                </a:lnTo>
                <a:lnTo>
                  <a:pt x="107044" y="29935"/>
                </a:lnTo>
                <a:lnTo>
                  <a:pt x="107552" y="29869"/>
                </a:lnTo>
                <a:lnTo>
                  <a:pt x="108077" y="29791"/>
                </a:lnTo>
                <a:lnTo>
                  <a:pt x="108601" y="29713"/>
                </a:lnTo>
                <a:lnTo>
                  <a:pt x="109126" y="29629"/>
                </a:lnTo>
                <a:lnTo>
                  <a:pt x="109666" y="29538"/>
                </a:lnTo>
                <a:lnTo>
                  <a:pt x="110206" y="29436"/>
                </a:lnTo>
                <a:lnTo>
                  <a:pt x="110747" y="29334"/>
                </a:lnTo>
                <a:lnTo>
                  <a:pt x="111287" y="29232"/>
                </a:lnTo>
                <a:lnTo>
                  <a:pt x="111844" y="29118"/>
                </a:lnTo>
                <a:lnTo>
                  <a:pt x="112384" y="28998"/>
                </a:lnTo>
                <a:lnTo>
                  <a:pt x="112956" y="28871"/>
                </a:lnTo>
                <a:lnTo>
                  <a:pt x="113512" y="28739"/>
                </a:lnTo>
                <a:lnTo>
                  <a:pt x="114084" y="28601"/>
                </a:lnTo>
                <a:lnTo>
                  <a:pt x="114657" y="28457"/>
                </a:lnTo>
                <a:lnTo>
                  <a:pt x="115229" y="28307"/>
                </a:lnTo>
                <a:lnTo>
                  <a:pt x="115801" y="28150"/>
                </a:lnTo>
                <a:lnTo>
                  <a:pt x="116389" y="27988"/>
                </a:lnTo>
                <a:lnTo>
                  <a:pt x="116977" y="27820"/>
                </a:lnTo>
                <a:lnTo>
                  <a:pt x="117565" y="27646"/>
                </a:lnTo>
                <a:lnTo>
                  <a:pt x="118153" y="27465"/>
                </a:lnTo>
                <a:lnTo>
                  <a:pt x="118757" y="27273"/>
                </a:lnTo>
                <a:lnTo>
                  <a:pt x="119361" y="27081"/>
                </a:lnTo>
                <a:lnTo>
                  <a:pt x="120251" y="26774"/>
                </a:lnTo>
                <a:lnTo>
                  <a:pt x="121109" y="26468"/>
                </a:lnTo>
                <a:lnTo>
                  <a:pt x="121920" y="26168"/>
                </a:lnTo>
                <a:lnTo>
                  <a:pt x="122683" y="25873"/>
                </a:lnTo>
                <a:lnTo>
                  <a:pt x="123398" y="25573"/>
                </a:lnTo>
                <a:lnTo>
                  <a:pt x="124082" y="25284"/>
                </a:lnTo>
                <a:lnTo>
                  <a:pt x="124717" y="24990"/>
                </a:lnTo>
                <a:lnTo>
                  <a:pt x="125305" y="24702"/>
                </a:lnTo>
                <a:lnTo>
                  <a:pt x="125846" y="24419"/>
                </a:lnTo>
                <a:lnTo>
                  <a:pt x="126354" y="24131"/>
                </a:lnTo>
                <a:lnTo>
                  <a:pt x="126815" y="23854"/>
                </a:lnTo>
                <a:lnTo>
                  <a:pt x="127228" y="23572"/>
                </a:lnTo>
                <a:lnTo>
                  <a:pt x="127610" y="23296"/>
                </a:lnTo>
                <a:lnTo>
                  <a:pt x="127960" y="23025"/>
                </a:lnTo>
                <a:lnTo>
                  <a:pt x="128262" y="22755"/>
                </a:lnTo>
                <a:lnTo>
                  <a:pt x="128532" y="22484"/>
                </a:lnTo>
                <a:lnTo>
                  <a:pt x="128770" y="22220"/>
                </a:lnTo>
                <a:lnTo>
                  <a:pt x="128977" y="21956"/>
                </a:lnTo>
                <a:lnTo>
                  <a:pt x="129136" y="21697"/>
                </a:lnTo>
                <a:lnTo>
                  <a:pt x="129263" y="21439"/>
                </a:lnTo>
                <a:lnTo>
                  <a:pt x="129358" y="21181"/>
                </a:lnTo>
                <a:lnTo>
                  <a:pt x="129422" y="20928"/>
                </a:lnTo>
                <a:lnTo>
                  <a:pt x="129454" y="20676"/>
                </a:lnTo>
                <a:lnTo>
                  <a:pt x="129454" y="20429"/>
                </a:lnTo>
                <a:lnTo>
                  <a:pt x="129438" y="20183"/>
                </a:lnTo>
                <a:lnTo>
                  <a:pt x="129374" y="19943"/>
                </a:lnTo>
                <a:lnTo>
                  <a:pt x="129279" y="19702"/>
                </a:lnTo>
                <a:lnTo>
                  <a:pt x="129167" y="19462"/>
                </a:lnTo>
                <a:lnTo>
                  <a:pt x="129024" y="19228"/>
                </a:lnTo>
                <a:lnTo>
                  <a:pt x="128850" y="18993"/>
                </a:lnTo>
                <a:lnTo>
                  <a:pt x="128659" y="18765"/>
                </a:lnTo>
                <a:lnTo>
                  <a:pt x="128436" y="18537"/>
                </a:lnTo>
                <a:lnTo>
                  <a:pt x="128198" y="18308"/>
                </a:lnTo>
                <a:lnTo>
                  <a:pt x="127928" y="18086"/>
                </a:lnTo>
                <a:lnTo>
                  <a:pt x="127642" y="17864"/>
                </a:lnTo>
                <a:lnTo>
                  <a:pt x="127324" y="17648"/>
                </a:lnTo>
                <a:lnTo>
                  <a:pt x="126990" y="17431"/>
                </a:lnTo>
                <a:lnTo>
                  <a:pt x="126640" y="17221"/>
                </a:lnTo>
                <a:lnTo>
                  <a:pt x="126259" y="17011"/>
                </a:lnTo>
                <a:lnTo>
                  <a:pt x="125862" y="16806"/>
                </a:lnTo>
                <a:lnTo>
                  <a:pt x="125448" y="16602"/>
                </a:lnTo>
                <a:lnTo>
                  <a:pt x="125019" y="16398"/>
                </a:lnTo>
                <a:lnTo>
                  <a:pt x="124574" y="16199"/>
                </a:lnTo>
                <a:lnTo>
                  <a:pt x="124113" y="16001"/>
                </a:lnTo>
                <a:lnTo>
                  <a:pt x="123637" y="15803"/>
                </a:lnTo>
                <a:lnTo>
                  <a:pt x="123144" y="15617"/>
                </a:lnTo>
                <a:lnTo>
                  <a:pt x="122635" y="15424"/>
                </a:lnTo>
                <a:lnTo>
                  <a:pt x="122111" y="15238"/>
                </a:lnTo>
                <a:lnTo>
                  <a:pt x="121586" y="15052"/>
                </a:lnTo>
                <a:lnTo>
                  <a:pt x="121030" y="14872"/>
                </a:lnTo>
                <a:lnTo>
                  <a:pt x="120474" y="14691"/>
                </a:lnTo>
                <a:lnTo>
                  <a:pt x="119917" y="14517"/>
                </a:lnTo>
                <a:lnTo>
                  <a:pt x="119345" y="14343"/>
                </a:lnTo>
                <a:lnTo>
                  <a:pt x="118757" y="14175"/>
                </a:lnTo>
                <a:lnTo>
                  <a:pt x="118169" y="14006"/>
                </a:lnTo>
                <a:lnTo>
                  <a:pt x="117565" y="13838"/>
                </a:lnTo>
                <a:lnTo>
                  <a:pt x="116357" y="13514"/>
                </a:lnTo>
                <a:lnTo>
                  <a:pt x="115118" y="13201"/>
                </a:lnTo>
                <a:lnTo>
                  <a:pt x="113862" y="12901"/>
                </a:lnTo>
                <a:lnTo>
                  <a:pt x="112606" y="12606"/>
                </a:lnTo>
                <a:lnTo>
                  <a:pt x="112797" y="12408"/>
                </a:lnTo>
                <a:lnTo>
                  <a:pt x="112956" y="12204"/>
                </a:lnTo>
                <a:lnTo>
                  <a:pt x="113115" y="11999"/>
                </a:lnTo>
                <a:lnTo>
                  <a:pt x="113258" y="11795"/>
                </a:lnTo>
                <a:lnTo>
                  <a:pt x="113385" y="11585"/>
                </a:lnTo>
                <a:lnTo>
                  <a:pt x="113496" y="11375"/>
                </a:lnTo>
                <a:lnTo>
                  <a:pt x="113576" y="11164"/>
                </a:lnTo>
                <a:lnTo>
                  <a:pt x="113655" y="10948"/>
                </a:lnTo>
                <a:lnTo>
                  <a:pt x="113719" y="10738"/>
                </a:lnTo>
                <a:lnTo>
                  <a:pt x="113767" y="10521"/>
                </a:lnTo>
                <a:lnTo>
                  <a:pt x="113783" y="10299"/>
                </a:lnTo>
                <a:lnTo>
                  <a:pt x="113798" y="10083"/>
                </a:lnTo>
                <a:lnTo>
                  <a:pt x="113783" y="9860"/>
                </a:lnTo>
                <a:lnTo>
                  <a:pt x="113767" y="9644"/>
                </a:lnTo>
                <a:lnTo>
                  <a:pt x="113719" y="9422"/>
                </a:lnTo>
                <a:lnTo>
                  <a:pt x="113655" y="9199"/>
                </a:lnTo>
                <a:lnTo>
                  <a:pt x="113560" y="8977"/>
                </a:lnTo>
                <a:lnTo>
                  <a:pt x="113465" y="8755"/>
                </a:lnTo>
                <a:lnTo>
                  <a:pt x="113338" y="8533"/>
                </a:lnTo>
                <a:lnTo>
                  <a:pt x="113194" y="8310"/>
                </a:lnTo>
                <a:lnTo>
                  <a:pt x="113036" y="8088"/>
                </a:lnTo>
                <a:lnTo>
                  <a:pt x="112845" y="7866"/>
                </a:lnTo>
                <a:lnTo>
                  <a:pt x="112638" y="7643"/>
                </a:lnTo>
                <a:lnTo>
                  <a:pt x="112416" y="7427"/>
                </a:lnTo>
                <a:lnTo>
                  <a:pt x="112161" y="7205"/>
                </a:lnTo>
                <a:lnTo>
                  <a:pt x="111891" y="6982"/>
                </a:lnTo>
                <a:lnTo>
                  <a:pt x="111605" y="6766"/>
                </a:lnTo>
                <a:lnTo>
                  <a:pt x="111287" y="6550"/>
                </a:lnTo>
                <a:lnTo>
                  <a:pt x="110953" y="6333"/>
                </a:lnTo>
                <a:lnTo>
                  <a:pt x="110588" y="6117"/>
                </a:lnTo>
                <a:lnTo>
                  <a:pt x="110206" y="5901"/>
                </a:lnTo>
                <a:lnTo>
                  <a:pt x="109793" y="5691"/>
                </a:lnTo>
                <a:lnTo>
                  <a:pt x="109364" y="5480"/>
                </a:lnTo>
                <a:lnTo>
                  <a:pt x="108903" y="5270"/>
                </a:lnTo>
                <a:lnTo>
                  <a:pt x="108426" y="5060"/>
                </a:lnTo>
                <a:lnTo>
                  <a:pt x="107918" y="4855"/>
                </a:lnTo>
                <a:lnTo>
                  <a:pt x="107377" y="4657"/>
                </a:lnTo>
                <a:lnTo>
                  <a:pt x="106821" y="4453"/>
                </a:lnTo>
                <a:lnTo>
                  <a:pt x="106233" y="4254"/>
                </a:lnTo>
                <a:lnTo>
                  <a:pt x="105629" y="4062"/>
                </a:lnTo>
                <a:lnTo>
                  <a:pt x="104993" y="3864"/>
                </a:lnTo>
                <a:lnTo>
                  <a:pt x="104326" y="3678"/>
                </a:lnTo>
                <a:lnTo>
                  <a:pt x="103627" y="3491"/>
                </a:lnTo>
                <a:lnTo>
                  <a:pt x="102911" y="3305"/>
                </a:lnTo>
                <a:lnTo>
                  <a:pt x="102164" y="3125"/>
                </a:lnTo>
                <a:lnTo>
                  <a:pt x="101386" y="2945"/>
                </a:lnTo>
                <a:lnTo>
                  <a:pt x="100591" y="2776"/>
                </a:lnTo>
                <a:lnTo>
                  <a:pt x="99749" y="2602"/>
                </a:lnTo>
                <a:lnTo>
                  <a:pt x="98890" y="2434"/>
                </a:lnTo>
                <a:lnTo>
                  <a:pt x="98000" y="2272"/>
                </a:lnTo>
                <a:lnTo>
                  <a:pt x="97078" y="2115"/>
                </a:lnTo>
                <a:lnTo>
                  <a:pt x="96125" y="1959"/>
                </a:lnTo>
                <a:lnTo>
                  <a:pt x="95139" y="1809"/>
                </a:lnTo>
                <a:lnTo>
                  <a:pt x="94122" y="1665"/>
                </a:lnTo>
                <a:lnTo>
                  <a:pt x="93089" y="1521"/>
                </a:lnTo>
                <a:lnTo>
                  <a:pt x="92008" y="1388"/>
                </a:lnTo>
                <a:lnTo>
                  <a:pt x="90896" y="1256"/>
                </a:lnTo>
                <a:lnTo>
                  <a:pt x="89751" y="1124"/>
                </a:lnTo>
                <a:lnTo>
                  <a:pt x="88591" y="1004"/>
                </a:lnTo>
                <a:lnTo>
                  <a:pt x="87383" y="890"/>
                </a:lnTo>
                <a:lnTo>
                  <a:pt x="86144" y="776"/>
                </a:lnTo>
                <a:lnTo>
                  <a:pt x="84872" y="667"/>
                </a:lnTo>
                <a:lnTo>
                  <a:pt x="83569" y="571"/>
                </a:lnTo>
                <a:lnTo>
                  <a:pt x="82234" y="475"/>
                </a:lnTo>
                <a:lnTo>
                  <a:pt x="81248" y="409"/>
                </a:lnTo>
                <a:lnTo>
                  <a:pt x="80279" y="349"/>
                </a:lnTo>
                <a:lnTo>
                  <a:pt x="79325" y="295"/>
                </a:lnTo>
                <a:lnTo>
                  <a:pt x="78388" y="247"/>
                </a:lnTo>
                <a:lnTo>
                  <a:pt x="77466" y="199"/>
                </a:lnTo>
                <a:lnTo>
                  <a:pt x="76544" y="157"/>
                </a:lnTo>
                <a:lnTo>
                  <a:pt x="75654" y="121"/>
                </a:lnTo>
                <a:lnTo>
                  <a:pt x="74764" y="91"/>
                </a:lnTo>
                <a:lnTo>
                  <a:pt x="73890" y="66"/>
                </a:lnTo>
                <a:lnTo>
                  <a:pt x="73047" y="42"/>
                </a:lnTo>
                <a:lnTo>
                  <a:pt x="72189" y="24"/>
                </a:lnTo>
                <a:lnTo>
                  <a:pt x="71363" y="12"/>
                </a:lnTo>
                <a:lnTo>
                  <a:pt x="70552" y="6"/>
                </a:lnTo>
                <a:lnTo>
                  <a:pt x="6974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3" name="Google Shape;273;p15"/>
          <p:cNvSpPr/>
          <p:nvPr/>
        </p:nvSpPr>
        <p:spPr>
          <a:xfrm rot="757509">
            <a:off x="7912045" y="4264408"/>
            <a:ext cx="1115723" cy="1187648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4" name="Google Shape;274;p15"/>
          <p:cNvSpPr/>
          <p:nvPr/>
        </p:nvSpPr>
        <p:spPr>
          <a:xfrm rot="757422">
            <a:off x="8493351" y="5791356"/>
            <a:ext cx="80641" cy="178589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42" y="0"/>
                </a:moveTo>
                <a:lnTo>
                  <a:pt x="1383" y="6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63"/>
                </a:lnTo>
                <a:lnTo>
                  <a:pt x="413" y="205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95" y="403"/>
                </a:lnTo>
                <a:lnTo>
                  <a:pt x="48" y="457"/>
                </a:lnTo>
                <a:lnTo>
                  <a:pt x="16" y="517"/>
                </a:lnTo>
                <a:lnTo>
                  <a:pt x="0" y="577"/>
                </a:lnTo>
                <a:lnTo>
                  <a:pt x="0" y="643"/>
                </a:lnTo>
                <a:lnTo>
                  <a:pt x="16" y="703"/>
                </a:lnTo>
                <a:lnTo>
                  <a:pt x="159" y="1016"/>
                </a:lnTo>
                <a:lnTo>
                  <a:pt x="302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22"/>
                </a:lnTo>
                <a:lnTo>
                  <a:pt x="938" y="2332"/>
                </a:lnTo>
                <a:lnTo>
                  <a:pt x="1097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891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8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1"/>
                </a:lnTo>
                <a:lnTo>
                  <a:pt x="4577" y="3449"/>
                </a:lnTo>
                <a:lnTo>
                  <a:pt x="4673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27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11" y="2891"/>
                </a:lnTo>
                <a:lnTo>
                  <a:pt x="4863" y="2837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06" y="716"/>
                </a:lnTo>
                <a:lnTo>
                  <a:pt x="3226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3" y="349"/>
                </a:lnTo>
                <a:lnTo>
                  <a:pt x="3004" y="295"/>
                </a:lnTo>
                <a:lnTo>
                  <a:pt x="2924" y="247"/>
                </a:lnTo>
                <a:lnTo>
                  <a:pt x="2813" y="199"/>
                </a:lnTo>
                <a:lnTo>
                  <a:pt x="2702" y="157"/>
                </a:lnTo>
                <a:lnTo>
                  <a:pt x="2591" y="121"/>
                </a:lnTo>
                <a:lnTo>
                  <a:pt x="2448" y="91"/>
                </a:lnTo>
                <a:lnTo>
                  <a:pt x="2321" y="61"/>
                </a:lnTo>
                <a:lnTo>
                  <a:pt x="2177" y="37"/>
                </a:lnTo>
                <a:lnTo>
                  <a:pt x="2019" y="25"/>
                </a:lnTo>
                <a:lnTo>
                  <a:pt x="1860" y="6"/>
                </a:lnTo>
                <a:lnTo>
                  <a:pt x="170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5" name="Google Shape;275;p15"/>
          <p:cNvSpPr/>
          <p:nvPr/>
        </p:nvSpPr>
        <p:spPr>
          <a:xfrm rot="757422">
            <a:off x="8649570" y="6030543"/>
            <a:ext cx="80398" cy="178639"/>
          </a:xfrm>
          <a:custGeom>
            <a:avLst/>
            <a:gdLst/>
            <a:ahLst/>
            <a:cxnLst/>
            <a:rect l="l" t="t" r="r" b="b"/>
            <a:pathLst>
              <a:path w="4960" h="3667" extrusionOk="0">
                <a:moveTo>
                  <a:pt x="1543" y="1"/>
                </a:moveTo>
                <a:lnTo>
                  <a:pt x="1384" y="7"/>
                </a:lnTo>
                <a:lnTo>
                  <a:pt x="1209" y="19"/>
                </a:lnTo>
                <a:lnTo>
                  <a:pt x="1066" y="37"/>
                </a:lnTo>
                <a:lnTo>
                  <a:pt x="907" y="61"/>
                </a:lnTo>
                <a:lnTo>
                  <a:pt x="764" y="91"/>
                </a:lnTo>
                <a:lnTo>
                  <a:pt x="637" y="121"/>
                </a:lnTo>
                <a:lnTo>
                  <a:pt x="525" y="163"/>
                </a:lnTo>
                <a:lnTo>
                  <a:pt x="414" y="205"/>
                </a:lnTo>
                <a:lnTo>
                  <a:pt x="319" y="247"/>
                </a:lnTo>
                <a:lnTo>
                  <a:pt x="223" y="295"/>
                </a:lnTo>
                <a:lnTo>
                  <a:pt x="144" y="349"/>
                </a:lnTo>
                <a:lnTo>
                  <a:pt x="96" y="404"/>
                </a:lnTo>
                <a:lnTo>
                  <a:pt x="49" y="464"/>
                </a:lnTo>
                <a:lnTo>
                  <a:pt x="17" y="518"/>
                </a:lnTo>
                <a:lnTo>
                  <a:pt x="1" y="578"/>
                </a:lnTo>
                <a:lnTo>
                  <a:pt x="1" y="644"/>
                </a:lnTo>
                <a:lnTo>
                  <a:pt x="17" y="704"/>
                </a:lnTo>
                <a:lnTo>
                  <a:pt x="144" y="1016"/>
                </a:lnTo>
                <a:lnTo>
                  <a:pt x="303" y="1329"/>
                </a:lnTo>
                <a:lnTo>
                  <a:pt x="509" y="1707"/>
                </a:lnTo>
                <a:lnTo>
                  <a:pt x="637" y="1912"/>
                </a:lnTo>
                <a:lnTo>
                  <a:pt x="780" y="2122"/>
                </a:lnTo>
                <a:lnTo>
                  <a:pt x="923" y="2332"/>
                </a:lnTo>
                <a:lnTo>
                  <a:pt x="1097" y="2549"/>
                </a:lnTo>
                <a:lnTo>
                  <a:pt x="1272" y="2759"/>
                </a:lnTo>
                <a:lnTo>
                  <a:pt x="1463" y="2957"/>
                </a:lnTo>
                <a:lnTo>
                  <a:pt x="1670" y="3149"/>
                </a:lnTo>
                <a:lnTo>
                  <a:pt x="1892" y="3330"/>
                </a:lnTo>
                <a:lnTo>
                  <a:pt x="2003" y="3402"/>
                </a:lnTo>
                <a:lnTo>
                  <a:pt x="2146" y="3474"/>
                </a:lnTo>
                <a:lnTo>
                  <a:pt x="2321" y="3528"/>
                </a:lnTo>
                <a:lnTo>
                  <a:pt x="2496" y="3576"/>
                </a:lnTo>
                <a:lnTo>
                  <a:pt x="2687" y="3618"/>
                </a:lnTo>
                <a:lnTo>
                  <a:pt x="2909" y="3642"/>
                </a:lnTo>
                <a:lnTo>
                  <a:pt x="3116" y="3660"/>
                </a:lnTo>
                <a:lnTo>
                  <a:pt x="3338" y="3666"/>
                </a:lnTo>
                <a:lnTo>
                  <a:pt x="3529" y="3660"/>
                </a:lnTo>
                <a:lnTo>
                  <a:pt x="3704" y="3648"/>
                </a:lnTo>
                <a:lnTo>
                  <a:pt x="3895" y="3630"/>
                </a:lnTo>
                <a:lnTo>
                  <a:pt x="4070" y="3600"/>
                </a:lnTo>
                <a:lnTo>
                  <a:pt x="4213" y="3570"/>
                </a:lnTo>
                <a:lnTo>
                  <a:pt x="4340" y="3534"/>
                </a:lnTo>
                <a:lnTo>
                  <a:pt x="4467" y="3498"/>
                </a:lnTo>
                <a:lnTo>
                  <a:pt x="4578" y="3450"/>
                </a:lnTo>
                <a:lnTo>
                  <a:pt x="4674" y="3402"/>
                </a:lnTo>
                <a:lnTo>
                  <a:pt x="4753" y="3354"/>
                </a:lnTo>
                <a:lnTo>
                  <a:pt x="4832" y="3300"/>
                </a:lnTo>
                <a:lnTo>
                  <a:pt x="4880" y="3246"/>
                </a:lnTo>
                <a:lnTo>
                  <a:pt x="4928" y="3192"/>
                </a:lnTo>
                <a:lnTo>
                  <a:pt x="4944" y="3131"/>
                </a:lnTo>
                <a:lnTo>
                  <a:pt x="4960" y="3071"/>
                </a:lnTo>
                <a:lnTo>
                  <a:pt x="4960" y="3011"/>
                </a:lnTo>
                <a:lnTo>
                  <a:pt x="4944" y="2951"/>
                </a:lnTo>
                <a:lnTo>
                  <a:pt x="4912" y="2897"/>
                </a:lnTo>
                <a:lnTo>
                  <a:pt x="4864" y="2837"/>
                </a:lnTo>
                <a:lnTo>
                  <a:pt x="4801" y="2777"/>
                </a:lnTo>
                <a:lnTo>
                  <a:pt x="4642" y="2657"/>
                </a:lnTo>
                <a:lnTo>
                  <a:pt x="4499" y="2525"/>
                </a:lnTo>
                <a:lnTo>
                  <a:pt x="4372" y="2380"/>
                </a:lnTo>
                <a:lnTo>
                  <a:pt x="4229" y="2230"/>
                </a:lnTo>
                <a:lnTo>
                  <a:pt x="3990" y="1912"/>
                </a:lnTo>
                <a:lnTo>
                  <a:pt x="3768" y="1581"/>
                </a:lnTo>
                <a:lnTo>
                  <a:pt x="3577" y="1263"/>
                </a:lnTo>
                <a:lnTo>
                  <a:pt x="3434" y="968"/>
                </a:lnTo>
                <a:lnTo>
                  <a:pt x="3307" y="716"/>
                </a:lnTo>
                <a:lnTo>
                  <a:pt x="3227" y="524"/>
                </a:lnTo>
                <a:lnTo>
                  <a:pt x="3195" y="464"/>
                </a:lnTo>
                <a:lnTo>
                  <a:pt x="3148" y="404"/>
                </a:lnTo>
                <a:lnTo>
                  <a:pt x="3084" y="349"/>
                </a:lnTo>
                <a:lnTo>
                  <a:pt x="3005" y="295"/>
                </a:lnTo>
                <a:lnTo>
                  <a:pt x="2909" y="247"/>
                </a:lnTo>
                <a:lnTo>
                  <a:pt x="2814" y="199"/>
                </a:lnTo>
                <a:lnTo>
                  <a:pt x="2703" y="163"/>
                </a:lnTo>
                <a:lnTo>
                  <a:pt x="2576" y="121"/>
                </a:lnTo>
                <a:lnTo>
                  <a:pt x="2448" y="91"/>
                </a:lnTo>
                <a:lnTo>
                  <a:pt x="2305" y="61"/>
                </a:lnTo>
                <a:lnTo>
                  <a:pt x="2162" y="43"/>
                </a:lnTo>
                <a:lnTo>
                  <a:pt x="2019" y="25"/>
                </a:lnTo>
                <a:lnTo>
                  <a:pt x="1860" y="13"/>
                </a:lnTo>
                <a:lnTo>
                  <a:pt x="170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6" name="Google Shape;276;p15"/>
          <p:cNvSpPr/>
          <p:nvPr/>
        </p:nvSpPr>
        <p:spPr>
          <a:xfrm rot="757422">
            <a:off x="8515879" y="6122360"/>
            <a:ext cx="80658" cy="178589"/>
          </a:xfrm>
          <a:custGeom>
            <a:avLst/>
            <a:gdLst/>
            <a:ahLst/>
            <a:cxnLst/>
            <a:rect l="l" t="t" r="r" b="b"/>
            <a:pathLst>
              <a:path w="4976" h="3666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7"/>
                </a:lnTo>
                <a:lnTo>
                  <a:pt x="1" y="578"/>
                </a:lnTo>
                <a:lnTo>
                  <a:pt x="1" y="638"/>
                </a:lnTo>
                <a:lnTo>
                  <a:pt x="16" y="704"/>
                </a:lnTo>
                <a:lnTo>
                  <a:pt x="159" y="1016"/>
                </a:lnTo>
                <a:lnTo>
                  <a:pt x="303" y="1329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2"/>
                </a:lnTo>
                <a:lnTo>
                  <a:pt x="1288" y="2753"/>
                </a:lnTo>
                <a:lnTo>
                  <a:pt x="1479" y="2957"/>
                </a:lnTo>
                <a:lnTo>
                  <a:pt x="1669" y="3149"/>
                </a:lnTo>
                <a:lnTo>
                  <a:pt x="1892" y="3323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512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2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20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7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69" y="3353"/>
                </a:lnTo>
                <a:lnTo>
                  <a:pt x="4832" y="3299"/>
                </a:lnTo>
                <a:lnTo>
                  <a:pt x="4880" y="3245"/>
                </a:lnTo>
                <a:lnTo>
                  <a:pt x="4928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43" y="2951"/>
                </a:lnTo>
                <a:lnTo>
                  <a:pt x="4912" y="2891"/>
                </a:lnTo>
                <a:lnTo>
                  <a:pt x="4864" y="2831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3990" y="1911"/>
                </a:lnTo>
                <a:lnTo>
                  <a:pt x="3783" y="1581"/>
                </a:lnTo>
                <a:lnTo>
                  <a:pt x="3592" y="1263"/>
                </a:lnTo>
                <a:lnTo>
                  <a:pt x="3434" y="968"/>
                </a:lnTo>
                <a:lnTo>
                  <a:pt x="3306" y="716"/>
                </a:lnTo>
                <a:lnTo>
                  <a:pt x="3227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30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37"/>
                </a:lnTo>
                <a:lnTo>
                  <a:pt x="2035" y="19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" name="Google Shape;277;p15"/>
          <p:cNvSpPr/>
          <p:nvPr/>
        </p:nvSpPr>
        <p:spPr>
          <a:xfrm rot="757422">
            <a:off x="8666644" y="6276276"/>
            <a:ext cx="80641" cy="178639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" name="Google Shape;278;p15"/>
          <p:cNvSpPr/>
          <p:nvPr/>
        </p:nvSpPr>
        <p:spPr>
          <a:xfrm rot="757422">
            <a:off x="8529797" y="6401011"/>
            <a:ext cx="80641" cy="178589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" name="Google Shape;279;p15"/>
          <p:cNvSpPr/>
          <p:nvPr/>
        </p:nvSpPr>
        <p:spPr>
          <a:xfrm>
            <a:off x="627876" y="720000"/>
            <a:ext cx="1221277" cy="106716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0" name="Google Shape;280;p15"/>
          <p:cNvSpPr/>
          <p:nvPr/>
        </p:nvSpPr>
        <p:spPr>
          <a:xfrm>
            <a:off x="6752126" y="831654"/>
            <a:ext cx="774598" cy="67673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" name="Google Shape;281;p15"/>
          <p:cNvSpPr/>
          <p:nvPr/>
        </p:nvSpPr>
        <p:spPr>
          <a:xfrm>
            <a:off x="7027588" y="5541900"/>
            <a:ext cx="450686" cy="59609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" name="Google Shape;282;p15"/>
          <p:cNvSpPr/>
          <p:nvPr/>
        </p:nvSpPr>
        <p:spPr>
          <a:xfrm rot="-1775945">
            <a:off x="942172" y="2618415"/>
            <a:ext cx="541287" cy="669789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3" name="Google Shape;283;p15"/>
          <p:cNvSpPr/>
          <p:nvPr/>
        </p:nvSpPr>
        <p:spPr>
          <a:xfrm>
            <a:off x="7730411" y="2172301"/>
            <a:ext cx="820494" cy="91573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676398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16"/>
          <p:cNvSpPr txBox="1">
            <a:spLocks noGrp="1"/>
          </p:cNvSpPr>
          <p:nvPr>
            <p:ph type="title"/>
          </p:nvPr>
        </p:nvSpPr>
        <p:spPr>
          <a:xfrm>
            <a:off x="882300" y="3555184"/>
            <a:ext cx="2011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6" name="Google Shape;286;p16"/>
          <p:cNvSpPr txBox="1">
            <a:spLocks noGrp="1"/>
          </p:cNvSpPr>
          <p:nvPr>
            <p:ph type="subTitle" idx="1"/>
          </p:nvPr>
        </p:nvSpPr>
        <p:spPr>
          <a:xfrm>
            <a:off x="762525" y="4146233"/>
            <a:ext cx="22515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16"/>
          <p:cNvSpPr txBox="1">
            <a:spLocks noGrp="1"/>
          </p:cNvSpPr>
          <p:nvPr>
            <p:ph type="title" idx="2"/>
          </p:nvPr>
        </p:nvSpPr>
        <p:spPr>
          <a:xfrm>
            <a:off x="3566100" y="3555184"/>
            <a:ext cx="2011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8" name="Google Shape;288;p16"/>
          <p:cNvSpPr txBox="1">
            <a:spLocks noGrp="1"/>
          </p:cNvSpPr>
          <p:nvPr>
            <p:ph type="subTitle" idx="3"/>
          </p:nvPr>
        </p:nvSpPr>
        <p:spPr>
          <a:xfrm>
            <a:off x="3446250" y="4146233"/>
            <a:ext cx="22515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p16"/>
          <p:cNvSpPr txBox="1">
            <a:spLocks noGrp="1"/>
          </p:cNvSpPr>
          <p:nvPr>
            <p:ph type="title" idx="4"/>
          </p:nvPr>
        </p:nvSpPr>
        <p:spPr>
          <a:xfrm>
            <a:off x="6249900" y="3555184"/>
            <a:ext cx="2011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0" name="Google Shape;290;p16"/>
          <p:cNvSpPr txBox="1">
            <a:spLocks noGrp="1"/>
          </p:cNvSpPr>
          <p:nvPr>
            <p:ph type="subTitle" idx="5"/>
          </p:nvPr>
        </p:nvSpPr>
        <p:spPr>
          <a:xfrm>
            <a:off x="6130125" y="4146233"/>
            <a:ext cx="22515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6"/>
          <p:cNvSpPr/>
          <p:nvPr/>
        </p:nvSpPr>
        <p:spPr>
          <a:xfrm>
            <a:off x="7763504" y="1356971"/>
            <a:ext cx="1092177" cy="954351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" name="Google Shape;292;p16"/>
          <p:cNvSpPr/>
          <p:nvPr/>
        </p:nvSpPr>
        <p:spPr>
          <a:xfrm>
            <a:off x="421750" y="1647401"/>
            <a:ext cx="873860" cy="76354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" name="Google Shape;293;p16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6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p1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7"/>
          <p:cNvSpPr txBox="1">
            <a:spLocks noGrp="1"/>
          </p:cNvSpPr>
          <p:nvPr>
            <p:ph type="title" idx="2"/>
          </p:nvPr>
        </p:nvSpPr>
        <p:spPr>
          <a:xfrm>
            <a:off x="1911548" y="2493567"/>
            <a:ext cx="2427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7" name="Google Shape;297;p17"/>
          <p:cNvSpPr txBox="1">
            <a:spLocks noGrp="1"/>
          </p:cNvSpPr>
          <p:nvPr>
            <p:ph type="subTitle" idx="1"/>
          </p:nvPr>
        </p:nvSpPr>
        <p:spPr>
          <a:xfrm>
            <a:off x="1911550" y="3174000"/>
            <a:ext cx="26541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" name="Google Shape;298;p17"/>
          <p:cNvSpPr txBox="1">
            <a:spLocks noGrp="1"/>
          </p:cNvSpPr>
          <p:nvPr>
            <p:ph type="title" idx="3"/>
          </p:nvPr>
        </p:nvSpPr>
        <p:spPr>
          <a:xfrm>
            <a:off x="5491000" y="2493567"/>
            <a:ext cx="2427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9" name="Google Shape;299;p17"/>
          <p:cNvSpPr txBox="1">
            <a:spLocks noGrp="1"/>
          </p:cNvSpPr>
          <p:nvPr>
            <p:ph type="subTitle" idx="4"/>
          </p:nvPr>
        </p:nvSpPr>
        <p:spPr>
          <a:xfrm>
            <a:off x="5491000" y="3174000"/>
            <a:ext cx="26541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17"/>
          <p:cNvSpPr txBox="1">
            <a:spLocks noGrp="1"/>
          </p:cNvSpPr>
          <p:nvPr>
            <p:ph type="title" idx="5"/>
          </p:nvPr>
        </p:nvSpPr>
        <p:spPr>
          <a:xfrm>
            <a:off x="1911548" y="4404767"/>
            <a:ext cx="2427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1" name="Google Shape;301;p17"/>
          <p:cNvSpPr txBox="1">
            <a:spLocks noGrp="1"/>
          </p:cNvSpPr>
          <p:nvPr>
            <p:ph type="subTitle" idx="6"/>
          </p:nvPr>
        </p:nvSpPr>
        <p:spPr>
          <a:xfrm>
            <a:off x="1911550" y="5085200"/>
            <a:ext cx="26541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7"/>
          <p:cNvSpPr txBox="1">
            <a:spLocks noGrp="1"/>
          </p:cNvSpPr>
          <p:nvPr>
            <p:ph type="title" idx="7"/>
          </p:nvPr>
        </p:nvSpPr>
        <p:spPr>
          <a:xfrm>
            <a:off x="5491000" y="4404767"/>
            <a:ext cx="2427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" name="Google Shape;303;p17"/>
          <p:cNvSpPr txBox="1">
            <a:spLocks noGrp="1"/>
          </p:cNvSpPr>
          <p:nvPr>
            <p:ph type="subTitle" idx="8"/>
          </p:nvPr>
        </p:nvSpPr>
        <p:spPr>
          <a:xfrm>
            <a:off x="5491000" y="5085200"/>
            <a:ext cx="26541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" name="Google Shape;304;p17"/>
          <p:cNvGrpSpPr/>
          <p:nvPr/>
        </p:nvGrpSpPr>
        <p:grpSpPr>
          <a:xfrm>
            <a:off x="318279" y="5884419"/>
            <a:ext cx="441715" cy="507167"/>
            <a:chOff x="-13144872" y="3615925"/>
            <a:chExt cx="441715" cy="380375"/>
          </a:xfrm>
        </p:grpSpPr>
        <p:sp>
          <p:nvSpPr>
            <p:cNvPr id="305" name="Google Shape;305;p17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17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17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17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9" name="Google Shape;309;p17"/>
          <p:cNvSpPr/>
          <p:nvPr/>
        </p:nvSpPr>
        <p:spPr>
          <a:xfrm>
            <a:off x="8019841" y="1775669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15058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8"/>
          <p:cNvSpPr txBox="1">
            <a:spLocks noGrp="1"/>
          </p:cNvSpPr>
          <p:nvPr>
            <p:ph type="title"/>
          </p:nvPr>
        </p:nvSpPr>
        <p:spPr>
          <a:xfrm>
            <a:off x="720000" y="25486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subTitle" idx="1"/>
          </p:nvPr>
        </p:nvSpPr>
        <p:spPr>
          <a:xfrm>
            <a:off x="720000" y="3127433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title" idx="2"/>
          </p:nvPr>
        </p:nvSpPr>
        <p:spPr>
          <a:xfrm>
            <a:off x="3419269" y="25486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subTitle" idx="3"/>
          </p:nvPr>
        </p:nvSpPr>
        <p:spPr>
          <a:xfrm>
            <a:off x="3419269" y="3127433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title" idx="4"/>
          </p:nvPr>
        </p:nvSpPr>
        <p:spPr>
          <a:xfrm>
            <a:off x="720000" y="4917167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subTitle" idx="5"/>
          </p:nvPr>
        </p:nvSpPr>
        <p:spPr>
          <a:xfrm>
            <a:off x="720000" y="5496000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title" idx="6"/>
          </p:nvPr>
        </p:nvSpPr>
        <p:spPr>
          <a:xfrm>
            <a:off x="3419269" y="4917167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subTitle" idx="7"/>
          </p:nvPr>
        </p:nvSpPr>
        <p:spPr>
          <a:xfrm>
            <a:off x="3419269" y="5496000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8"/>
          <p:cNvSpPr txBox="1">
            <a:spLocks noGrp="1"/>
          </p:cNvSpPr>
          <p:nvPr>
            <p:ph type="title" idx="8"/>
          </p:nvPr>
        </p:nvSpPr>
        <p:spPr>
          <a:xfrm>
            <a:off x="6118545" y="25486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0" name="Google Shape;320;p18"/>
          <p:cNvSpPr txBox="1">
            <a:spLocks noGrp="1"/>
          </p:cNvSpPr>
          <p:nvPr>
            <p:ph type="subTitle" idx="9"/>
          </p:nvPr>
        </p:nvSpPr>
        <p:spPr>
          <a:xfrm>
            <a:off x="6118545" y="3127433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8"/>
          <p:cNvSpPr txBox="1">
            <a:spLocks noGrp="1"/>
          </p:cNvSpPr>
          <p:nvPr>
            <p:ph type="title" idx="13"/>
          </p:nvPr>
        </p:nvSpPr>
        <p:spPr>
          <a:xfrm>
            <a:off x="6118545" y="4917167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2" name="Google Shape;322;p18"/>
          <p:cNvSpPr txBox="1">
            <a:spLocks noGrp="1"/>
          </p:cNvSpPr>
          <p:nvPr>
            <p:ph type="subTitle" idx="14"/>
          </p:nvPr>
        </p:nvSpPr>
        <p:spPr>
          <a:xfrm>
            <a:off x="6118545" y="5496000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" name="Google Shape;323;p18"/>
          <p:cNvGrpSpPr/>
          <p:nvPr/>
        </p:nvGrpSpPr>
        <p:grpSpPr>
          <a:xfrm>
            <a:off x="278279" y="1634402"/>
            <a:ext cx="441715" cy="507167"/>
            <a:chOff x="-13144872" y="3615925"/>
            <a:chExt cx="441715" cy="380375"/>
          </a:xfrm>
        </p:grpSpPr>
        <p:sp>
          <p:nvSpPr>
            <p:cNvPr id="324" name="Google Shape;324;p18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18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18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18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328;p18"/>
          <p:cNvSpPr/>
          <p:nvPr/>
        </p:nvSpPr>
        <p:spPr>
          <a:xfrm>
            <a:off x="8107341" y="845835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" name="Google Shape;329;p18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386256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9"/>
          <p:cNvSpPr txBox="1">
            <a:spLocks noGrp="1"/>
          </p:cNvSpPr>
          <p:nvPr>
            <p:ph type="title" hasCustomPrompt="1"/>
          </p:nvPr>
        </p:nvSpPr>
        <p:spPr>
          <a:xfrm>
            <a:off x="1284000" y="1939200"/>
            <a:ext cx="6576000" cy="110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32" name="Google Shape;332;p19"/>
          <p:cNvSpPr txBox="1">
            <a:spLocks noGrp="1"/>
          </p:cNvSpPr>
          <p:nvPr>
            <p:ph type="subTitle" idx="1"/>
          </p:nvPr>
        </p:nvSpPr>
        <p:spPr>
          <a:xfrm>
            <a:off x="1284000" y="2880567"/>
            <a:ext cx="65760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19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3880717"/>
            <a:ext cx="6576000" cy="110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34" name="Google Shape;334;p19"/>
          <p:cNvSpPr txBox="1">
            <a:spLocks noGrp="1"/>
          </p:cNvSpPr>
          <p:nvPr>
            <p:ph type="subTitle" idx="3"/>
          </p:nvPr>
        </p:nvSpPr>
        <p:spPr>
          <a:xfrm>
            <a:off x="1284000" y="4822084"/>
            <a:ext cx="65760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5" name="Google Shape;335;p19"/>
          <p:cNvGrpSpPr/>
          <p:nvPr/>
        </p:nvGrpSpPr>
        <p:grpSpPr>
          <a:xfrm flipH="1">
            <a:off x="380998" y="4822101"/>
            <a:ext cx="1777405" cy="1573467"/>
            <a:chOff x="7048772" y="3616575"/>
            <a:chExt cx="1777405" cy="1180100"/>
          </a:xfrm>
        </p:grpSpPr>
        <p:sp>
          <p:nvSpPr>
            <p:cNvPr id="336" name="Google Shape;336;p19"/>
            <p:cNvSpPr/>
            <p:nvPr/>
          </p:nvSpPr>
          <p:spPr>
            <a:xfrm>
              <a:off x="8144398" y="3970775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8218778" y="4155700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7484299" y="3616575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7707807" y="3816375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7048772" y="4347975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280897" y="4452975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7401989" y="3904550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7384367" y="3889225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690883" y="4196250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5" name="Google Shape;345;p19"/>
          <p:cNvGrpSpPr/>
          <p:nvPr/>
        </p:nvGrpSpPr>
        <p:grpSpPr>
          <a:xfrm>
            <a:off x="7048773" y="4822101"/>
            <a:ext cx="1777405" cy="1573467"/>
            <a:chOff x="7048772" y="3616575"/>
            <a:chExt cx="1777405" cy="1180100"/>
          </a:xfrm>
        </p:grpSpPr>
        <p:sp>
          <p:nvSpPr>
            <p:cNvPr id="346" name="Google Shape;346;p19"/>
            <p:cNvSpPr/>
            <p:nvPr/>
          </p:nvSpPr>
          <p:spPr>
            <a:xfrm>
              <a:off x="8144398" y="3970775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19"/>
            <p:cNvSpPr/>
            <p:nvPr/>
          </p:nvSpPr>
          <p:spPr>
            <a:xfrm>
              <a:off x="8218778" y="4155700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9"/>
            <p:cNvSpPr/>
            <p:nvPr/>
          </p:nvSpPr>
          <p:spPr>
            <a:xfrm>
              <a:off x="7484299" y="3616575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19"/>
            <p:cNvSpPr/>
            <p:nvPr/>
          </p:nvSpPr>
          <p:spPr>
            <a:xfrm>
              <a:off x="7707807" y="3816375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19"/>
            <p:cNvSpPr/>
            <p:nvPr/>
          </p:nvSpPr>
          <p:spPr>
            <a:xfrm>
              <a:off x="7048772" y="4347975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19"/>
            <p:cNvSpPr/>
            <p:nvPr/>
          </p:nvSpPr>
          <p:spPr>
            <a:xfrm>
              <a:off x="7280897" y="4452975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19"/>
            <p:cNvSpPr/>
            <p:nvPr/>
          </p:nvSpPr>
          <p:spPr>
            <a:xfrm>
              <a:off x="7401989" y="3904550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19"/>
            <p:cNvSpPr/>
            <p:nvPr/>
          </p:nvSpPr>
          <p:spPr>
            <a:xfrm>
              <a:off x="7384367" y="3889225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19"/>
            <p:cNvSpPr/>
            <p:nvPr/>
          </p:nvSpPr>
          <p:spPr>
            <a:xfrm>
              <a:off x="7690883" y="4196250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5" name="Google Shape;355;p19"/>
          <p:cNvSpPr/>
          <p:nvPr/>
        </p:nvSpPr>
        <p:spPr>
          <a:xfrm>
            <a:off x="7859998" y="3716600"/>
            <a:ext cx="449718" cy="593584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6" name="Google Shape;356;p19"/>
          <p:cNvSpPr/>
          <p:nvPr/>
        </p:nvSpPr>
        <p:spPr>
          <a:xfrm>
            <a:off x="615175" y="584203"/>
            <a:ext cx="1085678" cy="94862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771746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20"/>
          <p:cNvSpPr txBox="1">
            <a:spLocks noGrp="1"/>
          </p:cNvSpPr>
          <p:nvPr>
            <p:ph type="ctrTitle"/>
          </p:nvPr>
        </p:nvSpPr>
        <p:spPr>
          <a:xfrm>
            <a:off x="720000" y="720000"/>
            <a:ext cx="3852000" cy="115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59" name="Google Shape;359;p20"/>
          <p:cNvSpPr txBox="1">
            <a:spLocks noGrp="1"/>
          </p:cNvSpPr>
          <p:nvPr>
            <p:ph type="subTitle" idx="1"/>
          </p:nvPr>
        </p:nvSpPr>
        <p:spPr>
          <a:xfrm>
            <a:off x="720000" y="1924667"/>
            <a:ext cx="3852000" cy="1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0" name="Google Shape;360;p20"/>
          <p:cNvSpPr txBox="1"/>
          <p:nvPr/>
        </p:nvSpPr>
        <p:spPr>
          <a:xfrm>
            <a:off x="720000" y="4287902"/>
            <a:ext cx="3458400" cy="738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including icons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i</a:t>
            </a: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nfographics &amp; images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Freepik</a:t>
            </a:r>
            <a:endParaRPr sz="1200" b="1" kern="0">
              <a:solidFill>
                <a:srgbClr val="4D4848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1" name="Google Shape;361;p20"/>
          <p:cNvSpPr/>
          <p:nvPr/>
        </p:nvSpPr>
        <p:spPr>
          <a:xfrm>
            <a:off x="5497901" y="210628"/>
            <a:ext cx="838409" cy="73239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2" name="Google Shape;362;p20"/>
          <p:cNvSpPr/>
          <p:nvPr/>
        </p:nvSpPr>
        <p:spPr>
          <a:xfrm>
            <a:off x="5497896" y="2385001"/>
            <a:ext cx="345640" cy="456307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900864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21"/>
          <p:cNvSpPr txBox="1">
            <a:spLocks noGrp="1"/>
          </p:cNvSpPr>
          <p:nvPr>
            <p:ph type="subTitle" idx="1"/>
          </p:nvPr>
        </p:nvSpPr>
        <p:spPr>
          <a:xfrm>
            <a:off x="1022875" y="4104600"/>
            <a:ext cx="32247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5" name="Google Shape;365;p21"/>
          <p:cNvSpPr txBox="1">
            <a:spLocks noGrp="1"/>
          </p:cNvSpPr>
          <p:nvPr>
            <p:ph type="subTitle" idx="2"/>
          </p:nvPr>
        </p:nvSpPr>
        <p:spPr>
          <a:xfrm>
            <a:off x="4836300" y="4104600"/>
            <a:ext cx="32247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4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6" name="Google Shape;366;p21"/>
          <p:cNvSpPr txBox="1">
            <a:spLocks noGrp="1"/>
          </p:cNvSpPr>
          <p:nvPr>
            <p:ph type="subTitle" idx="3"/>
          </p:nvPr>
        </p:nvSpPr>
        <p:spPr>
          <a:xfrm>
            <a:off x="1022875" y="4923300"/>
            <a:ext cx="32247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21"/>
          <p:cNvSpPr txBox="1">
            <a:spLocks noGrp="1"/>
          </p:cNvSpPr>
          <p:nvPr>
            <p:ph type="subTitle" idx="4"/>
          </p:nvPr>
        </p:nvSpPr>
        <p:spPr>
          <a:xfrm>
            <a:off x="4836300" y="4923300"/>
            <a:ext cx="32247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8" name="Google Shape;368;p21"/>
          <p:cNvGrpSpPr/>
          <p:nvPr/>
        </p:nvGrpSpPr>
        <p:grpSpPr>
          <a:xfrm rot="5038628">
            <a:off x="6288087" y="1704020"/>
            <a:ext cx="1749976" cy="1900977"/>
            <a:chOff x="8796790" y="1017666"/>
            <a:chExt cx="2334115" cy="3380033"/>
          </a:xfrm>
        </p:grpSpPr>
        <p:sp>
          <p:nvSpPr>
            <p:cNvPr id="369" name="Google Shape;369;p21"/>
            <p:cNvSpPr/>
            <p:nvPr/>
          </p:nvSpPr>
          <p:spPr>
            <a:xfrm rot="10800000">
              <a:off x="8796790" y="1145601"/>
              <a:ext cx="669240" cy="420378"/>
            </a:xfrm>
            <a:custGeom>
              <a:avLst/>
              <a:gdLst/>
              <a:ahLst/>
              <a:cxnLst/>
              <a:rect l="l" t="t" r="r" b="b"/>
              <a:pathLst>
                <a:path w="26304" h="72261" extrusionOk="0">
                  <a:moveTo>
                    <a:pt x="6887" y="0"/>
                  </a:moveTo>
                  <a:lnTo>
                    <a:pt x="6558" y="36"/>
                  </a:lnTo>
                  <a:lnTo>
                    <a:pt x="6230" y="109"/>
                  </a:lnTo>
                  <a:lnTo>
                    <a:pt x="5902" y="217"/>
                  </a:lnTo>
                  <a:lnTo>
                    <a:pt x="5566" y="362"/>
                  </a:lnTo>
                  <a:lnTo>
                    <a:pt x="5231" y="543"/>
                  </a:lnTo>
                  <a:lnTo>
                    <a:pt x="4895" y="760"/>
                  </a:lnTo>
                  <a:lnTo>
                    <a:pt x="4560" y="1013"/>
                  </a:lnTo>
                  <a:lnTo>
                    <a:pt x="4217" y="1266"/>
                  </a:lnTo>
                  <a:lnTo>
                    <a:pt x="3881" y="1591"/>
                  </a:lnTo>
                  <a:lnTo>
                    <a:pt x="3538" y="1953"/>
                  </a:lnTo>
                  <a:lnTo>
                    <a:pt x="3188" y="2351"/>
                  </a:lnTo>
                  <a:lnTo>
                    <a:pt x="2845" y="2785"/>
                  </a:lnTo>
                  <a:lnTo>
                    <a:pt x="2495" y="3255"/>
                  </a:lnTo>
                  <a:lnTo>
                    <a:pt x="2145" y="3798"/>
                  </a:lnTo>
                  <a:lnTo>
                    <a:pt x="1788" y="4340"/>
                  </a:lnTo>
                  <a:lnTo>
                    <a:pt x="1438" y="4919"/>
                  </a:lnTo>
                  <a:lnTo>
                    <a:pt x="1080" y="5570"/>
                  </a:lnTo>
                  <a:lnTo>
                    <a:pt x="723" y="6257"/>
                  </a:lnTo>
                  <a:lnTo>
                    <a:pt x="358" y="6980"/>
                  </a:lnTo>
                  <a:lnTo>
                    <a:pt x="1" y="7740"/>
                  </a:lnTo>
                  <a:lnTo>
                    <a:pt x="23" y="8825"/>
                  </a:lnTo>
                  <a:lnTo>
                    <a:pt x="59" y="10091"/>
                  </a:lnTo>
                  <a:lnTo>
                    <a:pt x="117" y="11827"/>
                  </a:lnTo>
                  <a:lnTo>
                    <a:pt x="205" y="13960"/>
                  </a:lnTo>
                  <a:lnTo>
                    <a:pt x="314" y="16420"/>
                  </a:lnTo>
                  <a:lnTo>
                    <a:pt x="380" y="17794"/>
                  </a:lnTo>
                  <a:lnTo>
                    <a:pt x="460" y="19204"/>
                  </a:lnTo>
                  <a:lnTo>
                    <a:pt x="548" y="20723"/>
                  </a:lnTo>
                  <a:lnTo>
                    <a:pt x="643" y="22279"/>
                  </a:lnTo>
                  <a:lnTo>
                    <a:pt x="752" y="23870"/>
                  </a:lnTo>
                  <a:lnTo>
                    <a:pt x="869" y="25534"/>
                  </a:lnTo>
                  <a:lnTo>
                    <a:pt x="993" y="27233"/>
                  </a:lnTo>
                  <a:lnTo>
                    <a:pt x="1131" y="28969"/>
                  </a:lnTo>
                  <a:lnTo>
                    <a:pt x="1285" y="30742"/>
                  </a:lnTo>
                  <a:lnTo>
                    <a:pt x="1452" y="32550"/>
                  </a:lnTo>
                  <a:lnTo>
                    <a:pt x="1627" y="34394"/>
                  </a:lnTo>
                  <a:lnTo>
                    <a:pt x="1824" y="36203"/>
                  </a:lnTo>
                  <a:lnTo>
                    <a:pt x="2029" y="38083"/>
                  </a:lnTo>
                  <a:lnTo>
                    <a:pt x="2247" y="39928"/>
                  </a:lnTo>
                  <a:lnTo>
                    <a:pt x="2481" y="41772"/>
                  </a:lnTo>
                  <a:lnTo>
                    <a:pt x="2736" y="43653"/>
                  </a:lnTo>
                  <a:lnTo>
                    <a:pt x="2999" y="45497"/>
                  </a:lnTo>
                  <a:lnTo>
                    <a:pt x="3283" y="47306"/>
                  </a:lnTo>
                  <a:lnTo>
                    <a:pt x="3590" y="49114"/>
                  </a:lnTo>
                  <a:lnTo>
                    <a:pt x="3903" y="50886"/>
                  </a:lnTo>
                  <a:lnTo>
                    <a:pt x="4071" y="51754"/>
                  </a:lnTo>
                  <a:lnTo>
                    <a:pt x="4239" y="52622"/>
                  </a:lnTo>
                  <a:lnTo>
                    <a:pt x="4421" y="53490"/>
                  </a:lnTo>
                  <a:lnTo>
                    <a:pt x="4596" y="54322"/>
                  </a:lnTo>
                  <a:lnTo>
                    <a:pt x="4786" y="55190"/>
                  </a:lnTo>
                  <a:lnTo>
                    <a:pt x="4968" y="55986"/>
                  </a:lnTo>
                  <a:lnTo>
                    <a:pt x="5165" y="56817"/>
                  </a:lnTo>
                  <a:lnTo>
                    <a:pt x="5362" y="57613"/>
                  </a:lnTo>
                  <a:lnTo>
                    <a:pt x="5566" y="58409"/>
                  </a:lnTo>
                  <a:lnTo>
                    <a:pt x="5778" y="59168"/>
                  </a:lnTo>
                  <a:lnTo>
                    <a:pt x="5997" y="59928"/>
                  </a:lnTo>
                  <a:lnTo>
                    <a:pt x="6215" y="60687"/>
                  </a:lnTo>
                  <a:lnTo>
                    <a:pt x="6442" y="61411"/>
                  </a:lnTo>
                  <a:lnTo>
                    <a:pt x="6668" y="62098"/>
                  </a:lnTo>
                  <a:lnTo>
                    <a:pt x="6901" y="62785"/>
                  </a:lnTo>
                  <a:lnTo>
                    <a:pt x="7149" y="63472"/>
                  </a:lnTo>
                  <a:lnTo>
                    <a:pt x="7390" y="64123"/>
                  </a:lnTo>
                  <a:lnTo>
                    <a:pt x="7645" y="64738"/>
                  </a:lnTo>
                  <a:lnTo>
                    <a:pt x="7900" y="65353"/>
                  </a:lnTo>
                  <a:lnTo>
                    <a:pt x="8163" y="65967"/>
                  </a:lnTo>
                  <a:lnTo>
                    <a:pt x="8433" y="66510"/>
                  </a:lnTo>
                  <a:lnTo>
                    <a:pt x="8710" y="67052"/>
                  </a:lnTo>
                  <a:lnTo>
                    <a:pt x="8987" y="67595"/>
                  </a:lnTo>
                  <a:lnTo>
                    <a:pt x="9279" y="68101"/>
                  </a:lnTo>
                  <a:lnTo>
                    <a:pt x="9571" y="68571"/>
                  </a:lnTo>
                  <a:lnTo>
                    <a:pt x="9870" y="69005"/>
                  </a:lnTo>
                  <a:lnTo>
                    <a:pt x="10176" y="69439"/>
                  </a:lnTo>
                  <a:lnTo>
                    <a:pt x="10483" y="69837"/>
                  </a:lnTo>
                  <a:lnTo>
                    <a:pt x="10804" y="70199"/>
                  </a:lnTo>
                  <a:lnTo>
                    <a:pt x="11124" y="70561"/>
                  </a:lnTo>
                  <a:lnTo>
                    <a:pt x="11453" y="70850"/>
                  </a:lnTo>
                  <a:lnTo>
                    <a:pt x="11788" y="71139"/>
                  </a:lnTo>
                  <a:lnTo>
                    <a:pt x="12131" y="71392"/>
                  </a:lnTo>
                  <a:lnTo>
                    <a:pt x="12481" y="71609"/>
                  </a:lnTo>
                  <a:lnTo>
                    <a:pt x="12839" y="71790"/>
                  </a:lnTo>
                  <a:lnTo>
                    <a:pt x="13203" y="71971"/>
                  </a:lnTo>
                  <a:lnTo>
                    <a:pt x="13568" y="72080"/>
                  </a:lnTo>
                  <a:lnTo>
                    <a:pt x="13947" y="72188"/>
                  </a:lnTo>
                  <a:lnTo>
                    <a:pt x="14334" y="72224"/>
                  </a:lnTo>
                  <a:lnTo>
                    <a:pt x="14721" y="72260"/>
                  </a:lnTo>
                  <a:lnTo>
                    <a:pt x="15114" y="72260"/>
                  </a:lnTo>
                  <a:lnTo>
                    <a:pt x="15523" y="72188"/>
                  </a:lnTo>
                  <a:lnTo>
                    <a:pt x="15931" y="72116"/>
                  </a:lnTo>
                  <a:lnTo>
                    <a:pt x="16347" y="72007"/>
                  </a:lnTo>
                  <a:lnTo>
                    <a:pt x="16778" y="71826"/>
                  </a:lnTo>
                  <a:lnTo>
                    <a:pt x="17208" y="71646"/>
                  </a:lnTo>
                  <a:lnTo>
                    <a:pt x="17646" y="71392"/>
                  </a:lnTo>
                  <a:lnTo>
                    <a:pt x="18091" y="71103"/>
                  </a:lnTo>
                  <a:lnTo>
                    <a:pt x="18550" y="70778"/>
                  </a:lnTo>
                  <a:lnTo>
                    <a:pt x="19010" y="70416"/>
                  </a:lnTo>
                  <a:lnTo>
                    <a:pt x="19484" y="70018"/>
                  </a:lnTo>
                  <a:lnTo>
                    <a:pt x="19958" y="69584"/>
                  </a:lnTo>
                  <a:lnTo>
                    <a:pt x="20439" y="69078"/>
                  </a:lnTo>
                  <a:lnTo>
                    <a:pt x="20935" y="68535"/>
                  </a:lnTo>
                  <a:lnTo>
                    <a:pt x="21439" y="67957"/>
                  </a:lnTo>
                  <a:lnTo>
                    <a:pt x="21942" y="67342"/>
                  </a:lnTo>
                  <a:lnTo>
                    <a:pt x="22460" y="66655"/>
                  </a:lnTo>
                  <a:lnTo>
                    <a:pt x="22985" y="65931"/>
                  </a:lnTo>
                  <a:lnTo>
                    <a:pt x="23517" y="65172"/>
                  </a:lnTo>
                  <a:lnTo>
                    <a:pt x="24057" y="64340"/>
                  </a:lnTo>
                  <a:lnTo>
                    <a:pt x="24604" y="63472"/>
                  </a:lnTo>
                  <a:lnTo>
                    <a:pt x="25166" y="62568"/>
                  </a:lnTo>
                  <a:lnTo>
                    <a:pt x="25728" y="61591"/>
                  </a:lnTo>
                  <a:lnTo>
                    <a:pt x="26304" y="60579"/>
                  </a:lnTo>
                  <a:lnTo>
                    <a:pt x="26180" y="59602"/>
                  </a:lnTo>
                  <a:lnTo>
                    <a:pt x="26019" y="58445"/>
                  </a:lnTo>
                  <a:lnTo>
                    <a:pt x="25808" y="56926"/>
                  </a:lnTo>
                  <a:lnTo>
                    <a:pt x="25531" y="55045"/>
                  </a:lnTo>
                  <a:lnTo>
                    <a:pt x="25202" y="52803"/>
                  </a:lnTo>
                  <a:lnTo>
                    <a:pt x="24809" y="50307"/>
                  </a:lnTo>
                  <a:lnTo>
                    <a:pt x="24364" y="47595"/>
                  </a:lnTo>
                  <a:lnTo>
                    <a:pt x="24123" y="46148"/>
                  </a:lnTo>
                  <a:lnTo>
                    <a:pt x="23868" y="44666"/>
                  </a:lnTo>
                  <a:lnTo>
                    <a:pt x="23598" y="43110"/>
                  </a:lnTo>
                  <a:lnTo>
                    <a:pt x="23313" y="41555"/>
                  </a:lnTo>
                  <a:lnTo>
                    <a:pt x="23021" y="39964"/>
                  </a:lnTo>
                  <a:lnTo>
                    <a:pt x="22708" y="38300"/>
                  </a:lnTo>
                  <a:lnTo>
                    <a:pt x="22387" y="36673"/>
                  </a:lnTo>
                  <a:lnTo>
                    <a:pt x="22059" y="35009"/>
                  </a:lnTo>
                  <a:lnTo>
                    <a:pt x="21708" y="33309"/>
                  </a:lnTo>
                  <a:lnTo>
                    <a:pt x="21351" y="31610"/>
                  </a:lnTo>
                  <a:lnTo>
                    <a:pt x="20979" y="29910"/>
                  </a:lnTo>
                  <a:lnTo>
                    <a:pt x="20600" y="28246"/>
                  </a:lnTo>
                  <a:lnTo>
                    <a:pt x="20199" y="26546"/>
                  </a:lnTo>
                  <a:lnTo>
                    <a:pt x="19797" y="24846"/>
                  </a:lnTo>
                  <a:lnTo>
                    <a:pt x="19374" y="23183"/>
                  </a:lnTo>
                  <a:lnTo>
                    <a:pt x="18944" y="21555"/>
                  </a:lnTo>
                  <a:lnTo>
                    <a:pt x="18506" y="19928"/>
                  </a:lnTo>
                  <a:lnTo>
                    <a:pt x="18054" y="18336"/>
                  </a:lnTo>
                  <a:lnTo>
                    <a:pt x="17594" y="16781"/>
                  </a:lnTo>
                  <a:lnTo>
                    <a:pt x="17120" y="15262"/>
                  </a:lnTo>
                  <a:lnTo>
                    <a:pt x="16632" y="13816"/>
                  </a:lnTo>
                  <a:lnTo>
                    <a:pt x="16136" y="12369"/>
                  </a:lnTo>
                  <a:lnTo>
                    <a:pt x="15632" y="10995"/>
                  </a:lnTo>
                  <a:lnTo>
                    <a:pt x="15114" y="9693"/>
                  </a:lnTo>
                  <a:lnTo>
                    <a:pt x="14589" y="8427"/>
                  </a:lnTo>
                  <a:lnTo>
                    <a:pt x="14049" y="7270"/>
                  </a:lnTo>
                  <a:lnTo>
                    <a:pt x="13780" y="6691"/>
                  </a:lnTo>
                  <a:lnTo>
                    <a:pt x="13502" y="6148"/>
                  </a:lnTo>
                  <a:lnTo>
                    <a:pt x="13225" y="5606"/>
                  </a:lnTo>
                  <a:lnTo>
                    <a:pt x="12948" y="5100"/>
                  </a:lnTo>
                  <a:lnTo>
                    <a:pt x="12671" y="4629"/>
                  </a:lnTo>
                  <a:lnTo>
                    <a:pt x="12386" y="4159"/>
                  </a:lnTo>
                  <a:lnTo>
                    <a:pt x="12095" y="3689"/>
                  </a:lnTo>
                  <a:lnTo>
                    <a:pt x="11810" y="3291"/>
                  </a:lnTo>
                  <a:lnTo>
                    <a:pt x="11518" y="2893"/>
                  </a:lnTo>
                  <a:lnTo>
                    <a:pt x="11227" y="2496"/>
                  </a:lnTo>
                  <a:lnTo>
                    <a:pt x="10928" y="2134"/>
                  </a:lnTo>
                  <a:lnTo>
                    <a:pt x="10628" y="1808"/>
                  </a:lnTo>
                  <a:lnTo>
                    <a:pt x="10329" y="1519"/>
                  </a:lnTo>
                  <a:lnTo>
                    <a:pt x="10030" y="1230"/>
                  </a:lnTo>
                  <a:lnTo>
                    <a:pt x="9724" y="977"/>
                  </a:lnTo>
                  <a:lnTo>
                    <a:pt x="9418" y="760"/>
                  </a:lnTo>
                  <a:lnTo>
                    <a:pt x="9104" y="579"/>
                  </a:lnTo>
                  <a:lnTo>
                    <a:pt x="8798" y="398"/>
                  </a:lnTo>
                  <a:lnTo>
                    <a:pt x="8484" y="253"/>
                  </a:lnTo>
                  <a:lnTo>
                    <a:pt x="8163" y="145"/>
                  </a:lnTo>
                  <a:lnTo>
                    <a:pt x="7849" y="73"/>
                  </a:lnTo>
                  <a:lnTo>
                    <a:pt x="7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1"/>
            <p:cNvSpPr/>
            <p:nvPr/>
          </p:nvSpPr>
          <p:spPr>
            <a:xfrm rot="10800000">
              <a:off x="9103371" y="1769178"/>
              <a:ext cx="732897" cy="319602"/>
            </a:xfrm>
            <a:custGeom>
              <a:avLst/>
              <a:gdLst/>
              <a:ahLst/>
              <a:cxnLst/>
              <a:rect l="l" t="t" r="r" b="b"/>
              <a:pathLst>
                <a:path w="28806" h="54938" extrusionOk="0">
                  <a:moveTo>
                    <a:pt x="13597" y="1"/>
                  </a:moveTo>
                  <a:lnTo>
                    <a:pt x="13284" y="73"/>
                  </a:lnTo>
                  <a:lnTo>
                    <a:pt x="12984" y="146"/>
                  </a:lnTo>
                  <a:lnTo>
                    <a:pt x="12678" y="218"/>
                  </a:lnTo>
                  <a:lnTo>
                    <a:pt x="12386" y="326"/>
                  </a:lnTo>
                  <a:lnTo>
                    <a:pt x="12087" y="471"/>
                  </a:lnTo>
                  <a:lnTo>
                    <a:pt x="11803" y="652"/>
                  </a:lnTo>
                  <a:lnTo>
                    <a:pt x="11511" y="833"/>
                  </a:lnTo>
                  <a:lnTo>
                    <a:pt x="11234" y="1014"/>
                  </a:lnTo>
                  <a:lnTo>
                    <a:pt x="10949" y="1231"/>
                  </a:lnTo>
                  <a:lnTo>
                    <a:pt x="10672" y="1484"/>
                  </a:lnTo>
                  <a:lnTo>
                    <a:pt x="10132" y="1990"/>
                  </a:lnTo>
                  <a:lnTo>
                    <a:pt x="9607" y="2605"/>
                  </a:lnTo>
                  <a:lnTo>
                    <a:pt x="9097" y="3256"/>
                  </a:lnTo>
                  <a:lnTo>
                    <a:pt x="8593" y="4015"/>
                  </a:lnTo>
                  <a:lnTo>
                    <a:pt x="8112" y="4775"/>
                  </a:lnTo>
                  <a:lnTo>
                    <a:pt x="7638" y="5607"/>
                  </a:lnTo>
                  <a:lnTo>
                    <a:pt x="7186" y="6511"/>
                  </a:lnTo>
                  <a:lnTo>
                    <a:pt x="6741" y="7451"/>
                  </a:lnTo>
                  <a:lnTo>
                    <a:pt x="6310" y="8392"/>
                  </a:lnTo>
                  <a:lnTo>
                    <a:pt x="5902" y="9404"/>
                  </a:lnTo>
                  <a:lnTo>
                    <a:pt x="5501" y="10453"/>
                  </a:lnTo>
                  <a:lnTo>
                    <a:pt x="5114" y="11502"/>
                  </a:lnTo>
                  <a:lnTo>
                    <a:pt x="4742" y="12551"/>
                  </a:lnTo>
                  <a:lnTo>
                    <a:pt x="4385" y="13672"/>
                  </a:lnTo>
                  <a:lnTo>
                    <a:pt x="4042" y="14757"/>
                  </a:lnTo>
                  <a:lnTo>
                    <a:pt x="3706" y="15878"/>
                  </a:lnTo>
                  <a:lnTo>
                    <a:pt x="3392" y="16999"/>
                  </a:lnTo>
                  <a:lnTo>
                    <a:pt x="3093" y="18120"/>
                  </a:lnTo>
                  <a:lnTo>
                    <a:pt x="2802" y="19205"/>
                  </a:lnTo>
                  <a:lnTo>
                    <a:pt x="2532" y="20326"/>
                  </a:lnTo>
                  <a:lnTo>
                    <a:pt x="2269" y="21411"/>
                  </a:lnTo>
                  <a:lnTo>
                    <a:pt x="2028" y="22460"/>
                  </a:lnTo>
                  <a:lnTo>
                    <a:pt x="1795" y="23509"/>
                  </a:lnTo>
                  <a:lnTo>
                    <a:pt x="1576" y="24522"/>
                  </a:lnTo>
                  <a:lnTo>
                    <a:pt x="1372" y="25498"/>
                  </a:lnTo>
                  <a:lnTo>
                    <a:pt x="1007" y="27343"/>
                  </a:lnTo>
                  <a:lnTo>
                    <a:pt x="701" y="28970"/>
                  </a:lnTo>
                  <a:lnTo>
                    <a:pt x="453" y="30417"/>
                  </a:lnTo>
                  <a:lnTo>
                    <a:pt x="256" y="31610"/>
                  </a:lnTo>
                  <a:lnTo>
                    <a:pt x="117" y="32478"/>
                  </a:lnTo>
                  <a:lnTo>
                    <a:pt x="1" y="33238"/>
                  </a:lnTo>
                  <a:lnTo>
                    <a:pt x="387" y="34467"/>
                  </a:lnTo>
                  <a:lnTo>
                    <a:pt x="767" y="35661"/>
                  </a:lnTo>
                  <a:lnTo>
                    <a:pt x="1146" y="36818"/>
                  </a:lnTo>
                  <a:lnTo>
                    <a:pt x="1525" y="37939"/>
                  </a:lnTo>
                  <a:lnTo>
                    <a:pt x="1904" y="38988"/>
                  </a:lnTo>
                  <a:lnTo>
                    <a:pt x="2276" y="40037"/>
                  </a:lnTo>
                  <a:lnTo>
                    <a:pt x="2648" y="41014"/>
                  </a:lnTo>
                  <a:lnTo>
                    <a:pt x="3028" y="41990"/>
                  </a:lnTo>
                  <a:lnTo>
                    <a:pt x="3392" y="42894"/>
                  </a:lnTo>
                  <a:lnTo>
                    <a:pt x="3765" y="43762"/>
                  </a:lnTo>
                  <a:lnTo>
                    <a:pt x="4129" y="44594"/>
                  </a:lnTo>
                  <a:lnTo>
                    <a:pt x="4494" y="45426"/>
                  </a:lnTo>
                  <a:lnTo>
                    <a:pt x="4859" y="46185"/>
                  </a:lnTo>
                  <a:lnTo>
                    <a:pt x="5223" y="46909"/>
                  </a:lnTo>
                  <a:lnTo>
                    <a:pt x="5581" y="47596"/>
                  </a:lnTo>
                  <a:lnTo>
                    <a:pt x="5938" y="48247"/>
                  </a:lnTo>
                  <a:lnTo>
                    <a:pt x="6296" y="48898"/>
                  </a:lnTo>
                  <a:lnTo>
                    <a:pt x="6653" y="49476"/>
                  </a:lnTo>
                  <a:lnTo>
                    <a:pt x="7003" y="50019"/>
                  </a:lnTo>
                  <a:lnTo>
                    <a:pt x="7353" y="50561"/>
                  </a:lnTo>
                  <a:lnTo>
                    <a:pt x="7703" y="51032"/>
                  </a:lnTo>
                  <a:lnTo>
                    <a:pt x="8054" y="51502"/>
                  </a:lnTo>
                  <a:lnTo>
                    <a:pt x="8396" y="51936"/>
                  </a:lnTo>
                  <a:lnTo>
                    <a:pt x="8739" y="52334"/>
                  </a:lnTo>
                  <a:lnTo>
                    <a:pt x="9082" y="52695"/>
                  </a:lnTo>
                  <a:lnTo>
                    <a:pt x="9418" y="53021"/>
                  </a:lnTo>
                  <a:lnTo>
                    <a:pt x="9760" y="53346"/>
                  </a:lnTo>
                  <a:lnTo>
                    <a:pt x="10089" y="53636"/>
                  </a:lnTo>
                  <a:lnTo>
                    <a:pt x="10424" y="53853"/>
                  </a:lnTo>
                  <a:lnTo>
                    <a:pt x="10752" y="54106"/>
                  </a:lnTo>
                  <a:lnTo>
                    <a:pt x="11081" y="54287"/>
                  </a:lnTo>
                  <a:lnTo>
                    <a:pt x="11409" y="54467"/>
                  </a:lnTo>
                  <a:lnTo>
                    <a:pt x="11737" y="54612"/>
                  </a:lnTo>
                  <a:lnTo>
                    <a:pt x="12058" y="54721"/>
                  </a:lnTo>
                  <a:lnTo>
                    <a:pt x="12379" y="54793"/>
                  </a:lnTo>
                  <a:lnTo>
                    <a:pt x="12693" y="54865"/>
                  </a:lnTo>
                  <a:lnTo>
                    <a:pt x="13006" y="54901"/>
                  </a:lnTo>
                  <a:lnTo>
                    <a:pt x="13320" y="54938"/>
                  </a:lnTo>
                  <a:lnTo>
                    <a:pt x="13634" y="54938"/>
                  </a:lnTo>
                  <a:lnTo>
                    <a:pt x="13940" y="54901"/>
                  </a:lnTo>
                  <a:lnTo>
                    <a:pt x="14246" y="54829"/>
                  </a:lnTo>
                  <a:lnTo>
                    <a:pt x="14545" y="54757"/>
                  </a:lnTo>
                  <a:lnTo>
                    <a:pt x="15144" y="54576"/>
                  </a:lnTo>
                  <a:lnTo>
                    <a:pt x="15734" y="54287"/>
                  </a:lnTo>
                  <a:lnTo>
                    <a:pt x="16311" y="53925"/>
                  </a:lnTo>
                  <a:lnTo>
                    <a:pt x="16880" y="53491"/>
                  </a:lnTo>
                  <a:lnTo>
                    <a:pt x="17434" y="52985"/>
                  </a:lnTo>
                  <a:lnTo>
                    <a:pt x="17981" y="52406"/>
                  </a:lnTo>
                  <a:lnTo>
                    <a:pt x="18521" y="51791"/>
                  </a:lnTo>
                  <a:lnTo>
                    <a:pt x="19039" y="51104"/>
                  </a:lnTo>
                  <a:lnTo>
                    <a:pt x="19557" y="50381"/>
                  </a:lnTo>
                  <a:lnTo>
                    <a:pt x="20053" y="49585"/>
                  </a:lnTo>
                  <a:lnTo>
                    <a:pt x="20541" y="48753"/>
                  </a:lnTo>
                  <a:lnTo>
                    <a:pt x="21023" y="47885"/>
                  </a:lnTo>
                  <a:lnTo>
                    <a:pt x="21490" y="46981"/>
                  </a:lnTo>
                  <a:lnTo>
                    <a:pt x="21942" y="46077"/>
                  </a:lnTo>
                  <a:lnTo>
                    <a:pt x="22379" y="45100"/>
                  </a:lnTo>
                  <a:lnTo>
                    <a:pt x="22810" y="44124"/>
                  </a:lnTo>
                  <a:lnTo>
                    <a:pt x="23218" y="43111"/>
                  </a:lnTo>
                  <a:lnTo>
                    <a:pt x="23619" y="42099"/>
                  </a:lnTo>
                  <a:lnTo>
                    <a:pt x="24013" y="41086"/>
                  </a:lnTo>
                  <a:lnTo>
                    <a:pt x="24385" y="40037"/>
                  </a:lnTo>
                  <a:lnTo>
                    <a:pt x="24743" y="39024"/>
                  </a:lnTo>
                  <a:lnTo>
                    <a:pt x="25093" y="37976"/>
                  </a:lnTo>
                  <a:lnTo>
                    <a:pt x="25421" y="36963"/>
                  </a:lnTo>
                  <a:lnTo>
                    <a:pt x="25742" y="35950"/>
                  </a:lnTo>
                  <a:lnTo>
                    <a:pt x="26048" y="34938"/>
                  </a:lnTo>
                  <a:lnTo>
                    <a:pt x="26333" y="33961"/>
                  </a:lnTo>
                  <a:lnTo>
                    <a:pt x="26610" y="32985"/>
                  </a:lnTo>
                  <a:lnTo>
                    <a:pt x="27113" y="31140"/>
                  </a:lnTo>
                  <a:lnTo>
                    <a:pt x="27551" y="29440"/>
                  </a:lnTo>
                  <a:lnTo>
                    <a:pt x="27930" y="27921"/>
                  </a:lnTo>
                  <a:lnTo>
                    <a:pt x="28244" y="26583"/>
                  </a:lnTo>
                  <a:lnTo>
                    <a:pt x="28485" y="25498"/>
                  </a:lnTo>
                  <a:lnTo>
                    <a:pt x="28660" y="24703"/>
                  </a:lnTo>
                  <a:lnTo>
                    <a:pt x="28806" y="24015"/>
                  </a:lnTo>
                  <a:lnTo>
                    <a:pt x="28361" y="22641"/>
                  </a:lnTo>
                  <a:lnTo>
                    <a:pt x="27909" y="21339"/>
                  </a:lnTo>
                  <a:lnTo>
                    <a:pt x="27471" y="20073"/>
                  </a:lnTo>
                  <a:lnTo>
                    <a:pt x="27033" y="18844"/>
                  </a:lnTo>
                  <a:lnTo>
                    <a:pt x="26596" y="17650"/>
                  </a:lnTo>
                  <a:lnTo>
                    <a:pt x="26165" y="16529"/>
                  </a:lnTo>
                  <a:lnTo>
                    <a:pt x="25735" y="15444"/>
                  </a:lnTo>
                  <a:lnTo>
                    <a:pt x="25312" y="14395"/>
                  </a:lnTo>
                  <a:lnTo>
                    <a:pt x="24889" y="13382"/>
                  </a:lnTo>
                  <a:lnTo>
                    <a:pt x="24473" y="12406"/>
                  </a:lnTo>
                  <a:lnTo>
                    <a:pt x="24057" y="11502"/>
                  </a:lnTo>
                  <a:lnTo>
                    <a:pt x="23649" y="10598"/>
                  </a:lnTo>
                  <a:lnTo>
                    <a:pt x="23240" y="9766"/>
                  </a:lnTo>
                  <a:lnTo>
                    <a:pt x="22839" y="8970"/>
                  </a:lnTo>
                  <a:lnTo>
                    <a:pt x="22438" y="8211"/>
                  </a:lnTo>
                  <a:lnTo>
                    <a:pt x="22044" y="7487"/>
                  </a:lnTo>
                  <a:lnTo>
                    <a:pt x="21650" y="6764"/>
                  </a:lnTo>
                  <a:lnTo>
                    <a:pt x="21256" y="6113"/>
                  </a:lnTo>
                  <a:lnTo>
                    <a:pt x="20870" y="5498"/>
                  </a:lnTo>
                  <a:lnTo>
                    <a:pt x="20490" y="4920"/>
                  </a:lnTo>
                  <a:lnTo>
                    <a:pt x="20111" y="4377"/>
                  </a:lnTo>
                  <a:lnTo>
                    <a:pt x="19739" y="3871"/>
                  </a:lnTo>
                  <a:lnTo>
                    <a:pt x="19367" y="3401"/>
                  </a:lnTo>
                  <a:lnTo>
                    <a:pt x="18995" y="2967"/>
                  </a:lnTo>
                  <a:lnTo>
                    <a:pt x="18638" y="2569"/>
                  </a:lnTo>
                  <a:lnTo>
                    <a:pt x="18273" y="2171"/>
                  </a:lnTo>
                  <a:lnTo>
                    <a:pt x="17915" y="1845"/>
                  </a:lnTo>
                  <a:lnTo>
                    <a:pt x="17565" y="1520"/>
                  </a:lnTo>
                  <a:lnTo>
                    <a:pt x="17215" y="1231"/>
                  </a:lnTo>
                  <a:lnTo>
                    <a:pt x="16865" y="977"/>
                  </a:lnTo>
                  <a:lnTo>
                    <a:pt x="16522" y="760"/>
                  </a:lnTo>
                  <a:lnTo>
                    <a:pt x="16179" y="580"/>
                  </a:lnTo>
                  <a:lnTo>
                    <a:pt x="15844" y="399"/>
                  </a:lnTo>
                  <a:lnTo>
                    <a:pt x="15516" y="290"/>
                  </a:lnTo>
                  <a:lnTo>
                    <a:pt x="15187" y="182"/>
                  </a:lnTo>
                  <a:lnTo>
                    <a:pt x="14859" y="73"/>
                  </a:lnTo>
                  <a:lnTo>
                    <a:pt x="14538" y="37"/>
                  </a:lnTo>
                  <a:lnTo>
                    <a:pt x="142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1"/>
            <p:cNvSpPr/>
            <p:nvPr/>
          </p:nvSpPr>
          <p:spPr>
            <a:xfrm rot="10800000">
              <a:off x="9617818" y="1017666"/>
              <a:ext cx="373954" cy="725035"/>
            </a:xfrm>
            <a:custGeom>
              <a:avLst/>
              <a:gdLst/>
              <a:ahLst/>
              <a:cxnLst/>
              <a:rect l="l" t="t" r="r" b="b"/>
              <a:pathLst>
                <a:path w="14698" h="124630" extrusionOk="0">
                  <a:moveTo>
                    <a:pt x="285" y="1"/>
                  </a:moveTo>
                  <a:lnTo>
                    <a:pt x="226" y="2243"/>
                  </a:lnTo>
                  <a:lnTo>
                    <a:pt x="175" y="4449"/>
                  </a:lnTo>
                  <a:lnTo>
                    <a:pt x="131" y="6655"/>
                  </a:lnTo>
                  <a:lnTo>
                    <a:pt x="95" y="8825"/>
                  </a:lnTo>
                  <a:lnTo>
                    <a:pt x="58" y="10995"/>
                  </a:lnTo>
                  <a:lnTo>
                    <a:pt x="37" y="13093"/>
                  </a:lnTo>
                  <a:lnTo>
                    <a:pt x="15" y="15227"/>
                  </a:lnTo>
                  <a:lnTo>
                    <a:pt x="7" y="17288"/>
                  </a:lnTo>
                  <a:lnTo>
                    <a:pt x="0" y="19349"/>
                  </a:lnTo>
                  <a:lnTo>
                    <a:pt x="0" y="21375"/>
                  </a:lnTo>
                  <a:lnTo>
                    <a:pt x="7" y="23364"/>
                  </a:lnTo>
                  <a:lnTo>
                    <a:pt x="22" y="25353"/>
                  </a:lnTo>
                  <a:lnTo>
                    <a:pt x="44" y="27306"/>
                  </a:lnTo>
                  <a:lnTo>
                    <a:pt x="66" y="29259"/>
                  </a:lnTo>
                  <a:lnTo>
                    <a:pt x="95" y="31140"/>
                  </a:lnTo>
                  <a:lnTo>
                    <a:pt x="131" y="33056"/>
                  </a:lnTo>
                  <a:lnTo>
                    <a:pt x="175" y="34901"/>
                  </a:lnTo>
                  <a:lnTo>
                    <a:pt x="219" y="36745"/>
                  </a:lnTo>
                  <a:lnTo>
                    <a:pt x="270" y="38554"/>
                  </a:lnTo>
                  <a:lnTo>
                    <a:pt x="328" y="40362"/>
                  </a:lnTo>
                  <a:lnTo>
                    <a:pt x="394" y="42134"/>
                  </a:lnTo>
                  <a:lnTo>
                    <a:pt x="460" y="43870"/>
                  </a:lnTo>
                  <a:lnTo>
                    <a:pt x="533" y="45606"/>
                  </a:lnTo>
                  <a:lnTo>
                    <a:pt x="613" y="47306"/>
                  </a:lnTo>
                  <a:lnTo>
                    <a:pt x="693" y="49006"/>
                  </a:lnTo>
                  <a:lnTo>
                    <a:pt x="781" y="50669"/>
                  </a:lnTo>
                  <a:lnTo>
                    <a:pt x="868" y="52297"/>
                  </a:lnTo>
                  <a:lnTo>
                    <a:pt x="963" y="53924"/>
                  </a:lnTo>
                  <a:lnTo>
                    <a:pt x="1065" y="55516"/>
                  </a:lnTo>
                  <a:lnTo>
                    <a:pt x="1167" y="57071"/>
                  </a:lnTo>
                  <a:lnTo>
                    <a:pt x="1269" y="58626"/>
                  </a:lnTo>
                  <a:lnTo>
                    <a:pt x="1386" y="60145"/>
                  </a:lnTo>
                  <a:lnTo>
                    <a:pt x="1495" y="61664"/>
                  </a:lnTo>
                  <a:lnTo>
                    <a:pt x="1619" y="63147"/>
                  </a:lnTo>
                  <a:lnTo>
                    <a:pt x="1736" y="64630"/>
                  </a:lnTo>
                  <a:lnTo>
                    <a:pt x="1867" y="66076"/>
                  </a:lnTo>
                  <a:lnTo>
                    <a:pt x="1991" y="67487"/>
                  </a:lnTo>
                  <a:lnTo>
                    <a:pt x="2130" y="68897"/>
                  </a:lnTo>
                  <a:lnTo>
                    <a:pt x="2261" y="70272"/>
                  </a:lnTo>
                  <a:lnTo>
                    <a:pt x="2400" y="71646"/>
                  </a:lnTo>
                  <a:lnTo>
                    <a:pt x="2546" y="72984"/>
                  </a:lnTo>
                  <a:lnTo>
                    <a:pt x="2684" y="74286"/>
                  </a:lnTo>
                  <a:lnTo>
                    <a:pt x="2983" y="76890"/>
                  </a:lnTo>
                  <a:lnTo>
                    <a:pt x="3290" y="79385"/>
                  </a:lnTo>
                  <a:lnTo>
                    <a:pt x="3611" y="81809"/>
                  </a:lnTo>
                  <a:lnTo>
                    <a:pt x="3932" y="84159"/>
                  </a:lnTo>
                  <a:lnTo>
                    <a:pt x="4267" y="86438"/>
                  </a:lnTo>
                  <a:lnTo>
                    <a:pt x="4610" y="88608"/>
                  </a:lnTo>
                  <a:lnTo>
                    <a:pt x="4953" y="90742"/>
                  </a:lnTo>
                  <a:lnTo>
                    <a:pt x="5303" y="92767"/>
                  </a:lnTo>
                  <a:lnTo>
                    <a:pt x="5660" y="94756"/>
                  </a:lnTo>
                  <a:lnTo>
                    <a:pt x="6025" y="96637"/>
                  </a:lnTo>
                  <a:lnTo>
                    <a:pt x="6383" y="98481"/>
                  </a:lnTo>
                  <a:lnTo>
                    <a:pt x="6747" y="100217"/>
                  </a:lnTo>
                  <a:lnTo>
                    <a:pt x="7112" y="101917"/>
                  </a:lnTo>
                  <a:lnTo>
                    <a:pt x="7484" y="103545"/>
                  </a:lnTo>
                  <a:lnTo>
                    <a:pt x="7849" y="105100"/>
                  </a:lnTo>
                  <a:lnTo>
                    <a:pt x="8206" y="106583"/>
                  </a:lnTo>
                  <a:lnTo>
                    <a:pt x="8571" y="107993"/>
                  </a:lnTo>
                  <a:lnTo>
                    <a:pt x="8928" y="109331"/>
                  </a:lnTo>
                  <a:lnTo>
                    <a:pt x="9286" y="110633"/>
                  </a:lnTo>
                  <a:lnTo>
                    <a:pt x="9636" y="111827"/>
                  </a:lnTo>
                  <a:lnTo>
                    <a:pt x="9979" y="113020"/>
                  </a:lnTo>
                  <a:lnTo>
                    <a:pt x="10314" y="114105"/>
                  </a:lnTo>
                  <a:lnTo>
                    <a:pt x="10650" y="115154"/>
                  </a:lnTo>
                  <a:lnTo>
                    <a:pt x="10971" y="116130"/>
                  </a:lnTo>
                  <a:lnTo>
                    <a:pt x="11284" y="117035"/>
                  </a:lnTo>
                  <a:lnTo>
                    <a:pt x="11591" y="117903"/>
                  </a:lnTo>
                  <a:lnTo>
                    <a:pt x="11882" y="118698"/>
                  </a:lnTo>
                  <a:lnTo>
                    <a:pt x="12437" y="120145"/>
                  </a:lnTo>
                  <a:lnTo>
                    <a:pt x="12933" y="121375"/>
                  </a:lnTo>
                  <a:lnTo>
                    <a:pt x="13378" y="122387"/>
                  </a:lnTo>
                  <a:lnTo>
                    <a:pt x="13757" y="123219"/>
                  </a:lnTo>
                  <a:lnTo>
                    <a:pt x="14056" y="123834"/>
                  </a:lnTo>
                  <a:lnTo>
                    <a:pt x="14282" y="124268"/>
                  </a:lnTo>
                  <a:lnTo>
                    <a:pt x="14472" y="124630"/>
                  </a:lnTo>
                  <a:lnTo>
                    <a:pt x="14523" y="122026"/>
                  </a:lnTo>
                  <a:lnTo>
                    <a:pt x="14567" y="119458"/>
                  </a:lnTo>
                  <a:lnTo>
                    <a:pt x="14603" y="116926"/>
                  </a:lnTo>
                  <a:lnTo>
                    <a:pt x="14640" y="114431"/>
                  </a:lnTo>
                  <a:lnTo>
                    <a:pt x="14662" y="111971"/>
                  </a:lnTo>
                  <a:lnTo>
                    <a:pt x="14683" y="109584"/>
                  </a:lnTo>
                  <a:lnTo>
                    <a:pt x="14691" y="107197"/>
                  </a:lnTo>
                  <a:lnTo>
                    <a:pt x="14698" y="104847"/>
                  </a:lnTo>
                  <a:lnTo>
                    <a:pt x="14698" y="102496"/>
                  </a:lnTo>
                  <a:lnTo>
                    <a:pt x="14691" y="100217"/>
                  </a:lnTo>
                  <a:lnTo>
                    <a:pt x="14683" y="97975"/>
                  </a:lnTo>
                  <a:lnTo>
                    <a:pt x="14662" y="95769"/>
                  </a:lnTo>
                  <a:lnTo>
                    <a:pt x="14640" y="93563"/>
                  </a:lnTo>
                  <a:lnTo>
                    <a:pt x="14610" y="91429"/>
                  </a:lnTo>
                  <a:lnTo>
                    <a:pt x="14574" y="89295"/>
                  </a:lnTo>
                  <a:lnTo>
                    <a:pt x="14538" y="87234"/>
                  </a:lnTo>
                  <a:lnTo>
                    <a:pt x="14494" y="85172"/>
                  </a:lnTo>
                  <a:lnTo>
                    <a:pt x="14443" y="83147"/>
                  </a:lnTo>
                  <a:lnTo>
                    <a:pt x="14384" y="81158"/>
                  </a:lnTo>
                  <a:lnTo>
                    <a:pt x="14326" y="79205"/>
                  </a:lnTo>
                  <a:lnTo>
                    <a:pt x="14260" y="77288"/>
                  </a:lnTo>
                  <a:lnTo>
                    <a:pt x="14187" y="75371"/>
                  </a:lnTo>
                  <a:lnTo>
                    <a:pt x="14114" y="73527"/>
                  </a:lnTo>
                  <a:lnTo>
                    <a:pt x="14034" y="71682"/>
                  </a:lnTo>
                  <a:lnTo>
                    <a:pt x="13947" y="69874"/>
                  </a:lnTo>
                  <a:lnTo>
                    <a:pt x="13859" y="68102"/>
                  </a:lnTo>
                  <a:lnTo>
                    <a:pt x="13772" y="66366"/>
                  </a:lnTo>
                  <a:lnTo>
                    <a:pt x="13670" y="64630"/>
                  </a:lnTo>
                  <a:lnTo>
                    <a:pt x="13567" y="62966"/>
                  </a:lnTo>
                  <a:lnTo>
                    <a:pt x="13465" y="61302"/>
                  </a:lnTo>
                  <a:lnTo>
                    <a:pt x="13356" y="59675"/>
                  </a:lnTo>
                  <a:lnTo>
                    <a:pt x="13246" y="58084"/>
                  </a:lnTo>
                  <a:lnTo>
                    <a:pt x="13130" y="56492"/>
                  </a:lnTo>
                  <a:lnTo>
                    <a:pt x="13006" y="54937"/>
                  </a:lnTo>
                  <a:lnTo>
                    <a:pt x="12882" y="53418"/>
                  </a:lnTo>
                  <a:lnTo>
                    <a:pt x="12758" y="51935"/>
                  </a:lnTo>
                  <a:lnTo>
                    <a:pt x="12626" y="50489"/>
                  </a:lnTo>
                  <a:lnTo>
                    <a:pt x="12495" y="49042"/>
                  </a:lnTo>
                  <a:lnTo>
                    <a:pt x="12357" y="47632"/>
                  </a:lnTo>
                  <a:lnTo>
                    <a:pt x="12218" y="46257"/>
                  </a:lnTo>
                  <a:lnTo>
                    <a:pt x="12079" y="44919"/>
                  </a:lnTo>
                  <a:lnTo>
                    <a:pt x="11933" y="43581"/>
                  </a:lnTo>
                  <a:lnTo>
                    <a:pt x="11788" y="42279"/>
                  </a:lnTo>
                  <a:lnTo>
                    <a:pt x="11634" y="41013"/>
                  </a:lnTo>
                  <a:lnTo>
                    <a:pt x="11481" y="39747"/>
                  </a:lnTo>
                  <a:lnTo>
                    <a:pt x="11328" y="38518"/>
                  </a:lnTo>
                  <a:lnTo>
                    <a:pt x="11175" y="37324"/>
                  </a:lnTo>
                  <a:lnTo>
                    <a:pt x="11014" y="36131"/>
                  </a:lnTo>
                  <a:lnTo>
                    <a:pt x="10854" y="34973"/>
                  </a:lnTo>
                  <a:lnTo>
                    <a:pt x="10686" y="33852"/>
                  </a:lnTo>
                  <a:lnTo>
                    <a:pt x="10358" y="31682"/>
                  </a:lnTo>
                  <a:lnTo>
                    <a:pt x="10022" y="29585"/>
                  </a:lnTo>
                  <a:lnTo>
                    <a:pt x="9672" y="27595"/>
                  </a:lnTo>
                  <a:lnTo>
                    <a:pt x="9329" y="25679"/>
                  </a:lnTo>
                  <a:lnTo>
                    <a:pt x="8972" y="23834"/>
                  </a:lnTo>
                  <a:lnTo>
                    <a:pt x="8615" y="22098"/>
                  </a:lnTo>
                  <a:lnTo>
                    <a:pt x="8257" y="20471"/>
                  </a:lnTo>
                  <a:lnTo>
                    <a:pt x="7900" y="18879"/>
                  </a:lnTo>
                  <a:lnTo>
                    <a:pt x="7535" y="17396"/>
                  </a:lnTo>
                  <a:lnTo>
                    <a:pt x="7170" y="15986"/>
                  </a:lnTo>
                  <a:lnTo>
                    <a:pt x="6813" y="14648"/>
                  </a:lnTo>
                  <a:lnTo>
                    <a:pt x="6455" y="13382"/>
                  </a:lnTo>
                  <a:lnTo>
                    <a:pt x="6098" y="12189"/>
                  </a:lnTo>
                  <a:lnTo>
                    <a:pt x="5741" y="11067"/>
                  </a:lnTo>
                  <a:lnTo>
                    <a:pt x="5391" y="9982"/>
                  </a:lnTo>
                  <a:lnTo>
                    <a:pt x="5048" y="9006"/>
                  </a:lnTo>
                  <a:lnTo>
                    <a:pt x="4705" y="8102"/>
                  </a:lnTo>
                  <a:lnTo>
                    <a:pt x="4377" y="7234"/>
                  </a:lnTo>
                  <a:lnTo>
                    <a:pt x="4048" y="6402"/>
                  </a:lnTo>
                  <a:lnTo>
                    <a:pt x="3727" y="5679"/>
                  </a:lnTo>
                  <a:lnTo>
                    <a:pt x="3421" y="4991"/>
                  </a:lnTo>
                  <a:lnTo>
                    <a:pt x="3122" y="4340"/>
                  </a:lnTo>
                  <a:lnTo>
                    <a:pt x="2830" y="3762"/>
                  </a:lnTo>
                  <a:lnTo>
                    <a:pt x="2553" y="3255"/>
                  </a:lnTo>
                  <a:lnTo>
                    <a:pt x="2283" y="2749"/>
                  </a:lnTo>
                  <a:lnTo>
                    <a:pt x="1794" y="1917"/>
                  </a:lnTo>
                  <a:lnTo>
                    <a:pt x="1357" y="1266"/>
                  </a:lnTo>
                  <a:lnTo>
                    <a:pt x="992" y="760"/>
                  </a:lnTo>
                  <a:lnTo>
                    <a:pt x="693" y="398"/>
                  </a:lnTo>
                  <a:lnTo>
                    <a:pt x="467" y="18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1"/>
            <p:cNvSpPr/>
            <p:nvPr/>
          </p:nvSpPr>
          <p:spPr>
            <a:xfrm rot="10800000">
              <a:off x="9184096" y="1382280"/>
              <a:ext cx="1668061" cy="3015420"/>
            </a:xfrm>
            <a:custGeom>
              <a:avLst/>
              <a:gdLst/>
              <a:ahLst/>
              <a:cxnLst/>
              <a:rect l="l" t="t" r="r" b="b"/>
              <a:pathLst>
                <a:path w="65562" h="518336" extrusionOk="0">
                  <a:moveTo>
                    <a:pt x="643" y="0"/>
                  </a:moveTo>
                  <a:lnTo>
                    <a:pt x="599" y="36"/>
                  </a:lnTo>
                  <a:lnTo>
                    <a:pt x="548" y="109"/>
                  </a:lnTo>
                  <a:lnTo>
                    <a:pt x="504" y="181"/>
                  </a:lnTo>
                  <a:lnTo>
                    <a:pt x="424" y="398"/>
                  </a:lnTo>
                  <a:lnTo>
                    <a:pt x="351" y="651"/>
                  </a:lnTo>
                  <a:lnTo>
                    <a:pt x="285" y="1013"/>
                  </a:lnTo>
                  <a:lnTo>
                    <a:pt x="234" y="1411"/>
                  </a:lnTo>
                  <a:lnTo>
                    <a:pt x="220" y="1627"/>
                  </a:lnTo>
                  <a:lnTo>
                    <a:pt x="198" y="1844"/>
                  </a:lnTo>
                  <a:lnTo>
                    <a:pt x="190" y="2061"/>
                  </a:lnTo>
                  <a:lnTo>
                    <a:pt x="183" y="2315"/>
                  </a:lnTo>
                  <a:lnTo>
                    <a:pt x="161" y="3617"/>
                  </a:lnTo>
                  <a:lnTo>
                    <a:pt x="118" y="7089"/>
                  </a:lnTo>
                  <a:lnTo>
                    <a:pt x="96" y="9620"/>
                  </a:lnTo>
                  <a:lnTo>
                    <a:pt x="66" y="12622"/>
                  </a:lnTo>
                  <a:lnTo>
                    <a:pt x="45" y="16094"/>
                  </a:lnTo>
                  <a:lnTo>
                    <a:pt x="23" y="20072"/>
                  </a:lnTo>
                  <a:lnTo>
                    <a:pt x="8" y="24448"/>
                  </a:lnTo>
                  <a:lnTo>
                    <a:pt x="1" y="29295"/>
                  </a:lnTo>
                  <a:lnTo>
                    <a:pt x="1" y="34539"/>
                  </a:lnTo>
                  <a:lnTo>
                    <a:pt x="15" y="40181"/>
                  </a:lnTo>
                  <a:lnTo>
                    <a:pt x="45" y="46257"/>
                  </a:lnTo>
                  <a:lnTo>
                    <a:pt x="81" y="52658"/>
                  </a:lnTo>
                  <a:lnTo>
                    <a:pt x="147" y="59421"/>
                  </a:lnTo>
                  <a:lnTo>
                    <a:pt x="220" y="66546"/>
                  </a:lnTo>
                  <a:lnTo>
                    <a:pt x="271" y="70235"/>
                  </a:lnTo>
                  <a:lnTo>
                    <a:pt x="322" y="73960"/>
                  </a:lnTo>
                  <a:lnTo>
                    <a:pt x="380" y="77830"/>
                  </a:lnTo>
                  <a:lnTo>
                    <a:pt x="438" y="81736"/>
                  </a:lnTo>
                  <a:lnTo>
                    <a:pt x="511" y="85714"/>
                  </a:lnTo>
                  <a:lnTo>
                    <a:pt x="584" y="89765"/>
                  </a:lnTo>
                  <a:lnTo>
                    <a:pt x="672" y="93888"/>
                  </a:lnTo>
                  <a:lnTo>
                    <a:pt x="759" y="98083"/>
                  </a:lnTo>
                  <a:lnTo>
                    <a:pt x="854" y="102351"/>
                  </a:lnTo>
                  <a:lnTo>
                    <a:pt x="964" y="106691"/>
                  </a:lnTo>
                  <a:lnTo>
                    <a:pt x="1073" y="111067"/>
                  </a:lnTo>
                  <a:lnTo>
                    <a:pt x="1197" y="115515"/>
                  </a:lnTo>
                  <a:lnTo>
                    <a:pt x="1321" y="120036"/>
                  </a:lnTo>
                  <a:lnTo>
                    <a:pt x="1460" y="124593"/>
                  </a:lnTo>
                  <a:lnTo>
                    <a:pt x="1606" y="129222"/>
                  </a:lnTo>
                  <a:lnTo>
                    <a:pt x="1759" y="133888"/>
                  </a:lnTo>
                  <a:lnTo>
                    <a:pt x="1919" y="138589"/>
                  </a:lnTo>
                  <a:lnTo>
                    <a:pt x="2094" y="143363"/>
                  </a:lnTo>
                  <a:lnTo>
                    <a:pt x="2269" y="148209"/>
                  </a:lnTo>
                  <a:lnTo>
                    <a:pt x="2466" y="153056"/>
                  </a:lnTo>
                  <a:lnTo>
                    <a:pt x="2663" y="157974"/>
                  </a:lnTo>
                  <a:lnTo>
                    <a:pt x="2875" y="162893"/>
                  </a:lnTo>
                  <a:lnTo>
                    <a:pt x="3101" y="167884"/>
                  </a:lnTo>
                  <a:lnTo>
                    <a:pt x="3334" y="172911"/>
                  </a:lnTo>
                  <a:lnTo>
                    <a:pt x="3575" y="177974"/>
                  </a:lnTo>
                  <a:lnTo>
                    <a:pt x="3830" y="183074"/>
                  </a:lnTo>
                  <a:lnTo>
                    <a:pt x="4093" y="188173"/>
                  </a:lnTo>
                  <a:lnTo>
                    <a:pt x="4370" y="193345"/>
                  </a:lnTo>
                  <a:lnTo>
                    <a:pt x="4662" y="198517"/>
                  </a:lnTo>
                  <a:lnTo>
                    <a:pt x="4968" y="203725"/>
                  </a:lnTo>
                  <a:lnTo>
                    <a:pt x="5282" y="208969"/>
                  </a:lnTo>
                  <a:lnTo>
                    <a:pt x="5603" y="214213"/>
                  </a:lnTo>
                  <a:lnTo>
                    <a:pt x="5924" y="219095"/>
                  </a:lnTo>
                  <a:lnTo>
                    <a:pt x="6252" y="224014"/>
                  </a:lnTo>
                  <a:lnTo>
                    <a:pt x="6595" y="229005"/>
                  </a:lnTo>
                  <a:lnTo>
                    <a:pt x="6945" y="234032"/>
                  </a:lnTo>
                  <a:lnTo>
                    <a:pt x="7317" y="239059"/>
                  </a:lnTo>
                  <a:lnTo>
                    <a:pt x="7704" y="244159"/>
                  </a:lnTo>
                  <a:lnTo>
                    <a:pt x="8105" y="249294"/>
                  </a:lnTo>
                  <a:lnTo>
                    <a:pt x="8521" y="254466"/>
                  </a:lnTo>
                  <a:lnTo>
                    <a:pt x="8951" y="259638"/>
                  </a:lnTo>
                  <a:lnTo>
                    <a:pt x="9396" y="264846"/>
                  </a:lnTo>
                  <a:lnTo>
                    <a:pt x="9863" y="270090"/>
                  </a:lnTo>
                  <a:lnTo>
                    <a:pt x="10337" y="275334"/>
                  </a:lnTo>
                  <a:lnTo>
                    <a:pt x="10833" y="280614"/>
                  </a:lnTo>
                  <a:lnTo>
                    <a:pt x="11351" y="285931"/>
                  </a:lnTo>
                  <a:lnTo>
                    <a:pt x="11876" y="291247"/>
                  </a:lnTo>
                  <a:lnTo>
                    <a:pt x="12423" y="296564"/>
                  </a:lnTo>
                  <a:lnTo>
                    <a:pt x="12992" y="301880"/>
                  </a:lnTo>
                  <a:lnTo>
                    <a:pt x="13575" y="307233"/>
                  </a:lnTo>
                  <a:lnTo>
                    <a:pt x="14174" y="312585"/>
                  </a:lnTo>
                  <a:lnTo>
                    <a:pt x="14794" y="317902"/>
                  </a:lnTo>
                  <a:lnTo>
                    <a:pt x="15436" y="323254"/>
                  </a:lnTo>
                  <a:lnTo>
                    <a:pt x="16092" y="328607"/>
                  </a:lnTo>
                  <a:lnTo>
                    <a:pt x="16770" y="333959"/>
                  </a:lnTo>
                  <a:lnTo>
                    <a:pt x="17120" y="336600"/>
                  </a:lnTo>
                  <a:lnTo>
                    <a:pt x="17471" y="339276"/>
                  </a:lnTo>
                  <a:lnTo>
                    <a:pt x="17828" y="341952"/>
                  </a:lnTo>
                  <a:lnTo>
                    <a:pt x="18185" y="344592"/>
                  </a:lnTo>
                  <a:lnTo>
                    <a:pt x="18557" y="347269"/>
                  </a:lnTo>
                  <a:lnTo>
                    <a:pt x="18929" y="349909"/>
                  </a:lnTo>
                  <a:lnTo>
                    <a:pt x="19301" y="352549"/>
                  </a:lnTo>
                  <a:lnTo>
                    <a:pt x="19688" y="355189"/>
                  </a:lnTo>
                  <a:lnTo>
                    <a:pt x="20075" y="357829"/>
                  </a:lnTo>
                  <a:lnTo>
                    <a:pt x="20469" y="360469"/>
                  </a:lnTo>
                  <a:lnTo>
                    <a:pt x="20862" y="363110"/>
                  </a:lnTo>
                  <a:lnTo>
                    <a:pt x="21264" y="365713"/>
                  </a:lnTo>
                  <a:lnTo>
                    <a:pt x="21679" y="368354"/>
                  </a:lnTo>
                  <a:lnTo>
                    <a:pt x="22088" y="370958"/>
                  </a:lnTo>
                  <a:lnTo>
                    <a:pt x="22511" y="373562"/>
                  </a:lnTo>
                  <a:lnTo>
                    <a:pt x="22934" y="376166"/>
                  </a:lnTo>
                  <a:lnTo>
                    <a:pt x="23364" y="378770"/>
                  </a:lnTo>
                  <a:lnTo>
                    <a:pt x="23802" y="381337"/>
                  </a:lnTo>
                  <a:lnTo>
                    <a:pt x="24240" y="383941"/>
                  </a:lnTo>
                  <a:lnTo>
                    <a:pt x="24692" y="386509"/>
                  </a:lnTo>
                  <a:lnTo>
                    <a:pt x="25144" y="389077"/>
                  </a:lnTo>
                  <a:lnTo>
                    <a:pt x="25604" y="391609"/>
                  </a:lnTo>
                  <a:lnTo>
                    <a:pt x="26063" y="394176"/>
                  </a:lnTo>
                  <a:lnTo>
                    <a:pt x="26537" y="396708"/>
                  </a:lnTo>
                  <a:lnTo>
                    <a:pt x="27012" y="399240"/>
                  </a:lnTo>
                  <a:lnTo>
                    <a:pt x="27493" y="401771"/>
                  </a:lnTo>
                  <a:lnTo>
                    <a:pt x="27982" y="404267"/>
                  </a:lnTo>
                  <a:lnTo>
                    <a:pt x="28478" y="406762"/>
                  </a:lnTo>
                  <a:lnTo>
                    <a:pt x="28974" y="409258"/>
                  </a:lnTo>
                  <a:lnTo>
                    <a:pt x="29477" y="411717"/>
                  </a:lnTo>
                  <a:lnTo>
                    <a:pt x="29988" y="414212"/>
                  </a:lnTo>
                  <a:lnTo>
                    <a:pt x="30505" y="416672"/>
                  </a:lnTo>
                  <a:lnTo>
                    <a:pt x="31031" y="419095"/>
                  </a:lnTo>
                  <a:lnTo>
                    <a:pt x="31563" y="421518"/>
                  </a:lnTo>
                  <a:lnTo>
                    <a:pt x="32096" y="423941"/>
                  </a:lnTo>
                  <a:lnTo>
                    <a:pt x="32643" y="426364"/>
                  </a:lnTo>
                  <a:lnTo>
                    <a:pt x="33190" y="428751"/>
                  </a:lnTo>
                  <a:lnTo>
                    <a:pt x="33744" y="431138"/>
                  </a:lnTo>
                  <a:lnTo>
                    <a:pt x="34306" y="433489"/>
                  </a:lnTo>
                  <a:lnTo>
                    <a:pt x="34867" y="435876"/>
                  </a:lnTo>
                  <a:lnTo>
                    <a:pt x="35444" y="438191"/>
                  </a:lnTo>
                  <a:lnTo>
                    <a:pt x="36020" y="440542"/>
                  </a:lnTo>
                  <a:lnTo>
                    <a:pt x="36611" y="442820"/>
                  </a:lnTo>
                  <a:lnTo>
                    <a:pt x="37202" y="445135"/>
                  </a:lnTo>
                  <a:lnTo>
                    <a:pt x="37800" y="447413"/>
                  </a:lnTo>
                  <a:lnTo>
                    <a:pt x="38405" y="449692"/>
                  </a:lnTo>
                  <a:lnTo>
                    <a:pt x="39018" y="451934"/>
                  </a:lnTo>
                  <a:lnTo>
                    <a:pt x="39638" y="454140"/>
                  </a:lnTo>
                  <a:lnTo>
                    <a:pt x="40265" y="456382"/>
                  </a:lnTo>
                  <a:lnTo>
                    <a:pt x="40900" y="458588"/>
                  </a:lnTo>
                  <a:lnTo>
                    <a:pt x="41534" y="460758"/>
                  </a:lnTo>
                  <a:lnTo>
                    <a:pt x="42184" y="462928"/>
                  </a:lnTo>
                  <a:lnTo>
                    <a:pt x="42833" y="465062"/>
                  </a:lnTo>
                  <a:lnTo>
                    <a:pt x="43497" y="467196"/>
                  </a:lnTo>
                  <a:lnTo>
                    <a:pt x="44160" y="469294"/>
                  </a:lnTo>
                  <a:lnTo>
                    <a:pt x="44831" y="471391"/>
                  </a:lnTo>
                  <a:lnTo>
                    <a:pt x="45517" y="473453"/>
                  </a:lnTo>
                  <a:lnTo>
                    <a:pt x="46203" y="475514"/>
                  </a:lnTo>
                  <a:lnTo>
                    <a:pt x="46896" y="477540"/>
                  </a:lnTo>
                  <a:lnTo>
                    <a:pt x="47596" y="479565"/>
                  </a:lnTo>
                  <a:lnTo>
                    <a:pt x="48303" y="481554"/>
                  </a:lnTo>
                  <a:lnTo>
                    <a:pt x="49018" y="483543"/>
                  </a:lnTo>
                  <a:lnTo>
                    <a:pt x="49748" y="485496"/>
                  </a:lnTo>
                  <a:lnTo>
                    <a:pt x="50477" y="487413"/>
                  </a:lnTo>
                  <a:lnTo>
                    <a:pt x="51214" y="489330"/>
                  </a:lnTo>
                  <a:lnTo>
                    <a:pt x="51958" y="491210"/>
                  </a:lnTo>
                  <a:lnTo>
                    <a:pt x="52709" y="493091"/>
                  </a:lnTo>
                  <a:lnTo>
                    <a:pt x="53468" y="494936"/>
                  </a:lnTo>
                  <a:lnTo>
                    <a:pt x="54234" y="496744"/>
                  </a:lnTo>
                  <a:lnTo>
                    <a:pt x="55007" y="498552"/>
                  </a:lnTo>
                  <a:lnTo>
                    <a:pt x="55787" y="500324"/>
                  </a:lnTo>
                  <a:lnTo>
                    <a:pt x="56575" y="502060"/>
                  </a:lnTo>
                  <a:lnTo>
                    <a:pt x="57370" y="503796"/>
                  </a:lnTo>
                  <a:lnTo>
                    <a:pt x="58173" y="505496"/>
                  </a:lnTo>
                  <a:lnTo>
                    <a:pt x="58990" y="507160"/>
                  </a:lnTo>
                  <a:lnTo>
                    <a:pt x="59807" y="508823"/>
                  </a:lnTo>
                  <a:lnTo>
                    <a:pt x="60631" y="510451"/>
                  </a:lnTo>
                  <a:lnTo>
                    <a:pt x="61470" y="512042"/>
                  </a:lnTo>
                  <a:lnTo>
                    <a:pt x="62308" y="513634"/>
                  </a:lnTo>
                  <a:lnTo>
                    <a:pt x="63155" y="515189"/>
                  </a:lnTo>
                  <a:lnTo>
                    <a:pt x="64015" y="516708"/>
                  </a:lnTo>
                  <a:lnTo>
                    <a:pt x="64883" y="518227"/>
                  </a:lnTo>
                  <a:lnTo>
                    <a:pt x="64934" y="518299"/>
                  </a:lnTo>
                  <a:lnTo>
                    <a:pt x="64985" y="518335"/>
                  </a:lnTo>
                  <a:lnTo>
                    <a:pt x="65080" y="518335"/>
                  </a:lnTo>
                  <a:lnTo>
                    <a:pt x="65131" y="518299"/>
                  </a:lnTo>
                  <a:lnTo>
                    <a:pt x="65182" y="518263"/>
                  </a:lnTo>
                  <a:lnTo>
                    <a:pt x="65226" y="518191"/>
                  </a:lnTo>
                  <a:lnTo>
                    <a:pt x="65277" y="518082"/>
                  </a:lnTo>
                  <a:lnTo>
                    <a:pt x="65321" y="517974"/>
                  </a:lnTo>
                  <a:lnTo>
                    <a:pt x="65357" y="517829"/>
                  </a:lnTo>
                  <a:lnTo>
                    <a:pt x="65394" y="517684"/>
                  </a:lnTo>
                  <a:lnTo>
                    <a:pt x="65430" y="517503"/>
                  </a:lnTo>
                  <a:lnTo>
                    <a:pt x="65460" y="517323"/>
                  </a:lnTo>
                  <a:lnTo>
                    <a:pt x="65489" y="517106"/>
                  </a:lnTo>
                  <a:lnTo>
                    <a:pt x="65518" y="516889"/>
                  </a:lnTo>
                  <a:lnTo>
                    <a:pt x="65533" y="516635"/>
                  </a:lnTo>
                  <a:lnTo>
                    <a:pt x="65547" y="516382"/>
                  </a:lnTo>
                  <a:lnTo>
                    <a:pt x="65554" y="516129"/>
                  </a:lnTo>
                  <a:lnTo>
                    <a:pt x="65562" y="515876"/>
                  </a:lnTo>
                  <a:lnTo>
                    <a:pt x="65562" y="515623"/>
                  </a:lnTo>
                  <a:lnTo>
                    <a:pt x="65554" y="515370"/>
                  </a:lnTo>
                  <a:lnTo>
                    <a:pt x="65547" y="515153"/>
                  </a:lnTo>
                  <a:lnTo>
                    <a:pt x="65533" y="514899"/>
                  </a:lnTo>
                  <a:lnTo>
                    <a:pt x="65511" y="514682"/>
                  </a:lnTo>
                  <a:lnTo>
                    <a:pt x="65489" y="514465"/>
                  </a:lnTo>
                  <a:lnTo>
                    <a:pt x="65460" y="514248"/>
                  </a:lnTo>
                  <a:lnTo>
                    <a:pt x="65423" y="514068"/>
                  </a:lnTo>
                  <a:lnTo>
                    <a:pt x="65394" y="513887"/>
                  </a:lnTo>
                  <a:lnTo>
                    <a:pt x="65350" y="513742"/>
                  </a:lnTo>
                  <a:lnTo>
                    <a:pt x="65306" y="513597"/>
                  </a:lnTo>
                  <a:lnTo>
                    <a:pt x="65263" y="513489"/>
                  </a:lnTo>
                  <a:lnTo>
                    <a:pt x="65212" y="513380"/>
                  </a:lnTo>
                  <a:lnTo>
                    <a:pt x="64358" y="511898"/>
                  </a:lnTo>
                  <a:lnTo>
                    <a:pt x="63512" y="510415"/>
                  </a:lnTo>
                  <a:lnTo>
                    <a:pt x="62673" y="508860"/>
                  </a:lnTo>
                  <a:lnTo>
                    <a:pt x="61842" y="507304"/>
                  </a:lnTo>
                  <a:lnTo>
                    <a:pt x="61010" y="505713"/>
                  </a:lnTo>
                  <a:lnTo>
                    <a:pt x="60193" y="504122"/>
                  </a:lnTo>
                  <a:lnTo>
                    <a:pt x="59383" y="502494"/>
                  </a:lnTo>
                  <a:lnTo>
                    <a:pt x="58581" y="500831"/>
                  </a:lnTo>
                  <a:lnTo>
                    <a:pt x="57786" y="499131"/>
                  </a:lnTo>
                  <a:lnTo>
                    <a:pt x="56998" y="497431"/>
                  </a:lnTo>
                  <a:lnTo>
                    <a:pt x="56218" y="495695"/>
                  </a:lnTo>
                  <a:lnTo>
                    <a:pt x="55452" y="493923"/>
                  </a:lnTo>
                  <a:lnTo>
                    <a:pt x="54686" y="492151"/>
                  </a:lnTo>
                  <a:lnTo>
                    <a:pt x="53927" y="490342"/>
                  </a:lnTo>
                  <a:lnTo>
                    <a:pt x="53176" y="488534"/>
                  </a:lnTo>
                  <a:lnTo>
                    <a:pt x="52432" y="486690"/>
                  </a:lnTo>
                  <a:lnTo>
                    <a:pt x="51695" y="484809"/>
                  </a:lnTo>
                  <a:lnTo>
                    <a:pt x="50966" y="482928"/>
                  </a:lnTo>
                  <a:lnTo>
                    <a:pt x="50244" y="481012"/>
                  </a:lnTo>
                  <a:lnTo>
                    <a:pt x="49529" y="479095"/>
                  </a:lnTo>
                  <a:lnTo>
                    <a:pt x="48821" y="477142"/>
                  </a:lnTo>
                  <a:lnTo>
                    <a:pt x="48121" y="475189"/>
                  </a:lnTo>
                  <a:lnTo>
                    <a:pt x="47428" y="473164"/>
                  </a:lnTo>
                  <a:lnTo>
                    <a:pt x="46743" y="471174"/>
                  </a:lnTo>
                  <a:lnTo>
                    <a:pt x="46064" y="469149"/>
                  </a:lnTo>
                  <a:lnTo>
                    <a:pt x="45386" y="467088"/>
                  </a:lnTo>
                  <a:lnTo>
                    <a:pt x="44722" y="465026"/>
                  </a:lnTo>
                  <a:lnTo>
                    <a:pt x="44066" y="462928"/>
                  </a:lnTo>
                  <a:lnTo>
                    <a:pt x="43409" y="460831"/>
                  </a:lnTo>
                  <a:lnTo>
                    <a:pt x="42767" y="458697"/>
                  </a:lnTo>
                  <a:lnTo>
                    <a:pt x="42125" y="456563"/>
                  </a:lnTo>
                  <a:lnTo>
                    <a:pt x="41498" y="454393"/>
                  </a:lnTo>
                  <a:lnTo>
                    <a:pt x="40871" y="452223"/>
                  </a:lnTo>
                  <a:lnTo>
                    <a:pt x="40251" y="450053"/>
                  </a:lnTo>
                  <a:lnTo>
                    <a:pt x="39638" y="447811"/>
                  </a:lnTo>
                  <a:lnTo>
                    <a:pt x="39032" y="445605"/>
                  </a:lnTo>
                  <a:lnTo>
                    <a:pt x="38434" y="443362"/>
                  </a:lnTo>
                  <a:lnTo>
                    <a:pt x="37836" y="441120"/>
                  </a:lnTo>
                  <a:lnTo>
                    <a:pt x="37253" y="438842"/>
                  </a:lnTo>
                  <a:lnTo>
                    <a:pt x="36676" y="436563"/>
                  </a:lnTo>
                  <a:lnTo>
                    <a:pt x="36100" y="434249"/>
                  </a:lnTo>
                  <a:lnTo>
                    <a:pt x="35531" y="431934"/>
                  </a:lnTo>
                  <a:lnTo>
                    <a:pt x="34970" y="429619"/>
                  </a:lnTo>
                  <a:lnTo>
                    <a:pt x="34415" y="427268"/>
                  </a:lnTo>
                  <a:lnTo>
                    <a:pt x="33868" y="424918"/>
                  </a:lnTo>
                  <a:lnTo>
                    <a:pt x="33328" y="422531"/>
                  </a:lnTo>
                  <a:lnTo>
                    <a:pt x="32789" y="420144"/>
                  </a:lnTo>
                  <a:lnTo>
                    <a:pt x="32263" y="417757"/>
                  </a:lnTo>
                  <a:lnTo>
                    <a:pt x="31738" y="415370"/>
                  </a:lnTo>
                  <a:lnTo>
                    <a:pt x="31220" y="412947"/>
                  </a:lnTo>
                  <a:lnTo>
                    <a:pt x="30710" y="410524"/>
                  </a:lnTo>
                  <a:lnTo>
                    <a:pt x="30199" y="408064"/>
                  </a:lnTo>
                  <a:lnTo>
                    <a:pt x="29703" y="405605"/>
                  </a:lnTo>
                  <a:lnTo>
                    <a:pt x="29207" y="403146"/>
                  </a:lnTo>
                  <a:lnTo>
                    <a:pt x="28718" y="400686"/>
                  </a:lnTo>
                  <a:lnTo>
                    <a:pt x="28237" y="398191"/>
                  </a:lnTo>
                  <a:lnTo>
                    <a:pt x="27763" y="395695"/>
                  </a:lnTo>
                  <a:lnTo>
                    <a:pt x="27289" y="393200"/>
                  </a:lnTo>
                  <a:lnTo>
                    <a:pt x="26822" y="390704"/>
                  </a:lnTo>
                  <a:lnTo>
                    <a:pt x="26362" y="388173"/>
                  </a:lnTo>
                  <a:lnTo>
                    <a:pt x="25910" y="385641"/>
                  </a:lnTo>
                  <a:lnTo>
                    <a:pt x="25465" y="383109"/>
                  </a:lnTo>
                  <a:lnTo>
                    <a:pt x="25020" y="380578"/>
                  </a:lnTo>
                  <a:lnTo>
                    <a:pt x="24583" y="378010"/>
                  </a:lnTo>
                  <a:lnTo>
                    <a:pt x="24152" y="375442"/>
                  </a:lnTo>
                  <a:lnTo>
                    <a:pt x="23729" y="372874"/>
                  </a:lnTo>
                  <a:lnTo>
                    <a:pt x="23306" y="370307"/>
                  </a:lnTo>
                  <a:lnTo>
                    <a:pt x="22890" y="367739"/>
                  </a:lnTo>
                  <a:lnTo>
                    <a:pt x="22482" y="365171"/>
                  </a:lnTo>
                  <a:lnTo>
                    <a:pt x="22081" y="362567"/>
                  </a:lnTo>
                  <a:lnTo>
                    <a:pt x="21679" y="359963"/>
                  </a:lnTo>
                  <a:lnTo>
                    <a:pt x="21286" y="357359"/>
                  </a:lnTo>
                  <a:lnTo>
                    <a:pt x="20899" y="354755"/>
                  </a:lnTo>
                  <a:lnTo>
                    <a:pt x="20512" y="352151"/>
                  </a:lnTo>
                  <a:lnTo>
                    <a:pt x="20133" y="349547"/>
                  </a:lnTo>
                  <a:lnTo>
                    <a:pt x="19761" y="346907"/>
                  </a:lnTo>
                  <a:lnTo>
                    <a:pt x="19396" y="344303"/>
                  </a:lnTo>
                  <a:lnTo>
                    <a:pt x="19032" y="341663"/>
                  </a:lnTo>
                  <a:lnTo>
                    <a:pt x="18674" y="339023"/>
                  </a:lnTo>
                  <a:lnTo>
                    <a:pt x="18324" y="336383"/>
                  </a:lnTo>
                  <a:lnTo>
                    <a:pt x="17974" y="333779"/>
                  </a:lnTo>
                  <a:lnTo>
                    <a:pt x="17631" y="331139"/>
                  </a:lnTo>
                  <a:lnTo>
                    <a:pt x="16960" y="325858"/>
                  </a:lnTo>
                  <a:lnTo>
                    <a:pt x="16311" y="320542"/>
                  </a:lnTo>
                  <a:lnTo>
                    <a:pt x="15676" y="315262"/>
                  </a:lnTo>
                  <a:lnTo>
                    <a:pt x="15063" y="309981"/>
                  </a:lnTo>
                  <a:lnTo>
                    <a:pt x="14465" y="304701"/>
                  </a:lnTo>
                  <a:lnTo>
                    <a:pt x="13889" y="299421"/>
                  </a:lnTo>
                  <a:lnTo>
                    <a:pt x="13335" y="294140"/>
                  </a:lnTo>
                  <a:lnTo>
                    <a:pt x="12788" y="288860"/>
                  </a:lnTo>
                  <a:lnTo>
                    <a:pt x="12262" y="283616"/>
                  </a:lnTo>
                  <a:lnTo>
                    <a:pt x="11759" y="278372"/>
                  </a:lnTo>
                  <a:lnTo>
                    <a:pt x="11270" y="273164"/>
                  </a:lnTo>
                  <a:lnTo>
                    <a:pt x="10796" y="267956"/>
                  </a:lnTo>
                  <a:lnTo>
                    <a:pt x="10337" y="262784"/>
                  </a:lnTo>
                  <a:lnTo>
                    <a:pt x="9892" y="257612"/>
                  </a:lnTo>
                  <a:lnTo>
                    <a:pt x="9469" y="252477"/>
                  </a:lnTo>
                  <a:lnTo>
                    <a:pt x="9060" y="247377"/>
                  </a:lnTo>
                  <a:lnTo>
                    <a:pt x="8659" y="242314"/>
                  </a:lnTo>
                  <a:lnTo>
                    <a:pt x="8280" y="237287"/>
                  </a:lnTo>
                  <a:lnTo>
                    <a:pt x="7915" y="232296"/>
                  </a:lnTo>
                  <a:lnTo>
                    <a:pt x="7558" y="227305"/>
                  </a:lnTo>
                  <a:lnTo>
                    <a:pt x="7222" y="222386"/>
                  </a:lnTo>
                  <a:lnTo>
                    <a:pt x="6901" y="217504"/>
                  </a:lnTo>
                  <a:lnTo>
                    <a:pt x="6588" y="212694"/>
                  </a:lnTo>
                  <a:lnTo>
                    <a:pt x="6259" y="207486"/>
                  </a:lnTo>
                  <a:lnTo>
                    <a:pt x="5953" y="202278"/>
                  </a:lnTo>
                  <a:lnTo>
                    <a:pt x="5654" y="197142"/>
                  </a:lnTo>
                  <a:lnTo>
                    <a:pt x="5362" y="192007"/>
                  </a:lnTo>
                  <a:lnTo>
                    <a:pt x="5092" y="186871"/>
                  </a:lnTo>
                  <a:lnTo>
                    <a:pt x="4822" y="181808"/>
                  </a:lnTo>
                  <a:lnTo>
                    <a:pt x="4574" y="176745"/>
                  </a:lnTo>
                  <a:lnTo>
                    <a:pt x="4334" y="171754"/>
                  </a:lnTo>
                  <a:lnTo>
                    <a:pt x="4100" y="166763"/>
                  </a:lnTo>
                  <a:lnTo>
                    <a:pt x="3881" y="161844"/>
                  </a:lnTo>
                  <a:lnTo>
                    <a:pt x="3670" y="156926"/>
                  </a:lnTo>
                  <a:lnTo>
                    <a:pt x="3473" y="152079"/>
                  </a:lnTo>
                  <a:lnTo>
                    <a:pt x="3283" y="147233"/>
                  </a:lnTo>
                  <a:lnTo>
                    <a:pt x="3101" y="142459"/>
                  </a:lnTo>
                  <a:lnTo>
                    <a:pt x="2933" y="137757"/>
                  </a:lnTo>
                  <a:lnTo>
                    <a:pt x="2773" y="133056"/>
                  </a:lnTo>
                  <a:lnTo>
                    <a:pt x="2619" y="128426"/>
                  </a:lnTo>
                  <a:lnTo>
                    <a:pt x="2474" y="123870"/>
                  </a:lnTo>
                  <a:lnTo>
                    <a:pt x="2335" y="119349"/>
                  </a:lnTo>
                  <a:lnTo>
                    <a:pt x="2211" y="114864"/>
                  </a:lnTo>
                  <a:lnTo>
                    <a:pt x="2094" y="110452"/>
                  </a:lnTo>
                  <a:lnTo>
                    <a:pt x="1985" y="106112"/>
                  </a:lnTo>
                  <a:lnTo>
                    <a:pt x="1875" y="101844"/>
                  </a:lnTo>
                  <a:lnTo>
                    <a:pt x="1781" y="97613"/>
                  </a:lnTo>
                  <a:lnTo>
                    <a:pt x="1693" y="93454"/>
                  </a:lnTo>
                  <a:lnTo>
                    <a:pt x="1613" y="89367"/>
                  </a:lnTo>
                  <a:lnTo>
                    <a:pt x="1533" y="85352"/>
                  </a:lnTo>
                  <a:lnTo>
                    <a:pt x="1467" y="81410"/>
                  </a:lnTo>
                  <a:lnTo>
                    <a:pt x="1401" y="77541"/>
                  </a:lnTo>
                  <a:lnTo>
                    <a:pt x="1343" y="73707"/>
                  </a:lnTo>
                  <a:lnTo>
                    <a:pt x="1292" y="70018"/>
                  </a:lnTo>
                  <a:lnTo>
                    <a:pt x="1248" y="66365"/>
                  </a:lnTo>
                  <a:lnTo>
                    <a:pt x="1168" y="59313"/>
                  </a:lnTo>
                  <a:lnTo>
                    <a:pt x="1110" y="52622"/>
                  </a:lnTo>
                  <a:lnTo>
                    <a:pt x="1066" y="46257"/>
                  </a:lnTo>
                  <a:lnTo>
                    <a:pt x="1044" y="40289"/>
                  </a:lnTo>
                  <a:lnTo>
                    <a:pt x="1029" y="34683"/>
                  </a:lnTo>
                  <a:lnTo>
                    <a:pt x="1029" y="29476"/>
                  </a:lnTo>
                  <a:lnTo>
                    <a:pt x="1037" y="24702"/>
                  </a:lnTo>
                  <a:lnTo>
                    <a:pt x="1051" y="20325"/>
                  </a:lnTo>
                  <a:lnTo>
                    <a:pt x="1066" y="16420"/>
                  </a:lnTo>
                  <a:lnTo>
                    <a:pt x="1095" y="12984"/>
                  </a:lnTo>
                  <a:lnTo>
                    <a:pt x="1117" y="9982"/>
                  </a:lnTo>
                  <a:lnTo>
                    <a:pt x="1146" y="7523"/>
                  </a:lnTo>
                  <a:lnTo>
                    <a:pt x="1190" y="4087"/>
                  </a:lnTo>
                  <a:lnTo>
                    <a:pt x="1204" y="2785"/>
                  </a:lnTo>
                  <a:lnTo>
                    <a:pt x="1212" y="2532"/>
                  </a:lnTo>
                  <a:lnTo>
                    <a:pt x="1204" y="2242"/>
                  </a:lnTo>
                  <a:lnTo>
                    <a:pt x="1197" y="2025"/>
                  </a:lnTo>
                  <a:lnTo>
                    <a:pt x="1183" y="1772"/>
                  </a:lnTo>
                  <a:lnTo>
                    <a:pt x="1168" y="1555"/>
                  </a:lnTo>
                  <a:lnTo>
                    <a:pt x="1146" y="1302"/>
                  </a:lnTo>
                  <a:lnTo>
                    <a:pt x="1117" y="1121"/>
                  </a:lnTo>
                  <a:lnTo>
                    <a:pt x="1088" y="904"/>
                  </a:lnTo>
                  <a:lnTo>
                    <a:pt x="1059" y="723"/>
                  </a:lnTo>
                  <a:lnTo>
                    <a:pt x="1022" y="579"/>
                  </a:lnTo>
                  <a:lnTo>
                    <a:pt x="978" y="434"/>
                  </a:lnTo>
                  <a:lnTo>
                    <a:pt x="935" y="289"/>
                  </a:lnTo>
                  <a:lnTo>
                    <a:pt x="891" y="181"/>
                  </a:lnTo>
                  <a:lnTo>
                    <a:pt x="840" y="109"/>
                  </a:lnTo>
                  <a:lnTo>
                    <a:pt x="796" y="36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1"/>
            <p:cNvSpPr/>
            <p:nvPr/>
          </p:nvSpPr>
          <p:spPr>
            <a:xfrm rot="10800000">
              <a:off x="9460049" y="1421613"/>
              <a:ext cx="529509" cy="506012"/>
            </a:xfrm>
            <a:custGeom>
              <a:avLst/>
              <a:gdLst/>
              <a:ahLst/>
              <a:cxnLst/>
              <a:rect l="l" t="t" r="r" b="b"/>
              <a:pathLst>
                <a:path w="20812" h="86981" extrusionOk="0">
                  <a:moveTo>
                    <a:pt x="20293" y="0"/>
                  </a:moveTo>
                  <a:lnTo>
                    <a:pt x="20264" y="37"/>
                  </a:lnTo>
                  <a:lnTo>
                    <a:pt x="19221" y="326"/>
                  </a:lnTo>
                  <a:lnTo>
                    <a:pt x="17988" y="651"/>
                  </a:lnTo>
                  <a:lnTo>
                    <a:pt x="16595" y="977"/>
                  </a:lnTo>
                  <a:lnTo>
                    <a:pt x="15092" y="1302"/>
                  </a:lnTo>
                  <a:lnTo>
                    <a:pt x="11854" y="1953"/>
                  </a:lnTo>
                  <a:lnTo>
                    <a:pt x="8571" y="2532"/>
                  </a:lnTo>
                  <a:lnTo>
                    <a:pt x="5508" y="3074"/>
                  </a:lnTo>
                  <a:lnTo>
                    <a:pt x="2955" y="3472"/>
                  </a:lnTo>
                  <a:lnTo>
                    <a:pt x="511" y="3870"/>
                  </a:lnTo>
                  <a:lnTo>
                    <a:pt x="460" y="3870"/>
                  </a:lnTo>
                  <a:lnTo>
                    <a:pt x="416" y="3942"/>
                  </a:lnTo>
                  <a:lnTo>
                    <a:pt x="365" y="3979"/>
                  </a:lnTo>
                  <a:lnTo>
                    <a:pt x="322" y="4087"/>
                  </a:lnTo>
                  <a:lnTo>
                    <a:pt x="278" y="4196"/>
                  </a:lnTo>
                  <a:lnTo>
                    <a:pt x="241" y="4304"/>
                  </a:lnTo>
                  <a:lnTo>
                    <a:pt x="168" y="4593"/>
                  </a:lnTo>
                  <a:lnTo>
                    <a:pt x="103" y="4955"/>
                  </a:lnTo>
                  <a:lnTo>
                    <a:pt x="81" y="5136"/>
                  </a:lnTo>
                  <a:lnTo>
                    <a:pt x="59" y="5353"/>
                  </a:lnTo>
                  <a:lnTo>
                    <a:pt x="44" y="5570"/>
                  </a:lnTo>
                  <a:lnTo>
                    <a:pt x="30" y="5823"/>
                  </a:lnTo>
                  <a:lnTo>
                    <a:pt x="15" y="6040"/>
                  </a:lnTo>
                  <a:lnTo>
                    <a:pt x="15" y="6293"/>
                  </a:lnTo>
                  <a:lnTo>
                    <a:pt x="8" y="7595"/>
                  </a:lnTo>
                  <a:lnTo>
                    <a:pt x="1" y="8897"/>
                  </a:lnTo>
                  <a:lnTo>
                    <a:pt x="8" y="10272"/>
                  </a:lnTo>
                  <a:lnTo>
                    <a:pt x="15" y="11646"/>
                  </a:lnTo>
                  <a:lnTo>
                    <a:pt x="30" y="13056"/>
                  </a:lnTo>
                  <a:lnTo>
                    <a:pt x="52" y="14467"/>
                  </a:lnTo>
                  <a:lnTo>
                    <a:pt x="81" y="15950"/>
                  </a:lnTo>
                  <a:lnTo>
                    <a:pt x="110" y="17396"/>
                  </a:lnTo>
                  <a:lnTo>
                    <a:pt x="190" y="20434"/>
                  </a:lnTo>
                  <a:lnTo>
                    <a:pt x="285" y="23508"/>
                  </a:lnTo>
                  <a:lnTo>
                    <a:pt x="402" y="26655"/>
                  </a:lnTo>
                  <a:lnTo>
                    <a:pt x="526" y="29838"/>
                  </a:lnTo>
                  <a:lnTo>
                    <a:pt x="672" y="33020"/>
                  </a:lnTo>
                  <a:lnTo>
                    <a:pt x="825" y="36275"/>
                  </a:lnTo>
                  <a:lnTo>
                    <a:pt x="993" y="39494"/>
                  </a:lnTo>
                  <a:lnTo>
                    <a:pt x="1160" y="42713"/>
                  </a:lnTo>
                  <a:lnTo>
                    <a:pt x="1343" y="45895"/>
                  </a:lnTo>
                  <a:lnTo>
                    <a:pt x="1532" y="49078"/>
                  </a:lnTo>
                  <a:lnTo>
                    <a:pt x="1722" y="52188"/>
                  </a:lnTo>
                  <a:lnTo>
                    <a:pt x="1919" y="55262"/>
                  </a:lnTo>
                  <a:lnTo>
                    <a:pt x="2109" y="58228"/>
                  </a:lnTo>
                  <a:lnTo>
                    <a:pt x="2306" y="61121"/>
                  </a:lnTo>
                  <a:lnTo>
                    <a:pt x="2503" y="63942"/>
                  </a:lnTo>
                  <a:lnTo>
                    <a:pt x="2692" y="66619"/>
                  </a:lnTo>
                  <a:lnTo>
                    <a:pt x="3050" y="71610"/>
                  </a:lnTo>
                  <a:lnTo>
                    <a:pt x="3385" y="75986"/>
                  </a:lnTo>
                  <a:lnTo>
                    <a:pt x="3670" y="79638"/>
                  </a:lnTo>
                  <a:lnTo>
                    <a:pt x="3903" y="82532"/>
                  </a:lnTo>
                  <a:lnTo>
                    <a:pt x="4136" y="85389"/>
                  </a:lnTo>
                  <a:lnTo>
                    <a:pt x="4158" y="85642"/>
                  </a:lnTo>
                  <a:lnTo>
                    <a:pt x="4188" y="85859"/>
                  </a:lnTo>
                  <a:lnTo>
                    <a:pt x="4217" y="86040"/>
                  </a:lnTo>
                  <a:lnTo>
                    <a:pt x="4253" y="86257"/>
                  </a:lnTo>
                  <a:lnTo>
                    <a:pt x="4290" y="86402"/>
                  </a:lnTo>
                  <a:lnTo>
                    <a:pt x="4333" y="86546"/>
                  </a:lnTo>
                  <a:lnTo>
                    <a:pt x="4377" y="86655"/>
                  </a:lnTo>
                  <a:lnTo>
                    <a:pt x="4421" y="86763"/>
                  </a:lnTo>
                  <a:lnTo>
                    <a:pt x="4465" y="86872"/>
                  </a:lnTo>
                  <a:lnTo>
                    <a:pt x="4516" y="86908"/>
                  </a:lnTo>
                  <a:lnTo>
                    <a:pt x="4560" y="86944"/>
                  </a:lnTo>
                  <a:lnTo>
                    <a:pt x="4611" y="86980"/>
                  </a:lnTo>
                  <a:lnTo>
                    <a:pt x="4662" y="86944"/>
                  </a:lnTo>
                  <a:lnTo>
                    <a:pt x="4713" y="86908"/>
                  </a:lnTo>
                  <a:lnTo>
                    <a:pt x="4764" y="86836"/>
                  </a:lnTo>
                  <a:lnTo>
                    <a:pt x="4815" y="86763"/>
                  </a:lnTo>
                  <a:lnTo>
                    <a:pt x="4859" y="86655"/>
                  </a:lnTo>
                  <a:lnTo>
                    <a:pt x="4902" y="86510"/>
                  </a:lnTo>
                  <a:lnTo>
                    <a:pt x="4946" y="86365"/>
                  </a:lnTo>
                  <a:lnTo>
                    <a:pt x="4983" y="86185"/>
                  </a:lnTo>
                  <a:lnTo>
                    <a:pt x="5012" y="86004"/>
                  </a:lnTo>
                  <a:lnTo>
                    <a:pt x="5041" y="85823"/>
                  </a:lnTo>
                  <a:lnTo>
                    <a:pt x="5070" y="85606"/>
                  </a:lnTo>
                  <a:lnTo>
                    <a:pt x="5092" y="85389"/>
                  </a:lnTo>
                  <a:lnTo>
                    <a:pt x="5107" y="85136"/>
                  </a:lnTo>
                  <a:lnTo>
                    <a:pt x="5114" y="84919"/>
                  </a:lnTo>
                  <a:lnTo>
                    <a:pt x="5121" y="84666"/>
                  </a:lnTo>
                  <a:lnTo>
                    <a:pt x="5128" y="84412"/>
                  </a:lnTo>
                  <a:lnTo>
                    <a:pt x="5121" y="84159"/>
                  </a:lnTo>
                  <a:lnTo>
                    <a:pt x="5114" y="83906"/>
                  </a:lnTo>
                  <a:lnTo>
                    <a:pt x="5107" y="83689"/>
                  </a:lnTo>
                  <a:lnTo>
                    <a:pt x="5085" y="83436"/>
                  </a:lnTo>
                  <a:lnTo>
                    <a:pt x="4902" y="81157"/>
                  </a:lnTo>
                  <a:lnTo>
                    <a:pt x="4698" y="78662"/>
                  </a:lnTo>
                  <a:lnTo>
                    <a:pt x="4436" y="75299"/>
                  </a:lnTo>
                  <a:lnTo>
                    <a:pt x="4129" y="71284"/>
                  </a:lnTo>
                  <a:lnTo>
                    <a:pt x="3794" y="66655"/>
                  </a:lnTo>
                  <a:lnTo>
                    <a:pt x="3429" y="61483"/>
                  </a:lnTo>
                  <a:lnTo>
                    <a:pt x="3239" y="58771"/>
                  </a:lnTo>
                  <a:lnTo>
                    <a:pt x="3050" y="55950"/>
                  </a:lnTo>
                  <a:lnTo>
                    <a:pt x="2860" y="53056"/>
                  </a:lnTo>
                  <a:lnTo>
                    <a:pt x="2678" y="50091"/>
                  </a:lnTo>
                  <a:lnTo>
                    <a:pt x="2488" y="47089"/>
                  </a:lnTo>
                  <a:lnTo>
                    <a:pt x="2313" y="44015"/>
                  </a:lnTo>
                  <a:lnTo>
                    <a:pt x="2138" y="40941"/>
                  </a:lnTo>
                  <a:lnTo>
                    <a:pt x="1970" y="37866"/>
                  </a:lnTo>
                  <a:lnTo>
                    <a:pt x="1817" y="34756"/>
                  </a:lnTo>
                  <a:lnTo>
                    <a:pt x="1664" y="31682"/>
                  </a:lnTo>
                  <a:lnTo>
                    <a:pt x="1532" y="28608"/>
                  </a:lnTo>
                  <a:lnTo>
                    <a:pt x="1408" y="25606"/>
                  </a:lnTo>
                  <a:lnTo>
                    <a:pt x="1299" y="22604"/>
                  </a:lnTo>
                  <a:lnTo>
                    <a:pt x="1211" y="19711"/>
                  </a:lnTo>
                  <a:lnTo>
                    <a:pt x="1131" y="16854"/>
                  </a:lnTo>
                  <a:lnTo>
                    <a:pt x="1102" y="15480"/>
                  </a:lnTo>
                  <a:lnTo>
                    <a:pt x="1080" y="14105"/>
                  </a:lnTo>
                  <a:lnTo>
                    <a:pt x="1058" y="12767"/>
                  </a:lnTo>
                  <a:lnTo>
                    <a:pt x="1044" y="11429"/>
                  </a:lnTo>
                  <a:lnTo>
                    <a:pt x="1036" y="10163"/>
                  </a:lnTo>
                  <a:lnTo>
                    <a:pt x="1029" y="8897"/>
                  </a:lnTo>
                  <a:lnTo>
                    <a:pt x="4508" y="8319"/>
                  </a:lnTo>
                  <a:lnTo>
                    <a:pt x="7091" y="7885"/>
                  </a:lnTo>
                  <a:lnTo>
                    <a:pt x="9972" y="7378"/>
                  </a:lnTo>
                  <a:lnTo>
                    <a:pt x="12933" y="6836"/>
                  </a:lnTo>
                  <a:lnTo>
                    <a:pt x="15785" y="6257"/>
                  </a:lnTo>
                  <a:lnTo>
                    <a:pt x="17106" y="5968"/>
                  </a:lnTo>
                  <a:lnTo>
                    <a:pt x="18316" y="5678"/>
                  </a:lnTo>
                  <a:lnTo>
                    <a:pt x="19403" y="5389"/>
                  </a:lnTo>
                  <a:lnTo>
                    <a:pt x="20330" y="5100"/>
                  </a:lnTo>
                  <a:lnTo>
                    <a:pt x="20381" y="5064"/>
                  </a:lnTo>
                  <a:lnTo>
                    <a:pt x="20432" y="5027"/>
                  </a:lnTo>
                  <a:lnTo>
                    <a:pt x="20483" y="4955"/>
                  </a:lnTo>
                  <a:lnTo>
                    <a:pt x="20527" y="4847"/>
                  </a:lnTo>
                  <a:lnTo>
                    <a:pt x="20570" y="4702"/>
                  </a:lnTo>
                  <a:lnTo>
                    <a:pt x="20614" y="4593"/>
                  </a:lnTo>
                  <a:lnTo>
                    <a:pt x="20651" y="4413"/>
                  </a:lnTo>
                  <a:lnTo>
                    <a:pt x="20680" y="4232"/>
                  </a:lnTo>
                  <a:lnTo>
                    <a:pt x="20716" y="4051"/>
                  </a:lnTo>
                  <a:lnTo>
                    <a:pt x="20738" y="3834"/>
                  </a:lnTo>
                  <a:lnTo>
                    <a:pt x="20760" y="3617"/>
                  </a:lnTo>
                  <a:lnTo>
                    <a:pt x="20782" y="3400"/>
                  </a:lnTo>
                  <a:lnTo>
                    <a:pt x="20797" y="3147"/>
                  </a:lnTo>
                  <a:lnTo>
                    <a:pt x="20804" y="2930"/>
                  </a:lnTo>
                  <a:lnTo>
                    <a:pt x="20811" y="2640"/>
                  </a:lnTo>
                  <a:lnTo>
                    <a:pt x="20811" y="2387"/>
                  </a:lnTo>
                  <a:lnTo>
                    <a:pt x="20804" y="2134"/>
                  </a:lnTo>
                  <a:lnTo>
                    <a:pt x="20797" y="1917"/>
                  </a:lnTo>
                  <a:lnTo>
                    <a:pt x="20775" y="1664"/>
                  </a:lnTo>
                  <a:lnTo>
                    <a:pt x="20760" y="1447"/>
                  </a:lnTo>
                  <a:lnTo>
                    <a:pt x="20738" y="1230"/>
                  </a:lnTo>
                  <a:lnTo>
                    <a:pt x="20709" y="1049"/>
                  </a:lnTo>
                  <a:lnTo>
                    <a:pt x="20643" y="687"/>
                  </a:lnTo>
                  <a:lnTo>
                    <a:pt x="20570" y="398"/>
                  </a:lnTo>
                  <a:lnTo>
                    <a:pt x="20534" y="290"/>
                  </a:lnTo>
                  <a:lnTo>
                    <a:pt x="20490" y="181"/>
                  </a:lnTo>
                  <a:lnTo>
                    <a:pt x="20439" y="109"/>
                  </a:lnTo>
                  <a:lnTo>
                    <a:pt x="20395" y="73"/>
                  </a:lnTo>
                  <a:lnTo>
                    <a:pt x="20344" y="37"/>
                  </a:lnTo>
                  <a:lnTo>
                    <a:pt x="20293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1"/>
            <p:cNvSpPr/>
            <p:nvPr/>
          </p:nvSpPr>
          <p:spPr>
            <a:xfrm rot="10800000">
              <a:off x="9518133" y="2153543"/>
              <a:ext cx="723076" cy="338957"/>
            </a:xfrm>
            <a:custGeom>
              <a:avLst/>
              <a:gdLst/>
              <a:ahLst/>
              <a:cxnLst/>
              <a:rect l="l" t="t" r="r" b="b"/>
              <a:pathLst>
                <a:path w="28420" h="58265" extrusionOk="0">
                  <a:moveTo>
                    <a:pt x="10796" y="1"/>
                  </a:moveTo>
                  <a:lnTo>
                    <a:pt x="10264" y="37"/>
                  </a:lnTo>
                  <a:lnTo>
                    <a:pt x="9746" y="146"/>
                  </a:lnTo>
                  <a:lnTo>
                    <a:pt x="9235" y="326"/>
                  </a:lnTo>
                  <a:lnTo>
                    <a:pt x="8739" y="616"/>
                  </a:lnTo>
                  <a:lnTo>
                    <a:pt x="8250" y="941"/>
                  </a:lnTo>
                  <a:lnTo>
                    <a:pt x="7776" y="1303"/>
                  </a:lnTo>
                  <a:lnTo>
                    <a:pt x="7317" y="1737"/>
                  </a:lnTo>
                  <a:lnTo>
                    <a:pt x="6864" y="2207"/>
                  </a:lnTo>
                  <a:lnTo>
                    <a:pt x="6427" y="2750"/>
                  </a:lnTo>
                  <a:lnTo>
                    <a:pt x="6004" y="3328"/>
                  </a:lnTo>
                  <a:lnTo>
                    <a:pt x="5588" y="3943"/>
                  </a:lnTo>
                  <a:lnTo>
                    <a:pt x="5187" y="4558"/>
                  </a:lnTo>
                  <a:lnTo>
                    <a:pt x="4800" y="5245"/>
                  </a:lnTo>
                  <a:lnTo>
                    <a:pt x="4428" y="5932"/>
                  </a:lnTo>
                  <a:lnTo>
                    <a:pt x="4071" y="6655"/>
                  </a:lnTo>
                  <a:lnTo>
                    <a:pt x="3721" y="7379"/>
                  </a:lnTo>
                  <a:lnTo>
                    <a:pt x="3392" y="8102"/>
                  </a:lnTo>
                  <a:lnTo>
                    <a:pt x="3071" y="8862"/>
                  </a:lnTo>
                  <a:lnTo>
                    <a:pt x="2772" y="9585"/>
                  </a:lnTo>
                  <a:lnTo>
                    <a:pt x="2481" y="10344"/>
                  </a:lnTo>
                  <a:lnTo>
                    <a:pt x="2203" y="11068"/>
                  </a:lnTo>
                  <a:lnTo>
                    <a:pt x="1948" y="11791"/>
                  </a:lnTo>
                  <a:lnTo>
                    <a:pt x="1700" y="12514"/>
                  </a:lnTo>
                  <a:lnTo>
                    <a:pt x="1262" y="13889"/>
                  </a:lnTo>
                  <a:lnTo>
                    <a:pt x="883" y="15118"/>
                  </a:lnTo>
                  <a:lnTo>
                    <a:pt x="570" y="16203"/>
                  </a:lnTo>
                  <a:lnTo>
                    <a:pt x="322" y="17144"/>
                  </a:lnTo>
                  <a:lnTo>
                    <a:pt x="139" y="17831"/>
                  </a:lnTo>
                  <a:lnTo>
                    <a:pt x="1" y="18410"/>
                  </a:lnTo>
                  <a:lnTo>
                    <a:pt x="307" y="20073"/>
                  </a:lnTo>
                  <a:lnTo>
                    <a:pt x="621" y="21701"/>
                  </a:lnTo>
                  <a:lnTo>
                    <a:pt x="934" y="23256"/>
                  </a:lnTo>
                  <a:lnTo>
                    <a:pt x="1255" y="24775"/>
                  </a:lnTo>
                  <a:lnTo>
                    <a:pt x="1569" y="26258"/>
                  </a:lnTo>
                  <a:lnTo>
                    <a:pt x="1882" y="27704"/>
                  </a:lnTo>
                  <a:lnTo>
                    <a:pt x="2196" y="29115"/>
                  </a:lnTo>
                  <a:lnTo>
                    <a:pt x="2510" y="30489"/>
                  </a:lnTo>
                  <a:lnTo>
                    <a:pt x="2831" y="31791"/>
                  </a:lnTo>
                  <a:lnTo>
                    <a:pt x="3144" y="33093"/>
                  </a:lnTo>
                  <a:lnTo>
                    <a:pt x="3465" y="34323"/>
                  </a:lnTo>
                  <a:lnTo>
                    <a:pt x="3779" y="35552"/>
                  </a:lnTo>
                  <a:lnTo>
                    <a:pt x="4093" y="36710"/>
                  </a:lnTo>
                  <a:lnTo>
                    <a:pt x="4414" y="37867"/>
                  </a:lnTo>
                  <a:lnTo>
                    <a:pt x="4727" y="38952"/>
                  </a:lnTo>
                  <a:lnTo>
                    <a:pt x="5048" y="40001"/>
                  </a:lnTo>
                  <a:lnTo>
                    <a:pt x="5362" y="41050"/>
                  </a:lnTo>
                  <a:lnTo>
                    <a:pt x="5676" y="42026"/>
                  </a:lnTo>
                  <a:lnTo>
                    <a:pt x="5996" y="43003"/>
                  </a:lnTo>
                  <a:lnTo>
                    <a:pt x="6310" y="43907"/>
                  </a:lnTo>
                  <a:lnTo>
                    <a:pt x="6624" y="44811"/>
                  </a:lnTo>
                  <a:lnTo>
                    <a:pt x="6945" y="45643"/>
                  </a:lnTo>
                  <a:lnTo>
                    <a:pt x="7258" y="46475"/>
                  </a:lnTo>
                  <a:lnTo>
                    <a:pt x="7572" y="47270"/>
                  </a:lnTo>
                  <a:lnTo>
                    <a:pt x="7886" y="48030"/>
                  </a:lnTo>
                  <a:lnTo>
                    <a:pt x="8199" y="48753"/>
                  </a:lnTo>
                  <a:lnTo>
                    <a:pt x="8513" y="49440"/>
                  </a:lnTo>
                  <a:lnTo>
                    <a:pt x="8819" y="50127"/>
                  </a:lnTo>
                  <a:lnTo>
                    <a:pt x="9133" y="50742"/>
                  </a:lnTo>
                  <a:lnTo>
                    <a:pt x="9447" y="51357"/>
                  </a:lnTo>
                  <a:lnTo>
                    <a:pt x="9753" y="51936"/>
                  </a:lnTo>
                  <a:lnTo>
                    <a:pt x="10059" y="52478"/>
                  </a:lnTo>
                  <a:lnTo>
                    <a:pt x="10373" y="52984"/>
                  </a:lnTo>
                  <a:lnTo>
                    <a:pt x="10679" y="53491"/>
                  </a:lnTo>
                  <a:lnTo>
                    <a:pt x="10986" y="53961"/>
                  </a:lnTo>
                  <a:lnTo>
                    <a:pt x="11285" y="54395"/>
                  </a:lnTo>
                  <a:lnTo>
                    <a:pt x="11591" y="54793"/>
                  </a:lnTo>
                  <a:lnTo>
                    <a:pt x="11898" y="55191"/>
                  </a:lnTo>
                  <a:lnTo>
                    <a:pt x="12197" y="55552"/>
                  </a:lnTo>
                  <a:lnTo>
                    <a:pt x="12496" y="55878"/>
                  </a:lnTo>
                  <a:lnTo>
                    <a:pt x="12795" y="56203"/>
                  </a:lnTo>
                  <a:lnTo>
                    <a:pt x="13094" y="56493"/>
                  </a:lnTo>
                  <a:lnTo>
                    <a:pt x="13685" y="56999"/>
                  </a:lnTo>
                  <a:lnTo>
                    <a:pt x="14268" y="57397"/>
                  </a:lnTo>
                  <a:lnTo>
                    <a:pt x="14852" y="57722"/>
                  </a:lnTo>
                  <a:lnTo>
                    <a:pt x="15421" y="57975"/>
                  </a:lnTo>
                  <a:lnTo>
                    <a:pt x="15982" y="58156"/>
                  </a:lnTo>
                  <a:lnTo>
                    <a:pt x="16544" y="58229"/>
                  </a:lnTo>
                  <a:lnTo>
                    <a:pt x="17091" y="58265"/>
                  </a:lnTo>
                  <a:lnTo>
                    <a:pt x="17638" y="58192"/>
                  </a:lnTo>
                  <a:lnTo>
                    <a:pt x="18171" y="58084"/>
                  </a:lnTo>
                  <a:lnTo>
                    <a:pt x="18696" y="57939"/>
                  </a:lnTo>
                  <a:lnTo>
                    <a:pt x="19206" y="57686"/>
                  </a:lnTo>
                  <a:lnTo>
                    <a:pt x="19710" y="57433"/>
                  </a:lnTo>
                  <a:lnTo>
                    <a:pt x="20206" y="57107"/>
                  </a:lnTo>
                  <a:lnTo>
                    <a:pt x="20694" y="56710"/>
                  </a:lnTo>
                  <a:lnTo>
                    <a:pt x="21161" y="56312"/>
                  </a:lnTo>
                  <a:lnTo>
                    <a:pt x="21628" y="55878"/>
                  </a:lnTo>
                  <a:lnTo>
                    <a:pt x="22080" y="55371"/>
                  </a:lnTo>
                  <a:lnTo>
                    <a:pt x="22518" y="54865"/>
                  </a:lnTo>
                  <a:lnTo>
                    <a:pt x="22941" y="54323"/>
                  </a:lnTo>
                  <a:lnTo>
                    <a:pt x="23357" y="53780"/>
                  </a:lnTo>
                  <a:lnTo>
                    <a:pt x="23751" y="53201"/>
                  </a:lnTo>
                  <a:lnTo>
                    <a:pt x="24137" y="52587"/>
                  </a:lnTo>
                  <a:lnTo>
                    <a:pt x="24509" y="51972"/>
                  </a:lnTo>
                  <a:lnTo>
                    <a:pt x="24867" y="51357"/>
                  </a:lnTo>
                  <a:lnTo>
                    <a:pt x="25210" y="50742"/>
                  </a:lnTo>
                  <a:lnTo>
                    <a:pt x="25538" y="50127"/>
                  </a:lnTo>
                  <a:lnTo>
                    <a:pt x="25851" y="49513"/>
                  </a:lnTo>
                  <a:lnTo>
                    <a:pt x="26428" y="48319"/>
                  </a:lnTo>
                  <a:lnTo>
                    <a:pt x="26938" y="47198"/>
                  </a:lnTo>
                  <a:lnTo>
                    <a:pt x="27376" y="46149"/>
                  </a:lnTo>
                  <a:lnTo>
                    <a:pt x="27748" y="45245"/>
                  </a:lnTo>
                  <a:lnTo>
                    <a:pt x="28032" y="44485"/>
                  </a:lnTo>
                  <a:lnTo>
                    <a:pt x="28244" y="43871"/>
                  </a:lnTo>
                  <a:lnTo>
                    <a:pt x="28419" y="43364"/>
                  </a:lnTo>
                  <a:lnTo>
                    <a:pt x="28047" y="41520"/>
                  </a:lnTo>
                  <a:lnTo>
                    <a:pt x="27675" y="39711"/>
                  </a:lnTo>
                  <a:lnTo>
                    <a:pt x="27310" y="37975"/>
                  </a:lnTo>
                  <a:lnTo>
                    <a:pt x="26938" y="36276"/>
                  </a:lnTo>
                  <a:lnTo>
                    <a:pt x="26574" y="34612"/>
                  </a:lnTo>
                  <a:lnTo>
                    <a:pt x="26209" y="33021"/>
                  </a:lnTo>
                  <a:lnTo>
                    <a:pt x="25844" y="31429"/>
                  </a:lnTo>
                  <a:lnTo>
                    <a:pt x="25487" y="29910"/>
                  </a:lnTo>
                  <a:lnTo>
                    <a:pt x="25122" y="28464"/>
                  </a:lnTo>
                  <a:lnTo>
                    <a:pt x="24765" y="27017"/>
                  </a:lnTo>
                  <a:lnTo>
                    <a:pt x="24407" y="25643"/>
                  </a:lnTo>
                  <a:lnTo>
                    <a:pt x="24050" y="24305"/>
                  </a:lnTo>
                  <a:lnTo>
                    <a:pt x="23692" y="23003"/>
                  </a:lnTo>
                  <a:lnTo>
                    <a:pt x="23342" y="21737"/>
                  </a:lnTo>
                  <a:lnTo>
                    <a:pt x="22992" y="20543"/>
                  </a:lnTo>
                  <a:lnTo>
                    <a:pt x="22642" y="19350"/>
                  </a:lnTo>
                  <a:lnTo>
                    <a:pt x="22292" y="18229"/>
                  </a:lnTo>
                  <a:lnTo>
                    <a:pt x="21942" y="17144"/>
                  </a:lnTo>
                  <a:lnTo>
                    <a:pt x="21599" y="16095"/>
                  </a:lnTo>
                  <a:lnTo>
                    <a:pt x="21256" y="15046"/>
                  </a:lnTo>
                  <a:lnTo>
                    <a:pt x="20913" y="14106"/>
                  </a:lnTo>
                  <a:lnTo>
                    <a:pt x="20570" y="13165"/>
                  </a:lnTo>
                  <a:lnTo>
                    <a:pt x="20235" y="12261"/>
                  </a:lnTo>
                  <a:lnTo>
                    <a:pt x="19899" y="11393"/>
                  </a:lnTo>
                  <a:lnTo>
                    <a:pt x="19564" y="10561"/>
                  </a:lnTo>
                  <a:lnTo>
                    <a:pt x="19236" y="9766"/>
                  </a:lnTo>
                  <a:lnTo>
                    <a:pt x="18900" y="9006"/>
                  </a:lnTo>
                  <a:lnTo>
                    <a:pt x="18572" y="8283"/>
                  </a:lnTo>
                  <a:lnTo>
                    <a:pt x="18244" y="7596"/>
                  </a:lnTo>
                  <a:lnTo>
                    <a:pt x="17923" y="6945"/>
                  </a:lnTo>
                  <a:lnTo>
                    <a:pt x="17602" y="6330"/>
                  </a:lnTo>
                  <a:lnTo>
                    <a:pt x="17281" y="5751"/>
                  </a:lnTo>
                  <a:lnTo>
                    <a:pt x="16960" y="5209"/>
                  </a:lnTo>
                  <a:lnTo>
                    <a:pt x="16646" y="4666"/>
                  </a:lnTo>
                  <a:lnTo>
                    <a:pt x="16332" y="4196"/>
                  </a:lnTo>
                  <a:lnTo>
                    <a:pt x="16019" y="3726"/>
                  </a:lnTo>
                  <a:lnTo>
                    <a:pt x="15705" y="3292"/>
                  </a:lnTo>
                  <a:lnTo>
                    <a:pt x="15399" y="2894"/>
                  </a:lnTo>
                  <a:lnTo>
                    <a:pt x="15092" y="2496"/>
                  </a:lnTo>
                  <a:lnTo>
                    <a:pt x="14793" y="2171"/>
                  </a:lnTo>
                  <a:lnTo>
                    <a:pt x="14487" y="1845"/>
                  </a:lnTo>
                  <a:lnTo>
                    <a:pt x="14188" y="1556"/>
                  </a:lnTo>
                  <a:lnTo>
                    <a:pt x="13896" y="1303"/>
                  </a:lnTo>
                  <a:lnTo>
                    <a:pt x="13597" y="1050"/>
                  </a:lnTo>
                  <a:lnTo>
                    <a:pt x="13305" y="833"/>
                  </a:lnTo>
                  <a:lnTo>
                    <a:pt x="13021" y="652"/>
                  </a:lnTo>
                  <a:lnTo>
                    <a:pt x="12729" y="507"/>
                  </a:lnTo>
                  <a:lnTo>
                    <a:pt x="12445" y="363"/>
                  </a:lnTo>
                  <a:lnTo>
                    <a:pt x="12167" y="254"/>
                  </a:lnTo>
                  <a:lnTo>
                    <a:pt x="11883" y="146"/>
                  </a:lnTo>
                  <a:lnTo>
                    <a:pt x="11336" y="37"/>
                  </a:lnTo>
                  <a:lnTo>
                    <a:pt x="107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1"/>
            <p:cNvSpPr/>
            <p:nvPr/>
          </p:nvSpPr>
          <p:spPr>
            <a:xfrm rot="10800000">
              <a:off x="10164728" y="1475449"/>
              <a:ext cx="302333" cy="801407"/>
            </a:xfrm>
            <a:custGeom>
              <a:avLst/>
              <a:gdLst/>
              <a:ahLst/>
              <a:cxnLst/>
              <a:rect l="l" t="t" r="r" b="b"/>
              <a:pathLst>
                <a:path w="11883" h="137758" extrusionOk="0">
                  <a:moveTo>
                    <a:pt x="1955" y="0"/>
                  </a:moveTo>
                  <a:lnTo>
                    <a:pt x="1788" y="2098"/>
                  </a:lnTo>
                  <a:lnTo>
                    <a:pt x="1634" y="4196"/>
                  </a:lnTo>
                  <a:lnTo>
                    <a:pt x="1481" y="6293"/>
                  </a:lnTo>
                  <a:lnTo>
                    <a:pt x="1343" y="8355"/>
                  </a:lnTo>
                  <a:lnTo>
                    <a:pt x="1211" y="10416"/>
                  </a:lnTo>
                  <a:lnTo>
                    <a:pt x="1087" y="12442"/>
                  </a:lnTo>
                  <a:lnTo>
                    <a:pt x="963" y="14467"/>
                  </a:lnTo>
                  <a:lnTo>
                    <a:pt x="854" y="16456"/>
                  </a:lnTo>
                  <a:lnTo>
                    <a:pt x="752" y="18445"/>
                  </a:lnTo>
                  <a:lnTo>
                    <a:pt x="657" y="20434"/>
                  </a:lnTo>
                  <a:lnTo>
                    <a:pt x="569" y="22387"/>
                  </a:lnTo>
                  <a:lnTo>
                    <a:pt x="482" y="24304"/>
                  </a:lnTo>
                  <a:lnTo>
                    <a:pt x="409" y="26257"/>
                  </a:lnTo>
                  <a:lnTo>
                    <a:pt x="343" y="28138"/>
                  </a:lnTo>
                  <a:lnTo>
                    <a:pt x="278" y="30054"/>
                  </a:lnTo>
                  <a:lnTo>
                    <a:pt x="227" y="31899"/>
                  </a:lnTo>
                  <a:lnTo>
                    <a:pt x="176" y="33780"/>
                  </a:lnTo>
                  <a:lnTo>
                    <a:pt x="132" y="35624"/>
                  </a:lnTo>
                  <a:lnTo>
                    <a:pt x="95" y="37432"/>
                  </a:lnTo>
                  <a:lnTo>
                    <a:pt x="66" y="39241"/>
                  </a:lnTo>
                  <a:lnTo>
                    <a:pt x="37" y="41049"/>
                  </a:lnTo>
                  <a:lnTo>
                    <a:pt x="22" y="42821"/>
                  </a:lnTo>
                  <a:lnTo>
                    <a:pt x="8" y="44593"/>
                  </a:lnTo>
                  <a:lnTo>
                    <a:pt x="0" y="46329"/>
                  </a:lnTo>
                  <a:lnTo>
                    <a:pt x="0" y="48065"/>
                  </a:lnTo>
                  <a:lnTo>
                    <a:pt x="8" y="49765"/>
                  </a:lnTo>
                  <a:lnTo>
                    <a:pt x="15" y="51465"/>
                  </a:lnTo>
                  <a:lnTo>
                    <a:pt x="30" y="53165"/>
                  </a:lnTo>
                  <a:lnTo>
                    <a:pt x="51" y="54828"/>
                  </a:lnTo>
                  <a:lnTo>
                    <a:pt x="73" y="56492"/>
                  </a:lnTo>
                  <a:lnTo>
                    <a:pt x="103" y="58120"/>
                  </a:lnTo>
                  <a:lnTo>
                    <a:pt x="139" y="59711"/>
                  </a:lnTo>
                  <a:lnTo>
                    <a:pt x="176" y="61338"/>
                  </a:lnTo>
                  <a:lnTo>
                    <a:pt x="219" y="62930"/>
                  </a:lnTo>
                  <a:lnTo>
                    <a:pt x="270" y="64485"/>
                  </a:lnTo>
                  <a:lnTo>
                    <a:pt x="321" y="66040"/>
                  </a:lnTo>
                  <a:lnTo>
                    <a:pt x="380" y="67559"/>
                  </a:lnTo>
                  <a:lnTo>
                    <a:pt x="445" y="69078"/>
                  </a:lnTo>
                  <a:lnTo>
                    <a:pt x="511" y="70597"/>
                  </a:lnTo>
                  <a:lnTo>
                    <a:pt x="577" y="72080"/>
                  </a:lnTo>
                  <a:lnTo>
                    <a:pt x="650" y="73563"/>
                  </a:lnTo>
                  <a:lnTo>
                    <a:pt x="730" y="75009"/>
                  </a:lnTo>
                  <a:lnTo>
                    <a:pt x="890" y="77866"/>
                  </a:lnTo>
                  <a:lnTo>
                    <a:pt x="1073" y="80651"/>
                  </a:lnTo>
                  <a:lnTo>
                    <a:pt x="1262" y="83400"/>
                  </a:lnTo>
                  <a:lnTo>
                    <a:pt x="1467" y="86040"/>
                  </a:lnTo>
                  <a:lnTo>
                    <a:pt x="1685" y="88644"/>
                  </a:lnTo>
                  <a:lnTo>
                    <a:pt x="1912" y="91176"/>
                  </a:lnTo>
                  <a:lnTo>
                    <a:pt x="2145" y="93635"/>
                  </a:lnTo>
                  <a:lnTo>
                    <a:pt x="2386" y="96058"/>
                  </a:lnTo>
                  <a:lnTo>
                    <a:pt x="2641" y="98373"/>
                  </a:lnTo>
                  <a:lnTo>
                    <a:pt x="2896" y="100651"/>
                  </a:lnTo>
                  <a:lnTo>
                    <a:pt x="3159" y="102857"/>
                  </a:lnTo>
                  <a:lnTo>
                    <a:pt x="3429" y="104991"/>
                  </a:lnTo>
                  <a:lnTo>
                    <a:pt x="3706" y="107053"/>
                  </a:lnTo>
                  <a:lnTo>
                    <a:pt x="3983" y="109042"/>
                  </a:lnTo>
                  <a:lnTo>
                    <a:pt x="4268" y="110995"/>
                  </a:lnTo>
                  <a:lnTo>
                    <a:pt x="4545" y="112839"/>
                  </a:lnTo>
                  <a:lnTo>
                    <a:pt x="4829" y="114647"/>
                  </a:lnTo>
                  <a:lnTo>
                    <a:pt x="5114" y="116383"/>
                  </a:lnTo>
                  <a:lnTo>
                    <a:pt x="5398" y="118047"/>
                  </a:lnTo>
                  <a:lnTo>
                    <a:pt x="5675" y="119638"/>
                  </a:lnTo>
                  <a:lnTo>
                    <a:pt x="5960" y="121194"/>
                  </a:lnTo>
                  <a:lnTo>
                    <a:pt x="6230" y="122640"/>
                  </a:lnTo>
                  <a:lnTo>
                    <a:pt x="6507" y="124051"/>
                  </a:lnTo>
                  <a:lnTo>
                    <a:pt x="6770" y="125389"/>
                  </a:lnTo>
                  <a:lnTo>
                    <a:pt x="7032" y="126655"/>
                  </a:lnTo>
                  <a:lnTo>
                    <a:pt x="7287" y="127848"/>
                  </a:lnTo>
                  <a:lnTo>
                    <a:pt x="7535" y="128969"/>
                  </a:lnTo>
                  <a:lnTo>
                    <a:pt x="8002" y="131031"/>
                  </a:lnTo>
                  <a:lnTo>
                    <a:pt x="8425" y="132803"/>
                  </a:lnTo>
                  <a:lnTo>
                    <a:pt x="8805" y="134322"/>
                  </a:lnTo>
                  <a:lnTo>
                    <a:pt x="9133" y="135552"/>
                  </a:lnTo>
                  <a:lnTo>
                    <a:pt x="9403" y="136528"/>
                  </a:lnTo>
                  <a:lnTo>
                    <a:pt x="9600" y="137215"/>
                  </a:lnTo>
                  <a:lnTo>
                    <a:pt x="9767" y="137758"/>
                  </a:lnTo>
                  <a:lnTo>
                    <a:pt x="9943" y="135298"/>
                  </a:lnTo>
                  <a:lnTo>
                    <a:pt x="10103" y="132875"/>
                  </a:lnTo>
                  <a:lnTo>
                    <a:pt x="10263" y="130452"/>
                  </a:lnTo>
                  <a:lnTo>
                    <a:pt x="10417" y="128065"/>
                  </a:lnTo>
                  <a:lnTo>
                    <a:pt x="10555" y="125714"/>
                  </a:lnTo>
                  <a:lnTo>
                    <a:pt x="10687" y="123400"/>
                  </a:lnTo>
                  <a:lnTo>
                    <a:pt x="10818" y="121085"/>
                  </a:lnTo>
                  <a:lnTo>
                    <a:pt x="10935" y="118807"/>
                  </a:lnTo>
                  <a:lnTo>
                    <a:pt x="11044" y="116564"/>
                  </a:lnTo>
                  <a:lnTo>
                    <a:pt x="11146" y="114322"/>
                  </a:lnTo>
                  <a:lnTo>
                    <a:pt x="11241" y="112116"/>
                  </a:lnTo>
                  <a:lnTo>
                    <a:pt x="11336" y="109946"/>
                  </a:lnTo>
                  <a:lnTo>
                    <a:pt x="11416" y="107812"/>
                  </a:lnTo>
                  <a:lnTo>
                    <a:pt x="11489" y="105678"/>
                  </a:lnTo>
                  <a:lnTo>
                    <a:pt x="11555" y="103581"/>
                  </a:lnTo>
                  <a:lnTo>
                    <a:pt x="11620" y="101519"/>
                  </a:lnTo>
                  <a:lnTo>
                    <a:pt x="11671" y="99458"/>
                  </a:lnTo>
                  <a:lnTo>
                    <a:pt x="11722" y="97432"/>
                  </a:lnTo>
                  <a:lnTo>
                    <a:pt x="11759" y="95443"/>
                  </a:lnTo>
                  <a:lnTo>
                    <a:pt x="11795" y="93454"/>
                  </a:lnTo>
                  <a:lnTo>
                    <a:pt x="11824" y="91501"/>
                  </a:lnTo>
                  <a:lnTo>
                    <a:pt x="11846" y="89584"/>
                  </a:lnTo>
                  <a:lnTo>
                    <a:pt x="11861" y="87704"/>
                  </a:lnTo>
                  <a:lnTo>
                    <a:pt x="11876" y="85823"/>
                  </a:lnTo>
                  <a:lnTo>
                    <a:pt x="11883" y="83978"/>
                  </a:lnTo>
                  <a:lnTo>
                    <a:pt x="11883" y="82134"/>
                  </a:lnTo>
                  <a:lnTo>
                    <a:pt x="11876" y="80326"/>
                  </a:lnTo>
                  <a:lnTo>
                    <a:pt x="11861" y="78553"/>
                  </a:lnTo>
                  <a:lnTo>
                    <a:pt x="11846" y="76781"/>
                  </a:lnTo>
                  <a:lnTo>
                    <a:pt x="11824" y="75045"/>
                  </a:lnTo>
                  <a:lnTo>
                    <a:pt x="11795" y="73346"/>
                  </a:lnTo>
                  <a:lnTo>
                    <a:pt x="11759" y="71682"/>
                  </a:lnTo>
                  <a:lnTo>
                    <a:pt x="11722" y="70018"/>
                  </a:lnTo>
                  <a:lnTo>
                    <a:pt x="11679" y="68355"/>
                  </a:lnTo>
                  <a:lnTo>
                    <a:pt x="11635" y="66727"/>
                  </a:lnTo>
                  <a:lnTo>
                    <a:pt x="11584" y="65136"/>
                  </a:lnTo>
                  <a:lnTo>
                    <a:pt x="11525" y="63581"/>
                  </a:lnTo>
                  <a:lnTo>
                    <a:pt x="11467" y="62025"/>
                  </a:lnTo>
                  <a:lnTo>
                    <a:pt x="11401" y="60507"/>
                  </a:lnTo>
                  <a:lnTo>
                    <a:pt x="11328" y="58988"/>
                  </a:lnTo>
                  <a:lnTo>
                    <a:pt x="11255" y="57505"/>
                  </a:lnTo>
                  <a:lnTo>
                    <a:pt x="11183" y="56058"/>
                  </a:lnTo>
                  <a:lnTo>
                    <a:pt x="11102" y="54611"/>
                  </a:lnTo>
                  <a:lnTo>
                    <a:pt x="11015" y="53201"/>
                  </a:lnTo>
                  <a:lnTo>
                    <a:pt x="10927" y="51790"/>
                  </a:lnTo>
                  <a:lnTo>
                    <a:pt x="10840" y="50416"/>
                  </a:lnTo>
                  <a:lnTo>
                    <a:pt x="10745" y="49078"/>
                  </a:lnTo>
                  <a:lnTo>
                    <a:pt x="10643" y="47740"/>
                  </a:lnTo>
                  <a:lnTo>
                    <a:pt x="10541" y="46438"/>
                  </a:lnTo>
                  <a:lnTo>
                    <a:pt x="10439" y="45136"/>
                  </a:lnTo>
                  <a:lnTo>
                    <a:pt x="10220" y="42640"/>
                  </a:lnTo>
                  <a:lnTo>
                    <a:pt x="9994" y="40217"/>
                  </a:lnTo>
                  <a:lnTo>
                    <a:pt x="9753" y="37866"/>
                  </a:lnTo>
                  <a:lnTo>
                    <a:pt x="9505" y="35588"/>
                  </a:lnTo>
                  <a:lnTo>
                    <a:pt x="9250" y="33382"/>
                  </a:lnTo>
                  <a:lnTo>
                    <a:pt x="8987" y="31284"/>
                  </a:lnTo>
                  <a:lnTo>
                    <a:pt x="8717" y="29259"/>
                  </a:lnTo>
                  <a:lnTo>
                    <a:pt x="8440" y="27306"/>
                  </a:lnTo>
                  <a:lnTo>
                    <a:pt x="8163" y="25425"/>
                  </a:lnTo>
                  <a:lnTo>
                    <a:pt x="7878" y="23617"/>
                  </a:lnTo>
                  <a:lnTo>
                    <a:pt x="7594" y="21917"/>
                  </a:lnTo>
                  <a:lnTo>
                    <a:pt x="7302" y="20253"/>
                  </a:lnTo>
                  <a:lnTo>
                    <a:pt x="7018" y="18662"/>
                  </a:lnTo>
                  <a:lnTo>
                    <a:pt x="6726" y="17179"/>
                  </a:lnTo>
                  <a:lnTo>
                    <a:pt x="6434" y="15733"/>
                  </a:lnTo>
                  <a:lnTo>
                    <a:pt x="6150" y="14358"/>
                  </a:lnTo>
                  <a:lnTo>
                    <a:pt x="5858" y="13056"/>
                  </a:lnTo>
                  <a:lnTo>
                    <a:pt x="5581" y="11827"/>
                  </a:lnTo>
                  <a:lnTo>
                    <a:pt x="5303" y="10669"/>
                  </a:lnTo>
                  <a:lnTo>
                    <a:pt x="5026" y="9584"/>
                  </a:lnTo>
                  <a:lnTo>
                    <a:pt x="4756" y="8536"/>
                  </a:lnTo>
                  <a:lnTo>
                    <a:pt x="4501" y="7559"/>
                  </a:lnTo>
                  <a:lnTo>
                    <a:pt x="4246" y="6655"/>
                  </a:lnTo>
                  <a:lnTo>
                    <a:pt x="3998" y="5823"/>
                  </a:lnTo>
                  <a:lnTo>
                    <a:pt x="3764" y="5027"/>
                  </a:lnTo>
                  <a:lnTo>
                    <a:pt x="3327" y="3653"/>
                  </a:lnTo>
                  <a:lnTo>
                    <a:pt x="2940" y="2496"/>
                  </a:lnTo>
                  <a:lnTo>
                    <a:pt x="2604" y="1592"/>
                  </a:lnTo>
                  <a:lnTo>
                    <a:pt x="2327" y="868"/>
                  </a:lnTo>
                  <a:lnTo>
                    <a:pt x="2123" y="362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1"/>
            <p:cNvSpPr/>
            <p:nvPr/>
          </p:nvSpPr>
          <p:spPr>
            <a:xfrm rot="10800000">
              <a:off x="9871860" y="1934309"/>
              <a:ext cx="535437" cy="498438"/>
            </a:xfrm>
            <a:custGeom>
              <a:avLst/>
              <a:gdLst/>
              <a:ahLst/>
              <a:cxnLst/>
              <a:rect l="l" t="t" r="r" b="b"/>
              <a:pathLst>
                <a:path w="21045" h="85679" extrusionOk="0">
                  <a:moveTo>
                    <a:pt x="1138" y="0"/>
                  </a:moveTo>
                  <a:lnTo>
                    <a:pt x="1058" y="36"/>
                  </a:lnTo>
                  <a:lnTo>
                    <a:pt x="978" y="109"/>
                  </a:lnTo>
                  <a:lnTo>
                    <a:pt x="905" y="289"/>
                  </a:lnTo>
                  <a:lnTo>
                    <a:pt x="832" y="506"/>
                  </a:lnTo>
                  <a:lnTo>
                    <a:pt x="773" y="760"/>
                  </a:lnTo>
                  <a:lnTo>
                    <a:pt x="722" y="1085"/>
                  </a:lnTo>
                  <a:lnTo>
                    <a:pt x="679" y="1411"/>
                  </a:lnTo>
                  <a:lnTo>
                    <a:pt x="649" y="1808"/>
                  </a:lnTo>
                  <a:lnTo>
                    <a:pt x="576" y="3074"/>
                  </a:lnTo>
                  <a:lnTo>
                    <a:pt x="511" y="4340"/>
                  </a:lnTo>
                  <a:lnTo>
                    <a:pt x="452" y="5678"/>
                  </a:lnTo>
                  <a:lnTo>
                    <a:pt x="394" y="7016"/>
                  </a:lnTo>
                  <a:lnTo>
                    <a:pt x="343" y="8391"/>
                  </a:lnTo>
                  <a:lnTo>
                    <a:pt x="292" y="9801"/>
                  </a:lnTo>
                  <a:lnTo>
                    <a:pt x="248" y="11248"/>
                  </a:lnTo>
                  <a:lnTo>
                    <a:pt x="212" y="12731"/>
                  </a:lnTo>
                  <a:lnTo>
                    <a:pt x="139" y="15769"/>
                  </a:lnTo>
                  <a:lnTo>
                    <a:pt x="88" y="18843"/>
                  </a:lnTo>
                  <a:lnTo>
                    <a:pt x="44" y="22025"/>
                  </a:lnTo>
                  <a:lnTo>
                    <a:pt x="22" y="25280"/>
                  </a:lnTo>
                  <a:lnTo>
                    <a:pt x="0" y="28571"/>
                  </a:lnTo>
                  <a:lnTo>
                    <a:pt x="0" y="31899"/>
                  </a:lnTo>
                  <a:lnTo>
                    <a:pt x="7" y="35226"/>
                  </a:lnTo>
                  <a:lnTo>
                    <a:pt x="15" y="38553"/>
                  </a:lnTo>
                  <a:lnTo>
                    <a:pt x="44" y="41881"/>
                  </a:lnTo>
                  <a:lnTo>
                    <a:pt x="73" y="45172"/>
                  </a:lnTo>
                  <a:lnTo>
                    <a:pt x="110" y="48427"/>
                  </a:lnTo>
                  <a:lnTo>
                    <a:pt x="153" y="51609"/>
                  </a:lnTo>
                  <a:lnTo>
                    <a:pt x="197" y="54756"/>
                  </a:lnTo>
                  <a:lnTo>
                    <a:pt x="248" y="57794"/>
                  </a:lnTo>
                  <a:lnTo>
                    <a:pt x="299" y="60723"/>
                  </a:lnTo>
                  <a:lnTo>
                    <a:pt x="358" y="63544"/>
                  </a:lnTo>
                  <a:lnTo>
                    <a:pt x="474" y="68825"/>
                  </a:lnTo>
                  <a:lnTo>
                    <a:pt x="584" y="73490"/>
                  </a:lnTo>
                  <a:lnTo>
                    <a:pt x="686" y="77396"/>
                  </a:lnTo>
                  <a:lnTo>
                    <a:pt x="773" y="80434"/>
                  </a:lnTo>
                  <a:lnTo>
                    <a:pt x="861" y="83508"/>
                  </a:lnTo>
                  <a:lnTo>
                    <a:pt x="876" y="83761"/>
                  </a:lnTo>
                  <a:lnTo>
                    <a:pt x="890" y="84014"/>
                  </a:lnTo>
                  <a:lnTo>
                    <a:pt x="912" y="84268"/>
                  </a:lnTo>
                  <a:lnTo>
                    <a:pt x="934" y="84485"/>
                  </a:lnTo>
                  <a:lnTo>
                    <a:pt x="963" y="84665"/>
                  </a:lnTo>
                  <a:lnTo>
                    <a:pt x="1000" y="84846"/>
                  </a:lnTo>
                  <a:lnTo>
                    <a:pt x="1029" y="85027"/>
                  </a:lnTo>
                  <a:lnTo>
                    <a:pt x="1072" y="85172"/>
                  </a:lnTo>
                  <a:lnTo>
                    <a:pt x="1109" y="85316"/>
                  </a:lnTo>
                  <a:lnTo>
                    <a:pt x="1153" y="85425"/>
                  </a:lnTo>
                  <a:lnTo>
                    <a:pt x="1204" y="85533"/>
                  </a:lnTo>
                  <a:lnTo>
                    <a:pt x="1248" y="85606"/>
                  </a:lnTo>
                  <a:lnTo>
                    <a:pt x="1299" y="85642"/>
                  </a:lnTo>
                  <a:lnTo>
                    <a:pt x="1350" y="85678"/>
                  </a:lnTo>
                  <a:lnTo>
                    <a:pt x="1401" y="85678"/>
                  </a:lnTo>
                  <a:lnTo>
                    <a:pt x="1452" y="85642"/>
                  </a:lnTo>
                  <a:lnTo>
                    <a:pt x="1503" y="85570"/>
                  </a:lnTo>
                  <a:lnTo>
                    <a:pt x="1554" y="85497"/>
                  </a:lnTo>
                  <a:lnTo>
                    <a:pt x="1598" y="85389"/>
                  </a:lnTo>
                  <a:lnTo>
                    <a:pt x="1641" y="85280"/>
                  </a:lnTo>
                  <a:lnTo>
                    <a:pt x="1685" y="85136"/>
                  </a:lnTo>
                  <a:lnTo>
                    <a:pt x="1722" y="84991"/>
                  </a:lnTo>
                  <a:lnTo>
                    <a:pt x="1758" y="84810"/>
                  </a:lnTo>
                  <a:lnTo>
                    <a:pt x="1787" y="84629"/>
                  </a:lnTo>
                  <a:lnTo>
                    <a:pt x="1816" y="84412"/>
                  </a:lnTo>
                  <a:lnTo>
                    <a:pt x="1838" y="84195"/>
                  </a:lnTo>
                  <a:lnTo>
                    <a:pt x="1860" y="83978"/>
                  </a:lnTo>
                  <a:lnTo>
                    <a:pt x="1868" y="83725"/>
                  </a:lnTo>
                  <a:lnTo>
                    <a:pt x="1882" y="83472"/>
                  </a:lnTo>
                  <a:lnTo>
                    <a:pt x="1882" y="83219"/>
                  </a:lnTo>
                  <a:lnTo>
                    <a:pt x="1882" y="82966"/>
                  </a:lnTo>
                  <a:lnTo>
                    <a:pt x="1882" y="82712"/>
                  </a:lnTo>
                  <a:lnTo>
                    <a:pt x="1809" y="80325"/>
                  </a:lnTo>
                  <a:lnTo>
                    <a:pt x="1729" y="77613"/>
                  </a:lnTo>
                  <a:lnTo>
                    <a:pt x="1641" y="74069"/>
                  </a:lnTo>
                  <a:lnTo>
                    <a:pt x="1532" y="69801"/>
                  </a:lnTo>
                  <a:lnTo>
                    <a:pt x="1423" y="64882"/>
                  </a:lnTo>
                  <a:lnTo>
                    <a:pt x="1313" y="59457"/>
                  </a:lnTo>
                  <a:lnTo>
                    <a:pt x="1262" y="56564"/>
                  </a:lnTo>
                  <a:lnTo>
                    <a:pt x="1218" y="53635"/>
                  </a:lnTo>
                  <a:lnTo>
                    <a:pt x="1175" y="50597"/>
                  </a:lnTo>
                  <a:lnTo>
                    <a:pt x="1131" y="47486"/>
                  </a:lnTo>
                  <a:lnTo>
                    <a:pt x="1102" y="44340"/>
                  </a:lnTo>
                  <a:lnTo>
                    <a:pt x="1072" y="41157"/>
                  </a:lnTo>
                  <a:lnTo>
                    <a:pt x="1051" y="37975"/>
                  </a:lnTo>
                  <a:lnTo>
                    <a:pt x="1036" y="34792"/>
                  </a:lnTo>
                  <a:lnTo>
                    <a:pt x="1029" y="31573"/>
                  </a:lnTo>
                  <a:lnTo>
                    <a:pt x="1036" y="28427"/>
                  </a:lnTo>
                  <a:lnTo>
                    <a:pt x="1051" y="25280"/>
                  </a:lnTo>
                  <a:lnTo>
                    <a:pt x="1080" y="22206"/>
                  </a:lnTo>
                  <a:lnTo>
                    <a:pt x="1116" y="19204"/>
                  </a:lnTo>
                  <a:lnTo>
                    <a:pt x="1167" y="16239"/>
                  </a:lnTo>
                  <a:lnTo>
                    <a:pt x="1226" y="13382"/>
                  </a:lnTo>
                  <a:lnTo>
                    <a:pt x="1269" y="12007"/>
                  </a:lnTo>
                  <a:lnTo>
                    <a:pt x="1306" y="10633"/>
                  </a:lnTo>
                  <a:lnTo>
                    <a:pt x="1350" y="9331"/>
                  </a:lnTo>
                  <a:lnTo>
                    <a:pt x="1401" y="8029"/>
                  </a:lnTo>
                  <a:lnTo>
                    <a:pt x="1452" y="6763"/>
                  </a:lnTo>
                  <a:lnTo>
                    <a:pt x="1510" y="5534"/>
                  </a:lnTo>
                  <a:lnTo>
                    <a:pt x="4917" y="9078"/>
                  </a:lnTo>
                  <a:lnTo>
                    <a:pt x="7448" y="11718"/>
                  </a:lnTo>
                  <a:lnTo>
                    <a:pt x="10263" y="14611"/>
                  </a:lnTo>
                  <a:lnTo>
                    <a:pt x="13174" y="17541"/>
                  </a:lnTo>
                  <a:lnTo>
                    <a:pt x="15967" y="20326"/>
                  </a:lnTo>
                  <a:lnTo>
                    <a:pt x="17266" y="21628"/>
                  </a:lnTo>
                  <a:lnTo>
                    <a:pt x="18455" y="22749"/>
                  </a:lnTo>
                  <a:lnTo>
                    <a:pt x="19520" y="23761"/>
                  </a:lnTo>
                  <a:lnTo>
                    <a:pt x="20439" y="24593"/>
                  </a:lnTo>
                  <a:lnTo>
                    <a:pt x="20490" y="24629"/>
                  </a:lnTo>
                  <a:lnTo>
                    <a:pt x="20541" y="24629"/>
                  </a:lnTo>
                  <a:lnTo>
                    <a:pt x="20599" y="24593"/>
                  </a:lnTo>
                  <a:lnTo>
                    <a:pt x="20643" y="24557"/>
                  </a:lnTo>
                  <a:lnTo>
                    <a:pt x="20694" y="24485"/>
                  </a:lnTo>
                  <a:lnTo>
                    <a:pt x="20738" y="24412"/>
                  </a:lnTo>
                  <a:lnTo>
                    <a:pt x="20782" y="24304"/>
                  </a:lnTo>
                  <a:lnTo>
                    <a:pt x="20825" y="24159"/>
                  </a:lnTo>
                  <a:lnTo>
                    <a:pt x="20862" y="24015"/>
                  </a:lnTo>
                  <a:lnTo>
                    <a:pt x="20898" y="23834"/>
                  </a:lnTo>
                  <a:lnTo>
                    <a:pt x="20935" y="23653"/>
                  </a:lnTo>
                  <a:lnTo>
                    <a:pt x="20964" y="23472"/>
                  </a:lnTo>
                  <a:lnTo>
                    <a:pt x="20986" y="23255"/>
                  </a:lnTo>
                  <a:lnTo>
                    <a:pt x="21008" y="23002"/>
                  </a:lnTo>
                  <a:lnTo>
                    <a:pt x="21022" y="22785"/>
                  </a:lnTo>
                  <a:lnTo>
                    <a:pt x="21037" y="22532"/>
                  </a:lnTo>
                  <a:lnTo>
                    <a:pt x="21037" y="22279"/>
                  </a:lnTo>
                  <a:lnTo>
                    <a:pt x="21044" y="21989"/>
                  </a:lnTo>
                  <a:lnTo>
                    <a:pt x="21037" y="21736"/>
                  </a:lnTo>
                  <a:lnTo>
                    <a:pt x="21030" y="21519"/>
                  </a:lnTo>
                  <a:lnTo>
                    <a:pt x="21015" y="21266"/>
                  </a:lnTo>
                  <a:lnTo>
                    <a:pt x="21000" y="21049"/>
                  </a:lnTo>
                  <a:lnTo>
                    <a:pt x="20979" y="20832"/>
                  </a:lnTo>
                  <a:lnTo>
                    <a:pt x="20949" y="20615"/>
                  </a:lnTo>
                  <a:lnTo>
                    <a:pt x="20920" y="20434"/>
                  </a:lnTo>
                  <a:lnTo>
                    <a:pt x="20884" y="20253"/>
                  </a:lnTo>
                  <a:lnTo>
                    <a:pt x="20847" y="20072"/>
                  </a:lnTo>
                  <a:lnTo>
                    <a:pt x="20811" y="19928"/>
                  </a:lnTo>
                  <a:lnTo>
                    <a:pt x="20767" y="19819"/>
                  </a:lnTo>
                  <a:lnTo>
                    <a:pt x="20716" y="19711"/>
                  </a:lnTo>
                  <a:lnTo>
                    <a:pt x="20672" y="19638"/>
                  </a:lnTo>
                  <a:lnTo>
                    <a:pt x="20614" y="19566"/>
                  </a:lnTo>
                  <a:lnTo>
                    <a:pt x="19585" y="18626"/>
                  </a:lnTo>
                  <a:lnTo>
                    <a:pt x="18374" y="17505"/>
                  </a:lnTo>
                  <a:lnTo>
                    <a:pt x="17010" y="16166"/>
                  </a:lnTo>
                  <a:lnTo>
                    <a:pt x="15530" y="14720"/>
                  </a:lnTo>
                  <a:lnTo>
                    <a:pt x="12357" y="11537"/>
                  </a:lnTo>
                  <a:lnTo>
                    <a:pt x="9140" y="8246"/>
                  </a:lnTo>
                  <a:lnTo>
                    <a:pt x="6142" y="5136"/>
                  </a:lnTo>
                  <a:lnTo>
                    <a:pt x="3640" y="2532"/>
                  </a:lnTo>
                  <a:lnTo>
                    <a:pt x="1248" y="36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1"/>
            <p:cNvSpPr/>
            <p:nvPr/>
          </p:nvSpPr>
          <p:spPr>
            <a:xfrm rot="10800000">
              <a:off x="9880764" y="2594071"/>
              <a:ext cx="655348" cy="425847"/>
            </a:xfrm>
            <a:custGeom>
              <a:avLst/>
              <a:gdLst/>
              <a:ahLst/>
              <a:cxnLst/>
              <a:rect l="l" t="t" r="r" b="b"/>
              <a:pathLst>
                <a:path w="25758" h="73201" extrusionOk="0">
                  <a:moveTo>
                    <a:pt x="6201" y="0"/>
                  </a:moveTo>
                  <a:lnTo>
                    <a:pt x="5778" y="36"/>
                  </a:lnTo>
                  <a:lnTo>
                    <a:pt x="5370" y="108"/>
                  </a:lnTo>
                  <a:lnTo>
                    <a:pt x="4976" y="253"/>
                  </a:lnTo>
                  <a:lnTo>
                    <a:pt x="4589" y="398"/>
                  </a:lnTo>
                  <a:lnTo>
                    <a:pt x="4217" y="615"/>
                  </a:lnTo>
                  <a:lnTo>
                    <a:pt x="3852" y="832"/>
                  </a:lnTo>
                  <a:lnTo>
                    <a:pt x="3502" y="1085"/>
                  </a:lnTo>
                  <a:lnTo>
                    <a:pt x="3167" y="1374"/>
                  </a:lnTo>
                  <a:lnTo>
                    <a:pt x="2853" y="1664"/>
                  </a:lnTo>
                  <a:lnTo>
                    <a:pt x="2547" y="1989"/>
                  </a:lnTo>
                  <a:lnTo>
                    <a:pt x="2255" y="2315"/>
                  </a:lnTo>
                  <a:lnTo>
                    <a:pt x="1978" y="2640"/>
                  </a:lnTo>
                  <a:lnTo>
                    <a:pt x="1474" y="3291"/>
                  </a:lnTo>
                  <a:lnTo>
                    <a:pt x="1044" y="3942"/>
                  </a:lnTo>
                  <a:lnTo>
                    <a:pt x="679" y="4557"/>
                  </a:lnTo>
                  <a:lnTo>
                    <a:pt x="388" y="5063"/>
                  </a:lnTo>
                  <a:lnTo>
                    <a:pt x="176" y="5461"/>
                  </a:lnTo>
                  <a:lnTo>
                    <a:pt x="1" y="5823"/>
                  </a:lnTo>
                  <a:lnTo>
                    <a:pt x="205" y="7884"/>
                  </a:lnTo>
                  <a:lnTo>
                    <a:pt x="409" y="9873"/>
                  </a:lnTo>
                  <a:lnTo>
                    <a:pt x="621" y="11826"/>
                  </a:lnTo>
                  <a:lnTo>
                    <a:pt x="833" y="13707"/>
                  </a:lnTo>
                  <a:lnTo>
                    <a:pt x="1044" y="15588"/>
                  </a:lnTo>
                  <a:lnTo>
                    <a:pt x="1263" y="17432"/>
                  </a:lnTo>
                  <a:lnTo>
                    <a:pt x="1482" y="19240"/>
                  </a:lnTo>
                  <a:lnTo>
                    <a:pt x="1708" y="20976"/>
                  </a:lnTo>
                  <a:lnTo>
                    <a:pt x="1934" y="22712"/>
                  </a:lnTo>
                  <a:lnTo>
                    <a:pt x="2160" y="24376"/>
                  </a:lnTo>
                  <a:lnTo>
                    <a:pt x="2393" y="26040"/>
                  </a:lnTo>
                  <a:lnTo>
                    <a:pt x="2620" y="27667"/>
                  </a:lnTo>
                  <a:lnTo>
                    <a:pt x="2860" y="29222"/>
                  </a:lnTo>
                  <a:lnTo>
                    <a:pt x="3094" y="30778"/>
                  </a:lnTo>
                  <a:lnTo>
                    <a:pt x="3334" y="32260"/>
                  </a:lnTo>
                  <a:lnTo>
                    <a:pt x="3575" y="33743"/>
                  </a:lnTo>
                  <a:lnTo>
                    <a:pt x="3816" y="35190"/>
                  </a:lnTo>
                  <a:lnTo>
                    <a:pt x="4064" y="36600"/>
                  </a:lnTo>
                  <a:lnTo>
                    <a:pt x="4312" y="37938"/>
                  </a:lnTo>
                  <a:lnTo>
                    <a:pt x="4560" y="39277"/>
                  </a:lnTo>
                  <a:lnTo>
                    <a:pt x="4808" y="40579"/>
                  </a:lnTo>
                  <a:lnTo>
                    <a:pt x="5063" y="41844"/>
                  </a:lnTo>
                  <a:lnTo>
                    <a:pt x="5311" y="43110"/>
                  </a:lnTo>
                  <a:lnTo>
                    <a:pt x="5566" y="44304"/>
                  </a:lnTo>
                  <a:lnTo>
                    <a:pt x="5822" y="45497"/>
                  </a:lnTo>
                  <a:lnTo>
                    <a:pt x="6084" y="46618"/>
                  </a:lnTo>
                  <a:lnTo>
                    <a:pt x="6340" y="47739"/>
                  </a:lnTo>
                  <a:lnTo>
                    <a:pt x="6602" y="48824"/>
                  </a:lnTo>
                  <a:lnTo>
                    <a:pt x="6865" y="49873"/>
                  </a:lnTo>
                  <a:lnTo>
                    <a:pt x="7120" y="50886"/>
                  </a:lnTo>
                  <a:lnTo>
                    <a:pt x="7383" y="51899"/>
                  </a:lnTo>
                  <a:lnTo>
                    <a:pt x="7653" y="52875"/>
                  </a:lnTo>
                  <a:lnTo>
                    <a:pt x="7915" y="53815"/>
                  </a:lnTo>
                  <a:lnTo>
                    <a:pt x="8178" y="54720"/>
                  </a:lnTo>
                  <a:lnTo>
                    <a:pt x="8448" y="55588"/>
                  </a:lnTo>
                  <a:lnTo>
                    <a:pt x="8710" y="56456"/>
                  </a:lnTo>
                  <a:lnTo>
                    <a:pt x="8980" y="57287"/>
                  </a:lnTo>
                  <a:lnTo>
                    <a:pt x="9243" y="58083"/>
                  </a:lnTo>
                  <a:lnTo>
                    <a:pt x="9513" y="58879"/>
                  </a:lnTo>
                  <a:lnTo>
                    <a:pt x="9783" y="59602"/>
                  </a:lnTo>
                  <a:lnTo>
                    <a:pt x="10052" y="60362"/>
                  </a:lnTo>
                  <a:lnTo>
                    <a:pt x="10315" y="61049"/>
                  </a:lnTo>
                  <a:lnTo>
                    <a:pt x="10855" y="62387"/>
                  </a:lnTo>
                  <a:lnTo>
                    <a:pt x="11387" y="63616"/>
                  </a:lnTo>
                  <a:lnTo>
                    <a:pt x="11927" y="64774"/>
                  </a:lnTo>
                  <a:lnTo>
                    <a:pt x="12460" y="65823"/>
                  </a:lnTo>
                  <a:lnTo>
                    <a:pt x="12992" y="66799"/>
                  </a:lnTo>
                  <a:lnTo>
                    <a:pt x="13517" y="67667"/>
                  </a:lnTo>
                  <a:lnTo>
                    <a:pt x="14042" y="68499"/>
                  </a:lnTo>
                  <a:lnTo>
                    <a:pt x="14568" y="69222"/>
                  </a:lnTo>
                  <a:lnTo>
                    <a:pt x="15078" y="69873"/>
                  </a:lnTo>
                  <a:lnTo>
                    <a:pt x="15596" y="70452"/>
                  </a:lnTo>
                  <a:lnTo>
                    <a:pt x="16099" y="70994"/>
                  </a:lnTo>
                  <a:lnTo>
                    <a:pt x="16595" y="71428"/>
                  </a:lnTo>
                  <a:lnTo>
                    <a:pt x="17091" y="71826"/>
                  </a:lnTo>
                  <a:lnTo>
                    <a:pt x="17580" y="72188"/>
                  </a:lnTo>
                  <a:lnTo>
                    <a:pt x="18054" y="72477"/>
                  </a:lnTo>
                  <a:lnTo>
                    <a:pt x="18521" y="72694"/>
                  </a:lnTo>
                  <a:lnTo>
                    <a:pt x="18981" y="72875"/>
                  </a:lnTo>
                  <a:lnTo>
                    <a:pt x="19433" y="73020"/>
                  </a:lnTo>
                  <a:lnTo>
                    <a:pt x="19871" y="73128"/>
                  </a:lnTo>
                  <a:lnTo>
                    <a:pt x="20301" y="73164"/>
                  </a:lnTo>
                  <a:lnTo>
                    <a:pt x="20717" y="73201"/>
                  </a:lnTo>
                  <a:lnTo>
                    <a:pt x="21118" y="73164"/>
                  </a:lnTo>
                  <a:lnTo>
                    <a:pt x="21512" y="73128"/>
                  </a:lnTo>
                  <a:lnTo>
                    <a:pt x="21891" y="73056"/>
                  </a:lnTo>
                  <a:lnTo>
                    <a:pt x="22256" y="72947"/>
                  </a:lnTo>
                  <a:lnTo>
                    <a:pt x="22606" y="72839"/>
                  </a:lnTo>
                  <a:lnTo>
                    <a:pt x="22941" y="72694"/>
                  </a:lnTo>
                  <a:lnTo>
                    <a:pt x="23561" y="72369"/>
                  </a:lnTo>
                  <a:lnTo>
                    <a:pt x="24116" y="72007"/>
                  </a:lnTo>
                  <a:lnTo>
                    <a:pt x="24597" y="71645"/>
                  </a:lnTo>
                  <a:lnTo>
                    <a:pt x="24998" y="71284"/>
                  </a:lnTo>
                  <a:lnTo>
                    <a:pt x="25319" y="70994"/>
                  </a:lnTo>
                  <a:lnTo>
                    <a:pt x="25560" y="70741"/>
                  </a:lnTo>
                  <a:lnTo>
                    <a:pt x="25757" y="70488"/>
                  </a:lnTo>
                  <a:lnTo>
                    <a:pt x="25509" y="68173"/>
                  </a:lnTo>
                  <a:lnTo>
                    <a:pt x="25254" y="65931"/>
                  </a:lnTo>
                  <a:lnTo>
                    <a:pt x="25006" y="63725"/>
                  </a:lnTo>
                  <a:lnTo>
                    <a:pt x="24750" y="61555"/>
                  </a:lnTo>
                  <a:lnTo>
                    <a:pt x="24495" y="59457"/>
                  </a:lnTo>
                  <a:lnTo>
                    <a:pt x="24240" y="57396"/>
                  </a:lnTo>
                  <a:lnTo>
                    <a:pt x="23985" y="55371"/>
                  </a:lnTo>
                  <a:lnTo>
                    <a:pt x="23729" y="53381"/>
                  </a:lnTo>
                  <a:lnTo>
                    <a:pt x="23467" y="51465"/>
                  </a:lnTo>
                  <a:lnTo>
                    <a:pt x="23204" y="49584"/>
                  </a:lnTo>
                  <a:lnTo>
                    <a:pt x="22949" y="47739"/>
                  </a:lnTo>
                  <a:lnTo>
                    <a:pt x="22686" y="45967"/>
                  </a:lnTo>
                  <a:lnTo>
                    <a:pt x="22416" y="44195"/>
                  </a:lnTo>
                  <a:lnTo>
                    <a:pt x="22154" y="42495"/>
                  </a:lnTo>
                  <a:lnTo>
                    <a:pt x="21891" y="40832"/>
                  </a:lnTo>
                  <a:lnTo>
                    <a:pt x="21621" y="39204"/>
                  </a:lnTo>
                  <a:lnTo>
                    <a:pt x="21351" y="37613"/>
                  </a:lnTo>
                  <a:lnTo>
                    <a:pt x="21089" y="36058"/>
                  </a:lnTo>
                  <a:lnTo>
                    <a:pt x="20819" y="34575"/>
                  </a:lnTo>
                  <a:lnTo>
                    <a:pt x="20549" y="33128"/>
                  </a:lnTo>
                  <a:lnTo>
                    <a:pt x="20279" y="31682"/>
                  </a:lnTo>
                  <a:lnTo>
                    <a:pt x="20009" y="30307"/>
                  </a:lnTo>
                  <a:lnTo>
                    <a:pt x="19732" y="28969"/>
                  </a:lnTo>
                  <a:lnTo>
                    <a:pt x="19462" y="27667"/>
                  </a:lnTo>
                  <a:lnTo>
                    <a:pt x="19192" y="26365"/>
                  </a:lnTo>
                  <a:lnTo>
                    <a:pt x="18922" y="25136"/>
                  </a:lnTo>
                  <a:lnTo>
                    <a:pt x="18645" y="23942"/>
                  </a:lnTo>
                  <a:lnTo>
                    <a:pt x="18375" y="22785"/>
                  </a:lnTo>
                  <a:lnTo>
                    <a:pt x="18105" y="21664"/>
                  </a:lnTo>
                  <a:lnTo>
                    <a:pt x="17828" y="20579"/>
                  </a:lnTo>
                  <a:lnTo>
                    <a:pt x="17558" y="19530"/>
                  </a:lnTo>
                  <a:lnTo>
                    <a:pt x="17281" y="18481"/>
                  </a:lnTo>
                  <a:lnTo>
                    <a:pt x="17011" y="17504"/>
                  </a:lnTo>
                  <a:lnTo>
                    <a:pt x="16741" y="16564"/>
                  </a:lnTo>
                  <a:lnTo>
                    <a:pt x="16464" y="15624"/>
                  </a:lnTo>
                  <a:lnTo>
                    <a:pt x="16194" y="14756"/>
                  </a:lnTo>
                  <a:lnTo>
                    <a:pt x="15924" y="13888"/>
                  </a:lnTo>
                  <a:lnTo>
                    <a:pt x="15654" y="13056"/>
                  </a:lnTo>
                  <a:lnTo>
                    <a:pt x="15385" y="12260"/>
                  </a:lnTo>
                  <a:lnTo>
                    <a:pt x="15115" y="11501"/>
                  </a:lnTo>
                  <a:lnTo>
                    <a:pt x="14845" y="10741"/>
                  </a:lnTo>
                  <a:lnTo>
                    <a:pt x="14575" y="10054"/>
                  </a:lnTo>
                  <a:lnTo>
                    <a:pt x="14305" y="9367"/>
                  </a:lnTo>
                  <a:lnTo>
                    <a:pt x="14035" y="8716"/>
                  </a:lnTo>
                  <a:lnTo>
                    <a:pt x="13773" y="8101"/>
                  </a:lnTo>
                  <a:lnTo>
                    <a:pt x="13503" y="7523"/>
                  </a:lnTo>
                  <a:lnTo>
                    <a:pt x="13240" y="6944"/>
                  </a:lnTo>
                  <a:lnTo>
                    <a:pt x="12977" y="6401"/>
                  </a:lnTo>
                  <a:lnTo>
                    <a:pt x="12715" y="5895"/>
                  </a:lnTo>
                  <a:lnTo>
                    <a:pt x="12452" y="5389"/>
                  </a:lnTo>
                  <a:lnTo>
                    <a:pt x="11927" y="4485"/>
                  </a:lnTo>
                  <a:lnTo>
                    <a:pt x="11416" y="3689"/>
                  </a:lnTo>
                  <a:lnTo>
                    <a:pt x="10906" y="2966"/>
                  </a:lnTo>
                  <a:lnTo>
                    <a:pt x="10403" y="2315"/>
                  </a:lnTo>
                  <a:lnTo>
                    <a:pt x="9899" y="1772"/>
                  </a:lnTo>
                  <a:lnTo>
                    <a:pt x="9411" y="1302"/>
                  </a:lnTo>
                  <a:lnTo>
                    <a:pt x="8929" y="940"/>
                  </a:lnTo>
                  <a:lnTo>
                    <a:pt x="8448" y="615"/>
                  </a:lnTo>
                  <a:lnTo>
                    <a:pt x="7981" y="362"/>
                  </a:lnTo>
                  <a:lnTo>
                    <a:pt x="7521" y="181"/>
                  </a:lnTo>
                  <a:lnTo>
                    <a:pt x="7069" y="72"/>
                  </a:lnTo>
                  <a:lnTo>
                    <a:pt x="6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1"/>
            <p:cNvSpPr/>
            <p:nvPr/>
          </p:nvSpPr>
          <p:spPr>
            <a:xfrm rot="10800000">
              <a:off x="10590456" y="2107426"/>
              <a:ext cx="283226" cy="832548"/>
            </a:xfrm>
            <a:custGeom>
              <a:avLst/>
              <a:gdLst/>
              <a:ahLst/>
              <a:cxnLst/>
              <a:rect l="l" t="t" r="r" b="b"/>
              <a:pathLst>
                <a:path w="11132" h="143111" extrusionOk="0">
                  <a:moveTo>
                    <a:pt x="5559" y="0"/>
                  </a:moveTo>
                  <a:lnTo>
                    <a:pt x="5274" y="1809"/>
                  </a:lnTo>
                  <a:lnTo>
                    <a:pt x="5005" y="3581"/>
                  </a:lnTo>
                  <a:lnTo>
                    <a:pt x="4742" y="5353"/>
                  </a:lnTo>
                  <a:lnTo>
                    <a:pt x="4487" y="7125"/>
                  </a:lnTo>
                  <a:lnTo>
                    <a:pt x="4239" y="8897"/>
                  </a:lnTo>
                  <a:lnTo>
                    <a:pt x="3998" y="10669"/>
                  </a:lnTo>
                  <a:lnTo>
                    <a:pt x="3765" y="12441"/>
                  </a:lnTo>
                  <a:lnTo>
                    <a:pt x="3546" y="14214"/>
                  </a:lnTo>
                  <a:lnTo>
                    <a:pt x="3327" y="15950"/>
                  </a:lnTo>
                  <a:lnTo>
                    <a:pt x="3123" y="17722"/>
                  </a:lnTo>
                  <a:lnTo>
                    <a:pt x="2926" y="19458"/>
                  </a:lnTo>
                  <a:lnTo>
                    <a:pt x="2729" y="21194"/>
                  </a:lnTo>
                  <a:lnTo>
                    <a:pt x="2546" y="22930"/>
                  </a:lnTo>
                  <a:lnTo>
                    <a:pt x="2371" y="24629"/>
                  </a:lnTo>
                  <a:lnTo>
                    <a:pt x="2204" y="26365"/>
                  </a:lnTo>
                  <a:lnTo>
                    <a:pt x="2036" y="28101"/>
                  </a:lnTo>
                  <a:lnTo>
                    <a:pt x="1883" y="29801"/>
                  </a:lnTo>
                  <a:lnTo>
                    <a:pt x="1737" y="31501"/>
                  </a:lnTo>
                  <a:lnTo>
                    <a:pt x="1591" y="33201"/>
                  </a:lnTo>
                  <a:lnTo>
                    <a:pt x="1460" y="34901"/>
                  </a:lnTo>
                  <a:lnTo>
                    <a:pt x="1328" y="36564"/>
                  </a:lnTo>
                  <a:lnTo>
                    <a:pt x="1212" y="38228"/>
                  </a:lnTo>
                  <a:lnTo>
                    <a:pt x="1095" y="39928"/>
                  </a:lnTo>
                  <a:lnTo>
                    <a:pt x="985" y="41591"/>
                  </a:lnTo>
                  <a:lnTo>
                    <a:pt x="883" y="43219"/>
                  </a:lnTo>
                  <a:lnTo>
                    <a:pt x="788" y="44883"/>
                  </a:lnTo>
                  <a:lnTo>
                    <a:pt x="701" y="46510"/>
                  </a:lnTo>
                  <a:lnTo>
                    <a:pt x="613" y="48138"/>
                  </a:lnTo>
                  <a:lnTo>
                    <a:pt x="533" y="49765"/>
                  </a:lnTo>
                  <a:lnTo>
                    <a:pt x="460" y="51392"/>
                  </a:lnTo>
                  <a:lnTo>
                    <a:pt x="395" y="52984"/>
                  </a:lnTo>
                  <a:lnTo>
                    <a:pt x="336" y="54575"/>
                  </a:lnTo>
                  <a:lnTo>
                    <a:pt x="278" y="56166"/>
                  </a:lnTo>
                  <a:lnTo>
                    <a:pt x="227" y="57758"/>
                  </a:lnTo>
                  <a:lnTo>
                    <a:pt x="183" y="59313"/>
                  </a:lnTo>
                  <a:lnTo>
                    <a:pt x="147" y="60904"/>
                  </a:lnTo>
                  <a:lnTo>
                    <a:pt x="110" y="62423"/>
                  </a:lnTo>
                  <a:lnTo>
                    <a:pt x="81" y="63978"/>
                  </a:lnTo>
                  <a:lnTo>
                    <a:pt x="52" y="65533"/>
                  </a:lnTo>
                  <a:lnTo>
                    <a:pt x="37" y="67052"/>
                  </a:lnTo>
                  <a:lnTo>
                    <a:pt x="15" y="68535"/>
                  </a:lnTo>
                  <a:lnTo>
                    <a:pt x="8" y="70054"/>
                  </a:lnTo>
                  <a:lnTo>
                    <a:pt x="1" y="73020"/>
                  </a:lnTo>
                  <a:lnTo>
                    <a:pt x="8" y="75949"/>
                  </a:lnTo>
                  <a:lnTo>
                    <a:pt x="30" y="78843"/>
                  </a:lnTo>
                  <a:lnTo>
                    <a:pt x="74" y="81700"/>
                  </a:lnTo>
                  <a:lnTo>
                    <a:pt x="125" y="84485"/>
                  </a:lnTo>
                  <a:lnTo>
                    <a:pt x="198" y="87233"/>
                  </a:lnTo>
                  <a:lnTo>
                    <a:pt x="278" y="89910"/>
                  </a:lnTo>
                  <a:lnTo>
                    <a:pt x="365" y="92586"/>
                  </a:lnTo>
                  <a:lnTo>
                    <a:pt x="475" y="95154"/>
                  </a:lnTo>
                  <a:lnTo>
                    <a:pt x="592" y="97721"/>
                  </a:lnTo>
                  <a:lnTo>
                    <a:pt x="716" y="100181"/>
                  </a:lnTo>
                  <a:lnTo>
                    <a:pt x="847" y="102640"/>
                  </a:lnTo>
                  <a:lnTo>
                    <a:pt x="985" y="104991"/>
                  </a:lnTo>
                  <a:lnTo>
                    <a:pt x="1139" y="107306"/>
                  </a:lnTo>
                  <a:lnTo>
                    <a:pt x="1292" y="109548"/>
                  </a:lnTo>
                  <a:lnTo>
                    <a:pt x="1452" y="111754"/>
                  </a:lnTo>
                  <a:lnTo>
                    <a:pt x="1620" y="113888"/>
                  </a:lnTo>
                  <a:lnTo>
                    <a:pt x="1795" y="115949"/>
                  </a:lnTo>
                  <a:lnTo>
                    <a:pt x="1963" y="117975"/>
                  </a:lnTo>
                  <a:lnTo>
                    <a:pt x="2138" y="119891"/>
                  </a:lnTo>
                  <a:lnTo>
                    <a:pt x="2320" y="121772"/>
                  </a:lnTo>
                  <a:lnTo>
                    <a:pt x="2495" y="123580"/>
                  </a:lnTo>
                  <a:lnTo>
                    <a:pt x="2678" y="125280"/>
                  </a:lnTo>
                  <a:lnTo>
                    <a:pt x="2853" y="126944"/>
                  </a:lnTo>
                  <a:lnTo>
                    <a:pt x="3028" y="128535"/>
                  </a:lnTo>
                  <a:lnTo>
                    <a:pt x="3203" y="130054"/>
                  </a:lnTo>
                  <a:lnTo>
                    <a:pt x="3371" y="131465"/>
                  </a:lnTo>
                  <a:lnTo>
                    <a:pt x="3699" y="134105"/>
                  </a:lnTo>
                  <a:lnTo>
                    <a:pt x="4005" y="136419"/>
                  </a:lnTo>
                  <a:lnTo>
                    <a:pt x="4282" y="138409"/>
                  </a:lnTo>
                  <a:lnTo>
                    <a:pt x="4523" y="140072"/>
                  </a:lnTo>
                  <a:lnTo>
                    <a:pt x="4720" y="141374"/>
                  </a:lnTo>
                  <a:lnTo>
                    <a:pt x="4873" y="142315"/>
                  </a:lnTo>
                  <a:lnTo>
                    <a:pt x="4997" y="143110"/>
                  </a:lnTo>
                  <a:lnTo>
                    <a:pt x="5311" y="140976"/>
                  </a:lnTo>
                  <a:lnTo>
                    <a:pt x="5610" y="138879"/>
                  </a:lnTo>
                  <a:lnTo>
                    <a:pt x="5902" y="136817"/>
                  </a:lnTo>
                  <a:lnTo>
                    <a:pt x="6186" y="134756"/>
                  </a:lnTo>
                  <a:lnTo>
                    <a:pt x="6456" y="132694"/>
                  </a:lnTo>
                  <a:lnTo>
                    <a:pt x="6719" y="130669"/>
                  </a:lnTo>
                  <a:lnTo>
                    <a:pt x="6974" y="128644"/>
                  </a:lnTo>
                  <a:lnTo>
                    <a:pt x="7222" y="126618"/>
                  </a:lnTo>
                  <a:lnTo>
                    <a:pt x="7463" y="124629"/>
                  </a:lnTo>
                  <a:lnTo>
                    <a:pt x="7689" y="122640"/>
                  </a:lnTo>
                  <a:lnTo>
                    <a:pt x="7908" y="120687"/>
                  </a:lnTo>
                  <a:lnTo>
                    <a:pt x="8119" y="118734"/>
                  </a:lnTo>
                  <a:lnTo>
                    <a:pt x="8323" y="116781"/>
                  </a:lnTo>
                  <a:lnTo>
                    <a:pt x="8520" y="114864"/>
                  </a:lnTo>
                  <a:lnTo>
                    <a:pt x="8710" y="112947"/>
                  </a:lnTo>
                  <a:lnTo>
                    <a:pt x="8885" y="111067"/>
                  </a:lnTo>
                  <a:lnTo>
                    <a:pt x="9060" y="109150"/>
                  </a:lnTo>
                  <a:lnTo>
                    <a:pt x="9221" y="107306"/>
                  </a:lnTo>
                  <a:lnTo>
                    <a:pt x="9381" y="105461"/>
                  </a:lnTo>
                  <a:lnTo>
                    <a:pt x="9527" y="103617"/>
                  </a:lnTo>
                  <a:lnTo>
                    <a:pt x="9666" y="101772"/>
                  </a:lnTo>
                  <a:lnTo>
                    <a:pt x="9804" y="99964"/>
                  </a:lnTo>
                  <a:lnTo>
                    <a:pt x="9928" y="98192"/>
                  </a:lnTo>
                  <a:lnTo>
                    <a:pt x="10045" y="96383"/>
                  </a:lnTo>
                  <a:lnTo>
                    <a:pt x="10162" y="94647"/>
                  </a:lnTo>
                  <a:lnTo>
                    <a:pt x="10264" y="92875"/>
                  </a:lnTo>
                  <a:lnTo>
                    <a:pt x="10366" y="91139"/>
                  </a:lnTo>
                  <a:lnTo>
                    <a:pt x="10461" y="89403"/>
                  </a:lnTo>
                  <a:lnTo>
                    <a:pt x="10541" y="87703"/>
                  </a:lnTo>
                  <a:lnTo>
                    <a:pt x="10621" y="86040"/>
                  </a:lnTo>
                  <a:lnTo>
                    <a:pt x="10694" y="84340"/>
                  </a:lnTo>
                  <a:lnTo>
                    <a:pt x="10767" y="82676"/>
                  </a:lnTo>
                  <a:lnTo>
                    <a:pt x="10825" y="81049"/>
                  </a:lnTo>
                  <a:lnTo>
                    <a:pt x="10884" y="79421"/>
                  </a:lnTo>
                  <a:lnTo>
                    <a:pt x="10928" y="77794"/>
                  </a:lnTo>
                  <a:lnTo>
                    <a:pt x="10971" y="76203"/>
                  </a:lnTo>
                  <a:lnTo>
                    <a:pt x="11008" y="74611"/>
                  </a:lnTo>
                  <a:lnTo>
                    <a:pt x="11044" y="73020"/>
                  </a:lnTo>
                  <a:lnTo>
                    <a:pt x="11073" y="71465"/>
                  </a:lnTo>
                  <a:lnTo>
                    <a:pt x="11095" y="69946"/>
                  </a:lnTo>
                  <a:lnTo>
                    <a:pt x="11110" y="68427"/>
                  </a:lnTo>
                  <a:lnTo>
                    <a:pt x="11117" y="66908"/>
                  </a:lnTo>
                  <a:lnTo>
                    <a:pt x="11124" y="65425"/>
                  </a:lnTo>
                  <a:lnTo>
                    <a:pt x="11132" y="63942"/>
                  </a:lnTo>
                  <a:lnTo>
                    <a:pt x="11124" y="62459"/>
                  </a:lnTo>
                  <a:lnTo>
                    <a:pt x="11117" y="61013"/>
                  </a:lnTo>
                  <a:lnTo>
                    <a:pt x="11110" y="59602"/>
                  </a:lnTo>
                  <a:lnTo>
                    <a:pt x="11088" y="58192"/>
                  </a:lnTo>
                  <a:lnTo>
                    <a:pt x="11066" y="56781"/>
                  </a:lnTo>
                  <a:lnTo>
                    <a:pt x="11044" y="55407"/>
                  </a:lnTo>
                  <a:lnTo>
                    <a:pt x="10986" y="52694"/>
                  </a:lnTo>
                  <a:lnTo>
                    <a:pt x="10906" y="50018"/>
                  </a:lnTo>
                  <a:lnTo>
                    <a:pt x="10818" y="47450"/>
                  </a:lnTo>
                  <a:lnTo>
                    <a:pt x="10709" y="44919"/>
                  </a:lnTo>
                  <a:lnTo>
                    <a:pt x="10592" y="42459"/>
                  </a:lnTo>
                  <a:lnTo>
                    <a:pt x="10468" y="40072"/>
                  </a:lnTo>
                  <a:lnTo>
                    <a:pt x="10322" y="37722"/>
                  </a:lnTo>
                  <a:lnTo>
                    <a:pt x="10176" y="35479"/>
                  </a:lnTo>
                  <a:lnTo>
                    <a:pt x="10016" y="33273"/>
                  </a:lnTo>
                  <a:lnTo>
                    <a:pt x="9848" y="31139"/>
                  </a:lnTo>
                  <a:lnTo>
                    <a:pt x="9680" y="29078"/>
                  </a:lnTo>
                  <a:lnTo>
                    <a:pt x="9498" y="27089"/>
                  </a:lnTo>
                  <a:lnTo>
                    <a:pt x="9315" y="25136"/>
                  </a:lnTo>
                  <a:lnTo>
                    <a:pt x="9126" y="23291"/>
                  </a:lnTo>
                  <a:lnTo>
                    <a:pt x="8929" y="21483"/>
                  </a:lnTo>
                  <a:lnTo>
                    <a:pt x="8732" y="19783"/>
                  </a:lnTo>
                  <a:lnTo>
                    <a:pt x="8535" y="18119"/>
                  </a:lnTo>
                  <a:lnTo>
                    <a:pt x="8338" y="16528"/>
                  </a:lnTo>
                  <a:lnTo>
                    <a:pt x="8141" y="15009"/>
                  </a:lnTo>
                  <a:lnTo>
                    <a:pt x="7944" y="13599"/>
                  </a:lnTo>
                  <a:lnTo>
                    <a:pt x="7747" y="12224"/>
                  </a:lnTo>
                  <a:lnTo>
                    <a:pt x="7550" y="10922"/>
                  </a:lnTo>
                  <a:lnTo>
                    <a:pt x="7361" y="9693"/>
                  </a:lnTo>
                  <a:lnTo>
                    <a:pt x="7178" y="8535"/>
                  </a:lnTo>
                  <a:lnTo>
                    <a:pt x="6996" y="7450"/>
                  </a:lnTo>
                  <a:lnTo>
                    <a:pt x="6660" y="5497"/>
                  </a:lnTo>
                  <a:lnTo>
                    <a:pt x="6354" y="3834"/>
                  </a:lnTo>
                  <a:lnTo>
                    <a:pt x="6084" y="2459"/>
                  </a:lnTo>
                  <a:lnTo>
                    <a:pt x="5865" y="1375"/>
                  </a:lnTo>
                  <a:lnTo>
                    <a:pt x="5698" y="615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1"/>
            <p:cNvSpPr/>
            <p:nvPr/>
          </p:nvSpPr>
          <p:spPr>
            <a:xfrm rot="10800000">
              <a:off x="10202585" y="2596591"/>
              <a:ext cx="583320" cy="480345"/>
            </a:xfrm>
            <a:custGeom>
              <a:avLst/>
              <a:gdLst/>
              <a:ahLst/>
              <a:cxnLst/>
              <a:rect l="l" t="t" r="r" b="b"/>
              <a:pathLst>
                <a:path w="22927" h="82569" extrusionOk="0">
                  <a:moveTo>
                    <a:pt x="4932" y="1"/>
                  </a:moveTo>
                  <a:lnTo>
                    <a:pt x="4866" y="73"/>
                  </a:lnTo>
                  <a:lnTo>
                    <a:pt x="4808" y="146"/>
                  </a:lnTo>
                  <a:lnTo>
                    <a:pt x="4749" y="290"/>
                  </a:lnTo>
                  <a:lnTo>
                    <a:pt x="4698" y="435"/>
                  </a:lnTo>
                  <a:lnTo>
                    <a:pt x="4647" y="652"/>
                  </a:lnTo>
                  <a:lnTo>
                    <a:pt x="4604" y="869"/>
                  </a:lnTo>
                  <a:lnTo>
                    <a:pt x="4560" y="1158"/>
                  </a:lnTo>
                  <a:lnTo>
                    <a:pt x="4421" y="2243"/>
                  </a:lnTo>
                  <a:lnTo>
                    <a:pt x="4283" y="3364"/>
                  </a:lnTo>
                  <a:lnTo>
                    <a:pt x="4151" y="4522"/>
                  </a:lnTo>
                  <a:lnTo>
                    <a:pt x="4020" y="5751"/>
                  </a:lnTo>
                  <a:lnTo>
                    <a:pt x="3889" y="7017"/>
                  </a:lnTo>
                  <a:lnTo>
                    <a:pt x="3757" y="8283"/>
                  </a:lnTo>
                  <a:lnTo>
                    <a:pt x="3633" y="9621"/>
                  </a:lnTo>
                  <a:lnTo>
                    <a:pt x="3509" y="10959"/>
                  </a:lnTo>
                  <a:lnTo>
                    <a:pt x="3269" y="13744"/>
                  </a:lnTo>
                  <a:lnTo>
                    <a:pt x="3035" y="16637"/>
                  </a:lnTo>
                  <a:lnTo>
                    <a:pt x="2809" y="19639"/>
                  </a:lnTo>
                  <a:lnTo>
                    <a:pt x="2590" y="22713"/>
                  </a:lnTo>
                  <a:lnTo>
                    <a:pt x="2386" y="25824"/>
                  </a:lnTo>
                  <a:lnTo>
                    <a:pt x="2189" y="29006"/>
                  </a:lnTo>
                  <a:lnTo>
                    <a:pt x="2000" y="32189"/>
                  </a:lnTo>
                  <a:lnTo>
                    <a:pt x="1817" y="35408"/>
                  </a:lnTo>
                  <a:lnTo>
                    <a:pt x="1649" y="38627"/>
                  </a:lnTo>
                  <a:lnTo>
                    <a:pt x="1482" y="41809"/>
                  </a:lnTo>
                  <a:lnTo>
                    <a:pt x="1328" y="44992"/>
                  </a:lnTo>
                  <a:lnTo>
                    <a:pt x="1183" y="48102"/>
                  </a:lnTo>
                  <a:lnTo>
                    <a:pt x="1044" y="51140"/>
                  </a:lnTo>
                  <a:lnTo>
                    <a:pt x="913" y="54142"/>
                  </a:lnTo>
                  <a:lnTo>
                    <a:pt x="796" y="57035"/>
                  </a:lnTo>
                  <a:lnTo>
                    <a:pt x="679" y="59820"/>
                  </a:lnTo>
                  <a:lnTo>
                    <a:pt x="482" y="65028"/>
                  </a:lnTo>
                  <a:lnTo>
                    <a:pt x="322" y="69657"/>
                  </a:lnTo>
                  <a:lnTo>
                    <a:pt x="191" y="73527"/>
                  </a:lnTo>
                  <a:lnTo>
                    <a:pt x="96" y="76565"/>
                  </a:lnTo>
                  <a:lnTo>
                    <a:pt x="1" y="79675"/>
                  </a:lnTo>
                  <a:lnTo>
                    <a:pt x="1" y="79928"/>
                  </a:lnTo>
                  <a:lnTo>
                    <a:pt x="1" y="80182"/>
                  </a:lnTo>
                  <a:lnTo>
                    <a:pt x="8" y="80435"/>
                  </a:lnTo>
                  <a:lnTo>
                    <a:pt x="15" y="80688"/>
                  </a:lnTo>
                  <a:lnTo>
                    <a:pt x="30" y="80905"/>
                  </a:lnTo>
                  <a:lnTo>
                    <a:pt x="52" y="81122"/>
                  </a:lnTo>
                  <a:lnTo>
                    <a:pt x="74" y="81339"/>
                  </a:lnTo>
                  <a:lnTo>
                    <a:pt x="103" y="81556"/>
                  </a:lnTo>
                  <a:lnTo>
                    <a:pt x="132" y="81737"/>
                  </a:lnTo>
                  <a:lnTo>
                    <a:pt x="169" y="81918"/>
                  </a:lnTo>
                  <a:lnTo>
                    <a:pt x="212" y="82062"/>
                  </a:lnTo>
                  <a:lnTo>
                    <a:pt x="249" y="82207"/>
                  </a:lnTo>
                  <a:lnTo>
                    <a:pt x="293" y="82315"/>
                  </a:lnTo>
                  <a:lnTo>
                    <a:pt x="344" y="82424"/>
                  </a:lnTo>
                  <a:lnTo>
                    <a:pt x="395" y="82496"/>
                  </a:lnTo>
                  <a:lnTo>
                    <a:pt x="446" y="82532"/>
                  </a:lnTo>
                  <a:lnTo>
                    <a:pt x="497" y="82569"/>
                  </a:lnTo>
                  <a:lnTo>
                    <a:pt x="548" y="82569"/>
                  </a:lnTo>
                  <a:lnTo>
                    <a:pt x="592" y="82532"/>
                  </a:lnTo>
                  <a:lnTo>
                    <a:pt x="643" y="82496"/>
                  </a:lnTo>
                  <a:lnTo>
                    <a:pt x="694" y="82424"/>
                  </a:lnTo>
                  <a:lnTo>
                    <a:pt x="738" y="82315"/>
                  </a:lnTo>
                  <a:lnTo>
                    <a:pt x="781" y="82207"/>
                  </a:lnTo>
                  <a:lnTo>
                    <a:pt x="818" y="82062"/>
                  </a:lnTo>
                  <a:lnTo>
                    <a:pt x="862" y="81881"/>
                  </a:lnTo>
                  <a:lnTo>
                    <a:pt x="891" y="81701"/>
                  </a:lnTo>
                  <a:lnTo>
                    <a:pt x="927" y="81520"/>
                  </a:lnTo>
                  <a:lnTo>
                    <a:pt x="956" y="81303"/>
                  </a:lnTo>
                  <a:lnTo>
                    <a:pt x="978" y="81086"/>
                  </a:lnTo>
                  <a:lnTo>
                    <a:pt x="1000" y="80869"/>
                  </a:lnTo>
                  <a:lnTo>
                    <a:pt x="1015" y="80616"/>
                  </a:lnTo>
                  <a:lnTo>
                    <a:pt x="1022" y="80362"/>
                  </a:lnTo>
                  <a:lnTo>
                    <a:pt x="1095" y="77939"/>
                  </a:lnTo>
                  <a:lnTo>
                    <a:pt x="1175" y="75263"/>
                  </a:lnTo>
                  <a:lnTo>
                    <a:pt x="1299" y="71719"/>
                  </a:lnTo>
                  <a:lnTo>
                    <a:pt x="1445" y="67487"/>
                  </a:lnTo>
                  <a:lnTo>
                    <a:pt x="1628" y="62605"/>
                  </a:lnTo>
                  <a:lnTo>
                    <a:pt x="1839" y="57288"/>
                  </a:lnTo>
                  <a:lnTo>
                    <a:pt x="1963" y="54467"/>
                  </a:lnTo>
                  <a:lnTo>
                    <a:pt x="2087" y="51538"/>
                  </a:lnTo>
                  <a:lnTo>
                    <a:pt x="2218" y="48572"/>
                  </a:lnTo>
                  <a:lnTo>
                    <a:pt x="2364" y="45570"/>
                  </a:lnTo>
                  <a:lnTo>
                    <a:pt x="2517" y="42496"/>
                  </a:lnTo>
                  <a:lnTo>
                    <a:pt x="2671" y="39422"/>
                  </a:lnTo>
                  <a:lnTo>
                    <a:pt x="2838" y="36348"/>
                  </a:lnTo>
                  <a:lnTo>
                    <a:pt x="3013" y="33238"/>
                  </a:lnTo>
                  <a:lnTo>
                    <a:pt x="3196" y="30200"/>
                  </a:lnTo>
                  <a:lnTo>
                    <a:pt x="3385" y="27162"/>
                  </a:lnTo>
                  <a:lnTo>
                    <a:pt x="3582" y="24196"/>
                  </a:lnTo>
                  <a:lnTo>
                    <a:pt x="3787" y="21267"/>
                  </a:lnTo>
                  <a:lnTo>
                    <a:pt x="3998" y="18446"/>
                  </a:lnTo>
                  <a:lnTo>
                    <a:pt x="4217" y="15697"/>
                  </a:lnTo>
                  <a:lnTo>
                    <a:pt x="4443" y="13057"/>
                  </a:lnTo>
                  <a:lnTo>
                    <a:pt x="4560" y="11791"/>
                  </a:lnTo>
                  <a:lnTo>
                    <a:pt x="4684" y="10561"/>
                  </a:lnTo>
                  <a:lnTo>
                    <a:pt x="4801" y="9332"/>
                  </a:lnTo>
                  <a:lnTo>
                    <a:pt x="4925" y="8175"/>
                  </a:lnTo>
                  <a:lnTo>
                    <a:pt x="5049" y="7017"/>
                  </a:lnTo>
                  <a:lnTo>
                    <a:pt x="5173" y="5932"/>
                  </a:lnTo>
                  <a:lnTo>
                    <a:pt x="8229" y="14214"/>
                  </a:lnTo>
                  <a:lnTo>
                    <a:pt x="10497" y="20363"/>
                  </a:lnTo>
                  <a:lnTo>
                    <a:pt x="13021" y="27162"/>
                  </a:lnTo>
                  <a:lnTo>
                    <a:pt x="15633" y="34178"/>
                  </a:lnTo>
                  <a:lnTo>
                    <a:pt x="18149" y="40869"/>
                  </a:lnTo>
                  <a:lnTo>
                    <a:pt x="19316" y="43943"/>
                  </a:lnTo>
                  <a:lnTo>
                    <a:pt x="20388" y="46728"/>
                  </a:lnTo>
                  <a:lnTo>
                    <a:pt x="21351" y="49223"/>
                  </a:lnTo>
                  <a:lnTo>
                    <a:pt x="22183" y="51321"/>
                  </a:lnTo>
                  <a:lnTo>
                    <a:pt x="22227" y="51429"/>
                  </a:lnTo>
                  <a:lnTo>
                    <a:pt x="22278" y="51502"/>
                  </a:lnTo>
                  <a:lnTo>
                    <a:pt x="22329" y="51574"/>
                  </a:lnTo>
                  <a:lnTo>
                    <a:pt x="22380" y="51610"/>
                  </a:lnTo>
                  <a:lnTo>
                    <a:pt x="22431" y="51610"/>
                  </a:lnTo>
                  <a:lnTo>
                    <a:pt x="22475" y="51574"/>
                  </a:lnTo>
                  <a:lnTo>
                    <a:pt x="22526" y="51538"/>
                  </a:lnTo>
                  <a:lnTo>
                    <a:pt x="22577" y="51466"/>
                  </a:lnTo>
                  <a:lnTo>
                    <a:pt x="22620" y="51393"/>
                  </a:lnTo>
                  <a:lnTo>
                    <a:pt x="22664" y="51285"/>
                  </a:lnTo>
                  <a:lnTo>
                    <a:pt x="22708" y="51140"/>
                  </a:lnTo>
                  <a:lnTo>
                    <a:pt x="22744" y="50995"/>
                  </a:lnTo>
                  <a:lnTo>
                    <a:pt x="22781" y="50815"/>
                  </a:lnTo>
                  <a:lnTo>
                    <a:pt x="22817" y="50634"/>
                  </a:lnTo>
                  <a:lnTo>
                    <a:pt x="22847" y="50417"/>
                  </a:lnTo>
                  <a:lnTo>
                    <a:pt x="22868" y="50200"/>
                  </a:lnTo>
                  <a:lnTo>
                    <a:pt x="22890" y="49947"/>
                  </a:lnTo>
                  <a:lnTo>
                    <a:pt x="22905" y="49730"/>
                  </a:lnTo>
                  <a:lnTo>
                    <a:pt x="22919" y="49476"/>
                  </a:lnTo>
                  <a:lnTo>
                    <a:pt x="22927" y="49223"/>
                  </a:lnTo>
                  <a:lnTo>
                    <a:pt x="22927" y="48970"/>
                  </a:lnTo>
                  <a:lnTo>
                    <a:pt x="22919" y="48717"/>
                  </a:lnTo>
                  <a:lnTo>
                    <a:pt x="22912" y="48500"/>
                  </a:lnTo>
                  <a:lnTo>
                    <a:pt x="22898" y="48247"/>
                  </a:lnTo>
                  <a:lnTo>
                    <a:pt x="22883" y="48030"/>
                  </a:lnTo>
                  <a:lnTo>
                    <a:pt x="22861" y="47813"/>
                  </a:lnTo>
                  <a:lnTo>
                    <a:pt x="22832" y="47596"/>
                  </a:lnTo>
                  <a:lnTo>
                    <a:pt x="22803" y="47415"/>
                  </a:lnTo>
                  <a:lnTo>
                    <a:pt x="22774" y="47234"/>
                  </a:lnTo>
                  <a:lnTo>
                    <a:pt x="22730" y="47053"/>
                  </a:lnTo>
                  <a:lnTo>
                    <a:pt x="22693" y="46909"/>
                  </a:lnTo>
                  <a:lnTo>
                    <a:pt x="22642" y="46764"/>
                  </a:lnTo>
                  <a:lnTo>
                    <a:pt x="21716" y="44413"/>
                  </a:lnTo>
                  <a:lnTo>
                    <a:pt x="20622" y="41592"/>
                  </a:lnTo>
                  <a:lnTo>
                    <a:pt x="19389" y="38337"/>
                  </a:lnTo>
                  <a:lnTo>
                    <a:pt x="18054" y="34829"/>
                  </a:lnTo>
                  <a:lnTo>
                    <a:pt x="15209" y="27234"/>
                  </a:lnTo>
                  <a:lnTo>
                    <a:pt x="12314" y="19458"/>
                  </a:lnTo>
                  <a:lnTo>
                    <a:pt x="9622" y="12189"/>
                  </a:lnTo>
                  <a:lnTo>
                    <a:pt x="7383" y="6149"/>
                  </a:lnTo>
                  <a:lnTo>
                    <a:pt x="5238" y="290"/>
                  </a:lnTo>
                  <a:lnTo>
                    <a:pt x="5180" y="182"/>
                  </a:lnTo>
                  <a:lnTo>
                    <a:pt x="5121" y="73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1"/>
            <p:cNvSpPr/>
            <p:nvPr/>
          </p:nvSpPr>
          <p:spPr>
            <a:xfrm rot="10800000">
              <a:off x="10130380" y="3105497"/>
              <a:ext cx="576451" cy="523895"/>
            </a:xfrm>
            <a:custGeom>
              <a:avLst/>
              <a:gdLst/>
              <a:ahLst/>
              <a:cxnLst/>
              <a:rect l="l" t="t" r="r" b="b"/>
              <a:pathLst>
                <a:path w="22657" h="90055" extrusionOk="0">
                  <a:moveTo>
                    <a:pt x="2648" y="0"/>
                  </a:moveTo>
                  <a:lnTo>
                    <a:pt x="2349" y="36"/>
                  </a:lnTo>
                  <a:lnTo>
                    <a:pt x="2065" y="73"/>
                  </a:lnTo>
                  <a:lnTo>
                    <a:pt x="1547" y="253"/>
                  </a:lnTo>
                  <a:lnTo>
                    <a:pt x="1094" y="434"/>
                  </a:lnTo>
                  <a:lnTo>
                    <a:pt x="715" y="687"/>
                  </a:lnTo>
                  <a:lnTo>
                    <a:pt x="409" y="904"/>
                  </a:lnTo>
                  <a:lnTo>
                    <a:pt x="190" y="1085"/>
                  </a:lnTo>
                  <a:lnTo>
                    <a:pt x="0" y="1266"/>
                  </a:lnTo>
                  <a:lnTo>
                    <a:pt x="117" y="3472"/>
                  </a:lnTo>
                  <a:lnTo>
                    <a:pt x="241" y="5642"/>
                  </a:lnTo>
                  <a:lnTo>
                    <a:pt x="365" y="7740"/>
                  </a:lnTo>
                  <a:lnTo>
                    <a:pt x="496" y="9838"/>
                  </a:lnTo>
                  <a:lnTo>
                    <a:pt x="635" y="11863"/>
                  </a:lnTo>
                  <a:lnTo>
                    <a:pt x="773" y="13888"/>
                  </a:lnTo>
                  <a:lnTo>
                    <a:pt x="919" y="15877"/>
                  </a:lnTo>
                  <a:lnTo>
                    <a:pt x="1065" y="17794"/>
                  </a:lnTo>
                  <a:lnTo>
                    <a:pt x="1218" y="19711"/>
                  </a:lnTo>
                  <a:lnTo>
                    <a:pt x="1372" y="21592"/>
                  </a:lnTo>
                  <a:lnTo>
                    <a:pt x="1532" y="23436"/>
                  </a:lnTo>
                  <a:lnTo>
                    <a:pt x="1700" y="25244"/>
                  </a:lnTo>
                  <a:lnTo>
                    <a:pt x="1868" y="27016"/>
                  </a:lnTo>
                  <a:lnTo>
                    <a:pt x="2035" y="28752"/>
                  </a:lnTo>
                  <a:lnTo>
                    <a:pt x="2210" y="30452"/>
                  </a:lnTo>
                  <a:lnTo>
                    <a:pt x="2385" y="32152"/>
                  </a:lnTo>
                  <a:lnTo>
                    <a:pt x="2568" y="33780"/>
                  </a:lnTo>
                  <a:lnTo>
                    <a:pt x="2750" y="35407"/>
                  </a:lnTo>
                  <a:lnTo>
                    <a:pt x="2940" y="36998"/>
                  </a:lnTo>
                  <a:lnTo>
                    <a:pt x="3129" y="38554"/>
                  </a:lnTo>
                  <a:lnTo>
                    <a:pt x="3319" y="40073"/>
                  </a:lnTo>
                  <a:lnTo>
                    <a:pt x="3516" y="41555"/>
                  </a:lnTo>
                  <a:lnTo>
                    <a:pt x="3713" y="43038"/>
                  </a:lnTo>
                  <a:lnTo>
                    <a:pt x="3917" y="44449"/>
                  </a:lnTo>
                  <a:lnTo>
                    <a:pt x="4122" y="45859"/>
                  </a:lnTo>
                  <a:lnTo>
                    <a:pt x="4326" y="47233"/>
                  </a:lnTo>
                  <a:lnTo>
                    <a:pt x="4537" y="48572"/>
                  </a:lnTo>
                  <a:lnTo>
                    <a:pt x="4749" y="49910"/>
                  </a:lnTo>
                  <a:lnTo>
                    <a:pt x="4960" y="51176"/>
                  </a:lnTo>
                  <a:lnTo>
                    <a:pt x="5179" y="52441"/>
                  </a:lnTo>
                  <a:lnTo>
                    <a:pt x="5398" y="53707"/>
                  </a:lnTo>
                  <a:lnTo>
                    <a:pt x="5617" y="54901"/>
                  </a:lnTo>
                  <a:lnTo>
                    <a:pt x="5836" y="56094"/>
                  </a:lnTo>
                  <a:lnTo>
                    <a:pt x="6062" y="57215"/>
                  </a:lnTo>
                  <a:lnTo>
                    <a:pt x="6288" y="58373"/>
                  </a:lnTo>
                  <a:lnTo>
                    <a:pt x="6514" y="59458"/>
                  </a:lnTo>
                  <a:lnTo>
                    <a:pt x="6740" y="60543"/>
                  </a:lnTo>
                  <a:lnTo>
                    <a:pt x="6974" y="61591"/>
                  </a:lnTo>
                  <a:lnTo>
                    <a:pt x="7200" y="62604"/>
                  </a:lnTo>
                  <a:lnTo>
                    <a:pt x="7433" y="63617"/>
                  </a:lnTo>
                  <a:lnTo>
                    <a:pt x="7667" y="64593"/>
                  </a:lnTo>
                  <a:lnTo>
                    <a:pt x="7900" y="65534"/>
                  </a:lnTo>
                  <a:lnTo>
                    <a:pt x="8374" y="67378"/>
                  </a:lnTo>
                  <a:lnTo>
                    <a:pt x="8848" y="69114"/>
                  </a:lnTo>
                  <a:lnTo>
                    <a:pt x="9330" y="70742"/>
                  </a:lnTo>
                  <a:lnTo>
                    <a:pt x="9811" y="72333"/>
                  </a:lnTo>
                  <a:lnTo>
                    <a:pt x="10292" y="73779"/>
                  </a:lnTo>
                  <a:lnTo>
                    <a:pt x="10774" y="75190"/>
                  </a:lnTo>
                  <a:lnTo>
                    <a:pt x="11255" y="76492"/>
                  </a:lnTo>
                  <a:lnTo>
                    <a:pt x="11737" y="77722"/>
                  </a:lnTo>
                  <a:lnTo>
                    <a:pt x="12218" y="78879"/>
                  </a:lnTo>
                  <a:lnTo>
                    <a:pt x="12700" y="79964"/>
                  </a:lnTo>
                  <a:lnTo>
                    <a:pt x="13174" y="80977"/>
                  </a:lnTo>
                  <a:lnTo>
                    <a:pt x="13641" y="81917"/>
                  </a:lnTo>
                  <a:lnTo>
                    <a:pt x="14107" y="82785"/>
                  </a:lnTo>
                  <a:lnTo>
                    <a:pt x="14574" y="83581"/>
                  </a:lnTo>
                  <a:lnTo>
                    <a:pt x="15026" y="84340"/>
                  </a:lnTo>
                  <a:lnTo>
                    <a:pt x="15479" y="85027"/>
                  </a:lnTo>
                  <a:lnTo>
                    <a:pt x="15924" y="85678"/>
                  </a:lnTo>
                  <a:lnTo>
                    <a:pt x="16354" y="86221"/>
                  </a:lnTo>
                  <a:lnTo>
                    <a:pt x="16784" y="86763"/>
                  </a:lnTo>
                  <a:lnTo>
                    <a:pt x="17200" y="87233"/>
                  </a:lnTo>
                  <a:lnTo>
                    <a:pt x="17609" y="87667"/>
                  </a:lnTo>
                  <a:lnTo>
                    <a:pt x="18002" y="88065"/>
                  </a:lnTo>
                  <a:lnTo>
                    <a:pt x="18389" y="88391"/>
                  </a:lnTo>
                  <a:lnTo>
                    <a:pt x="18761" y="88680"/>
                  </a:lnTo>
                  <a:lnTo>
                    <a:pt x="19126" y="88933"/>
                  </a:lnTo>
                  <a:lnTo>
                    <a:pt x="19476" y="89186"/>
                  </a:lnTo>
                  <a:lnTo>
                    <a:pt x="19804" y="89367"/>
                  </a:lnTo>
                  <a:lnTo>
                    <a:pt x="20424" y="89656"/>
                  </a:lnTo>
                  <a:lnTo>
                    <a:pt x="20986" y="89873"/>
                  </a:lnTo>
                  <a:lnTo>
                    <a:pt x="21475" y="89982"/>
                  </a:lnTo>
                  <a:lnTo>
                    <a:pt x="21883" y="90018"/>
                  </a:lnTo>
                  <a:lnTo>
                    <a:pt x="22211" y="90054"/>
                  </a:lnTo>
                  <a:lnTo>
                    <a:pt x="22452" y="90018"/>
                  </a:lnTo>
                  <a:lnTo>
                    <a:pt x="22656" y="89982"/>
                  </a:lnTo>
                  <a:lnTo>
                    <a:pt x="22503" y="87487"/>
                  </a:lnTo>
                  <a:lnTo>
                    <a:pt x="22350" y="85027"/>
                  </a:lnTo>
                  <a:lnTo>
                    <a:pt x="22189" y="82604"/>
                  </a:lnTo>
                  <a:lnTo>
                    <a:pt x="22029" y="80253"/>
                  </a:lnTo>
                  <a:lnTo>
                    <a:pt x="21868" y="77939"/>
                  </a:lnTo>
                  <a:lnTo>
                    <a:pt x="21701" y="75660"/>
                  </a:lnTo>
                  <a:lnTo>
                    <a:pt x="21526" y="73418"/>
                  </a:lnTo>
                  <a:lnTo>
                    <a:pt x="21351" y="71248"/>
                  </a:lnTo>
                  <a:lnTo>
                    <a:pt x="21176" y="69078"/>
                  </a:lnTo>
                  <a:lnTo>
                    <a:pt x="20993" y="66980"/>
                  </a:lnTo>
                  <a:lnTo>
                    <a:pt x="20811" y="64919"/>
                  </a:lnTo>
                  <a:lnTo>
                    <a:pt x="20628" y="62893"/>
                  </a:lnTo>
                  <a:lnTo>
                    <a:pt x="20439" y="60940"/>
                  </a:lnTo>
                  <a:lnTo>
                    <a:pt x="20249" y="58987"/>
                  </a:lnTo>
                  <a:lnTo>
                    <a:pt x="20052" y="57107"/>
                  </a:lnTo>
                  <a:lnTo>
                    <a:pt x="19855" y="55262"/>
                  </a:lnTo>
                  <a:lnTo>
                    <a:pt x="19658" y="53418"/>
                  </a:lnTo>
                  <a:lnTo>
                    <a:pt x="19454" y="51646"/>
                  </a:lnTo>
                  <a:lnTo>
                    <a:pt x="19250" y="49910"/>
                  </a:lnTo>
                  <a:lnTo>
                    <a:pt x="19046" y="48210"/>
                  </a:lnTo>
                  <a:lnTo>
                    <a:pt x="18841" y="46546"/>
                  </a:lnTo>
                  <a:lnTo>
                    <a:pt x="18630" y="44955"/>
                  </a:lnTo>
                  <a:lnTo>
                    <a:pt x="18418" y="43364"/>
                  </a:lnTo>
                  <a:lnTo>
                    <a:pt x="18207" y="41809"/>
                  </a:lnTo>
                  <a:lnTo>
                    <a:pt x="17988" y="40290"/>
                  </a:lnTo>
                  <a:lnTo>
                    <a:pt x="17769" y="38807"/>
                  </a:lnTo>
                  <a:lnTo>
                    <a:pt x="17550" y="37360"/>
                  </a:lnTo>
                  <a:lnTo>
                    <a:pt x="17331" y="35950"/>
                  </a:lnTo>
                  <a:lnTo>
                    <a:pt x="17105" y="34611"/>
                  </a:lnTo>
                  <a:lnTo>
                    <a:pt x="16886" y="33273"/>
                  </a:lnTo>
                  <a:lnTo>
                    <a:pt x="16660" y="31971"/>
                  </a:lnTo>
                  <a:lnTo>
                    <a:pt x="16434" y="30669"/>
                  </a:lnTo>
                  <a:lnTo>
                    <a:pt x="16208" y="29440"/>
                  </a:lnTo>
                  <a:lnTo>
                    <a:pt x="15975" y="28246"/>
                  </a:lnTo>
                  <a:lnTo>
                    <a:pt x="15749" y="27089"/>
                  </a:lnTo>
                  <a:lnTo>
                    <a:pt x="15515" y="25932"/>
                  </a:lnTo>
                  <a:lnTo>
                    <a:pt x="15282" y="24810"/>
                  </a:lnTo>
                  <a:lnTo>
                    <a:pt x="15048" y="23762"/>
                  </a:lnTo>
                  <a:lnTo>
                    <a:pt x="14815" y="22713"/>
                  </a:lnTo>
                  <a:lnTo>
                    <a:pt x="14581" y="21700"/>
                  </a:lnTo>
                  <a:lnTo>
                    <a:pt x="14348" y="20687"/>
                  </a:lnTo>
                  <a:lnTo>
                    <a:pt x="14115" y="19747"/>
                  </a:lnTo>
                  <a:lnTo>
                    <a:pt x="13881" y="18807"/>
                  </a:lnTo>
                  <a:lnTo>
                    <a:pt x="13641" y="17903"/>
                  </a:lnTo>
                  <a:lnTo>
                    <a:pt x="13407" y="17035"/>
                  </a:lnTo>
                  <a:lnTo>
                    <a:pt x="13166" y="16203"/>
                  </a:lnTo>
                  <a:lnTo>
                    <a:pt x="12933" y="15371"/>
                  </a:lnTo>
                  <a:lnTo>
                    <a:pt x="12692" y="14575"/>
                  </a:lnTo>
                  <a:lnTo>
                    <a:pt x="12459" y="13816"/>
                  </a:lnTo>
                  <a:lnTo>
                    <a:pt x="12218" y="13092"/>
                  </a:lnTo>
                  <a:lnTo>
                    <a:pt x="11744" y="11682"/>
                  </a:lnTo>
                  <a:lnTo>
                    <a:pt x="11270" y="10380"/>
                  </a:lnTo>
                  <a:lnTo>
                    <a:pt x="10803" y="9187"/>
                  </a:lnTo>
                  <a:lnTo>
                    <a:pt x="10329" y="8065"/>
                  </a:lnTo>
                  <a:lnTo>
                    <a:pt x="9869" y="7053"/>
                  </a:lnTo>
                  <a:lnTo>
                    <a:pt x="9403" y="6112"/>
                  </a:lnTo>
                  <a:lnTo>
                    <a:pt x="8943" y="5244"/>
                  </a:lnTo>
                  <a:lnTo>
                    <a:pt x="8491" y="4485"/>
                  </a:lnTo>
                  <a:lnTo>
                    <a:pt x="8039" y="3762"/>
                  </a:lnTo>
                  <a:lnTo>
                    <a:pt x="7601" y="3147"/>
                  </a:lnTo>
                  <a:lnTo>
                    <a:pt x="7163" y="2568"/>
                  </a:lnTo>
                  <a:lnTo>
                    <a:pt x="6733" y="2062"/>
                  </a:lnTo>
                  <a:lnTo>
                    <a:pt x="6310" y="1628"/>
                  </a:lnTo>
                  <a:lnTo>
                    <a:pt x="5901" y="1266"/>
                  </a:lnTo>
                  <a:lnTo>
                    <a:pt x="5493" y="941"/>
                  </a:lnTo>
                  <a:lnTo>
                    <a:pt x="5099" y="687"/>
                  </a:lnTo>
                  <a:lnTo>
                    <a:pt x="4712" y="470"/>
                  </a:lnTo>
                  <a:lnTo>
                    <a:pt x="4340" y="290"/>
                  </a:lnTo>
                  <a:lnTo>
                    <a:pt x="3976" y="145"/>
                  </a:lnTo>
                  <a:lnTo>
                    <a:pt x="3625" y="73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1"/>
            <p:cNvSpPr/>
            <p:nvPr/>
          </p:nvSpPr>
          <p:spPr>
            <a:xfrm rot="10800000">
              <a:off x="10824297" y="2808415"/>
              <a:ext cx="306608" cy="812565"/>
            </a:xfrm>
            <a:custGeom>
              <a:avLst/>
              <a:gdLst/>
              <a:ahLst/>
              <a:cxnLst/>
              <a:rect l="l" t="t" r="r" b="b"/>
              <a:pathLst>
                <a:path w="12051" h="139676" extrusionOk="0">
                  <a:moveTo>
                    <a:pt x="8790" y="1"/>
                  </a:moveTo>
                  <a:lnTo>
                    <a:pt x="8448" y="1484"/>
                  </a:lnTo>
                  <a:lnTo>
                    <a:pt x="8105" y="2967"/>
                  </a:lnTo>
                  <a:lnTo>
                    <a:pt x="7777" y="4449"/>
                  </a:lnTo>
                  <a:lnTo>
                    <a:pt x="7456" y="5932"/>
                  </a:lnTo>
                  <a:lnTo>
                    <a:pt x="7142" y="7415"/>
                  </a:lnTo>
                  <a:lnTo>
                    <a:pt x="6836" y="8934"/>
                  </a:lnTo>
                  <a:lnTo>
                    <a:pt x="6544" y="10417"/>
                  </a:lnTo>
                  <a:lnTo>
                    <a:pt x="6252" y="11936"/>
                  </a:lnTo>
                  <a:lnTo>
                    <a:pt x="5975" y="13455"/>
                  </a:lnTo>
                  <a:lnTo>
                    <a:pt x="5698" y="14938"/>
                  </a:lnTo>
                  <a:lnTo>
                    <a:pt x="5435" y="16457"/>
                  </a:lnTo>
                  <a:lnTo>
                    <a:pt x="5180" y="17976"/>
                  </a:lnTo>
                  <a:lnTo>
                    <a:pt x="4924" y="19495"/>
                  </a:lnTo>
                  <a:lnTo>
                    <a:pt x="4684" y="21014"/>
                  </a:lnTo>
                  <a:lnTo>
                    <a:pt x="4450" y="22533"/>
                  </a:lnTo>
                  <a:lnTo>
                    <a:pt x="4224" y="24052"/>
                  </a:lnTo>
                  <a:lnTo>
                    <a:pt x="3998" y="25570"/>
                  </a:lnTo>
                  <a:lnTo>
                    <a:pt x="3787" y="27089"/>
                  </a:lnTo>
                  <a:lnTo>
                    <a:pt x="3582" y="28645"/>
                  </a:lnTo>
                  <a:lnTo>
                    <a:pt x="3378" y="30164"/>
                  </a:lnTo>
                  <a:lnTo>
                    <a:pt x="3188" y="31683"/>
                  </a:lnTo>
                  <a:lnTo>
                    <a:pt x="2999" y="33202"/>
                  </a:lnTo>
                  <a:lnTo>
                    <a:pt x="2824" y="34721"/>
                  </a:lnTo>
                  <a:lnTo>
                    <a:pt x="2649" y="36240"/>
                  </a:lnTo>
                  <a:lnTo>
                    <a:pt x="2481" y="37759"/>
                  </a:lnTo>
                  <a:lnTo>
                    <a:pt x="2320" y="39278"/>
                  </a:lnTo>
                  <a:lnTo>
                    <a:pt x="2167" y="40796"/>
                  </a:lnTo>
                  <a:lnTo>
                    <a:pt x="2021" y="42315"/>
                  </a:lnTo>
                  <a:lnTo>
                    <a:pt x="1883" y="43834"/>
                  </a:lnTo>
                  <a:lnTo>
                    <a:pt x="1744" y="45353"/>
                  </a:lnTo>
                  <a:lnTo>
                    <a:pt x="1613" y="46836"/>
                  </a:lnTo>
                  <a:lnTo>
                    <a:pt x="1489" y="48355"/>
                  </a:lnTo>
                  <a:lnTo>
                    <a:pt x="1372" y="49874"/>
                  </a:lnTo>
                  <a:lnTo>
                    <a:pt x="1263" y="51357"/>
                  </a:lnTo>
                  <a:lnTo>
                    <a:pt x="1153" y="52840"/>
                  </a:lnTo>
                  <a:lnTo>
                    <a:pt x="1051" y="54359"/>
                  </a:lnTo>
                  <a:lnTo>
                    <a:pt x="956" y="55842"/>
                  </a:lnTo>
                  <a:lnTo>
                    <a:pt x="862" y="57324"/>
                  </a:lnTo>
                  <a:lnTo>
                    <a:pt x="781" y="58807"/>
                  </a:lnTo>
                  <a:lnTo>
                    <a:pt x="701" y="60254"/>
                  </a:lnTo>
                  <a:lnTo>
                    <a:pt x="621" y="61737"/>
                  </a:lnTo>
                  <a:lnTo>
                    <a:pt x="548" y="63183"/>
                  </a:lnTo>
                  <a:lnTo>
                    <a:pt x="424" y="66113"/>
                  </a:lnTo>
                  <a:lnTo>
                    <a:pt x="315" y="68970"/>
                  </a:lnTo>
                  <a:lnTo>
                    <a:pt x="220" y="71827"/>
                  </a:lnTo>
                  <a:lnTo>
                    <a:pt x="147" y="74648"/>
                  </a:lnTo>
                  <a:lnTo>
                    <a:pt x="88" y="77469"/>
                  </a:lnTo>
                  <a:lnTo>
                    <a:pt x="45" y="80218"/>
                  </a:lnTo>
                  <a:lnTo>
                    <a:pt x="15" y="82930"/>
                  </a:lnTo>
                  <a:lnTo>
                    <a:pt x="1" y="85607"/>
                  </a:lnTo>
                  <a:lnTo>
                    <a:pt x="1" y="88283"/>
                  </a:lnTo>
                  <a:lnTo>
                    <a:pt x="15" y="90887"/>
                  </a:lnTo>
                  <a:lnTo>
                    <a:pt x="37" y="93418"/>
                  </a:lnTo>
                  <a:lnTo>
                    <a:pt x="74" y="95950"/>
                  </a:lnTo>
                  <a:lnTo>
                    <a:pt x="118" y="98409"/>
                  </a:lnTo>
                  <a:lnTo>
                    <a:pt x="169" y="100833"/>
                  </a:lnTo>
                  <a:lnTo>
                    <a:pt x="234" y="103183"/>
                  </a:lnTo>
                  <a:lnTo>
                    <a:pt x="300" y="105498"/>
                  </a:lnTo>
                  <a:lnTo>
                    <a:pt x="380" y="107740"/>
                  </a:lnTo>
                  <a:lnTo>
                    <a:pt x="460" y="109946"/>
                  </a:lnTo>
                  <a:lnTo>
                    <a:pt x="555" y="112080"/>
                  </a:lnTo>
                  <a:lnTo>
                    <a:pt x="650" y="114142"/>
                  </a:lnTo>
                  <a:lnTo>
                    <a:pt x="745" y="116167"/>
                  </a:lnTo>
                  <a:lnTo>
                    <a:pt x="847" y="118084"/>
                  </a:lnTo>
                  <a:lnTo>
                    <a:pt x="956" y="119964"/>
                  </a:lnTo>
                  <a:lnTo>
                    <a:pt x="1066" y="121773"/>
                  </a:lnTo>
                  <a:lnTo>
                    <a:pt x="1175" y="123473"/>
                  </a:lnTo>
                  <a:lnTo>
                    <a:pt x="1285" y="125136"/>
                  </a:lnTo>
                  <a:lnTo>
                    <a:pt x="1394" y="126728"/>
                  </a:lnTo>
                  <a:lnTo>
                    <a:pt x="1606" y="129621"/>
                  </a:lnTo>
                  <a:lnTo>
                    <a:pt x="1817" y="132189"/>
                  </a:lnTo>
                  <a:lnTo>
                    <a:pt x="2007" y="134431"/>
                  </a:lnTo>
                  <a:lnTo>
                    <a:pt x="2175" y="136275"/>
                  </a:lnTo>
                  <a:lnTo>
                    <a:pt x="2313" y="137758"/>
                  </a:lnTo>
                  <a:lnTo>
                    <a:pt x="2423" y="138807"/>
                  </a:lnTo>
                  <a:lnTo>
                    <a:pt x="2517" y="139675"/>
                  </a:lnTo>
                  <a:lnTo>
                    <a:pt x="2911" y="137939"/>
                  </a:lnTo>
                  <a:lnTo>
                    <a:pt x="3283" y="136167"/>
                  </a:lnTo>
                  <a:lnTo>
                    <a:pt x="3655" y="134431"/>
                  </a:lnTo>
                  <a:lnTo>
                    <a:pt x="4013" y="132695"/>
                  </a:lnTo>
                  <a:lnTo>
                    <a:pt x="4363" y="130923"/>
                  </a:lnTo>
                  <a:lnTo>
                    <a:pt x="4706" y="129187"/>
                  </a:lnTo>
                  <a:lnTo>
                    <a:pt x="5034" y="127451"/>
                  </a:lnTo>
                  <a:lnTo>
                    <a:pt x="5355" y="125751"/>
                  </a:lnTo>
                  <a:lnTo>
                    <a:pt x="5668" y="124015"/>
                  </a:lnTo>
                  <a:lnTo>
                    <a:pt x="5975" y="122315"/>
                  </a:lnTo>
                  <a:lnTo>
                    <a:pt x="6267" y="120579"/>
                  </a:lnTo>
                  <a:lnTo>
                    <a:pt x="6558" y="118880"/>
                  </a:lnTo>
                  <a:lnTo>
                    <a:pt x="6836" y="117180"/>
                  </a:lnTo>
                  <a:lnTo>
                    <a:pt x="7098" y="115480"/>
                  </a:lnTo>
                  <a:lnTo>
                    <a:pt x="7361" y="113780"/>
                  </a:lnTo>
                  <a:lnTo>
                    <a:pt x="7616" y="112116"/>
                  </a:lnTo>
                  <a:lnTo>
                    <a:pt x="7857" y="110453"/>
                  </a:lnTo>
                  <a:lnTo>
                    <a:pt x="8090" y="108753"/>
                  </a:lnTo>
                  <a:lnTo>
                    <a:pt x="8316" y="107089"/>
                  </a:lnTo>
                  <a:lnTo>
                    <a:pt x="8535" y="105462"/>
                  </a:lnTo>
                  <a:lnTo>
                    <a:pt x="8747" y="103798"/>
                  </a:lnTo>
                  <a:lnTo>
                    <a:pt x="8951" y="102171"/>
                  </a:lnTo>
                  <a:lnTo>
                    <a:pt x="9148" y="100507"/>
                  </a:lnTo>
                  <a:lnTo>
                    <a:pt x="9338" y="98880"/>
                  </a:lnTo>
                  <a:lnTo>
                    <a:pt x="9520" y="97288"/>
                  </a:lnTo>
                  <a:lnTo>
                    <a:pt x="9695" y="95661"/>
                  </a:lnTo>
                  <a:lnTo>
                    <a:pt x="9863" y="94069"/>
                  </a:lnTo>
                  <a:lnTo>
                    <a:pt x="10016" y="92442"/>
                  </a:lnTo>
                  <a:lnTo>
                    <a:pt x="10169" y="90887"/>
                  </a:lnTo>
                  <a:lnTo>
                    <a:pt x="10315" y="89295"/>
                  </a:lnTo>
                  <a:lnTo>
                    <a:pt x="10454" y="87704"/>
                  </a:lnTo>
                  <a:lnTo>
                    <a:pt x="10585" y="86149"/>
                  </a:lnTo>
                  <a:lnTo>
                    <a:pt x="10716" y="84594"/>
                  </a:lnTo>
                  <a:lnTo>
                    <a:pt x="10833" y="83075"/>
                  </a:lnTo>
                  <a:lnTo>
                    <a:pt x="10950" y="81520"/>
                  </a:lnTo>
                  <a:lnTo>
                    <a:pt x="11052" y="80001"/>
                  </a:lnTo>
                  <a:lnTo>
                    <a:pt x="11154" y="78482"/>
                  </a:lnTo>
                  <a:lnTo>
                    <a:pt x="11249" y="76963"/>
                  </a:lnTo>
                  <a:lnTo>
                    <a:pt x="11336" y="75480"/>
                  </a:lnTo>
                  <a:lnTo>
                    <a:pt x="11416" y="73997"/>
                  </a:lnTo>
                  <a:lnTo>
                    <a:pt x="11497" y="72514"/>
                  </a:lnTo>
                  <a:lnTo>
                    <a:pt x="11570" y="71032"/>
                  </a:lnTo>
                  <a:lnTo>
                    <a:pt x="11635" y="69585"/>
                  </a:lnTo>
                  <a:lnTo>
                    <a:pt x="11694" y="68138"/>
                  </a:lnTo>
                  <a:lnTo>
                    <a:pt x="11752" y="66692"/>
                  </a:lnTo>
                  <a:lnTo>
                    <a:pt x="11803" y="65281"/>
                  </a:lnTo>
                  <a:lnTo>
                    <a:pt x="11847" y="63871"/>
                  </a:lnTo>
                  <a:lnTo>
                    <a:pt x="11891" y="62460"/>
                  </a:lnTo>
                  <a:lnTo>
                    <a:pt x="11927" y="61086"/>
                  </a:lnTo>
                  <a:lnTo>
                    <a:pt x="11956" y="59675"/>
                  </a:lnTo>
                  <a:lnTo>
                    <a:pt x="12007" y="56963"/>
                  </a:lnTo>
                  <a:lnTo>
                    <a:pt x="12036" y="54287"/>
                  </a:lnTo>
                  <a:lnTo>
                    <a:pt x="12051" y="51646"/>
                  </a:lnTo>
                  <a:lnTo>
                    <a:pt x="12051" y="49079"/>
                  </a:lnTo>
                  <a:lnTo>
                    <a:pt x="12029" y="46547"/>
                  </a:lnTo>
                  <a:lnTo>
                    <a:pt x="12000" y="44088"/>
                  </a:lnTo>
                  <a:lnTo>
                    <a:pt x="11956" y="41664"/>
                  </a:lnTo>
                  <a:lnTo>
                    <a:pt x="11905" y="39314"/>
                  </a:lnTo>
                  <a:lnTo>
                    <a:pt x="11832" y="36999"/>
                  </a:lnTo>
                  <a:lnTo>
                    <a:pt x="11759" y="34721"/>
                  </a:lnTo>
                  <a:lnTo>
                    <a:pt x="11672" y="32551"/>
                  </a:lnTo>
                  <a:lnTo>
                    <a:pt x="11570" y="30417"/>
                  </a:lnTo>
                  <a:lnTo>
                    <a:pt x="11467" y="28355"/>
                  </a:lnTo>
                  <a:lnTo>
                    <a:pt x="11358" y="26330"/>
                  </a:lnTo>
                  <a:lnTo>
                    <a:pt x="11241" y="24377"/>
                  </a:lnTo>
                  <a:lnTo>
                    <a:pt x="11117" y="22496"/>
                  </a:lnTo>
                  <a:lnTo>
                    <a:pt x="10986" y="20688"/>
                  </a:lnTo>
                  <a:lnTo>
                    <a:pt x="10855" y="18952"/>
                  </a:lnTo>
                  <a:lnTo>
                    <a:pt x="10723" y="17252"/>
                  </a:lnTo>
                  <a:lnTo>
                    <a:pt x="10585" y="15661"/>
                  </a:lnTo>
                  <a:lnTo>
                    <a:pt x="10446" y="14106"/>
                  </a:lnTo>
                  <a:lnTo>
                    <a:pt x="10315" y="12659"/>
                  </a:lnTo>
                  <a:lnTo>
                    <a:pt x="10176" y="11249"/>
                  </a:lnTo>
                  <a:lnTo>
                    <a:pt x="10038" y="9947"/>
                  </a:lnTo>
                  <a:lnTo>
                    <a:pt x="9906" y="8717"/>
                  </a:lnTo>
                  <a:lnTo>
                    <a:pt x="9651" y="6439"/>
                  </a:lnTo>
                  <a:lnTo>
                    <a:pt x="9418" y="4522"/>
                  </a:lnTo>
                  <a:lnTo>
                    <a:pt x="9214" y="2930"/>
                  </a:lnTo>
                  <a:lnTo>
                    <a:pt x="9038" y="1665"/>
                  </a:lnTo>
                  <a:lnTo>
                    <a:pt x="8907" y="760"/>
                  </a:lnTo>
                  <a:lnTo>
                    <a:pt x="87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1"/>
            <p:cNvSpPr/>
            <p:nvPr/>
          </p:nvSpPr>
          <p:spPr>
            <a:xfrm rot="10800000">
              <a:off x="10413783" y="3293376"/>
              <a:ext cx="603725" cy="445836"/>
            </a:xfrm>
            <a:custGeom>
              <a:avLst/>
              <a:gdLst/>
              <a:ahLst/>
              <a:cxnLst/>
              <a:rect l="l" t="t" r="r" b="b"/>
              <a:pathLst>
                <a:path w="23729" h="76637" extrusionOk="0">
                  <a:moveTo>
                    <a:pt x="8002" y="0"/>
                  </a:moveTo>
                  <a:lnTo>
                    <a:pt x="7959" y="37"/>
                  </a:lnTo>
                  <a:lnTo>
                    <a:pt x="7908" y="73"/>
                  </a:lnTo>
                  <a:lnTo>
                    <a:pt x="7857" y="109"/>
                  </a:lnTo>
                  <a:lnTo>
                    <a:pt x="7813" y="217"/>
                  </a:lnTo>
                  <a:lnTo>
                    <a:pt x="7762" y="326"/>
                  </a:lnTo>
                  <a:lnTo>
                    <a:pt x="7718" y="434"/>
                  </a:lnTo>
                  <a:lnTo>
                    <a:pt x="7682" y="615"/>
                  </a:lnTo>
                  <a:lnTo>
                    <a:pt x="7638" y="760"/>
                  </a:lnTo>
                  <a:lnTo>
                    <a:pt x="7455" y="1700"/>
                  </a:lnTo>
                  <a:lnTo>
                    <a:pt x="7280" y="2677"/>
                  </a:lnTo>
                  <a:lnTo>
                    <a:pt x="7098" y="3689"/>
                  </a:lnTo>
                  <a:lnTo>
                    <a:pt x="6923" y="4774"/>
                  </a:lnTo>
                  <a:lnTo>
                    <a:pt x="6741" y="5859"/>
                  </a:lnTo>
                  <a:lnTo>
                    <a:pt x="6565" y="6981"/>
                  </a:lnTo>
                  <a:lnTo>
                    <a:pt x="6390" y="8174"/>
                  </a:lnTo>
                  <a:lnTo>
                    <a:pt x="6215" y="9368"/>
                  </a:lnTo>
                  <a:lnTo>
                    <a:pt x="5865" y="11863"/>
                  </a:lnTo>
                  <a:lnTo>
                    <a:pt x="5522" y="14467"/>
                  </a:lnTo>
                  <a:lnTo>
                    <a:pt x="5180" y="17179"/>
                  </a:lnTo>
                  <a:lnTo>
                    <a:pt x="4844" y="19964"/>
                  </a:lnTo>
                  <a:lnTo>
                    <a:pt x="4516" y="22821"/>
                  </a:lnTo>
                  <a:lnTo>
                    <a:pt x="4195" y="25751"/>
                  </a:lnTo>
                  <a:lnTo>
                    <a:pt x="3881" y="28680"/>
                  </a:lnTo>
                  <a:lnTo>
                    <a:pt x="3582" y="31646"/>
                  </a:lnTo>
                  <a:lnTo>
                    <a:pt x="3283" y="34612"/>
                  </a:lnTo>
                  <a:lnTo>
                    <a:pt x="2991" y="37613"/>
                  </a:lnTo>
                  <a:lnTo>
                    <a:pt x="2714" y="40543"/>
                  </a:lnTo>
                  <a:lnTo>
                    <a:pt x="2444" y="43472"/>
                  </a:lnTo>
                  <a:lnTo>
                    <a:pt x="2189" y="46329"/>
                  </a:lnTo>
                  <a:lnTo>
                    <a:pt x="1941" y="49114"/>
                  </a:lnTo>
                  <a:lnTo>
                    <a:pt x="1708" y="51863"/>
                  </a:lnTo>
                  <a:lnTo>
                    <a:pt x="1489" y="54467"/>
                  </a:lnTo>
                  <a:lnTo>
                    <a:pt x="1087" y="59386"/>
                  </a:lnTo>
                  <a:lnTo>
                    <a:pt x="737" y="63725"/>
                  </a:lnTo>
                  <a:lnTo>
                    <a:pt x="460" y="67414"/>
                  </a:lnTo>
                  <a:lnTo>
                    <a:pt x="241" y="70308"/>
                  </a:lnTo>
                  <a:lnTo>
                    <a:pt x="30" y="73237"/>
                  </a:lnTo>
                  <a:lnTo>
                    <a:pt x="15" y="73490"/>
                  </a:lnTo>
                  <a:lnTo>
                    <a:pt x="8" y="73744"/>
                  </a:lnTo>
                  <a:lnTo>
                    <a:pt x="1" y="73997"/>
                  </a:lnTo>
                  <a:lnTo>
                    <a:pt x="1" y="74250"/>
                  </a:lnTo>
                  <a:lnTo>
                    <a:pt x="8" y="74503"/>
                  </a:lnTo>
                  <a:lnTo>
                    <a:pt x="15" y="74756"/>
                  </a:lnTo>
                  <a:lnTo>
                    <a:pt x="30" y="74973"/>
                  </a:lnTo>
                  <a:lnTo>
                    <a:pt x="52" y="75190"/>
                  </a:lnTo>
                  <a:lnTo>
                    <a:pt x="74" y="75407"/>
                  </a:lnTo>
                  <a:lnTo>
                    <a:pt x="103" y="75624"/>
                  </a:lnTo>
                  <a:lnTo>
                    <a:pt x="132" y="75805"/>
                  </a:lnTo>
                  <a:lnTo>
                    <a:pt x="168" y="75986"/>
                  </a:lnTo>
                  <a:lnTo>
                    <a:pt x="212" y="76131"/>
                  </a:lnTo>
                  <a:lnTo>
                    <a:pt x="249" y="76275"/>
                  </a:lnTo>
                  <a:lnTo>
                    <a:pt x="300" y="76384"/>
                  </a:lnTo>
                  <a:lnTo>
                    <a:pt x="343" y="76492"/>
                  </a:lnTo>
                  <a:lnTo>
                    <a:pt x="395" y="76564"/>
                  </a:lnTo>
                  <a:lnTo>
                    <a:pt x="446" y="76601"/>
                  </a:lnTo>
                  <a:lnTo>
                    <a:pt x="497" y="76637"/>
                  </a:lnTo>
                  <a:lnTo>
                    <a:pt x="548" y="76637"/>
                  </a:lnTo>
                  <a:lnTo>
                    <a:pt x="599" y="76601"/>
                  </a:lnTo>
                  <a:lnTo>
                    <a:pt x="650" y="76564"/>
                  </a:lnTo>
                  <a:lnTo>
                    <a:pt x="694" y="76492"/>
                  </a:lnTo>
                  <a:lnTo>
                    <a:pt x="737" y="76384"/>
                  </a:lnTo>
                  <a:lnTo>
                    <a:pt x="781" y="76275"/>
                  </a:lnTo>
                  <a:lnTo>
                    <a:pt x="825" y="76131"/>
                  </a:lnTo>
                  <a:lnTo>
                    <a:pt x="861" y="75986"/>
                  </a:lnTo>
                  <a:lnTo>
                    <a:pt x="898" y="75805"/>
                  </a:lnTo>
                  <a:lnTo>
                    <a:pt x="927" y="75588"/>
                  </a:lnTo>
                  <a:lnTo>
                    <a:pt x="956" y="75407"/>
                  </a:lnTo>
                  <a:lnTo>
                    <a:pt x="978" y="75154"/>
                  </a:lnTo>
                  <a:lnTo>
                    <a:pt x="1000" y="74937"/>
                  </a:lnTo>
                  <a:lnTo>
                    <a:pt x="1168" y="72622"/>
                  </a:lnTo>
                  <a:lnTo>
                    <a:pt x="1357" y="70091"/>
                  </a:lnTo>
                  <a:lnTo>
                    <a:pt x="1613" y="66727"/>
                  </a:lnTo>
                  <a:lnTo>
                    <a:pt x="1934" y="62713"/>
                  </a:lnTo>
                  <a:lnTo>
                    <a:pt x="2306" y="58156"/>
                  </a:lnTo>
                  <a:lnTo>
                    <a:pt x="2729" y="53129"/>
                  </a:lnTo>
                  <a:lnTo>
                    <a:pt x="2955" y="50452"/>
                  </a:lnTo>
                  <a:lnTo>
                    <a:pt x="3196" y="47740"/>
                  </a:lnTo>
                  <a:lnTo>
                    <a:pt x="3444" y="44955"/>
                  </a:lnTo>
                  <a:lnTo>
                    <a:pt x="3706" y="42134"/>
                  </a:lnTo>
                  <a:lnTo>
                    <a:pt x="3976" y="39313"/>
                  </a:lnTo>
                  <a:lnTo>
                    <a:pt x="4253" y="36456"/>
                  </a:lnTo>
                  <a:lnTo>
                    <a:pt x="4545" y="33563"/>
                  </a:lnTo>
                  <a:lnTo>
                    <a:pt x="4837" y="30742"/>
                  </a:lnTo>
                  <a:lnTo>
                    <a:pt x="5136" y="27921"/>
                  </a:lnTo>
                  <a:lnTo>
                    <a:pt x="5442" y="25136"/>
                  </a:lnTo>
                  <a:lnTo>
                    <a:pt x="5756" y="22387"/>
                  </a:lnTo>
                  <a:lnTo>
                    <a:pt x="6069" y="19747"/>
                  </a:lnTo>
                  <a:lnTo>
                    <a:pt x="6390" y="17179"/>
                  </a:lnTo>
                  <a:lnTo>
                    <a:pt x="6719" y="14720"/>
                  </a:lnTo>
                  <a:lnTo>
                    <a:pt x="7047" y="12333"/>
                  </a:lnTo>
                  <a:lnTo>
                    <a:pt x="7215" y="11212"/>
                  </a:lnTo>
                  <a:lnTo>
                    <a:pt x="7375" y="10127"/>
                  </a:lnTo>
                  <a:lnTo>
                    <a:pt x="7543" y="9042"/>
                  </a:lnTo>
                  <a:lnTo>
                    <a:pt x="7711" y="8029"/>
                  </a:lnTo>
                  <a:lnTo>
                    <a:pt x="7878" y="7017"/>
                  </a:lnTo>
                  <a:lnTo>
                    <a:pt x="8046" y="6076"/>
                  </a:lnTo>
                  <a:lnTo>
                    <a:pt x="10709" y="17216"/>
                  </a:lnTo>
                  <a:lnTo>
                    <a:pt x="12685" y="25462"/>
                  </a:lnTo>
                  <a:lnTo>
                    <a:pt x="14888" y="34612"/>
                  </a:lnTo>
                  <a:lnTo>
                    <a:pt x="17171" y="44051"/>
                  </a:lnTo>
                  <a:lnTo>
                    <a:pt x="19367" y="53056"/>
                  </a:lnTo>
                  <a:lnTo>
                    <a:pt x="20388" y="57216"/>
                  </a:lnTo>
                  <a:lnTo>
                    <a:pt x="21329" y="61049"/>
                  </a:lnTo>
                  <a:lnTo>
                    <a:pt x="22168" y="64413"/>
                  </a:lnTo>
                  <a:lnTo>
                    <a:pt x="22897" y="67306"/>
                  </a:lnTo>
                  <a:lnTo>
                    <a:pt x="22941" y="67451"/>
                  </a:lnTo>
                  <a:lnTo>
                    <a:pt x="22985" y="67559"/>
                  </a:lnTo>
                  <a:lnTo>
                    <a:pt x="23036" y="67668"/>
                  </a:lnTo>
                  <a:lnTo>
                    <a:pt x="23080" y="67740"/>
                  </a:lnTo>
                  <a:lnTo>
                    <a:pt x="23131" y="67812"/>
                  </a:lnTo>
                  <a:lnTo>
                    <a:pt x="23182" y="67848"/>
                  </a:lnTo>
                  <a:lnTo>
                    <a:pt x="23226" y="67848"/>
                  </a:lnTo>
                  <a:lnTo>
                    <a:pt x="23277" y="67812"/>
                  </a:lnTo>
                  <a:lnTo>
                    <a:pt x="23328" y="67776"/>
                  </a:lnTo>
                  <a:lnTo>
                    <a:pt x="23371" y="67740"/>
                  </a:lnTo>
                  <a:lnTo>
                    <a:pt x="23423" y="67631"/>
                  </a:lnTo>
                  <a:lnTo>
                    <a:pt x="23466" y="67523"/>
                  </a:lnTo>
                  <a:lnTo>
                    <a:pt x="23510" y="67414"/>
                  </a:lnTo>
                  <a:lnTo>
                    <a:pt x="23547" y="67234"/>
                  </a:lnTo>
                  <a:lnTo>
                    <a:pt x="23583" y="67053"/>
                  </a:lnTo>
                  <a:lnTo>
                    <a:pt x="23619" y="66872"/>
                  </a:lnTo>
                  <a:lnTo>
                    <a:pt x="23649" y="66655"/>
                  </a:lnTo>
                  <a:lnTo>
                    <a:pt x="23678" y="66438"/>
                  </a:lnTo>
                  <a:lnTo>
                    <a:pt x="23700" y="66221"/>
                  </a:lnTo>
                  <a:lnTo>
                    <a:pt x="23714" y="65968"/>
                  </a:lnTo>
                  <a:lnTo>
                    <a:pt x="23722" y="65715"/>
                  </a:lnTo>
                  <a:lnTo>
                    <a:pt x="23729" y="65498"/>
                  </a:lnTo>
                  <a:lnTo>
                    <a:pt x="23729" y="65244"/>
                  </a:lnTo>
                  <a:lnTo>
                    <a:pt x="23729" y="64991"/>
                  </a:lnTo>
                  <a:lnTo>
                    <a:pt x="23722" y="64738"/>
                  </a:lnTo>
                  <a:lnTo>
                    <a:pt x="23707" y="64521"/>
                  </a:lnTo>
                  <a:lnTo>
                    <a:pt x="23692" y="64304"/>
                  </a:lnTo>
                  <a:lnTo>
                    <a:pt x="23671" y="64051"/>
                  </a:lnTo>
                  <a:lnTo>
                    <a:pt x="23641" y="63870"/>
                  </a:lnTo>
                  <a:lnTo>
                    <a:pt x="23612" y="63653"/>
                  </a:lnTo>
                  <a:lnTo>
                    <a:pt x="23576" y="63472"/>
                  </a:lnTo>
                  <a:lnTo>
                    <a:pt x="23532" y="63291"/>
                  </a:lnTo>
                  <a:lnTo>
                    <a:pt x="22715" y="60073"/>
                  </a:lnTo>
                  <a:lnTo>
                    <a:pt x="21759" y="56203"/>
                  </a:lnTo>
                  <a:lnTo>
                    <a:pt x="20680" y="51827"/>
                  </a:lnTo>
                  <a:lnTo>
                    <a:pt x="19520" y="47089"/>
                  </a:lnTo>
                  <a:lnTo>
                    <a:pt x="17025" y="36818"/>
                  </a:lnTo>
                  <a:lnTo>
                    <a:pt x="14502" y="26366"/>
                  </a:lnTo>
                  <a:lnTo>
                    <a:pt x="12160" y="16601"/>
                  </a:lnTo>
                  <a:lnTo>
                    <a:pt x="10205" y="8463"/>
                  </a:lnTo>
                  <a:lnTo>
                    <a:pt x="8338" y="615"/>
                  </a:lnTo>
                  <a:lnTo>
                    <a:pt x="8258" y="362"/>
                  </a:lnTo>
                  <a:lnTo>
                    <a:pt x="8178" y="181"/>
                  </a:lnTo>
                  <a:lnTo>
                    <a:pt x="8090" y="73"/>
                  </a:lnTo>
                  <a:lnTo>
                    <a:pt x="800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3" name="Google Shape;383;p21"/>
          <p:cNvGrpSpPr/>
          <p:nvPr/>
        </p:nvGrpSpPr>
        <p:grpSpPr>
          <a:xfrm>
            <a:off x="7751999" y="3243654"/>
            <a:ext cx="412194" cy="661217"/>
            <a:chOff x="8742599" y="2307315"/>
            <a:chExt cx="412194" cy="495913"/>
          </a:xfrm>
        </p:grpSpPr>
        <p:sp>
          <p:nvSpPr>
            <p:cNvPr id="384" name="Google Shape;384;p21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1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1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1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8" name="Google Shape;388;p21"/>
          <p:cNvGrpSpPr/>
          <p:nvPr/>
        </p:nvGrpSpPr>
        <p:grpSpPr>
          <a:xfrm>
            <a:off x="887126" y="3089241"/>
            <a:ext cx="683675" cy="877128"/>
            <a:chOff x="793684" y="2435729"/>
            <a:chExt cx="870591" cy="908502"/>
          </a:xfrm>
        </p:grpSpPr>
        <p:sp>
          <p:nvSpPr>
            <p:cNvPr id="389" name="Google Shape;389;p21"/>
            <p:cNvSpPr/>
            <p:nvPr/>
          </p:nvSpPr>
          <p:spPr>
            <a:xfrm rot="10800000">
              <a:off x="806837" y="2450670"/>
              <a:ext cx="844437" cy="878623"/>
            </a:xfrm>
            <a:custGeom>
              <a:avLst/>
              <a:gdLst/>
              <a:ahLst/>
              <a:cxnLst/>
              <a:rect l="l" t="t" r="r" b="b"/>
              <a:pathLst>
                <a:path w="33190" h="151031" extrusionOk="0">
                  <a:moveTo>
                    <a:pt x="16602" y="0"/>
                  </a:moveTo>
                  <a:lnTo>
                    <a:pt x="16478" y="37"/>
                  </a:lnTo>
                  <a:lnTo>
                    <a:pt x="16347" y="181"/>
                  </a:lnTo>
                  <a:lnTo>
                    <a:pt x="16223" y="398"/>
                  </a:lnTo>
                  <a:lnTo>
                    <a:pt x="16106" y="688"/>
                  </a:lnTo>
                  <a:lnTo>
                    <a:pt x="15982" y="1049"/>
                  </a:lnTo>
                  <a:lnTo>
                    <a:pt x="15865" y="1447"/>
                  </a:lnTo>
                  <a:lnTo>
                    <a:pt x="15756" y="1953"/>
                  </a:lnTo>
                  <a:lnTo>
                    <a:pt x="15646" y="2496"/>
                  </a:lnTo>
                  <a:lnTo>
                    <a:pt x="15537" y="3111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8" y="5281"/>
                  </a:lnTo>
                  <a:lnTo>
                    <a:pt x="15136" y="6113"/>
                  </a:lnTo>
                  <a:lnTo>
                    <a:pt x="15048" y="6981"/>
                  </a:lnTo>
                  <a:lnTo>
                    <a:pt x="14953" y="7885"/>
                  </a:lnTo>
                  <a:lnTo>
                    <a:pt x="14866" y="8861"/>
                  </a:lnTo>
                  <a:lnTo>
                    <a:pt x="14778" y="9838"/>
                  </a:lnTo>
                  <a:lnTo>
                    <a:pt x="14698" y="10850"/>
                  </a:lnTo>
                  <a:lnTo>
                    <a:pt x="14618" y="11935"/>
                  </a:lnTo>
                  <a:lnTo>
                    <a:pt x="14538" y="13020"/>
                  </a:lnTo>
                  <a:lnTo>
                    <a:pt x="14392" y="15263"/>
                  </a:lnTo>
                  <a:lnTo>
                    <a:pt x="14246" y="17613"/>
                  </a:lnTo>
                  <a:lnTo>
                    <a:pt x="14122" y="20037"/>
                  </a:lnTo>
                  <a:lnTo>
                    <a:pt x="13998" y="22496"/>
                  </a:lnTo>
                  <a:lnTo>
                    <a:pt x="13888" y="24955"/>
                  </a:lnTo>
                  <a:lnTo>
                    <a:pt x="13786" y="27415"/>
                  </a:lnTo>
                  <a:lnTo>
                    <a:pt x="13691" y="29874"/>
                  </a:lnTo>
                  <a:lnTo>
                    <a:pt x="13604" y="32297"/>
                  </a:lnTo>
                  <a:lnTo>
                    <a:pt x="13524" y="34612"/>
                  </a:lnTo>
                  <a:lnTo>
                    <a:pt x="13451" y="36854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8" y="47270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19"/>
                  </a:lnTo>
                  <a:lnTo>
                    <a:pt x="12342" y="44557"/>
                  </a:lnTo>
                  <a:lnTo>
                    <a:pt x="12145" y="43364"/>
                  </a:lnTo>
                  <a:lnTo>
                    <a:pt x="11934" y="42134"/>
                  </a:lnTo>
                  <a:lnTo>
                    <a:pt x="11700" y="40832"/>
                  </a:lnTo>
                  <a:lnTo>
                    <a:pt x="11452" y="39458"/>
                  </a:lnTo>
                  <a:lnTo>
                    <a:pt x="11182" y="38084"/>
                  </a:lnTo>
                  <a:lnTo>
                    <a:pt x="10905" y="36673"/>
                  </a:lnTo>
                  <a:lnTo>
                    <a:pt x="10613" y="35263"/>
                  </a:lnTo>
                  <a:lnTo>
                    <a:pt x="10314" y="33852"/>
                  </a:lnTo>
                  <a:lnTo>
                    <a:pt x="10001" y="32478"/>
                  </a:lnTo>
                  <a:lnTo>
                    <a:pt x="9672" y="31140"/>
                  </a:lnTo>
                  <a:lnTo>
                    <a:pt x="9337" y="29838"/>
                  </a:lnTo>
                  <a:lnTo>
                    <a:pt x="8994" y="28608"/>
                  </a:lnTo>
                  <a:lnTo>
                    <a:pt x="8826" y="28029"/>
                  </a:lnTo>
                  <a:lnTo>
                    <a:pt x="8651" y="27451"/>
                  </a:lnTo>
                  <a:lnTo>
                    <a:pt x="8476" y="26908"/>
                  </a:lnTo>
                  <a:lnTo>
                    <a:pt x="8294" y="26402"/>
                  </a:lnTo>
                  <a:lnTo>
                    <a:pt x="8119" y="25896"/>
                  </a:lnTo>
                  <a:lnTo>
                    <a:pt x="7936" y="25462"/>
                  </a:lnTo>
                  <a:lnTo>
                    <a:pt x="7754" y="25028"/>
                  </a:lnTo>
                  <a:lnTo>
                    <a:pt x="7572" y="24594"/>
                  </a:lnTo>
                  <a:lnTo>
                    <a:pt x="7389" y="24232"/>
                  </a:lnTo>
                  <a:lnTo>
                    <a:pt x="7207" y="23906"/>
                  </a:lnTo>
                  <a:lnTo>
                    <a:pt x="7025" y="23617"/>
                  </a:lnTo>
                  <a:lnTo>
                    <a:pt x="6842" y="23364"/>
                  </a:lnTo>
                  <a:lnTo>
                    <a:pt x="6652" y="23111"/>
                  </a:lnTo>
                  <a:lnTo>
                    <a:pt x="6470" y="22930"/>
                  </a:lnTo>
                  <a:lnTo>
                    <a:pt x="6288" y="22821"/>
                  </a:lnTo>
                  <a:lnTo>
                    <a:pt x="6105" y="22713"/>
                  </a:lnTo>
                  <a:lnTo>
                    <a:pt x="5923" y="22677"/>
                  </a:lnTo>
                  <a:lnTo>
                    <a:pt x="5741" y="22677"/>
                  </a:lnTo>
                  <a:lnTo>
                    <a:pt x="5558" y="22749"/>
                  </a:lnTo>
                  <a:lnTo>
                    <a:pt x="5376" y="22858"/>
                  </a:lnTo>
                  <a:lnTo>
                    <a:pt x="5194" y="23002"/>
                  </a:lnTo>
                  <a:lnTo>
                    <a:pt x="5011" y="23219"/>
                  </a:lnTo>
                  <a:lnTo>
                    <a:pt x="4836" y="23509"/>
                  </a:lnTo>
                  <a:lnTo>
                    <a:pt x="4654" y="23834"/>
                  </a:lnTo>
                  <a:lnTo>
                    <a:pt x="4493" y="24196"/>
                  </a:lnTo>
                  <a:lnTo>
                    <a:pt x="4340" y="24630"/>
                  </a:lnTo>
                  <a:lnTo>
                    <a:pt x="4209" y="25100"/>
                  </a:lnTo>
                  <a:lnTo>
                    <a:pt x="4100" y="25606"/>
                  </a:lnTo>
                  <a:lnTo>
                    <a:pt x="4048" y="25859"/>
                  </a:lnTo>
                  <a:lnTo>
                    <a:pt x="4005" y="26149"/>
                  </a:lnTo>
                  <a:lnTo>
                    <a:pt x="3924" y="26727"/>
                  </a:lnTo>
                  <a:lnTo>
                    <a:pt x="3859" y="27342"/>
                  </a:lnTo>
                  <a:lnTo>
                    <a:pt x="3808" y="27993"/>
                  </a:lnTo>
                  <a:lnTo>
                    <a:pt x="3779" y="28644"/>
                  </a:lnTo>
                  <a:lnTo>
                    <a:pt x="3757" y="29368"/>
                  </a:lnTo>
                  <a:lnTo>
                    <a:pt x="3757" y="30091"/>
                  </a:lnTo>
                  <a:lnTo>
                    <a:pt x="3764" y="30850"/>
                  </a:lnTo>
                  <a:lnTo>
                    <a:pt x="3786" y="31646"/>
                  </a:lnTo>
                  <a:lnTo>
                    <a:pt x="3815" y="32442"/>
                  </a:lnTo>
                  <a:lnTo>
                    <a:pt x="3866" y="33273"/>
                  </a:lnTo>
                  <a:lnTo>
                    <a:pt x="3924" y="34141"/>
                  </a:lnTo>
                  <a:lnTo>
                    <a:pt x="3990" y="35009"/>
                  </a:lnTo>
                  <a:lnTo>
                    <a:pt x="4070" y="35877"/>
                  </a:lnTo>
                  <a:lnTo>
                    <a:pt x="4158" y="36782"/>
                  </a:lnTo>
                  <a:lnTo>
                    <a:pt x="4253" y="37722"/>
                  </a:lnTo>
                  <a:lnTo>
                    <a:pt x="4362" y="38662"/>
                  </a:lnTo>
                  <a:lnTo>
                    <a:pt x="4479" y="39603"/>
                  </a:lnTo>
                  <a:lnTo>
                    <a:pt x="4603" y="40543"/>
                  </a:lnTo>
                  <a:lnTo>
                    <a:pt x="4727" y="41519"/>
                  </a:lnTo>
                  <a:lnTo>
                    <a:pt x="4865" y="42460"/>
                  </a:lnTo>
                  <a:lnTo>
                    <a:pt x="5011" y="43436"/>
                  </a:lnTo>
                  <a:lnTo>
                    <a:pt x="5318" y="45389"/>
                  </a:lnTo>
                  <a:lnTo>
                    <a:pt x="5639" y="47342"/>
                  </a:lnTo>
                  <a:lnTo>
                    <a:pt x="5974" y="49295"/>
                  </a:lnTo>
                  <a:lnTo>
                    <a:pt x="6324" y="51212"/>
                  </a:lnTo>
                  <a:lnTo>
                    <a:pt x="6682" y="53093"/>
                  </a:lnTo>
                  <a:lnTo>
                    <a:pt x="7039" y="54937"/>
                  </a:lnTo>
                  <a:lnTo>
                    <a:pt x="7397" y="56745"/>
                  </a:lnTo>
                  <a:lnTo>
                    <a:pt x="7754" y="58445"/>
                  </a:lnTo>
                  <a:lnTo>
                    <a:pt x="8097" y="60073"/>
                  </a:lnTo>
                  <a:lnTo>
                    <a:pt x="8425" y="61592"/>
                  </a:lnTo>
                  <a:lnTo>
                    <a:pt x="8739" y="63002"/>
                  </a:lnTo>
                  <a:lnTo>
                    <a:pt x="9293" y="65498"/>
                  </a:lnTo>
                  <a:lnTo>
                    <a:pt x="9731" y="67378"/>
                  </a:lnTo>
                  <a:lnTo>
                    <a:pt x="10125" y="69006"/>
                  </a:lnTo>
                  <a:lnTo>
                    <a:pt x="10008" y="68897"/>
                  </a:lnTo>
                  <a:lnTo>
                    <a:pt x="9672" y="68680"/>
                  </a:lnTo>
                  <a:lnTo>
                    <a:pt x="9162" y="68427"/>
                  </a:lnTo>
                  <a:lnTo>
                    <a:pt x="8848" y="68282"/>
                  </a:lnTo>
                  <a:lnTo>
                    <a:pt x="8498" y="68174"/>
                  </a:lnTo>
                  <a:lnTo>
                    <a:pt x="8119" y="68065"/>
                  </a:lnTo>
                  <a:lnTo>
                    <a:pt x="7710" y="67993"/>
                  </a:lnTo>
                  <a:lnTo>
                    <a:pt x="7280" y="67921"/>
                  </a:lnTo>
                  <a:lnTo>
                    <a:pt x="6835" y="67921"/>
                  </a:lnTo>
                  <a:lnTo>
                    <a:pt x="6375" y="67993"/>
                  </a:lnTo>
                  <a:lnTo>
                    <a:pt x="5901" y="68102"/>
                  </a:lnTo>
                  <a:lnTo>
                    <a:pt x="5420" y="68282"/>
                  </a:lnTo>
                  <a:lnTo>
                    <a:pt x="4938" y="68536"/>
                  </a:lnTo>
                  <a:lnTo>
                    <a:pt x="4698" y="68680"/>
                  </a:lnTo>
                  <a:lnTo>
                    <a:pt x="4464" y="68861"/>
                  </a:lnTo>
                  <a:lnTo>
                    <a:pt x="4224" y="69078"/>
                  </a:lnTo>
                  <a:lnTo>
                    <a:pt x="3983" y="69295"/>
                  </a:lnTo>
                  <a:lnTo>
                    <a:pt x="3749" y="69548"/>
                  </a:lnTo>
                  <a:lnTo>
                    <a:pt x="3516" y="69838"/>
                  </a:lnTo>
                  <a:lnTo>
                    <a:pt x="3290" y="70163"/>
                  </a:lnTo>
                  <a:lnTo>
                    <a:pt x="3064" y="70489"/>
                  </a:lnTo>
                  <a:lnTo>
                    <a:pt x="2845" y="70850"/>
                  </a:lnTo>
                  <a:lnTo>
                    <a:pt x="2626" y="71248"/>
                  </a:lnTo>
                  <a:lnTo>
                    <a:pt x="2415" y="71682"/>
                  </a:lnTo>
                  <a:lnTo>
                    <a:pt x="2210" y="72152"/>
                  </a:lnTo>
                  <a:lnTo>
                    <a:pt x="2006" y="72659"/>
                  </a:lnTo>
                  <a:lnTo>
                    <a:pt x="1816" y="73165"/>
                  </a:lnTo>
                  <a:lnTo>
                    <a:pt x="1627" y="73744"/>
                  </a:lnTo>
                  <a:lnTo>
                    <a:pt x="1452" y="74358"/>
                  </a:lnTo>
                  <a:lnTo>
                    <a:pt x="1277" y="74973"/>
                  </a:lnTo>
                  <a:lnTo>
                    <a:pt x="1116" y="75660"/>
                  </a:lnTo>
                  <a:lnTo>
                    <a:pt x="963" y="76384"/>
                  </a:lnTo>
                  <a:lnTo>
                    <a:pt x="817" y="77143"/>
                  </a:lnTo>
                  <a:lnTo>
                    <a:pt x="686" y="77939"/>
                  </a:lnTo>
                  <a:lnTo>
                    <a:pt x="562" y="78807"/>
                  </a:lnTo>
                  <a:lnTo>
                    <a:pt x="452" y="79675"/>
                  </a:lnTo>
                  <a:lnTo>
                    <a:pt x="350" y="80615"/>
                  </a:lnTo>
                  <a:lnTo>
                    <a:pt x="255" y="81592"/>
                  </a:lnTo>
                  <a:lnTo>
                    <a:pt x="182" y="82640"/>
                  </a:lnTo>
                  <a:lnTo>
                    <a:pt x="117" y="83725"/>
                  </a:lnTo>
                  <a:lnTo>
                    <a:pt x="66" y="84847"/>
                  </a:lnTo>
                  <a:lnTo>
                    <a:pt x="29" y="86004"/>
                  </a:lnTo>
                  <a:lnTo>
                    <a:pt x="7" y="87234"/>
                  </a:lnTo>
                  <a:lnTo>
                    <a:pt x="0" y="88536"/>
                  </a:lnTo>
                  <a:lnTo>
                    <a:pt x="7" y="89874"/>
                  </a:lnTo>
                  <a:lnTo>
                    <a:pt x="29" y="90995"/>
                  </a:lnTo>
                  <a:lnTo>
                    <a:pt x="66" y="92044"/>
                  </a:lnTo>
                  <a:lnTo>
                    <a:pt x="117" y="93056"/>
                  </a:lnTo>
                  <a:lnTo>
                    <a:pt x="182" y="94033"/>
                  </a:lnTo>
                  <a:lnTo>
                    <a:pt x="263" y="94901"/>
                  </a:lnTo>
                  <a:lnTo>
                    <a:pt x="350" y="95733"/>
                  </a:lnTo>
                  <a:lnTo>
                    <a:pt x="460" y="96528"/>
                  </a:lnTo>
                  <a:lnTo>
                    <a:pt x="576" y="97252"/>
                  </a:lnTo>
                  <a:lnTo>
                    <a:pt x="708" y="97939"/>
                  </a:lnTo>
                  <a:lnTo>
                    <a:pt x="846" y="98554"/>
                  </a:lnTo>
                  <a:lnTo>
                    <a:pt x="999" y="99132"/>
                  </a:lnTo>
                  <a:lnTo>
                    <a:pt x="1160" y="99639"/>
                  </a:lnTo>
                  <a:lnTo>
                    <a:pt x="1328" y="100145"/>
                  </a:lnTo>
                  <a:lnTo>
                    <a:pt x="1510" y="100579"/>
                  </a:lnTo>
                  <a:lnTo>
                    <a:pt x="1700" y="100941"/>
                  </a:lnTo>
                  <a:lnTo>
                    <a:pt x="1897" y="101302"/>
                  </a:lnTo>
                  <a:lnTo>
                    <a:pt x="2101" y="101628"/>
                  </a:lnTo>
                  <a:lnTo>
                    <a:pt x="2312" y="101881"/>
                  </a:lnTo>
                  <a:lnTo>
                    <a:pt x="2531" y="102098"/>
                  </a:lnTo>
                  <a:lnTo>
                    <a:pt x="2757" y="102315"/>
                  </a:lnTo>
                  <a:lnTo>
                    <a:pt x="2991" y="102460"/>
                  </a:lnTo>
                  <a:lnTo>
                    <a:pt x="3224" y="102604"/>
                  </a:lnTo>
                  <a:lnTo>
                    <a:pt x="3472" y="102677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34" y="102713"/>
                  </a:lnTo>
                  <a:lnTo>
                    <a:pt x="4989" y="102640"/>
                  </a:lnTo>
                  <a:lnTo>
                    <a:pt x="5252" y="102568"/>
                  </a:lnTo>
                  <a:lnTo>
                    <a:pt x="5777" y="102315"/>
                  </a:lnTo>
                  <a:lnTo>
                    <a:pt x="6295" y="101989"/>
                  </a:lnTo>
                  <a:lnTo>
                    <a:pt x="6813" y="101628"/>
                  </a:lnTo>
                  <a:lnTo>
                    <a:pt x="7324" y="101194"/>
                  </a:lnTo>
                  <a:lnTo>
                    <a:pt x="7820" y="100724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8" y="99168"/>
                  </a:lnTo>
                  <a:lnTo>
                    <a:pt x="9599" y="98662"/>
                  </a:lnTo>
                  <a:lnTo>
                    <a:pt x="9971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4"/>
                  </a:lnTo>
                  <a:lnTo>
                    <a:pt x="11328" y="96167"/>
                  </a:lnTo>
                  <a:lnTo>
                    <a:pt x="11284" y="96709"/>
                  </a:lnTo>
                  <a:lnTo>
                    <a:pt x="11160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51" y="109331"/>
                  </a:lnTo>
                  <a:lnTo>
                    <a:pt x="10219" y="111465"/>
                  </a:lnTo>
                  <a:lnTo>
                    <a:pt x="10088" y="113671"/>
                  </a:lnTo>
                  <a:lnTo>
                    <a:pt x="9964" y="115950"/>
                  </a:lnTo>
                  <a:lnTo>
                    <a:pt x="9847" y="118264"/>
                  </a:lnTo>
                  <a:lnTo>
                    <a:pt x="9738" y="120615"/>
                  </a:lnTo>
                  <a:lnTo>
                    <a:pt x="9643" y="123002"/>
                  </a:lnTo>
                  <a:lnTo>
                    <a:pt x="9563" y="125389"/>
                  </a:lnTo>
                  <a:lnTo>
                    <a:pt x="9490" y="127776"/>
                  </a:lnTo>
                  <a:lnTo>
                    <a:pt x="9468" y="128933"/>
                  </a:lnTo>
                  <a:lnTo>
                    <a:pt x="9446" y="130127"/>
                  </a:lnTo>
                  <a:lnTo>
                    <a:pt x="9432" y="131284"/>
                  </a:lnTo>
                  <a:lnTo>
                    <a:pt x="9417" y="132405"/>
                  </a:lnTo>
                  <a:lnTo>
                    <a:pt x="9410" y="133563"/>
                  </a:lnTo>
                  <a:lnTo>
                    <a:pt x="9417" y="134648"/>
                  </a:lnTo>
                  <a:lnTo>
                    <a:pt x="9424" y="135769"/>
                  </a:lnTo>
                  <a:lnTo>
                    <a:pt x="9432" y="136818"/>
                  </a:lnTo>
                  <a:lnTo>
                    <a:pt x="9453" y="137866"/>
                  </a:lnTo>
                  <a:lnTo>
                    <a:pt x="9483" y="138915"/>
                  </a:lnTo>
                  <a:lnTo>
                    <a:pt x="9519" y="139892"/>
                  </a:lnTo>
                  <a:lnTo>
                    <a:pt x="9563" y="140868"/>
                  </a:lnTo>
                  <a:lnTo>
                    <a:pt x="9614" y="141808"/>
                  </a:lnTo>
                  <a:lnTo>
                    <a:pt x="9672" y="142713"/>
                  </a:lnTo>
                  <a:lnTo>
                    <a:pt x="9738" y="143581"/>
                  </a:lnTo>
                  <a:lnTo>
                    <a:pt x="9818" y="144412"/>
                  </a:lnTo>
                  <a:lnTo>
                    <a:pt x="9898" y="145208"/>
                  </a:lnTo>
                  <a:lnTo>
                    <a:pt x="9993" y="145968"/>
                  </a:lnTo>
                  <a:lnTo>
                    <a:pt x="10103" y="146691"/>
                  </a:lnTo>
                  <a:lnTo>
                    <a:pt x="10212" y="147342"/>
                  </a:lnTo>
                  <a:lnTo>
                    <a:pt x="10343" y="147957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81" y="149512"/>
                  </a:lnTo>
                  <a:lnTo>
                    <a:pt x="10949" y="149946"/>
                  </a:lnTo>
                  <a:lnTo>
                    <a:pt x="11131" y="150308"/>
                  </a:lnTo>
                  <a:lnTo>
                    <a:pt x="11328" y="150597"/>
                  </a:lnTo>
                  <a:lnTo>
                    <a:pt x="11525" y="150814"/>
                  </a:lnTo>
                  <a:lnTo>
                    <a:pt x="11715" y="150959"/>
                  </a:lnTo>
                  <a:lnTo>
                    <a:pt x="11897" y="151031"/>
                  </a:lnTo>
                  <a:lnTo>
                    <a:pt x="12087" y="151031"/>
                  </a:lnTo>
                  <a:lnTo>
                    <a:pt x="12262" y="150959"/>
                  </a:lnTo>
                  <a:lnTo>
                    <a:pt x="12444" y="150814"/>
                  </a:lnTo>
                  <a:lnTo>
                    <a:pt x="12612" y="150597"/>
                  </a:lnTo>
                  <a:lnTo>
                    <a:pt x="12787" y="150308"/>
                  </a:lnTo>
                  <a:lnTo>
                    <a:pt x="12947" y="149982"/>
                  </a:lnTo>
                  <a:lnTo>
                    <a:pt x="13115" y="149584"/>
                  </a:lnTo>
                  <a:lnTo>
                    <a:pt x="13268" y="149114"/>
                  </a:lnTo>
                  <a:lnTo>
                    <a:pt x="13429" y="148608"/>
                  </a:lnTo>
                  <a:lnTo>
                    <a:pt x="13582" y="148029"/>
                  </a:lnTo>
                  <a:lnTo>
                    <a:pt x="13728" y="147414"/>
                  </a:lnTo>
                  <a:lnTo>
                    <a:pt x="13874" y="146727"/>
                  </a:lnTo>
                  <a:lnTo>
                    <a:pt x="14012" y="146040"/>
                  </a:lnTo>
                  <a:lnTo>
                    <a:pt x="14151" y="145280"/>
                  </a:lnTo>
                  <a:lnTo>
                    <a:pt x="14290" y="144485"/>
                  </a:lnTo>
                  <a:lnTo>
                    <a:pt x="14421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40"/>
                  </a:lnTo>
                  <a:lnTo>
                    <a:pt x="14910" y="140000"/>
                  </a:lnTo>
                  <a:lnTo>
                    <a:pt x="15026" y="139024"/>
                  </a:lnTo>
                  <a:lnTo>
                    <a:pt x="15143" y="138011"/>
                  </a:lnTo>
                  <a:lnTo>
                    <a:pt x="15245" y="136962"/>
                  </a:lnTo>
                  <a:lnTo>
                    <a:pt x="15355" y="135913"/>
                  </a:lnTo>
                  <a:lnTo>
                    <a:pt x="15552" y="133780"/>
                  </a:lnTo>
                  <a:lnTo>
                    <a:pt x="15741" y="131610"/>
                  </a:lnTo>
                  <a:lnTo>
                    <a:pt x="15916" y="129440"/>
                  </a:lnTo>
                  <a:lnTo>
                    <a:pt x="16084" y="127233"/>
                  </a:lnTo>
                  <a:lnTo>
                    <a:pt x="16237" y="125063"/>
                  </a:lnTo>
                  <a:lnTo>
                    <a:pt x="16376" y="122894"/>
                  </a:lnTo>
                  <a:lnTo>
                    <a:pt x="16500" y="120832"/>
                  </a:lnTo>
                  <a:lnTo>
                    <a:pt x="16616" y="118807"/>
                  </a:lnTo>
                  <a:lnTo>
                    <a:pt x="16719" y="116890"/>
                  </a:lnTo>
                  <a:lnTo>
                    <a:pt x="16813" y="115118"/>
                  </a:lnTo>
                  <a:lnTo>
                    <a:pt x="16967" y="111935"/>
                  </a:lnTo>
                  <a:lnTo>
                    <a:pt x="17069" y="109512"/>
                  </a:lnTo>
                  <a:lnTo>
                    <a:pt x="17134" y="107921"/>
                  </a:lnTo>
                  <a:lnTo>
                    <a:pt x="17156" y="107342"/>
                  </a:lnTo>
                  <a:lnTo>
                    <a:pt x="17193" y="107848"/>
                  </a:lnTo>
                  <a:lnTo>
                    <a:pt x="17309" y="109295"/>
                  </a:lnTo>
                  <a:lnTo>
                    <a:pt x="17506" y="111537"/>
                  </a:lnTo>
                  <a:lnTo>
                    <a:pt x="17769" y="114394"/>
                  </a:lnTo>
                  <a:lnTo>
                    <a:pt x="17922" y="116022"/>
                  </a:lnTo>
                  <a:lnTo>
                    <a:pt x="18097" y="117758"/>
                  </a:lnTo>
                  <a:lnTo>
                    <a:pt x="18280" y="119566"/>
                  </a:lnTo>
                  <a:lnTo>
                    <a:pt x="18484" y="121447"/>
                  </a:lnTo>
                  <a:lnTo>
                    <a:pt x="18703" y="123364"/>
                  </a:lnTo>
                  <a:lnTo>
                    <a:pt x="18936" y="125353"/>
                  </a:lnTo>
                  <a:lnTo>
                    <a:pt x="19184" y="127306"/>
                  </a:lnTo>
                  <a:lnTo>
                    <a:pt x="19439" y="129259"/>
                  </a:lnTo>
                  <a:lnTo>
                    <a:pt x="19709" y="131212"/>
                  </a:lnTo>
                  <a:lnTo>
                    <a:pt x="19994" y="133092"/>
                  </a:lnTo>
                  <a:lnTo>
                    <a:pt x="20140" y="133997"/>
                  </a:lnTo>
                  <a:lnTo>
                    <a:pt x="20293" y="134901"/>
                  </a:lnTo>
                  <a:lnTo>
                    <a:pt x="20446" y="135769"/>
                  </a:lnTo>
                  <a:lnTo>
                    <a:pt x="20599" y="136637"/>
                  </a:lnTo>
                  <a:lnTo>
                    <a:pt x="20760" y="137469"/>
                  </a:lnTo>
                  <a:lnTo>
                    <a:pt x="20920" y="138300"/>
                  </a:lnTo>
                  <a:lnTo>
                    <a:pt x="21081" y="139060"/>
                  </a:lnTo>
                  <a:lnTo>
                    <a:pt x="21248" y="139819"/>
                  </a:lnTo>
                  <a:lnTo>
                    <a:pt x="21416" y="140506"/>
                  </a:lnTo>
                  <a:lnTo>
                    <a:pt x="21584" y="141194"/>
                  </a:lnTo>
                  <a:lnTo>
                    <a:pt x="21759" y="141808"/>
                  </a:lnTo>
                  <a:lnTo>
                    <a:pt x="21934" y="142423"/>
                  </a:lnTo>
                  <a:lnTo>
                    <a:pt x="22116" y="142966"/>
                  </a:lnTo>
                  <a:lnTo>
                    <a:pt x="22291" y="143472"/>
                  </a:lnTo>
                  <a:lnTo>
                    <a:pt x="22474" y="143906"/>
                  </a:lnTo>
                  <a:lnTo>
                    <a:pt x="22663" y="144340"/>
                  </a:lnTo>
                  <a:lnTo>
                    <a:pt x="22846" y="144666"/>
                  </a:lnTo>
                  <a:lnTo>
                    <a:pt x="23035" y="144991"/>
                  </a:lnTo>
                  <a:lnTo>
                    <a:pt x="23225" y="145208"/>
                  </a:lnTo>
                  <a:lnTo>
                    <a:pt x="23415" y="145389"/>
                  </a:lnTo>
                  <a:lnTo>
                    <a:pt x="23612" y="145497"/>
                  </a:lnTo>
                  <a:lnTo>
                    <a:pt x="23809" y="145570"/>
                  </a:lnTo>
                  <a:lnTo>
                    <a:pt x="24006" y="145534"/>
                  </a:lnTo>
                  <a:lnTo>
                    <a:pt x="24203" y="145461"/>
                  </a:lnTo>
                  <a:lnTo>
                    <a:pt x="24399" y="145280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91" y="143436"/>
                  </a:lnTo>
                  <a:lnTo>
                    <a:pt x="25552" y="142857"/>
                  </a:lnTo>
                  <a:lnTo>
                    <a:pt x="25705" y="142279"/>
                  </a:lnTo>
                  <a:lnTo>
                    <a:pt x="25836" y="141628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50" y="139422"/>
                  </a:lnTo>
                  <a:lnTo>
                    <a:pt x="26223" y="138626"/>
                  </a:lnTo>
                  <a:lnTo>
                    <a:pt x="26289" y="137758"/>
                  </a:lnTo>
                  <a:lnTo>
                    <a:pt x="26340" y="136890"/>
                  </a:lnTo>
                  <a:lnTo>
                    <a:pt x="26376" y="135986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20" y="133056"/>
                  </a:lnTo>
                  <a:lnTo>
                    <a:pt x="26413" y="132044"/>
                  </a:lnTo>
                  <a:lnTo>
                    <a:pt x="26391" y="130995"/>
                  </a:lnTo>
                  <a:lnTo>
                    <a:pt x="26369" y="129910"/>
                  </a:lnTo>
                  <a:lnTo>
                    <a:pt x="26332" y="128825"/>
                  </a:lnTo>
                  <a:lnTo>
                    <a:pt x="26289" y="127704"/>
                  </a:lnTo>
                  <a:lnTo>
                    <a:pt x="26230" y="126582"/>
                  </a:lnTo>
                  <a:lnTo>
                    <a:pt x="26172" y="125461"/>
                  </a:lnTo>
                  <a:lnTo>
                    <a:pt x="26099" y="124304"/>
                  </a:lnTo>
                  <a:lnTo>
                    <a:pt x="26026" y="123147"/>
                  </a:lnTo>
                  <a:lnTo>
                    <a:pt x="25946" y="121989"/>
                  </a:lnTo>
                  <a:lnTo>
                    <a:pt x="25851" y="120796"/>
                  </a:lnTo>
                  <a:lnTo>
                    <a:pt x="25756" y="119602"/>
                  </a:lnTo>
                  <a:lnTo>
                    <a:pt x="25661" y="118445"/>
                  </a:lnTo>
                  <a:lnTo>
                    <a:pt x="25443" y="116058"/>
                  </a:lnTo>
                  <a:lnTo>
                    <a:pt x="25209" y="113707"/>
                  </a:lnTo>
                  <a:lnTo>
                    <a:pt x="24968" y="111393"/>
                  </a:lnTo>
                  <a:lnTo>
                    <a:pt x="24713" y="109114"/>
                  </a:lnTo>
                  <a:lnTo>
                    <a:pt x="24458" y="106872"/>
                  </a:lnTo>
                  <a:lnTo>
                    <a:pt x="24195" y="104702"/>
                  </a:lnTo>
                  <a:lnTo>
                    <a:pt x="23933" y="102640"/>
                  </a:lnTo>
                  <a:lnTo>
                    <a:pt x="23677" y="100687"/>
                  </a:lnTo>
                  <a:lnTo>
                    <a:pt x="23429" y="98843"/>
                  </a:lnTo>
                  <a:lnTo>
                    <a:pt x="23189" y="97107"/>
                  </a:lnTo>
                  <a:lnTo>
                    <a:pt x="22766" y="94105"/>
                  </a:lnTo>
                  <a:lnTo>
                    <a:pt x="22430" y="91827"/>
                  </a:lnTo>
                  <a:lnTo>
                    <a:pt x="22204" y="90380"/>
                  </a:lnTo>
                  <a:lnTo>
                    <a:pt x="22124" y="89874"/>
                  </a:lnTo>
                  <a:lnTo>
                    <a:pt x="22233" y="90091"/>
                  </a:lnTo>
                  <a:lnTo>
                    <a:pt x="22539" y="90778"/>
                  </a:lnTo>
                  <a:lnTo>
                    <a:pt x="23014" y="91718"/>
                  </a:lnTo>
                  <a:lnTo>
                    <a:pt x="23313" y="92297"/>
                  </a:lnTo>
                  <a:lnTo>
                    <a:pt x="23641" y="92912"/>
                  </a:lnTo>
                  <a:lnTo>
                    <a:pt x="23998" y="93563"/>
                  </a:lnTo>
                  <a:lnTo>
                    <a:pt x="24385" y="94214"/>
                  </a:lnTo>
                  <a:lnTo>
                    <a:pt x="24793" y="94901"/>
                  </a:lnTo>
                  <a:lnTo>
                    <a:pt x="25224" y="95552"/>
                  </a:lnTo>
                  <a:lnTo>
                    <a:pt x="25669" y="96167"/>
                  </a:lnTo>
                  <a:lnTo>
                    <a:pt x="26128" y="96745"/>
                  </a:lnTo>
                  <a:lnTo>
                    <a:pt x="26595" y="97324"/>
                  </a:lnTo>
                  <a:lnTo>
                    <a:pt x="27076" y="97794"/>
                  </a:lnTo>
                  <a:lnTo>
                    <a:pt x="27558" y="98192"/>
                  </a:lnTo>
                  <a:lnTo>
                    <a:pt x="27799" y="98373"/>
                  </a:lnTo>
                  <a:lnTo>
                    <a:pt x="28047" y="98517"/>
                  </a:lnTo>
                  <a:lnTo>
                    <a:pt x="28287" y="98662"/>
                  </a:lnTo>
                  <a:lnTo>
                    <a:pt x="28528" y="98771"/>
                  </a:lnTo>
                  <a:lnTo>
                    <a:pt x="28761" y="98843"/>
                  </a:lnTo>
                  <a:lnTo>
                    <a:pt x="29002" y="98879"/>
                  </a:lnTo>
                  <a:lnTo>
                    <a:pt x="29469" y="98879"/>
                  </a:lnTo>
                  <a:lnTo>
                    <a:pt x="29695" y="98807"/>
                  </a:lnTo>
                  <a:lnTo>
                    <a:pt x="29921" y="98734"/>
                  </a:lnTo>
                  <a:lnTo>
                    <a:pt x="30147" y="98626"/>
                  </a:lnTo>
                  <a:lnTo>
                    <a:pt x="30366" y="98445"/>
                  </a:lnTo>
                  <a:lnTo>
                    <a:pt x="30578" y="98228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60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7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503" y="92875"/>
                  </a:lnTo>
                  <a:lnTo>
                    <a:pt x="32627" y="92080"/>
                  </a:lnTo>
                  <a:lnTo>
                    <a:pt x="32744" y="91176"/>
                  </a:lnTo>
                  <a:lnTo>
                    <a:pt x="32854" y="90272"/>
                  </a:lnTo>
                  <a:lnTo>
                    <a:pt x="32948" y="89259"/>
                  </a:lnTo>
                  <a:lnTo>
                    <a:pt x="33029" y="88174"/>
                  </a:lnTo>
                  <a:lnTo>
                    <a:pt x="33102" y="87053"/>
                  </a:lnTo>
                  <a:lnTo>
                    <a:pt x="33131" y="86546"/>
                  </a:lnTo>
                  <a:lnTo>
                    <a:pt x="33153" y="86004"/>
                  </a:lnTo>
                  <a:lnTo>
                    <a:pt x="33167" y="85498"/>
                  </a:lnTo>
                  <a:lnTo>
                    <a:pt x="33182" y="85027"/>
                  </a:lnTo>
                  <a:lnTo>
                    <a:pt x="33189" y="84521"/>
                  </a:lnTo>
                  <a:lnTo>
                    <a:pt x="33189" y="84051"/>
                  </a:lnTo>
                  <a:lnTo>
                    <a:pt x="33189" y="83545"/>
                  </a:lnTo>
                  <a:lnTo>
                    <a:pt x="33182" y="83074"/>
                  </a:lnTo>
                  <a:lnTo>
                    <a:pt x="33167" y="82640"/>
                  </a:lnTo>
                  <a:lnTo>
                    <a:pt x="33153" y="82170"/>
                  </a:lnTo>
                  <a:lnTo>
                    <a:pt x="33131" y="81736"/>
                  </a:lnTo>
                  <a:lnTo>
                    <a:pt x="33102" y="81302"/>
                  </a:lnTo>
                  <a:lnTo>
                    <a:pt x="33072" y="80868"/>
                  </a:lnTo>
                  <a:lnTo>
                    <a:pt x="33036" y="80434"/>
                  </a:lnTo>
                  <a:lnTo>
                    <a:pt x="32956" y="79602"/>
                  </a:lnTo>
                  <a:lnTo>
                    <a:pt x="32854" y="78807"/>
                  </a:lnTo>
                  <a:lnTo>
                    <a:pt x="32737" y="78011"/>
                  </a:lnTo>
                  <a:lnTo>
                    <a:pt x="32613" y="77252"/>
                  </a:lnTo>
                  <a:lnTo>
                    <a:pt x="32467" y="76528"/>
                  </a:lnTo>
                  <a:lnTo>
                    <a:pt x="32306" y="75841"/>
                  </a:lnTo>
                  <a:lnTo>
                    <a:pt x="32139" y="75154"/>
                  </a:lnTo>
                  <a:lnTo>
                    <a:pt x="31956" y="74503"/>
                  </a:lnTo>
                  <a:lnTo>
                    <a:pt x="31767" y="73888"/>
                  </a:lnTo>
                  <a:lnTo>
                    <a:pt x="31562" y="73273"/>
                  </a:lnTo>
                  <a:lnTo>
                    <a:pt x="31344" y="72695"/>
                  </a:lnTo>
                  <a:lnTo>
                    <a:pt x="31125" y="72152"/>
                  </a:lnTo>
                  <a:lnTo>
                    <a:pt x="30891" y="71610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55" y="70163"/>
                  </a:lnTo>
                  <a:lnTo>
                    <a:pt x="29892" y="69693"/>
                  </a:lnTo>
                  <a:lnTo>
                    <a:pt x="29629" y="69259"/>
                  </a:lnTo>
                  <a:lnTo>
                    <a:pt x="29360" y="68861"/>
                  </a:lnTo>
                  <a:lnTo>
                    <a:pt x="29082" y="68463"/>
                  </a:lnTo>
                  <a:lnTo>
                    <a:pt x="28805" y="68102"/>
                  </a:lnTo>
                  <a:lnTo>
                    <a:pt x="28244" y="67414"/>
                  </a:lnTo>
                  <a:lnTo>
                    <a:pt x="27682" y="66800"/>
                  </a:lnTo>
                  <a:lnTo>
                    <a:pt x="27120" y="66257"/>
                  </a:lnTo>
                  <a:lnTo>
                    <a:pt x="26559" y="65751"/>
                  </a:lnTo>
                  <a:lnTo>
                    <a:pt x="26019" y="65317"/>
                  </a:lnTo>
                  <a:lnTo>
                    <a:pt x="25486" y="64955"/>
                  </a:lnTo>
                  <a:lnTo>
                    <a:pt x="24983" y="64630"/>
                  </a:lnTo>
                  <a:lnTo>
                    <a:pt x="24509" y="64340"/>
                  </a:lnTo>
                  <a:lnTo>
                    <a:pt x="24064" y="64123"/>
                  </a:lnTo>
                  <a:lnTo>
                    <a:pt x="23663" y="63942"/>
                  </a:lnTo>
                  <a:lnTo>
                    <a:pt x="22992" y="63653"/>
                  </a:lnTo>
                  <a:lnTo>
                    <a:pt x="22547" y="63472"/>
                  </a:lnTo>
                  <a:lnTo>
                    <a:pt x="22372" y="63400"/>
                  </a:lnTo>
                  <a:lnTo>
                    <a:pt x="22503" y="63400"/>
                  </a:lnTo>
                  <a:lnTo>
                    <a:pt x="22583" y="63364"/>
                  </a:lnTo>
                  <a:lnTo>
                    <a:pt x="22671" y="63255"/>
                  </a:lnTo>
                  <a:lnTo>
                    <a:pt x="22766" y="63111"/>
                  </a:lnTo>
                  <a:lnTo>
                    <a:pt x="22868" y="62894"/>
                  </a:lnTo>
                  <a:lnTo>
                    <a:pt x="22977" y="62640"/>
                  </a:lnTo>
                  <a:lnTo>
                    <a:pt x="23094" y="62315"/>
                  </a:lnTo>
                  <a:lnTo>
                    <a:pt x="23218" y="61953"/>
                  </a:lnTo>
                  <a:lnTo>
                    <a:pt x="23349" y="61519"/>
                  </a:lnTo>
                  <a:lnTo>
                    <a:pt x="23488" y="61085"/>
                  </a:lnTo>
                  <a:lnTo>
                    <a:pt x="23626" y="60543"/>
                  </a:lnTo>
                  <a:lnTo>
                    <a:pt x="23925" y="59386"/>
                  </a:lnTo>
                  <a:lnTo>
                    <a:pt x="24232" y="58084"/>
                  </a:lnTo>
                  <a:lnTo>
                    <a:pt x="24553" y="56637"/>
                  </a:lnTo>
                  <a:lnTo>
                    <a:pt x="24888" y="55046"/>
                  </a:lnTo>
                  <a:lnTo>
                    <a:pt x="25224" y="53310"/>
                  </a:lnTo>
                  <a:lnTo>
                    <a:pt x="25559" y="51501"/>
                  </a:lnTo>
                  <a:lnTo>
                    <a:pt x="25895" y="49621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5"/>
                  </a:lnTo>
                  <a:lnTo>
                    <a:pt x="27157" y="41447"/>
                  </a:lnTo>
                  <a:lnTo>
                    <a:pt x="27295" y="40398"/>
                  </a:lnTo>
                  <a:lnTo>
                    <a:pt x="27434" y="39313"/>
                  </a:lnTo>
                  <a:lnTo>
                    <a:pt x="27565" y="38264"/>
                  </a:lnTo>
                  <a:lnTo>
                    <a:pt x="27689" y="37216"/>
                  </a:lnTo>
                  <a:lnTo>
                    <a:pt x="27806" y="36167"/>
                  </a:lnTo>
                  <a:lnTo>
                    <a:pt x="27915" y="35118"/>
                  </a:lnTo>
                  <a:lnTo>
                    <a:pt x="28025" y="34105"/>
                  </a:lnTo>
                  <a:lnTo>
                    <a:pt x="28120" y="33056"/>
                  </a:lnTo>
                  <a:lnTo>
                    <a:pt x="28207" y="32044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26" y="29114"/>
                  </a:lnTo>
                  <a:lnTo>
                    <a:pt x="28477" y="28174"/>
                  </a:lnTo>
                  <a:lnTo>
                    <a:pt x="28521" y="27234"/>
                  </a:lnTo>
                  <a:lnTo>
                    <a:pt x="28550" y="26330"/>
                  </a:lnTo>
                  <a:lnTo>
                    <a:pt x="28572" y="25462"/>
                  </a:lnTo>
                  <a:lnTo>
                    <a:pt x="28586" y="24630"/>
                  </a:lnTo>
                  <a:lnTo>
                    <a:pt x="28579" y="23798"/>
                  </a:lnTo>
                  <a:lnTo>
                    <a:pt x="28564" y="23002"/>
                  </a:lnTo>
                  <a:lnTo>
                    <a:pt x="28543" y="22243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82" y="20181"/>
                  </a:lnTo>
                  <a:lnTo>
                    <a:pt x="28302" y="19566"/>
                  </a:lnTo>
                  <a:lnTo>
                    <a:pt x="28207" y="18988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8" y="17577"/>
                  </a:lnTo>
                  <a:lnTo>
                    <a:pt x="27667" y="17179"/>
                  </a:lnTo>
                  <a:lnTo>
                    <a:pt x="27492" y="16854"/>
                  </a:lnTo>
                  <a:lnTo>
                    <a:pt x="27295" y="16565"/>
                  </a:lnTo>
                  <a:lnTo>
                    <a:pt x="27084" y="16348"/>
                  </a:lnTo>
                  <a:lnTo>
                    <a:pt x="26865" y="16167"/>
                  </a:lnTo>
                  <a:lnTo>
                    <a:pt x="26653" y="16058"/>
                  </a:lnTo>
                  <a:lnTo>
                    <a:pt x="26442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8"/>
                  </a:lnTo>
                  <a:lnTo>
                    <a:pt x="25428" y="16528"/>
                  </a:lnTo>
                  <a:lnTo>
                    <a:pt x="25238" y="16782"/>
                  </a:lnTo>
                  <a:lnTo>
                    <a:pt x="25049" y="17107"/>
                  </a:lnTo>
                  <a:lnTo>
                    <a:pt x="24859" y="17433"/>
                  </a:lnTo>
                  <a:lnTo>
                    <a:pt x="24677" y="17794"/>
                  </a:lnTo>
                  <a:lnTo>
                    <a:pt x="24502" y="18228"/>
                  </a:lnTo>
                  <a:lnTo>
                    <a:pt x="24319" y="18662"/>
                  </a:lnTo>
                  <a:lnTo>
                    <a:pt x="24151" y="19169"/>
                  </a:lnTo>
                  <a:lnTo>
                    <a:pt x="23976" y="19675"/>
                  </a:lnTo>
                  <a:lnTo>
                    <a:pt x="23809" y="20217"/>
                  </a:lnTo>
                  <a:lnTo>
                    <a:pt x="23648" y="20796"/>
                  </a:lnTo>
                  <a:lnTo>
                    <a:pt x="23488" y="21411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8" y="23400"/>
                  </a:lnTo>
                  <a:lnTo>
                    <a:pt x="22882" y="24087"/>
                  </a:lnTo>
                  <a:lnTo>
                    <a:pt x="22736" y="24811"/>
                  </a:lnTo>
                  <a:lnTo>
                    <a:pt x="22598" y="25570"/>
                  </a:lnTo>
                  <a:lnTo>
                    <a:pt x="22459" y="26330"/>
                  </a:lnTo>
                  <a:lnTo>
                    <a:pt x="22197" y="27885"/>
                  </a:lnTo>
                  <a:lnTo>
                    <a:pt x="21941" y="29476"/>
                  </a:lnTo>
                  <a:lnTo>
                    <a:pt x="21708" y="31067"/>
                  </a:lnTo>
                  <a:lnTo>
                    <a:pt x="21482" y="32695"/>
                  </a:lnTo>
                  <a:lnTo>
                    <a:pt x="21278" y="34322"/>
                  </a:lnTo>
                  <a:lnTo>
                    <a:pt x="21081" y="35950"/>
                  </a:lnTo>
                  <a:lnTo>
                    <a:pt x="20898" y="37541"/>
                  </a:lnTo>
                  <a:lnTo>
                    <a:pt x="20730" y="39060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55"/>
                  </a:lnTo>
                  <a:lnTo>
                    <a:pt x="20110" y="45570"/>
                  </a:lnTo>
                  <a:lnTo>
                    <a:pt x="19965" y="47378"/>
                  </a:lnTo>
                  <a:lnTo>
                    <a:pt x="19877" y="48536"/>
                  </a:lnTo>
                  <a:lnTo>
                    <a:pt x="19841" y="48970"/>
                  </a:lnTo>
                  <a:lnTo>
                    <a:pt x="19855" y="47161"/>
                  </a:lnTo>
                  <a:lnTo>
                    <a:pt x="19855" y="45100"/>
                  </a:lnTo>
                  <a:lnTo>
                    <a:pt x="19855" y="42387"/>
                  </a:lnTo>
                  <a:lnTo>
                    <a:pt x="19841" y="39169"/>
                  </a:lnTo>
                  <a:lnTo>
                    <a:pt x="19819" y="37396"/>
                  </a:lnTo>
                  <a:lnTo>
                    <a:pt x="19804" y="35552"/>
                  </a:lnTo>
                  <a:lnTo>
                    <a:pt x="19775" y="33599"/>
                  </a:lnTo>
                  <a:lnTo>
                    <a:pt x="19738" y="31574"/>
                  </a:lnTo>
                  <a:lnTo>
                    <a:pt x="19695" y="29548"/>
                  </a:lnTo>
                  <a:lnTo>
                    <a:pt x="19651" y="27451"/>
                  </a:lnTo>
                  <a:lnTo>
                    <a:pt x="19593" y="25353"/>
                  </a:lnTo>
                  <a:lnTo>
                    <a:pt x="19520" y="23219"/>
                  </a:lnTo>
                  <a:lnTo>
                    <a:pt x="19439" y="21122"/>
                  </a:lnTo>
                  <a:lnTo>
                    <a:pt x="19352" y="19024"/>
                  </a:lnTo>
                  <a:lnTo>
                    <a:pt x="19250" y="16999"/>
                  </a:lnTo>
                  <a:lnTo>
                    <a:pt x="19133" y="14973"/>
                  </a:lnTo>
                  <a:lnTo>
                    <a:pt x="19009" y="13057"/>
                  </a:lnTo>
                  <a:lnTo>
                    <a:pt x="18936" y="12080"/>
                  </a:lnTo>
                  <a:lnTo>
                    <a:pt x="18870" y="11176"/>
                  </a:lnTo>
                  <a:lnTo>
                    <a:pt x="18790" y="10272"/>
                  </a:lnTo>
                  <a:lnTo>
                    <a:pt x="18710" y="9404"/>
                  </a:lnTo>
                  <a:lnTo>
                    <a:pt x="18630" y="8536"/>
                  </a:lnTo>
                  <a:lnTo>
                    <a:pt x="18542" y="7704"/>
                  </a:lnTo>
                  <a:lnTo>
                    <a:pt x="18447" y="6944"/>
                  </a:lnTo>
                  <a:lnTo>
                    <a:pt x="18353" y="6149"/>
                  </a:lnTo>
                  <a:lnTo>
                    <a:pt x="18250" y="5425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9" y="3472"/>
                  </a:lnTo>
                  <a:lnTo>
                    <a:pt x="17813" y="2858"/>
                  </a:lnTo>
                  <a:lnTo>
                    <a:pt x="17689" y="2351"/>
                  </a:lnTo>
                  <a:lnTo>
                    <a:pt x="17565" y="1845"/>
                  </a:lnTo>
                  <a:lnTo>
                    <a:pt x="17433" y="1375"/>
                  </a:lnTo>
                  <a:lnTo>
                    <a:pt x="17295" y="977"/>
                  </a:lnTo>
                  <a:lnTo>
                    <a:pt x="17156" y="615"/>
                  </a:lnTo>
                  <a:lnTo>
                    <a:pt x="17010" y="326"/>
                  </a:lnTo>
                  <a:lnTo>
                    <a:pt x="16872" y="145"/>
                  </a:lnTo>
                  <a:lnTo>
                    <a:pt x="16740" y="37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1"/>
            <p:cNvSpPr/>
            <p:nvPr/>
          </p:nvSpPr>
          <p:spPr>
            <a:xfrm rot="10800000">
              <a:off x="793684" y="2435729"/>
              <a:ext cx="870591" cy="908502"/>
            </a:xfrm>
            <a:custGeom>
              <a:avLst/>
              <a:gdLst/>
              <a:ahLst/>
              <a:cxnLst/>
              <a:rect l="l" t="t" r="r" b="b"/>
              <a:pathLst>
                <a:path w="34218" h="156167" extrusionOk="0">
                  <a:moveTo>
                    <a:pt x="17142" y="5100"/>
                  </a:moveTo>
                  <a:lnTo>
                    <a:pt x="17215" y="5136"/>
                  </a:lnTo>
                  <a:lnTo>
                    <a:pt x="17288" y="5209"/>
                  </a:lnTo>
                  <a:lnTo>
                    <a:pt x="17368" y="5317"/>
                  </a:lnTo>
                  <a:lnTo>
                    <a:pt x="17448" y="5498"/>
                  </a:lnTo>
                  <a:lnTo>
                    <a:pt x="17551" y="5751"/>
                  </a:lnTo>
                  <a:lnTo>
                    <a:pt x="17653" y="6040"/>
                  </a:lnTo>
                  <a:lnTo>
                    <a:pt x="17755" y="6402"/>
                  </a:lnTo>
                  <a:lnTo>
                    <a:pt x="17850" y="6764"/>
                  </a:lnTo>
                  <a:lnTo>
                    <a:pt x="17937" y="7162"/>
                  </a:lnTo>
                  <a:lnTo>
                    <a:pt x="18032" y="7596"/>
                  </a:lnTo>
                  <a:lnTo>
                    <a:pt x="18119" y="8030"/>
                  </a:lnTo>
                  <a:lnTo>
                    <a:pt x="18200" y="8536"/>
                  </a:lnTo>
                  <a:lnTo>
                    <a:pt x="18287" y="9042"/>
                  </a:lnTo>
                  <a:lnTo>
                    <a:pt x="18367" y="9585"/>
                  </a:lnTo>
                  <a:lnTo>
                    <a:pt x="18440" y="10163"/>
                  </a:lnTo>
                  <a:lnTo>
                    <a:pt x="18513" y="10742"/>
                  </a:lnTo>
                  <a:lnTo>
                    <a:pt x="18586" y="11357"/>
                  </a:lnTo>
                  <a:lnTo>
                    <a:pt x="18659" y="12008"/>
                  </a:lnTo>
                  <a:lnTo>
                    <a:pt x="18791" y="13346"/>
                  </a:lnTo>
                  <a:lnTo>
                    <a:pt x="18907" y="14757"/>
                  </a:lnTo>
                  <a:lnTo>
                    <a:pt x="19024" y="16239"/>
                  </a:lnTo>
                  <a:lnTo>
                    <a:pt x="19126" y="17831"/>
                  </a:lnTo>
                  <a:lnTo>
                    <a:pt x="19221" y="19422"/>
                  </a:lnTo>
                  <a:lnTo>
                    <a:pt x="19308" y="21086"/>
                  </a:lnTo>
                  <a:lnTo>
                    <a:pt x="19389" y="22785"/>
                  </a:lnTo>
                  <a:lnTo>
                    <a:pt x="19462" y="24521"/>
                  </a:lnTo>
                  <a:lnTo>
                    <a:pt x="19527" y="26294"/>
                  </a:lnTo>
                  <a:lnTo>
                    <a:pt x="19586" y="28066"/>
                  </a:lnTo>
                  <a:lnTo>
                    <a:pt x="19637" y="29874"/>
                  </a:lnTo>
                  <a:lnTo>
                    <a:pt x="19680" y="31646"/>
                  </a:lnTo>
                  <a:lnTo>
                    <a:pt x="19724" y="33418"/>
                  </a:lnTo>
                  <a:lnTo>
                    <a:pt x="19753" y="35190"/>
                  </a:lnTo>
                  <a:lnTo>
                    <a:pt x="19783" y="36926"/>
                  </a:lnTo>
                  <a:lnTo>
                    <a:pt x="19812" y="38662"/>
                  </a:lnTo>
                  <a:lnTo>
                    <a:pt x="19826" y="40326"/>
                  </a:lnTo>
                  <a:lnTo>
                    <a:pt x="19848" y="43545"/>
                  </a:lnTo>
                  <a:lnTo>
                    <a:pt x="19863" y="46474"/>
                  </a:lnTo>
                  <a:lnTo>
                    <a:pt x="19856" y="49151"/>
                  </a:lnTo>
                  <a:lnTo>
                    <a:pt x="19841" y="51393"/>
                  </a:lnTo>
                  <a:lnTo>
                    <a:pt x="19848" y="51863"/>
                  </a:lnTo>
                  <a:lnTo>
                    <a:pt x="19863" y="52297"/>
                  </a:lnTo>
                  <a:lnTo>
                    <a:pt x="19899" y="52731"/>
                  </a:lnTo>
                  <a:lnTo>
                    <a:pt x="19950" y="53093"/>
                  </a:lnTo>
                  <a:lnTo>
                    <a:pt x="20016" y="53418"/>
                  </a:lnTo>
                  <a:lnTo>
                    <a:pt x="20089" y="53708"/>
                  </a:lnTo>
                  <a:lnTo>
                    <a:pt x="20169" y="53888"/>
                  </a:lnTo>
                  <a:lnTo>
                    <a:pt x="20257" y="54033"/>
                  </a:lnTo>
                  <a:lnTo>
                    <a:pt x="20308" y="54069"/>
                  </a:lnTo>
                  <a:lnTo>
                    <a:pt x="20352" y="54069"/>
                  </a:lnTo>
                  <a:lnTo>
                    <a:pt x="20446" y="54033"/>
                  </a:lnTo>
                  <a:lnTo>
                    <a:pt x="20534" y="53925"/>
                  </a:lnTo>
                  <a:lnTo>
                    <a:pt x="20614" y="53744"/>
                  </a:lnTo>
                  <a:lnTo>
                    <a:pt x="20687" y="53454"/>
                  </a:lnTo>
                  <a:lnTo>
                    <a:pt x="20753" y="53165"/>
                  </a:lnTo>
                  <a:lnTo>
                    <a:pt x="20804" y="52767"/>
                  </a:lnTo>
                  <a:lnTo>
                    <a:pt x="20840" y="52369"/>
                  </a:lnTo>
                  <a:lnTo>
                    <a:pt x="20877" y="51899"/>
                  </a:lnTo>
                  <a:lnTo>
                    <a:pt x="20964" y="50778"/>
                  </a:lnTo>
                  <a:lnTo>
                    <a:pt x="21103" y="49042"/>
                  </a:lnTo>
                  <a:lnTo>
                    <a:pt x="21300" y="46836"/>
                  </a:lnTo>
                  <a:lnTo>
                    <a:pt x="21416" y="45606"/>
                  </a:lnTo>
                  <a:lnTo>
                    <a:pt x="21548" y="44268"/>
                  </a:lnTo>
                  <a:lnTo>
                    <a:pt x="21694" y="42858"/>
                  </a:lnTo>
                  <a:lnTo>
                    <a:pt x="21847" y="41411"/>
                  </a:lnTo>
                  <a:lnTo>
                    <a:pt x="22022" y="39928"/>
                  </a:lnTo>
                  <a:lnTo>
                    <a:pt x="22204" y="38409"/>
                  </a:lnTo>
                  <a:lnTo>
                    <a:pt x="22394" y="36854"/>
                  </a:lnTo>
                  <a:lnTo>
                    <a:pt x="22605" y="35335"/>
                  </a:lnTo>
                  <a:lnTo>
                    <a:pt x="22824" y="33816"/>
                  </a:lnTo>
                  <a:lnTo>
                    <a:pt x="23050" y="32297"/>
                  </a:lnTo>
                  <a:lnTo>
                    <a:pt x="23298" y="30851"/>
                  </a:lnTo>
                  <a:lnTo>
                    <a:pt x="23554" y="29440"/>
                  </a:lnTo>
                  <a:lnTo>
                    <a:pt x="23685" y="28753"/>
                  </a:lnTo>
                  <a:lnTo>
                    <a:pt x="23824" y="28102"/>
                  </a:lnTo>
                  <a:lnTo>
                    <a:pt x="23955" y="27451"/>
                  </a:lnTo>
                  <a:lnTo>
                    <a:pt x="24101" y="26836"/>
                  </a:lnTo>
                  <a:lnTo>
                    <a:pt x="24239" y="26257"/>
                  </a:lnTo>
                  <a:lnTo>
                    <a:pt x="24393" y="25679"/>
                  </a:lnTo>
                  <a:lnTo>
                    <a:pt x="24538" y="25136"/>
                  </a:lnTo>
                  <a:lnTo>
                    <a:pt x="24692" y="24594"/>
                  </a:lnTo>
                  <a:lnTo>
                    <a:pt x="24845" y="24124"/>
                  </a:lnTo>
                  <a:lnTo>
                    <a:pt x="25005" y="23653"/>
                  </a:lnTo>
                  <a:lnTo>
                    <a:pt x="25166" y="23219"/>
                  </a:lnTo>
                  <a:lnTo>
                    <a:pt x="25326" y="22822"/>
                  </a:lnTo>
                  <a:lnTo>
                    <a:pt x="25494" y="22496"/>
                  </a:lnTo>
                  <a:lnTo>
                    <a:pt x="25662" y="22171"/>
                  </a:lnTo>
                  <a:lnTo>
                    <a:pt x="25837" y="21881"/>
                  </a:lnTo>
                  <a:lnTo>
                    <a:pt x="26012" y="21664"/>
                  </a:lnTo>
                  <a:lnTo>
                    <a:pt x="26187" y="21447"/>
                  </a:lnTo>
                  <a:lnTo>
                    <a:pt x="26369" y="21303"/>
                  </a:lnTo>
                  <a:lnTo>
                    <a:pt x="26552" y="21194"/>
                  </a:lnTo>
                  <a:lnTo>
                    <a:pt x="26741" y="21158"/>
                  </a:lnTo>
                  <a:lnTo>
                    <a:pt x="26924" y="21122"/>
                  </a:lnTo>
                  <a:lnTo>
                    <a:pt x="27113" y="21194"/>
                  </a:lnTo>
                  <a:lnTo>
                    <a:pt x="27310" y="21266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37"/>
                  </a:lnTo>
                  <a:lnTo>
                    <a:pt x="27901" y="21954"/>
                  </a:lnTo>
                  <a:lnTo>
                    <a:pt x="28018" y="22171"/>
                  </a:lnTo>
                  <a:lnTo>
                    <a:pt x="28113" y="22424"/>
                  </a:lnTo>
                  <a:lnTo>
                    <a:pt x="28207" y="22713"/>
                  </a:lnTo>
                  <a:lnTo>
                    <a:pt x="28288" y="23039"/>
                  </a:lnTo>
                  <a:lnTo>
                    <a:pt x="28353" y="23400"/>
                  </a:lnTo>
                  <a:lnTo>
                    <a:pt x="28419" y="23762"/>
                  </a:lnTo>
                  <a:lnTo>
                    <a:pt x="28470" y="24196"/>
                  </a:lnTo>
                  <a:lnTo>
                    <a:pt x="28507" y="24666"/>
                  </a:lnTo>
                  <a:lnTo>
                    <a:pt x="28543" y="25136"/>
                  </a:lnTo>
                  <a:lnTo>
                    <a:pt x="28565" y="25679"/>
                  </a:lnTo>
                  <a:lnTo>
                    <a:pt x="28579" y="26221"/>
                  </a:lnTo>
                  <a:lnTo>
                    <a:pt x="28579" y="26836"/>
                  </a:lnTo>
                  <a:lnTo>
                    <a:pt x="28579" y="27487"/>
                  </a:lnTo>
                  <a:lnTo>
                    <a:pt x="28565" y="28066"/>
                  </a:lnTo>
                  <a:lnTo>
                    <a:pt x="28550" y="28681"/>
                  </a:lnTo>
                  <a:lnTo>
                    <a:pt x="28528" y="29332"/>
                  </a:lnTo>
                  <a:lnTo>
                    <a:pt x="28499" y="29983"/>
                  </a:lnTo>
                  <a:lnTo>
                    <a:pt x="28463" y="30634"/>
                  </a:lnTo>
                  <a:lnTo>
                    <a:pt x="28426" y="31285"/>
                  </a:lnTo>
                  <a:lnTo>
                    <a:pt x="28331" y="32659"/>
                  </a:lnTo>
                  <a:lnTo>
                    <a:pt x="28215" y="34069"/>
                  </a:lnTo>
                  <a:lnTo>
                    <a:pt x="28083" y="35516"/>
                  </a:lnTo>
                  <a:lnTo>
                    <a:pt x="27930" y="36963"/>
                  </a:lnTo>
                  <a:lnTo>
                    <a:pt x="27770" y="38445"/>
                  </a:lnTo>
                  <a:lnTo>
                    <a:pt x="27587" y="39928"/>
                  </a:lnTo>
                  <a:lnTo>
                    <a:pt x="27398" y="41411"/>
                  </a:lnTo>
                  <a:lnTo>
                    <a:pt x="27194" y="42894"/>
                  </a:lnTo>
                  <a:lnTo>
                    <a:pt x="26982" y="44377"/>
                  </a:lnTo>
                  <a:lnTo>
                    <a:pt x="26763" y="45860"/>
                  </a:lnTo>
                  <a:lnTo>
                    <a:pt x="26537" y="47306"/>
                  </a:lnTo>
                  <a:lnTo>
                    <a:pt x="26304" y="48717"/>
                  </a:lnTo>
                  <a:lnTo>
                    <a:pt x="26070" y="50127"/>
                  </a:lnTo>
                  <a:lnTo>
                    <a:pt x="25837" y="51501"/>
                  </a:lnTo>
                  <a:lnTo>
                    <a:pt x="25596" y="52803"/>
                  </a:lnTo>
                  <a:lnTo>
                    <a:pt x="25363" y="54069"/>
                  </a:lnTo>
                  <a:lnTo>
                    <a:pt x="25122" y="55299"/>
                  </a:lnTo>
                  <a:lnTo>
                    <a:pt x="24896" y="56456"/>
                  </a:lnTo>
                  <a:lnTo>
                    <a:pt x="24670" y="57541"/>
                  </a:lnTo>
                  <a:lnTo>
                    <a:pt x="24451" y="58554"/>
                  </a:lnTo>
                  <a:lnTo>
                    <a:pt x="24239" y="59494"/>
                  </a:lnTo>
                  <a:lnTo>
                    <a:pt x="24035" y="60326"/>
                  </a:lnTo>
                  <a:lnTo>
                    <a:pt x="23845" y="61086"/>
                  </a:lnTo>
                  <a:lnTo>
                    <a:pt x="23663" y="61737"/>
                  </a:lnTo>
                  <a:lnTo>
                    <a:pt x="23503" y="62315"/>
                  </a:lnTo>
                  <a:lnTo>
                    <a:pt x="23349" y="62749"/>
                  </a:lnTo>
                  <a:lnTo>
                    <a:pt x="23218" y="63111"/>
                  </a:lnTo>
                  <a:lnTo>
                    <a:pt x="23101" y="63328"/>
                  </a:lnTo>
                  <a:lnTo>
                    <a:pt x="23050" y="63364"/>
                  </a:lnTo>
                  <a:lnTo>
                    <a:pt x="23007" y="63400"/>
                  </a:lnTo>
                  <a:lnTo>
                    <a:pt x="22912" y="63436"/>
                  </a:lnTo>
                  <a:lnTo>
                    <a:pt x="22824" y="63473"/>
                  </a:lnTo>
                  <a:lnTo>
                    <a:pt x="22751" y="63545"/>
                  </a:lnTo>
                  <a:lnTo>
                    <a:pt x="22678" y="63653"/>
                  </a:lnTo>
                  <a:lnTo>
                    <a:pt x="22620" y="63798"/>
                  </a:lnTo>
                  <a:lnTo>
                    <a:pt x="22569" y="63943"/>
                  </a:lnTo>
                  <a:lnTo>
                    <a:pt x="22525" y="64123"/>
                  </a:lnTo>
                  <a:lnTo>
                    <a:pt x="22481" y="64304"/>
                  </a:lnTo>
                  <a:lnTo>
                    <a:pt x="22452" y="64485"/>
                  </a:lnTo>
                  <a:lnTo>
                    <a:pt x="22430" y="64702"/>
                  </a:lnTo>
                  <a:lnTo>
                    <a:pt x="22409" y="64883"/>
                  </a:lnTo>
                  <a:lnTo>
                    <a:pt x="22394" y="65100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65" y="66330"/>
                  </a:lnTo>
                  <a:lnTo>
                    <a:pt x="22379" y="66691"/>
                  </a:lnTo>
                  <a:lnTo>
                    <a:pt x="22401" y="67053"/>
                  </a:lnTo>
                  <a:lnTo>
                    <a:pt x="22430" y="67342"/>
                  </a:lnTo>
                  <a:lnTo>
                    <a:pt x="22474" y="67595"/>
                  </a:lnTo>
                  <a:lnTo>
                    <a:pt x="22518" y="67812"/>
                  </a:lnTo>
                  <a:lnTo>
                    <a:pt x="22569" y="67993"/>
                  </a:lnTo>
                  <a:lnTo>
                    <a:pt x="22620" y="68138"/>
                  </a:lnTo>
                  <a:lnTo>
                    <a:pt x="22678" y="68246"/>
                  </a:lnTo>
                  <a:lnTo>
                    <a:pt x="22737" y="68355"/>
                  </a:lnTo>
                  <a:lnTo>
                    <a:pt x="22861" y="68500"/>
                  </a:lnTo>
                  <a:lnTo>
                    <a:pt x="22985" y="68572"/>
                  </a:lnTo>
                  <a:lnTo>
                    <a:pt x="23087" y="68608"/>
                  </a:lnTo>
                  <a:lnTo>
                    <a:pt x="23576" y="68789"/>
                  </a:lnTo>
                  <a:lnTo>
                    <a:pt x="24057" y="69006"/>
                  </a:lnTo>
                  <a:lnTo>
                    <a:pt x="24524" y="69223"/>
                  </a:lnTo>
                  <a:lnTo>
                    <a:pt x="24976" y="69476"/>
                  </a:lnTo>
                  <a:lnTo>
                    <a:pt x="25428" y="69729"/>
                  </a:lnTo>
                  <a:lnTo>
                    <a:pt x="25859" y="70019"/>
                  </a:lnTo>
                  <a:lnTo>
                    <a:pt x="26289" y="70308"/>
                  </a:lnTo>
                  <a:lnTo>
                    <a:pt x="26705" y="70633"/>
                  </a:lnTo>
                  <a:lnTo>
                    <a:pt x="27106" y="70959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44" y="72044"/>
                  </a:lnTo>
                  <a:lnTo>
                    <a:pt x="28601" y="72442"/>
                  </a:lnTo>
                  <a:lnTo>
                    <a:pt x="28951" y="72840"/>
                  </a:lnTo>
                  <a:lnTo>
                    <a:pt x="29280" y="73274"/>
                  </a:lnTo>
                  <a:lnTo>
                    <a:pt x="29601" y="73708"/>
                  </a:lnTo>
                  <a:lnTo>
                    <a:pt x="29907" y="74142"/>
                  </a:lnTo>
                  <a:lnTo>
                    <a:pt x="30206" y="74612"/>
                  </a:lnTo>
                  <a:lnTo>
                    <a:pt x="30491" y="75118"/>
                  </a:lnTo>
                  <a:lnTo>
                    <a:pt x="30760" y="75624"/>
                  </a:lnTo>
                  <a:lnTo>
                    <a:pt x="31016" y="76131"/>
                  </a:lnTo>
                  <a:lnTo>
                    <a:pt x="31256" y="76637"/>
                  </a:lnTo>
                  <a:lnTo>
                    <a:pt x="31490" y="77180"/>
                  </a:lnTo>
                  <a:lnTo>
                    <a:pt x="31701" y="77758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63" y="79494"/>
                  </a:lnTo>
                  <a:lnTo>
                    <a:pt x="32424" y="80073"/>
                  </a:lnTo>
                  <a:lnTo>
                    <a:pt x="32569" y="80688"/>
                  </a:lnTo>
                  <a:lnTo>
                    <a:pt x="32701" y="81339"/>
                  </a:lnTo>
                  <a:lnTo>
                    <a:pt x="32817" y="81953"/>
                  </a:lnTo>
                  <a:lnTo>
                    <a:pt x="32912" y="82604"/>
                  </a:lnTo>
                  <a:lnTo>
                    <a:pt x="33007" y="83364"/>
                  </a:lnTo>
                  <a:lnTo>
                    <a:pt x="33051" y="83726"/>
                  </a:lnTo>
                  <a:lnTo>
                    <a:pt x="33080" y="84087"/>
                  </a:lnTo>
                  <a:lnTo>
                    <a:pt x="33109" y="84485"/>
                  </a:lnTo>
                  <a:lnTo>
                    <a:pt x="33138" y="84847"/>
                  </a:lnTo>
                  <a:lnTo>
                    <a:pt x="33153" y="85245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2" y="87234"/>
                  </a:lnTo>
                  <a:lnTo>
                    <a:pt x="33175" y="87632"/>
                  </a:lnTo>
                  <a:lnTo>
                    <a:pt x="33160" y="88066"/>
                  </a:lnTo>
                  <a:lnTo>
                    <a:pt x="33117" y="88934"/>
                  </a:lnTo>
                  <a:lnTo>
                    <a:pt x="33080" y="89548"/>
                  </a:lnTo>
                  <a:lnTo>
                    <a:pt x="33036" y="90163"/>
                  </a:lnTo>
                  <a:lnTo>
                    <a:pt x="32992" y="90742"/>
                  </a:lnTo>
                  <a:lnTo>
                    <a:pt x="32941" y="91284"/>
                  </a:lnTo>
                  <a:lnTo>
                    <a:pt x="32883" y="91827"/>
                  </a:lnTo>
                  <a:lnTo>
                    <a:pt x="32825" y="92333"/>
                  </a:lnTo>
                  <a:lnTo>
                    <a:pt x="32759" y="92840"/>
                  </a:lnTo>
                  <a:lnTo>
                    <a:pt x="32693" y="93310"/>
                  </a:lnTo>
                  <a:lnTo>
                    <a:pt x="32620" y="93780"/>
                  </a:lnTo>
                  <a:lnTo>
                    <a:pt x="32540" y="94214"/>
                  </a:lnTo>
                  <a:lnTo>
                    <a:pt x="32460" y="94648"/>
                  </a:lnTo>
                  <a:lnTo>
                    <a:pt x="32380" y="95046"/>
                  </a:lnTo>
                  <a:lnTo>
                    <a:pt x="32285" y="95407"/>
                  </a:lnTo>
                  <a:lnTo>
                    <a:pt x="32190" y="95769"/>
                  </a:lnTo>
                  <a:lnTo>
                    <a:pt x="32095" y="96131"/>
                  </a:lnTo>
                  <a:lnTo>
                    <a:pt x="31993" y="96456"/>
                  </a:lnTo>
                  <a:lnTo>
                    <a:pt x="31884" y="96745"/>
                  </a:lnTo>
                  <a:lnTo>
                    <a:pt x="31774" y="97035"/>
                  </a:lnTo>
                  <a:lnTo>
                    <a:pt x="31658" y="97288"/>
                  </a:lnTo>
                  <a:lnTo>
                    <a:pt x="31534" y="97541"/>
                  </a:lnTo>
                  <a:lnTo>
                    <a:pt x="31410" y="97758"/>
                  </a:lnTo>
                  <a:lnTo>
                    <a:pt x="31278" y="97939"/>
                  </a:lnTo>
                  <a:lnTo>
                    <a:pt x="31147" y="98120"/>
                  </a:lnTo>
                  <a:lnTo>
                    <a:pt x="31008" y="98301"/>
                  </a:lnTo>
                  <a:lnTo>
                    <a:pt x="30863" y="98445"/>
                  </a:lnTo>
                  <a:lnTo>
                    <a:pt x="30717" y="98554"/>
                  </a:lnTo>
                  <a:lnTo>
                    <a:pt x="30564" y="98662"/>
                  </a:lnTo>
                  <a:lnTo>
                    <a:pt x="30403" y="98771"/>
                  </a:lnTo>
                  <a:lnTo>
                    <a:pt x="30075" y="98879"/>
                  </a:lnTo>
                  <a:lnTo>
                    <a:pt x="29732" y="98915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57" y="98698"/>
                  </a:lnTo>
                  <a:lnTo>
                    <a:pt x="28565" y="98554"/>
                  </a:lnTo>
                  <a:lnTo>
                    <a:pt x="28266" y="98337"/>
                  </a:lnTo>
                  <a:lnTo>
                    <a:pt x="27974" y="98120"/>
                  </a:lnTo>
                  <a:lnTo>
                    <a:pt x="27675" y="97830"/>
                  </a:lnTo>
                  <a:lnTo>
                    <a:pt x="27383" y="97541"/>
                  </a:lnTo>
                  <a:lnTo>
                    <a:pt x="27084" y="97252"/>
                  </a:lnTo>
                  <a:lnTo>
                    <a:pt x="26800" y="96890"/>
                  </a:lnTo>
                  <a:lnTo>
                    <a:pt x="26508" y="96528"/>
                  </a:lnTo>
                  <a:lnTo>
                    <a:pt x="26231" y="96167"/>
                  </a:lnTo>
                  <a:lnTo>
                    <a:pt x="25684" y="95371"/>
                  </a:lnTo>
                  <a:lnTo>
                    <a:pt x="25166" y="94539"/>
                  </a:lnTo>
                  <a:lnTo>
                    <a:pt x="24684" y="93744"/>
                  </a:lnTo>
                  <a:lnTo>
                    <a:pt x="24247" y="92948"/>
                  </a:lnTo>
                  <a:lnTo>
                    <a:pt x="23853" y="92189"/>
                  </a:lnTo>
                  <a:lnTo>
                    <a:pt x="23517" y="91538"/>
                  </a:lnTo>
                  <a:lnTo>
                    <a:pt x="23036" y="90525"/>
                  </a:lnTo>
                  <a:lnTo>
                    <a:pt x="22853" y="90127"/>
                  </a:lnTo>
                  <a:lnTo>
                    <a:pt x="22766" y="89982"/>
                  </a:lnTo>
                  <a:lnTo>
                    <a:pt x="22686" y="89910"/>
                  </a:lnTo>
                  <a:lnTo>
                    <a:pt x="22598" y="89910"/>
                  </a:lnTo>
                  <a:lnTo>
                    <a:pt x="22518" y="89946"/>
                  </a:lnTo>
                  <a:lnTo>
                    <a:pt x="22438" y="90091"/>
                  </a:lnTo>
                  <a:lnTo>
                    <a:pt x="22357" y="90272"/>
                  </a:lnTo>
                  <a:lnTo>
                    <a:pt x="22292" y="90525"/>
                  </a:lnTo>
                  <a:lnTo>
                    <a:pt x="22233" y="90850"/>
                  </a:lnTo>
                  <a:lnTo>
                    <a:pt x="22182" y="91212"/>
                  </a:lnTo>
                  <a:lnTo>
                    <a:pt x="22146" y="91610"/>
                  </a:lnTo>
                  <a:lnTo>
                    <a:pt x="22124" y="92008"/>
                  </a:lnTo>
                  <a:lnTo>
                    <a:pt x="22124" y="92442"/>
                  </a:lnTo>
                  <a:lnTo>
                    <a:pt x="22124" y="92840"/>
                  </a:lnTo>
                  <a:lnTo>
                    <a:pt x="22146" y="93274"/>
                  </a:lnTo>
                  <a:lnTo>
                    <a:pt x="22182" y="93635"/>
                  </a:lnTo>
                  <a:lnTo>
                    <a:pt x="22233" y="94033"/>
                  </a:lnTo>
                  <a:lnTo>
                    <a:pt x="22511" y="95769"/>
                  </a:lnTo>
                  <a:lnTo>
                    <a:pt x="22824" y="97903"/>
                  </a:lnTo>
                  <a:lnTo>
                    <a:pt x="23167" y="100290"/>
                  </a:lnTo>
                  <a:lnTo>
                    <a:pt x="23532" y="102930"/>
                  </a:lnTo>
                  <a:lnTo>
                    <a:pt x="23911" y="105787"/>
                  </a:lnTo>
                  <a:lnTo>
                    <a:pt x="24290" y="108825"/>
                  </a:lnTo>
                  <a:lnTo>
                    <a:pt x="24480" y="110380"/>
                  </a:lnTo>
                  <a:lnTo>
                    <a:pt x="24662" y="111971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54"/>
                  </a:lnTo>
                  <a:lnTo>
                    <a:pt x="25363" y="118481"/>
                  </a:lnTo>
                  <a:lnTo>
                    <a:pt x="25523" y="120109"/>
                  </a:lnTo>
                  <a:lnTo>
                    <a:pt x="25669" y="121736"/>
                  </a:lnTo>
                  <a:lnTo>
                    <a:pt x="25808" y="123364"/>
                  </a:lnTo>
                  <a:lnTo>
                    <a:pt x="25939" y="124991"/>
                  </a:lnTo>
                  <a:lnTo>
                    <a:pt x="26048" y="126547"/>
                  </a:lnTo>
                  <a:lnTo>
                    <a:pt x="26150" y="128138"/>
                  </a:lnTo>
                  <a:lnTo>
                    <a:pt x="26238" y="129657"/>
                  </a:lnTo>
                  <a:lnTo>
                    <a:pt x="26311" y="131140"/>
                  </a:lnTo>
                  <a:lnTo>
                    <a:pt x="26362" y="132586"/>
                  </a:lnTo>
                  <a:lnTo>
                    <a:pt x="26398" y="133997"/>
                  </a:lnTo>
                  <a:lnTo>
                    <a:pt x="26406" y="134684"/>
                  </a:lnTo>
                  <a:lnTo>
                    <a:pt x="26413" y="135335"/>
                  </a:lnTo>
                  <a:lnTo>
                    <a:pt x="26413" y="135986"/>
                  </a:lnTo>
                  <a:lnTo>
                    <a:pt x="26413" y="136637"/>
                  </a:lnTo>
                  <a:lnTo>
                    <a:pt x="26406" y="137252"/>
                  </a:lnTo>
                  <a:lnTo>
                    <a:pt x="26391" y="137830"/>
                  </a:lnTo>
                  <a:lnTo>
                    <a:pt x="26369" y="138445"/>
                  </a:lnTo>
                  <a:lnTo>
                    <a:pt x="26340" y="138988"/>
                  </a:lnTo>
                  <a:lnTo>
                    <a:pt x="26311" y="139494"/>
                  </a:lnTo>
                  <a:lnTo>
                    <a:pt x="26282" y="139964"/>
                  </a:lnTo>
                  <a:lnTo>
                    <a:pt x="26245" y="140398"/>
                  </a:lnTo>
                  <a:lnTo>
                    <a:pt x="26202" y="140832"/>
                  </a:lnTo>
                  <a:lnTo>
                    <a:pt x="26158" y="141230"/>
                  </a:lnTo>
                  <a:lnTo>
                    <a:pt x="26107" y="141628"/>
                  </a:lnTo>
                  <a:lnTo>
                    <a:pt x="26048" y="141990"/>
                  </a:lnTo>
                  <a:lnTo>
                    <a:pt x="25990" y="142351"/>
                  </a:lnTo>
                  <a:lnTo>
                    <a:pt x="25924" y="142713"/>
                  </a:lnTo>
                  <a:lnTo>
                    <a:pt x="25851" y="143038"/>
                  </a:lnTo>
                  <a:lnTo>
                    <a:pt x="25778" y="143328"/>
                  </a:lnTo>
                  <a:lnTo>
                    <a:pt x="25698" y="143617"/>
                  </a:lnTo>
                  <a:lnTo>
                    <a:pt x="25611" y="143870"/>
                  </a:lnTo>
                  <a:lnTo>
                    <a:pt x="25523" y="144123"/>
                  </a:lnTo>
                  <a:lnTo>
                    <a:pt x="25428" y="144376"/>
                  </a:lnTo>
                  <a:lnTo>
                    <a:pt x="25326" y="144593"/>
                  </a:lnTo>
                  <a:lnTo>
                    <a:pt x="25210" y="144810"/>
                  </a:lnTo>
                  <a:lnTo>
                    <a:pt x="25086" y="145027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28" y="145425"/>
                  </a:lnTo>
                  <a:lnTo>
                    <a:pt x="24611" y="145498"/>
                  </a:lnTo>
                  <a:lnTo>
                    <a:pt x="24487" y="145570"/>
                  </a:lnTo>
                  <a:lnTo>
                    <a:pt x="24239" y="145570"/>
                  </a:lnTo>
                  <a:lnTo>
                    <a:pt x="24101" y="145498"/>
                  </a:lnTo>
                  <a:lnTo>
                    <a:pt x="23969" y="145389"/>
                  </a:lnTo>
                  <a:lnTo>
                    <a:pt x="23838" y="145281"/>
                  </a:lnTo>
                  <a:lnTo>
                    <a:pt x="23707" y="145100"/>
                  </a:lnTo>
                  <a:lnTo>
                    <a:pt x="23576" y="144919"/>
                  </a:lnTo>
                  <a:lnTo>
                    <a:pt x="23444" y="144702"/>
                  </a:lnTo>
                  <a:lnTo>
                    <a:pt x="23320" y="144413"/>
                  </a:lnTo>
                  <a:lnTo>
                    <a:pt x="23189" y="144123"/>
                  </a:lnTo>
                  <a:lnTo>
                    <a:pt x="23058" y="143798"/>
                  </a:lnTo>
                  <a:lnTo>
                    <a:pt x="22934" y="143436"/>
                  </a:lnTo>
                  <a:lnTo>
                    <a:pt x="22802" y="143074"/>
                  </a:lnTo>
                  <a:lnTo>
                    <a:pt x="22678" y="142677"/>
                  </a:lnTo>
                  <a:lnTo>
                    <a:pt x="22554" y="142243"/>
                  </a:lnTo>
                  <a:lnTo>
                    <a:pt x="22430" y="141773"/>
                  </a:lnTo>
                  <a:lnTo>
                    <a:pt x="22306" y="141302"/>
                  </a:lnTo>
                  <a:lnTo>
                    <a:pt x="22058" y="140254"/>
                  </a:lnTo>
                  <a:lnTo>
                    <a:pt x="21818" y="139132"/>
                  </a:lnTo>
                  <a:lnTo>
                    <a:pt x="21584" y="137939"/>
                  </a:lnTo>
                  <a:lnTo>
                    <a:pt x="21351" y="136673"/>
                  </a:lnTo>
                  <a:lnTo>
                    <a:pt x="21125" y="135371"/>
                  </a:lnTo>
                  <a:lnTo>
                    <a:pt x="20906" y="133997"/>
                  </a:lnTo>
                  <a:lnTo>
                    <a:pt x="20687" y="132586"/>
                  </a:lnTo>
                  <a:lnTo>
                    <a:pt x="20476" y="131103"/>
                  </a:lnTo>
                  <a:lnTo>
                    <a:pt x="20271" y="129621"/>
                  </a:lnTo>
                  <a:lnTo>
                    <a:pt x="20074" y="128102"/>
                  </a:lnTo>
                  <a:lnTo>
                    <a:pt x="19885" y="126583"/>
                  </a:lnTo>
                  <a:lnTo>
                    <a:pt x="19702" y="125064"/>
                  </a:lnTo>
                  <a:lnTo>
                    <a:pt x="19527" y="123509"/>
                  </a:lnTo>
                  <a:lnTo>
                    <a:pt x="19360" y="121990"/>
                  </a:lnTo>
                  <a:lnTo>
                    <a:pt x="19192" y="120507"/>
                  </a:lnTo>
                  <a:lnTo>
                    <a:pt x="19046" y="119024"/>
                  </a:lnTo>
                  <a:lnTo>
                    <a:pt x="18900" y="117577"/>
                  </a:lnTo>
                  <a:lnTo>
                    <a:pt x="18761" y="116167"/>
                  </a:lnTo>
                  <a:lnTo>
                    <a:pt x="18521" y="113527"/>
                  </a:lnTo>
                  <a:lnTo>
                    <a:pt x="18309" y="111104"/>
                  </a:lnTo>
                  <a:lnTo>
                    <a:pt x="18149" y="109006"/>
                  </a:lnTo>
                  <a:lnTo>
                    <a:pt x="18112" y="108644"/>
                  </a:lnTo>
                  <a:lnTo>
                    <a:pt x="18068" y="108283"/>
                  </a:lnTo>
                  <a:lnTo>
                    <a:pt x="18010" y="107993"/>
                  </a:lnTo>
                  <a:lnTo>
                    <a:pt x="17944" y="107740"/>
                  </a:lnTo>
                  <a:lnTo>
                    <a:pt x="17871" y="107559"/>
                  </a:lnTo>
                  <a:lnTo>
                    <a:pt x="17791" y="107415"/>
                  </a:lnTo>
                  <a:lnTo>
                    <a:pt x="17711" y="107378"/>
                  </a:lnTo>
                  <a:lnTo>
                    <a:pt x="17616" y="107378"/>
                  </a:lnTo>
                  <a:lnTo>
                    <a:pt x="17536" y="107451"/>
                  </a:lnTo>
                  <a:lnTo>
                    <a:pt x="17456" y="107595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59" y="108355"/>
                  </a:lnTo>
                  <a:lnTo>
                    <a:pt x="17215" y="108680"/>
                  </a:lnTo>
                  <a:lnTo>
                    <a:pt x="17179" y="109078"/>
                  </a:lnTo>
                  <a:lnTo>
                    <a:pt x="17157" y="109476"/>
                  </a:lnTo>
                  <a:lnTo>
                    <a:pt x="17069" y="111863"/>
                  </a:lnTo>
                  <a:lnTo>
                    <a:pt x="16952" y="114575"/>
                  </a:lnTo>
                  <a:lnTo>
                    <a:pt x="16807" y="117613"/>
                  </a:lnTo>
                  <a:lnTo>
                    <a:pt x="16719" y="119205"/>
                  </a:lnTo>
                  <a:lnTo>
                    <a:pt x="16631" y="120868"/>
                  </a:lnTo>
                  <a:lnTo>
                    <a:pt x="16537" y="122532"/>
                  </a:lnTo>
                  <a:lnTo>
                    <a:pt x="16427" y="124268"/>
                  </a:lnTo>
                  <a:lnTo>
                    <a:pt x="16318" y="125968"/>
                  </a:lnTo>
                  <a:lnTo>
                    <a:pt x="16201" y="127704"/>
                  </a:lnTo>
                  <a:lnTo>
                    <a:pt x="16077" y="129476"/>
                  </a:lnTo>
                  <a:lnTo>
                    <a:pt x="15946" y="131212"/>
                  </a:lnTo>
                  <a:lnTo>
                    <a:pt x="15807" y="132912"/>
                  </a:lnTo>
                  <a:lnTo>
                    <a:pt x="15661" y="134612"/>
                  </a:lnTo>
                  <a:lnTo>
                    <a:pt x="15515" y="136275"/>
                  </a:lnTo>
                  <a:lnTo>
                    <a:pt x="15355" y="137903"/>
                  </a:lnTo>
                  <a:lnTo>
                    <a:pt x="15194" y="139458"/>
                  </a:lnTo>
                  <a:lnTo>
                    <a:pt x="15019" y="140977"/>
                  </a:lnTo>
                  <a:lnTo>
                    <a:pt x="14844" y="142387"/>
                  </a:lnTo>
                  <a:lnTo>
                    <a:pt x="14662" y="143762"/>
                  </a:lnTo>
                  <a:lnTo>
                    <a:pt x="14472" y="145027"/>
                  </a:lnTo>
                  <a:lnTo>
                    <a:pt x="14378" y="145642"/>
                  </a:lnTo>
                  <a:lnTo>
                    <a:pt x="14275" y="146185"/>
                  </a:lnTo>
                  <a:lnTo>
                    <a:pt x="14173" y="146763"/>
                  </a:lnTo>
                  <a:lnTo>
                    <a:pt x="14071" y="147270"/>
                  </a:lnTo>
                  <a:lnTo>
                    <a:pt x="13969" y="147776"/>
                  </a:lnTo>
                  <a:lnTo>
                    <a:pt x="13867" y="148210"/>
                  </a:lnTo>
                  <a:lnTo>
                    <a:pt x="13758" y="148644"/>
                  </a:lnTo>
                  <a:lnTo>
                    <a:pt x="13648" y="149042"/>
                  </a:lnTo>
                  <a:lnTo>
                    <a:pt x="13539" y="149440"/>
                  </a:lnTo>
                  <a:lnTo>
                    <a:pt x="13429" y="149765"/>
                  </a:lnTo>
                  <a:lnTo>
                    <a:pt x="13320" y="150055"/>
                  </a:lnTo>
                  <a:lnTo>
                    <a:pt x="13203" y="150308"/>
                  </a:lnTo>
                  <a:lnTo>
                    <a:pt x="13086" y="150561"/>
                  </a:lnTo>
                  <a:lnTo>
                    <a:pt x="12970" y="150742"/>
                  </a:lnTo>
                  <a:lnTo>
                    <a:pt x="12853" y="150886"/>
                  </a:lnTo>
                  <a:lnTo>
                    <a:pt x="12736" y="150995"/>
                  </a:lnTo>
                  <a:lnTo>
                    <a:pt x="12612" y="151067"/>
                  </a:lnTo>
                  <a:lnTo>
                    <a:pt x="12488" y="151067"/>
                  </a:lnTo>
                  <a:lnTo>
                    <a:pt x="12321" y="151031"/>
                  </a:lnTo>
                  <a:lnTo>
                    <a:pt x="12153" y="150923"/>
                  </a:lnTo>
                  <a:lnTo>
                    <a:pt x="11985" y="150742"/>
                  </a:lnTo>
                  <a:lnTo>
                    <a:pt x="11810" y="150452"/>
                  </a:lnTo>
                  <a:lnTo>
                    <a:pt x="11722" y="150272"/>
                  </a:lnTo>
                  <a:lnTo>
                    <a:pt x="11635" y="150091"/>
                  </a:lnTo>
                  <a:lnTo>
                    <a:pt x="11547" y="149874"/>
                  </a:lnTo>
                  <a:lnTo>
                    <a:pt x="11467" y="149657"/>
                  </a:lnTo>
                  <a:lnTo>
                    <a:pt x="11387" y="149404"/>
                  </a:lnTo>
                  <a:lnTo>
                    <a:pt x="11314" y="149150"/>
                  </a:lnTo>
                  <a:lnTo>
                    <a:pt x="11241" y="148861"/>
                  </a:lnTo>
                  <a:lnTo>
                    <a:pt x="11175" y="148536"/>
                  </a:lnTo>
                  <a:lnTo>
                    <a:pt x="11110" y="148210"/>
                  </a:lnTo>
                  <a:lnTo>
                    <a:pt x="11044" y="147848"/>
                  </a:lnTo>
                  <a:lnTo>
                    <a:pt x="10986" y="147487"/>
                  </a:lnTo>
                  <a:lnTo>
                    <a:pt x="10927" y="147089"/>
                  </a:lnTo>
                  <a:lnTo>
                    <a:pt x="10876" y="146691"/>
                  </a:lnTo>
                  <a:lnTo>
                    <a:pt x="10825" y="146257"/>
                  </a:lnTo>
                  <a:lnTo>
                    <a:pt x="10781" y="145787"/>
                  </a:lnTo>
                  <a:lnTo>
                    <a:pt x="10738" y="145317"/>
                  </a:lnTo>
                  <a:lnTo>
                    <a:pt x="10679" y="144666"/>
                  </a:lnTo>
                  <a:lnTo>
                    <a:pt x="10636" y="143979"/>
                  </a:lnTo>
                  <a:lnTo>
                    <a:pt x="10592" y="143255"/>
                  </a:lnTo>
                  <a:lnTo>
                    <a:pt x="10555" y="142532"/>
                  </a:lnTo>
                  <a:lnTo>
                    <a:pt x="10526" y="141773"/>
                  </a:lnTo>
                  <a:lnTo>
                    <a:pt x="10497" y="141013"/>
                  </a:lnTo>
                  <a:lnTo>
                    <a:pt x="10475" y="140217"/>
                  </a:lnTo>
                  <a:lnTo>
                    <a:pt x="10453" y="139422"/>
                  </a:lnTo>
                  <a:lnTo>
                    <a:pt x="10446" y="138590"/>
                  </a:lnTo>
                  <a:lnTo>
                    <a:pt x="10439" y="137758"/>
                  </a:lnTo>
                  <a:lnTo>
                    <a:pt x="10431" y="136022"/>
                  </a:lnTo>
                  <a:lnTo>
                    <a:pt x="10446" y="134250"/>
                  </a:lnTo>
                  <a:lnTo>
                    <a:pt x="10468" y="132442"/>
                  </a:lnTo>
                  <a:lnTo>
                    <a:pt x="10512" y="130561"/>
                  </a:lnTo>
                  <a:lnTo>
                    <a:pt x="10563" y="128716"/>
                  </a:lnTo>
                  <a:lnTo>
                    <a:pt x="10628" y="126800"/>
                  </a:lnTo>
                  <a:lnTo>
                    <a:pt x="10701" y="124919"/>
                  </a:lnTo>
                  <a:lnTo>
                    <a:pt x="10781" y="123038"/>
                  </a:lnTo>
                  <a:lnTo>
                    <a:pt x="10869" y="121158"/>
                  </a:lnTo>
                  <a:lnTo>
                    <a:pt x="10964" y="119313"/>
                  </a:lnTo>
                  <a:lnTo>
                    <a:pt x="11059" y="117505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2" y="110670"/>
                  </a:lnTo>
                  <a:lnTo>
                    <a:pt x="11693" y="107704"/>
                  </a:lnTo>
                  <a:lnTo>
                    <a:pt x="11883" y="105064"/>
                  </a:lnTo>
                  <a:lnTo>
                    <a:pt x="12051" y="102894"/>
                  </a:lnTo>
                  <a:lnTo>
                    <a:pt x="12189" y="101266"/>
                  </a:lnTo>
                  <a:lnTo>
                    <a:pt x="12313" y="99783"/>
                  </a:lnTo>
                  <a:lnTo>
                    <a:pt x="12335" y="99422"/>
                  </a:lnTo>
                  <a:lnTo>
                    <a:pt x="12350" y="99060"/>
                  </a:lnTo>
                  <a:lnTo>
                    <a:pt x="12357" y="98698"/>
                  </a:lnTo>
                  <a:lnTo>
                    <a:pt x="12350" y="98337"/>
                  </a:lnTo>
                  <a:lnTo>
                    <a:pt x="12335" y="97975"/>
                  </a:lnTo>
                  <a:lnTo>
                    <a:pt x="12306" y="97650"/>
                  </a:lnTo>
                  <a:lnTo>
                    <a:pt x="12269" y="97324"/>
                  </a:lnTo>
                  <a:lnTo>
                    <a:pt x="12218" y="97035"/>
                  </a:lnTo>
                  <a:lnTo>
                    <a:pt x="12167" y="96782"/>
                  </a:lnTo>
                  <a:lnTo>
                    <a:pt x="12102" y="96565"/>
                  </a:lnTo>
                  <a:lnTo>
                    <a:pt x="12036" y="96384"/>
                  </a:lnTo>
                  <a:lnTo>
                    <a:pt x="11970" y="96275"/>
                  </a:lnTo>
                  <a:lnTo>
                    <a:pt x="11897" y="96203"/>
                  </a:lnTo>
                  <a:lnTo>
                    <a:pt x="11825" y="96203"/>
                  </a:lnTo>
                  <a:lnTo>
                    <a:pt x="11752" y="96239"/>
                  </a:lnTo>
                  <a:lnTo>
                    <a:pt x="11679" y="96311"/>
                  </a:lnTo>
                  <a:lnTo>
                    <a:pt x="11489" y="96637"/>
                  </a:lnTo>
                  <a:lnTo>
                    <a:pt x="11000" y="97360"/>
                  </a:lnTo>
                  <a:lnTo>
                    <a:pt x="10657" y="97867"/>
                  </a:lnTo>
                  <a:lnTo>
                    <a:pt x="10256" y="98409"/>
                  </a:lnTo>
                  <a:lnTo>
                    <a:pt x="9811" y="98988"/>
                  </a:lnTo>
                  <a:lnTo>
                    <a:pt x="9315" y="99603"/>
                  </a:lnTo>
                  <a:lnTo>
                    <a:pt x="8790" y="100181"/>
                  </a:lnTo>
                  <a:lnTo>
                    <a:pt x="8228" y="100760"/>
                  </a:lnTo>
                  <a:lnTo>
                    <a:pt x="7652" y="101302"/>
                  </a:lnTo>
                  <a:lnTo>
                    <a:pt x="7054" y="101809"/>
                  </a:lnTo>
                  <a:lnTo>
                    <a:pt x="6755" y="102026"/>
                  </a:lnTo>
                  <a:lnTo>
                    <a:pt x="6449" y="102207"/>
                  </a:lnTo>
                  <a:lnTo>
                    <a:pt x="6150" y="102387"/>
                  </a:lnTo>
                  <a:lnTo>
                    <a:pt x="5843" y="102532"/>
                  </a:lnTo>
                  <a:lnTo>
                    <a:pt x="5544" y="102641"/>
                  </a:lnTo>
                  <a:lnTo>
                    <a:pt x="5245" y="102749"/>
                  </a:lnTo>
                  <a:lnTo>
                    <a:pt x="4946" y="102785"/>
                  </a:lnTo>
                  <a:lnTo>
                    <a:pt x="4654" y="102821"/>
                  </a:lnTo>
                  <a:lnTo>
                    <a:pt x="4333" y="102785"/>
                  </a:lnTo>
                  <a:lnTo>
                    <a:pt x="4034" y="102713"/>
                  </a:lnTo>
                  <a:lnTo>
                    <a:pt x="3757" y="102604"/>
                  </a:lnTo>
                  <a:lnTo>
                    <a:pt x="3494" y="102460"/>
                  </a:lnTo>
                  <a:lnTo>
                    <a:pt x="3246" y="102279"/>
                  </a:lnTo>
                  <a:lnTo>
                    <a:pt x="3020" y="102062"/>
                  </a:lnTo>
                  <a:lnTo>
                    <a:pt x="2809" y="101809"/>
                  </a:lnTo>
                  <a:lnTo>
                    <a:pt x="2612" y="101519"/>
                  </a:lnTo>
                  <a:lnTo>
                    <a:pt x="2437" y="101230"/>
                  </a:lnTo>
                  <a:lnTo>
                    <a:pt x="2269" y="100905"/>
                  </a:lnTo>
                  <a:lnTo>
                    <a:pt x="2116" y="100543"/>
                  </a:lnTo>
                  <a:lnTo>
                    <a:pt x="1977" y="100181"/>
                  </a:lnTo>
                  <a:lnTo>
                    <a:pt x="1853" y="99783"/>
                  </a:lnTo>
                  <a:lnTo>
                    <a:pt x="1737" y="99386"/>
                  </a:lnTo>
                  <a:lnTo>
                    <a:pt x="1634" y="98952"/>
                  </a:lnTo>
                  <a:lnTo>
                    <a:pt x="1540" y="98518"/>
                  </a:lnTo>
                  <a:lnTo>
                    <a:pt x="1459" y="98084"/>
                  </a:lnTo>
                  <a:lnTo>
                    <a:pt x="1386" y="97650"/>
                  </a:lnTo>
                  <a:lnTo>
                    <a:pt x="1321" y="97216"/>
                  </a:lnTo>
                  <a:lnTo>
                    <a:pt x="1270" y="96745"/>
                  </a:lnTo>
                  <a:lnTo>
                    <a:pt x="1219" y="96311"/>
                  </a:lnTo>
                  <a:lnTo>
                    <a:pt x="1182" y="95877"/>
                  </a:lnTo>
                  <a:lnTo>
                    <a:pt x="1146" y="95443"/>
                  </a:lnTo>
                  <a:lnTo>
                    <a:pt x="1117" y="95046"/>
                  </a:lnTo>
                  <a:lnTo>
                    <a:pt x="1080" y="94214"/>
                  </a:lnTo>
                  <a:lnTo>
                    <a:pt x="1051" y="93491"/>
                  </a:lnTo>
                  <a:lnTo>
                    <a:pt x="1036" y="92840"/>
                  </a:lnTo>
                  <a:lnTo>
                    <a:pt x="1029" y="92297"/>
                  </a:lnTo>
                  <a:lnTo>
                    <a:pt x="1029" y="91429"/>
                  </a:lnTo>
                  <a:lnTo>
                    <a:pt x="1029" y="90597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210"/>
                  </a:lnTo>
                  <a:lnTo>
                    <a:pt x="1102" y="87451"/>
                  </a:lnTo>
                  <a:lnTo>
                    <a:pt x="1138" y="86727"/>
                  </a:lnTo>
                  <a:lnTo>
                    <a:pt x="1182" y="86004"/>
                  </a:lnTo>
                  <a:lnTo>
                    <a:pt x="1226" y="85317"/>
                  </a:lnTo>
                  <a:lnTo>
                    <a:pt x="1284" y="84666"/>
                  </a:lnTo>
                  <a:lnTo>
                    <a:pt x="1350" y="84015"/>
                  </a:lnTo>
                  <a:lnTo>
                    <a:pt x="1423" y="83364"/>
                  </a:lnTo>
                  <a:lnTo>
                    <a:pt x="1503" y="82749"/>
                  </a:lnTo>
                  <a:lnTo>
                    <a:pt x="1591" y="82170"/>
                  </a:lnTo>
                  <a:lnTo>
                    <a:pt x="1686" y="81592"/>
                  </a:lnTo>
                  <a:lnTo>
                    <a:pt x="1788" y="81013"/>
                  </a:lnTo>
                  <a:lnTo>
                    <a:pt x="1904" y="80434"/>
                  </a:lnTo>
                  <a:lnTo>
                    <a:pt x="2036" y="79856"/>
                  </a:lnTo>
                  <a:lnTo>
                    <a:pt x="2174" y="79313"/>
                  </a:lnTo>
                  <a:lnTo>
                    <a:pt x="2313" y="78807"/>
                  </a:lnTo>
                  <a:lnTo>
                    <a:pt x="2466" y="78301"/>
                  </a:lnTo>
                  <a:lnTo>
                    <a:pt x="2619" y="77831"/>
                  </a:lnTo>
                  <a:lnTo>
                    <a:pt x="2780" y="77397"/>
                  </a:lnTo>
                  <a:lnTo>
                    <a:pt x="2947" y="76999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3" y="75914"/>
                  </a:lnTo>
                  <a:lnTo>
                    <a:pt x="3655" y="75588"/>
                  </a:lnTo>
                  <a:lnTo>
                    <a:pt x="3837" y="75299"/>
                  </a:lnTo>
                  <a:lnTo>
                    <a:pt x="4027" y="75046"/>
                  </a:lnTo>
                  <a:lnTo>
                    <a:pt x="4224" y="74793"/>
                  </a:lnTo>
                  <a:lnTo>
                    <a:pt x="4414" y="74576"/>
                  </a:lnTo>
                  <a:lnTo>
                    <a:pt x="4807" y="74178"/>
                  </a:lnTo>
                  <a:lnTo>
                    <a:pt x="5209" y="73816"/>
                  </a:lnTo>
                  <a:lnTo>
                    <a:pt x="5610" y="73563"/>
                  </a:lnTo>
                  <a:lnTo>
                    <a:pt x="6018" y="73382"/>
                  </a:lnTo>
                  <a:lnTo>
                    <a:pt x="6412" y="73201"/>
                  </a:lnTo>
                  <a:lnTo>
                    <a:pt x="6806" y="73129"/>
                  </a:lnTo>
                  <a:lnTo>
                    <a:pt x="7185" y="73057"/>
                  </a:lnTo>
                  <a:lnTo>
                    <a:pt x="7864" y="73057"/>
                  </a:lnTo>
                  <a:lnTo>
                    <a:pt x="8163" y="73093"/>
                  </a:lnTo>
                  <a:lnTo>
                    <a:pt x="8724" y="73201"/>
                  </a:lnTo>
                  <a:lnTo>
                    <a:pt x="9228" y="73382"/>
                  </a:lnTo>
                  <a:lnTo>
                    <a:pt x="9673" y="73563"/>
                  </a:lnTo>
                  <a:lnTo>
                    <a:pt x="10037" y="73744"/>
                  </a:lnTo>
                  <a:lnTo>
                    <a:pt x="10315" y="73925"/>
                  </a:lnTo>
                  <a:lnTo>
                    <a:pt x="10555" y="74069"/>
                  </a:lnTo>
                  <a:lnTo>
                    <a:pt x="10636" y="74105"/>
                  </a:lnTo>
                  <a:lnTo>
                    <a:pt x="10723" y="74069"/>
                  </a:lnTo>
                  <a:lnTo>
                    <a:pt x="10803" y="73961"/>
                  </a:lnTo>
                  <a:lnTo>
                    <a:pt x="10876" y="73816"/>
                  </a:lnTo>
                  <a:lnTo>
                    <a:pt x="10949" y="73563"/>
                  </a:lnTo>
                  <a:lnTo>
                    <a:pt x="11008" y="73310"/>
                  </a:lnTo>
                  <a:lnTo>
                    <a:pt x="11059" y="72984"/>
                  </a:lnTo>
                  <a:lnTo>
                    <a:pt x="11102" y="72586"/>
                  </a:lnTo>
                  <a:lnTo>
                    <a:pt x="11132" y="72189"/>
                  </a:lnTo>
                  <a:lnTo>
                    <a:pt x="11146" y="71791"/>
                  </a:lnTo>
                  <a:lnTo>
                    <a:pt x="11146" y="71393"/>
                  </a:lnTo>
                  <a:lnTo>
                    <a:pt x="11132" y="70959"/>
                  </a:lnTo>
                  <a:lnTo>
                    <a:pt x="11110" y="70597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57" y="69585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2" y="63002"/>
                  </a:lnTo>
                  <a:lnTo>
                    <a:pt x="8900" y="60543"/>
                  </a:lnTo>
                  <a:lnTo>
                    <a:pt x="8360" y="57975"/>
                  </a:lnTo>
                  <a:lnTo>
                    <a:pt x="7835" y="55335"/>
                  </a:lnTo>
                  <a:lnTo>
                    <a:pt x="7579" y="53997"/>
                  </a:lnTo>
                  <a:lnTo>
                    <a:pt x="7324" y="52659"/>
                  </a:lnTo>
                  <a:lnTo>
                    <a:pt x="7076" y="51321"/>
                  </a:lnTo>
                  <a:lnTo>
                    <a:pt x="6835" y="49982"/>
                  </a:lnTo>
                  <a:lnTo>
                    <a:pt x="6609" y="48644"/>
                  </a:lnTo>
                  <a:lnTo>
                    <a:pt x="6383" y="47306"/>
                  </a:lnTo>
                  <a:lnTo>
                    <a:pt x="6171" y="46004"/>
                  </a:lnTo>
                  <a:lnTo>
                    <a:pt x="5967" y="44702"/>
                  </a:lnTo>
                  <a:lnTo>
                    <a:pt x="5778" y="43436"/>
                  </a:lnTo>
                  <a:lnTo>
                    <a:pt x="5603" y="42207"/>
                  </a:lnTo>
                  <a:lnTo>
                    <a:pt x="5442" y="40977"/>
                  </a:lnTo>
                  <a:lnTo>
                    <a:pt x="5296" y="39784"/>
                  </a:lnTo>
                  <a:lnTo>
                    <a:pt x="5165" y="38626"/>
                  </a:lnTo>
                  <a:lnTo>
                    <a:pt x="5048" y="37505"/>
                  </a:lnTo>
                  <a:lnTo>
                    <a:pt x="4953" y="36420"/>
                  </a:lnTo>
                  <a:lnTo>
                    <a:pt x="4880" y="35407"/>
                  </a:lnTo>
                  <a:lnTo>
                    <a:pt x="4822" y="34431"/>
                  </a:lnTo>
                  <a:lnTo>
                    <a:pt x="4807" y="33961"/>
                  </a:lnTo>
                  <a:lnTo>
                    <a:pt x="4793" y="33491"/>
                  </a:lnTo>
                  <a:lnTo>
                    <a:pt x="4778" y="33057"/>
                  </a:lnTo>
                  <a:lnTo>
                    <a:pt x="4778" y="32623"/>
                  </a:lnTo>
                  <a:lnTo>
                    <a:pt x="4778" y="32225"/>
                  </a:lnTo>
                  <a:lnTo>
                    <a:pt x="4786" y="31827"/>
                  </a:lnTo>
                  <a:lnTo>
                    <a:pt x="4800" y="31465"/>
                  </a:lnTo>
                  <a:lnTo>
                    <a:pt x="4829" y="31068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34" y="29693"/>
                  </a:lnTo>
                  <a:lnTo>
                    <a:pt x="5085" y="29476"/>
                  </a:lnTo>
                  <a:lnTo>
                    <a:pt x="5143" y="29295"/>
                  </a:lnTo>
                  <a:lnTo>
                    <a:pt x="5209" y="29115"/>
                  </a:lnTo>
                  <a:lnTo>
                    <a:pt x="5282" y="28934"/>
                  </a:lnTo>
                  <a:lnTo>
                    <a:pt x="5362" y="28753"/>
                  </a:lnTo>
                  <a:lnTo>
                    <a:pt x="5486" y="28536"/>
                  </a:lnTo>
                  <a:lnTo>
                    <a:pt x="5603" y="28319"/>
                  </a:lnTo>
                  <a:lnTo>
                    <a:pt x="5727" y="28174"/>
                  </a:lnTo>
                  <a:lnTo>
                    <a:pt x="5851" y="28030"/>
                  </a:lnTo>
                  <a:lnTo>
                    <a:pt x="5975" y="27921"/>
                  </a:lnTo>
                  <a:lnTo>
                    <a:pt x="6099" y="27849"/>
                  </a:lnTo>
                  <a:lnTo>
                    <a:pt x="6230" y="27813"/>
                  </a:lnTo>
                  <a:lnTo>
                    <a:pt x="6354" y="27776"/>
                  </a:lnTo>
                  <a:lnTo>
                    <a:pt x="6507" y="27813"/>
                  </a:lnTo>
                  <a:lnTo>
                    <a:pt x="6660" y="27849"/>
                  </a:lnTo>
                  <a:lnTo>
                    <a:pt x="6806" y="27957"/>
                  </a:lnTo>
                  <a:lnTo>
                    <a:pt x="6959" y="28066"/>
                  </a:lnTo>
                  <a:lnTo>
                    <a:pt x="7112" y="28247"/>
                  </a:lnTo>
                  <a:lnTo>
                    <a:pt x="7266" y="28427"/>
                  </a:lnTo>
                  <a:lnTo>
                    <a:pt x="7419" y="28644"/>
                  </a:lnTo>
                  <a:lnTo>
                    <a:pt x="7572" y="28898"/>
                  </a:lnTo>
                  <a:lnTo>
                    <a:pt x="7718" y="29187"/>
                  </a:lnTo>
                  <a:lnTo>
                    <a:pt x="7871" y="29476"/>
                  </a:lnTo>
                  <a:lnTo>
                    <a:pt x="8024" y="29802"/>
                  </a:lnTo>
                  <a:lnTo>
                    <a:pt x="8177" y="30163"/>
                  </a:lnTo>
                  <a:lnTo>
                    <a:pt x="8476" y="30923"/>
                  </a:lnTo>
                  <a:lnTo>
                    <a:pt x="8776" y="31791"/>
                  </a:lnTo>
                  <a:lnTo>
                    <a:pt x="9067" y="32731"/>
                  </a:lnTo>
                  <a:lnTo>
                    <a:pt x="9359" y="33744"/>
                  </a:lnTo>
                  <a:lnTo>
                    <a:pt x="9644" y="34829"/>
                  </a:lnTo>
                  <a:lnTo>
                    <a:pt x="9928" y="35914"/>
                  </a:lnTo>
                  <a:lnTo>
                    <a:pt x="10198" y="37071"/>
                  </a:lnTo>
                  <a:lnTo>
                    <a:pt x="10468" y="38265"/>
                  </a:lnTo>
                  <a:lnTo>
                    <a:pt x="10730" y="39458"/>
                  </a:lnTo>
                  <a:lnTo>
                    <a:pt x="10978" y="40652"/>
                  </a:lnTo>
                  <a:lnTo>
                    <a:pt x="11219" y="41845"/>
                  </a:lnTo>
                  <a:lnTo>
                    <a:pt x="11453" y="43075"/>
                  </a:lnTo>
                  <a:lnTo>
                    <a:pt x="11671" y="44232"/>
                  </a:lnTo>
                  <a:lnTo>
                    <a:pt x="11883" y="45389"/>
                  </a:lnTo>
                  <a:lnTo>
                    <a:pt x="12262" y="47596"/>
                  </a:lnTo>
                  <a:lnTo>
                    <a:pt x="12590" y="49548"/>
                  </a:lnTo>
                  <a:lnTo>
                    <a:pt x="12853" y="51212"/>
                  </a:lnTo>
                  <a:lnTo>
                    <a:pt x="13057" y="52514"/>
                  </a:lnTo>
                  <a:lnTo>
                    <a:pt x="13225" y="53708"/>
                  </a:lnTo>
                  <a:lnTo>
                    <a:pt x="13269" y="53961"/>
                  </a:lnTo>
                  <a:lnTo>
                    <a:pt x="13313" y="54178"/>
                  </a:lnTo>
                  <a:lnTo>
                    <a:pt x="13364" y="54359"/>
                  </a:lnTo>
                  <a:lnTo>
                    <a:pt x="13415" y="54503"/>
                  </a:lnTo>
                  <a:lnTo>
                    <a:pt x="13473" y="54648"/>
                  </a:lnTo>
                  <a:lnTo>
                    <a:pt x="13531" y="54720"/>
                  </a:lnTo>
                  <a:lnTo>
                    <a:pt x="13590" y="54793"/>
                  </a:lnTo>
                  <a:lnTo>
                    <a:pt x="13648" y="54793"/>
                  </a:lnTo>
                  <a:lnTo>
                    <a:pt x="13714" y="54756"/>
                  </a:lnTo>
                  <a:lnTo>
                    <a:pt x="13787" y="54720"/>
                  </a:lnTo>
                  <a:lnTo>
                    <a:pt x="13860" y="54576"/>
                  </a:lnTo>
                  <a:lnTo>
                    <a:pt x="13925" y="54395"/>
                  </a:lnTo>
                  <a:lnTo>
                    <a:pt x="13991" y="54142"/>
                  </a:lnTo>
                  <a:lnTo>
                    <a:pt x="14042" y="53888"/>
                  </a:lnTo>
                  <a:lnTo>
                    <a:pt x="14093" y="53563"/>
                  </a:lnTo>
                  <a:lnTo>
                    <a:pt x="14122" y="53237"/>
                  </a:lnTo>
                  <a:lnTo>
                    <a:pt x="14151" y="52840"/>
                  </a:lnTo>
                  <a:lnTo>
                    <a:pt x="14159" y="52442"/>
                  </a:lnTo>
                  <a:lnTo>
                    <a:pt x="14232" y="48789"/>
                  </a:lnTo>
                  <a:lnTo>
                    <a:pt x="14319" y="44955"/>
                  </a:lnTo>
                  <a:lnTo>
                    <a:pt x="14429" y="41013"/>
                  </a:lnTo>
                  <a:lnTo>
                    <a:pt x="14553" y="36999"/>
                  </a:lnTo>
                  <a:lnTo>
                    <a:pt x="14698" y="33020"/>
                  </a:lnTo>
                  <a:lnTo>
                    <a:pt x="14771" y="31031"/>
                  </a:lnTo>
                  <a:lnTo>
                    <a:pt x="14859" y="29078"/>
                  </a:lnTo>
                  <a:lnTo>
                    <a:pt x="14939" y="27162"/>
                  </a:lnTo>
                  <a:lnTo>
                    <a:pt x="15027" y="25281"/>
                  </a:lnTo>
                  <a:lnTo>
                    <a:pt x="15122" y="23436"/>
                  </a:lnTo>
                  <a:lnTo>
                    <a:pt x="15216" y="21628"/>
                  </a:lnTo>
                  <a:lnTo>
                    <a:pt x="15318" y="19892"/>
                  </a:lnTo>
                  <a:lnTo>
                    <a:pt x="15421" y="18192"/>
                  </a:lnTo>
                  <a:lnTo>
                    <a:pt x="15523" y="16601"/>
                  </a:lnTo>
                  <a:lnTo>
                    <a:pt x="15632" y="15046"/>
                  </a:lnTo>
                  <a:lnTo>
                    <a:pt x="15742" y="13599"/>
                  </a:lnTo>
                  <a:lnTo>
                    <a:pt x="15858" y="12261"/>
                  </a:lnTo>
                  <a:lnTo>
                    <a:pt x="15975" y="10995"/>
                  </a:lnTo>
                  <a:lnTo>
                    <a:pt x="16092" y="9838"/>
                  </a:lnTo>
                  <a:lnTo>
                    <a:pt x="16216" y="8789"/>
                  </a:lnTo>
                  <a:lnTo>
                    <a:pt x="16340" y="7849"/>
                  </a:lnTo>
                  <a:lnTo>
                    <a:pt x="16405" y="7415"/>
                  </a:lnTo>
                  <a:lnTo>
                    <a:pt x="16471" y="7053"/>
                  </a:lnTo>
                  <a:lnTo>
                    <a:pt x="16537" y="6691"/>
                  </a:lnTo>
                  <a:lnTo>
                    <a:pt x="16602" y="6366"/>
                  </a:lnTo>
                  <a:lnTo>
                    <a:pt x="16668" y="6077"/>
                  </a:lnTo>
                  <a:lnTo>
                    <a:pt x="16734" y="5823"/>
                  </a:lnTo>
                  <a:lnTo>
                    <a:pt x="16799" y="5606"/>
                  </a:lnTo>
                  <a:lnTo>
                    <a:pt x="16865" y="5426"/>
                  </a:lnTo>
                  <a:lnTo>
                    <a:pt x="16931" y="5281"/>
                  </a:lnTo>
                  <a:lnTo>
                    <a:pt x="17003" y="5209"/>
                  </a:lnTo>
                  <a:lnTo>
                    <a:pt x="17069" y="5136"/>
                  </a:lnTo>
                  <a:lnTo>
                    <a:pt x="17142" y="5100"/>
                  </a:lnTo>
                  <a:close/>
                  <a:moveTo>
                    <a:pt x="17142" y="1"/>
                  </a:moveTo>
                  <a:lnTo>
                    <a:pt x="17025" y="37"/>
                  </a:lnTo>
                  <a:lnTo>
                    <a:pt x="16909" y="109"/>
                  </a:lnTo>
                  <a:lnTo>
                    <a:pt x="16799" y="218"/>
                  </a:lnTo>
                  <a:lnTo>
                    <a:pt x="16690" y="362"/>
                  </a:lnTo>
                  <a:lnTo>
                    <a:pt x="16580" y="543"/>
                  </a:lnTo>
                  <a:lnTo>
                    <a:pt x="16478" y="796"/>
                  </a:lnTo>
                  <a:lnTo>
                    <a:pt x="16369" y="1049"/>
                  </a:lnTo>
                  <a:lnTo>
                    <a:pt x="16274" y="1375"/>
                  </a:lnTo>
                  <a:lnTo>
                    <a:pt x="16172" y="1700"/>
                  </a:lnTo>
                  <a:lnTo>
                    <a:pt x="16077" y="2098"/>
                  </a:lnTo>
                  <a:lnTo>
                    <a:pt x="15975" y="2496"/>
                  </a:lnTo>
                  <a:lnTo>
                    <a:pt x="15887" y="2930"/>
                  </a:lnTo>
                  <a:lnTo>
                    <a:pt x="15793" y="3436"/>
                  </a:lnTo>
                  <a:lnTo>
                    <a:pt x="15705" y="3943"/>
                  </a:lnTo>
                  <a:lnTo>
                    <a:pt x="15618" y="4485"/>
                  </a:lnTo>
                  <a:lnTo>
                    <a:pt x="15530" y="5028"/>
                  </a:lnTo>
                  <a:lnTo>
                    <a:pt x="15450" y="5643"/>
                  </a:lnTo>
                  <a:lnTo>
                    <a:pt x="15362" y="6257"/>
                  </a:lnTo>
                  <a:lnTo>
                    <a:pt x="15209" y="7596"/>
                  </a:lnTo>
                  <a:lnTo>
                    <a:pt x="15056" y="9006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0" y="13744"/>
                  </a:lnTo>
                  <a:lnTo>
                    <a:pt x="14516" y="15444"/>
                  </a:lnTo>
                  <a:lnTo>
                    <a:pt x="14399" y="17216"/>
                  </a:lnTo>
                  <a:lnTo>
                    <a:pt x="14290" y="19024"/>
                  </a:lnTo>
                  <a:lnTo>
                    <a:pt x="14181" y="20869"/>
                  </a:lnTo>
                  <a:lnTo>
                    <a:pt x="14086" y="22749"/>
                  </a:lnTo>
                  <a:lnTo>
                    <a:pt x="13991" y="24630"/>
                  </a:lnTo>
                  <a:lnTo>
                    <a:pt x="13903" y="26511"/>
                  </a:lnTo>
                  <a:lnTo>
                    <a:pt x="13816" y="28427"/>
                  </a:lnTo>
                  <a:lnTo>
                    <a:pt x="13743" y="30308"/>
                  </a:lnTo>
                  <a:lnTo>
                    <a:pt x="13670" y="32189"/>
                  </a:lnTo>
                  <a:lnTo>
                    <a:pt x="13539" y="35841"/>
                  </a:lnTo>
                  <a:lnTo>
                    <a:pt x="13437" y="39350"/>
                  </a:lnTo>
                  <a:lnTo>
                    <a:pt x="13342" y="42605"/>
                  </a:lnTo>
                  <a:lnTo>
                    <a:pt x="13269" y="45606"/>
                  </a:lnTo>
                  <a:lnTo>
                    <a:pt x="12999" y="43979"/>
                  </a:lnTo>
                  <a:lnTo>
                    <a:pt x="12700" y="42279"/>
                  </a:lnTo>
                  <a:lnTo>
                    <a:pt x="12372" y="40471"/>
                  </a:lnTo>
                  <a:lnTo>
                    <a:pt x="12014" y="38590"/>
                  </a:lnTo>
                  <a:lnTo>
                    <a:pt x="11628" y="36673"/>
                  </a:lnTo>
                  <a:lnTo>
                    <a:pt x="11423" y="35733"/>
                  </a:lnTo>
                  <a:lnTo>
                    <a:pt x="11219" y="34756"/>
                  </a:lnTo>
                  <a:lnTo>
                    <a:pt x="11008" y="33816"/>
                  </a:lnTo>
                  <a:lnTo>
                    <a:pt x="10789" y="32912"/>
                  </a:lnTo>
                  <a:lnTo>
                    <a:pt x="10570" y="31972"/>
                  </a:lnTo>
                  <a:lnTo>
                    <a:pt x="10344" y="31104"/>
                  </a:lnTo>
                  <a:lnTo>
                    <a:pt x="10118" y="30236"/>
                  </a:lnTo>
                  <a:lnTo>
                    <a:pt x="9884" y="29368"/>
                  </a:lnTo>
                  <a:lnTo>
                    <a:pt x="9644" y="28572"/>
                  </a:lnTo>
                  <a:lnTo>
                    <a:pt x="9403" y="27776"/>
                  </a:lnTo>
                  <a:lnTo>
                    <a:pt x="9162" y="27053"/>
                  </a:lnTo>
                  <a:lnTo>
                    <a:pt x="8914" y="26366"/>
                  </a:lnTo>
                  <a:lnTo>
                    <a:pt x="8666" y="25715"/>
                  </a:lnTo>
                  <a:lnTo>
                    <a:pt x="8411" y="25136"/>
                  </a:lnTo>
                  <a:lnTo>
                    <a:pt x="8163" y="24594"/>
                  </a:lnTo>
                  <a:lnTo>
                    <a:pt x="7908" y="24124"/>
                  </a:lnTo>
                  <a:lnTo>
                    <a:pt x="7645" y="23690"/>
                  </a:lnTo>
                  <a:lnTo>
                    <a:pt x="7390" y="23328"/>
                  </a:lnTo>
                  <a:lnTo>
                    <a:pt x="7134" y="23075"/>
                  </a:lnTo>
                  <a:lnTo>
                    <a:pt x="6872" y="22858"/>
                  </a:lnTo>
                  <a:lnTo>
                    <a:pt x="6616" y="22749"/>
                  </a:lnTo>
                  <a:lnTo>
                    <a:pt x="6354" y="22677"/>
                  </a:lnTo>
                  <a:lnTo>
                    <a:pt x="6179" y="22713"/>
                  </a:lnTo>
                  <a:lnTo>
                    <a:pt x="5996" y="22785"/>
                  </a:lnTo>
                  <a:lnTo>
                    <a:pt x="5821" y="22894"/>
                  </a:lnTo>
                  <a:lnTo>
                    <a:pt x="5646" y="23039"/>
                  </a:lnTo>
                  <a:lnTo>
                    <a:pt x="5471" y="23219"/>
                  </a:lnTo>
                  <a:lnTo>
                    <a:pt x="5303" y="23436"/>
                  </a:lnTo>
                  <a:lnTo>
                    <a:pt x="5136" y="23726"/>
                  </a:lnTo>
                  <a:lnTo>
                    <a:pt x="4975" y="24051"/>
                  </a:lnTo>
                  <a:lnTo>
                    <a:pt x="4815" y="24377"/>
                  </a:lnTo>
                  <a:lnTo>
                    <a:pt x="4676" y="24775"/>
                  </a:lnTo>
                  <a:lnTo>
                    <a:pt x="4545" y="25172"/>
                  </a:lnTo>
                  <a:lnTo>
                    <a:pt x="4428" y="25570"/>
                  </a:lnTo>
                  <a:lnTo>
                    <a:pt x="4319" y="26004"/>
                  </a:lnTo>
                  <a:lnTo>
                    <a:pt x="4224" y="26474"/>
                  </a:lnTo>
                  <a:lnTo>
                    <a:pt x="4144" y="26908"/>
                  </a:lnTo>
                  <a:lnTo>
                    <a:pt x="4071" y="27379"/>
                  </a:lnTo>
                  <a:lnTo>
                    <a:pt x="4005" y="27885"/>
                  </a:lnTo>
                  <a:lnTo>
                    <a:pt x="3954" y="28355"/>
                  </a:lnTo>
                  <a:lnTo>
                    <a:pt x="3903" y="28825"/>
                  </a:lnTo>
                  <a:lnTo>
                    <a:pt x="3866" y="29295"/>
                  </a:lnTo>
                  <a:lnTo>
                    <a:pt x="3830" y="29766"/>
                  </a:lnTo>
                  <a:lnTo>
                    <a:pt x="3808" y="30200"/>
                  </a:lnTo>
                  <a:lnTo>
                    <a:pt x="3786" y="30670"/>
                  </a:lnTo>
                  <a:lnTo>
                    <a:pt x="3772" y="31068"/>
                  </a:lnTo>
                  <a:lnTo>
                    <a:pt x="3757" y="31574"/>
                  </a:lnTo>
                  <a:lnTo>
                    <a:pt x="3750" y="32080"/>
                  </a:lnTo>
                  <a:lnTo>
                    <a:pt x="3750" y="32623"/>
                  </a:lnTo>
                  <a:lnTo>
                    <a:pt x="3757" y="33129"/>
                  </a:lnTo>
                  <a:lnTo>
                    <a:pt x="3764" y="33671"/>
                  </a:lnTo>
                  <a:lnTo>
                    <a:pt x="3779" y="34214"/>
                  </a:lnTo>
                  <a:lnTo>
                    <a:pt x="3801" y="34793"/>
                  </a:lnTo>
                  <a:lnTo>
                    <a:pt x="3823" y="35335"/>
                  </a:lnTo>
                  <a:lnTo>
                    <a:pt x="3888" y="36492"/>
                  </a:lnTo>
                  <a:lnTo>
                    <a:pt x="3969" y="37686"/>
                  </a:lnTo>
                  <a:lnTo>
                    <a:pt x="4063" y="38879"/>
                  </a:lnTo>
                  <a:lnTo>
                    <a:pt x="4180" y="40073"/>
                  </a:lnTo>
                  <a:lnTo>
                    <a:pt x="4311" y="41339"/>
                  </a:lnTo>
                  <a:lnTo>
                    <a:pt x="4450" y="42568"/>
                  </a:lnTo>
                  <a:lnTo>
                    <a:pt x="4603" y="43834"/>
                  </a:lnTo>
                  <a:lnTo>
                    <a:pt x="4771" y="45100"/>
                  </a:lnTo>
                  <a:lnTo>
                    <a:pt x="4953" y="46402"/>
                  </a:lnTo>
                  <a:lnTo>
                    <a:pt x="5136" y="47668"/>
                  </a:lnTo>
                  <a:lnTo>
                    <a:pt x="5333" y="48970"/>
                  </a:lnTo>
                  <a:lnTo>
                    <a:pt x="5537" y="50236"/>
                  </a:lnTo>
                  <a:lnTo>
                    <a:pt x="5748" y="51538"/>
                  </a:lnTo>
                  <a:lnTo>
                    <a:pt x="5967" y="52803"/>
                  </a:lnTo>
                  <a:lnTo>
                    <a:pt x="6193" y="54069"/>
                  </a:lnTo>
                  <a:lnTo>
                    <a:pt x="6412" y="55299"/>
                  </a:lnTo>
                  <a:lnTo>
                    <a:pt x="6872" y="57758"/>
                  </a:lnTo>
                  <a:lnTo>
                    <a:pt x="7339" y="60109"/>
                  </a:lnTo>
                  <a:lnTo>
                    <a:pt x="7791" y="62351"/>
                  </a:lnTo>
                  <a:lnTo>
                    <a:pt x="8236" y="64449"/>
                  </a:lnTo>
                  <a:lnTo>
                    <a:pt x="8659" y="66402"/>
                  </a:lnTo>
                  <a:lnTo>
                    <a:pt x="9060" y="68210"/>
                  </a:lnTo>
                  <a:lnTo>
                    <a:pt x="9060" y="68210"/>
                  </a:lnTo>
                  <a:lnTo>
                    <a:pt x="8630" y="68066"/>
                  </a:lnTo>
                  <a:lnTo>
                    <a:pt x="8163" y="67993"/>
                  </a:lnTo>
                  <a:lnTo>
                    <a:pt x="7667" y="67921"/>
                  </a:lnTo>
                  <a:lnTo>
                    <a:pt x="7149" y="67957"/>
                  </a:lnTo>
                  <a:lnTo>
                    <a:pt x="6609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500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2" y="69114"/>
                  </a:lnTo>
                  <a:lnTo>
                    <a:pt x="4384" y="69368"/>
                  </a:lnTo>
                  <a:lnTo>
                    <a:pt x="4107" y="69693"/>
                  </a:lnTo>
                  <a:lnTo>
                    <a:pt x="3830" y="70019"/>
                  </a:lnTo>
                  <a:lnTo>
                    <a:pt x="3560" y="70380"/>
                  </a:lnTo>
                  <a:lnTo>
                    <a:pt x="3298" y="70814"/>
                  </a:lnTo>
                  <a:lnTo>
                    <a:pt x="3035" y="71284"/>
                  </a:lnTo>
                  <a:lnTo>
                    <a:pt x="2780" y="71791"/>
                  </a:lnTo>
                  <a:lnTo>
                    <a:pt x="2532" y="72333"/>
                  </a:lnTo>
                  <a:lnTo>
                    <a:pt x="2291" y="72912"/>
                  </a:lnTo>
                  <a:lnTo>
                    <a:pt x="2058" y="73563"/>
                  </a:lnTo>
                  <a:lnTo>
                    <a:pt x="1839" y="74250"/>
                  </a:lnTo>
                  <a:lnTo>
                    <a:pt x="1620" y="74973"/>
                  </a:lnTo>
                  <a:lnTo>
                    <a:pt x="1416" y="75769"/>
                  </a:lnTo>
                  <a:lnTo>
                    <a:pt x="1219" y="76637"/>
                  </a:lnTo>
                  <a:lnTo>
                    <a:pt x="1036" y="77541"/>
                  </a:lnTo>
                  <a:lnTo>
                    <a:pt x="898" y="78265"/>
                  </a:lnTo>
                  <a:lnTo>
                    <a:pt x="774" y="79060"/>
                  </a:lnTo>
                  <a:lnTo>
                    <a:pt x="657" y="79856"/>
                  </a:lnTo>
                  <a:lnTo>
                    <a:pt x="548" y="80688"/>
                  </a:lnTo>
                  <a:lnTo>
                    <a:pt x="453" y="81556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2" y="84268"/>
                  </a:lnTo>
                  <a:lnTo>
                    <a:pt x="154" y="85208"/>
                  </a:lnTo>
                  <a:lnTo>
                    <a:pt x="103" y="86185"/>
                  </a:lnTo>
                  <a:lnTo>
                    <a:pt x="66" y="87198"/>
                  </a:lnTo>
                  <a:lnTo>
                    <a:pt x="30" y="88246"/>
                  </a:lnTo>
                  <a:lnTo>
                    <a:pt x="8" y="89295"/>
                  </a:lnTo>
                  <a:lnTo>
                    <a:pt x="1" y="90344"/>
                  </a:lnTo>
                  <a:lnTo>
                    <a:pt x="1" y="91465"/>
                  </a:lnTo>
                  <a:lnTo>
                    <a:pt x="8" y="92586"/>
                  </a:lnTo>
                  <a:lnTo>
                    <a:pt x="15" y="93237"/>
                  </a:lnTo>
                  <a:lnTo>
                    <a:pt x="30" y="93888"/>
                  </a:lnTo>
                  <a:lnTo>
                    <a:pt x="52" y="94576"/>
                  </a:lnTo>
                  <a:lnTo>
                    <a:pt x="73" y="95227"/>
                  </a:lnTo>
                  <a:lnTo>
                    <a:pt x="110" y="95914"/>
                  </a:lnTo>
                  <a:lnTo>
                    <a:pt x="146" y="96601"/>
                  </a:lnTo>
                  <a:lnTo>
                    <a:pt x="190" y="97252"/>
                  </a:lnTo>
                  <a:lnTo>
                    <a:pt x="249" y="97939"/>
                  </a:lnTo>
                  <a:lnTo>
                    <a:pt x="307" y="98590"/>
                  </a:lnTo>
                  <a:lnTo>
                    <a:pt x="373" y="99241"/>
                  </a:lnTo>
                  <a:lnTo>
                    <a:pt x="453" y="99856"/>
                  </a:lnTo>
                  <a:lnTo>
                    <a:pt x="533" y="100507"/>
                  </a:lnTo>
                  <a:lnTo>
                    <a:pt x="628" y="101122"/>
                  </a:lnTo>
                  <a:lnTo>
                    <a:pt x="737" y="101700"/>
                  </a:lnTo>
                  <a:lnTo>
                    <a:pt x="847" y="102315"/>
                  </a:lnTo>
                  <a:lnTo>
                    <a:pt x="971" y="102858"/>
                  </a:lnTo>
                  <a:lnTo>
                    <a:pt x="1109" y="103400"/>
                  </a:lnTo>
                  <a:lnTo>
                    <a:pt x="1255" y="103943"/>
                  </a:lnTo>
                  <a:lnTo>
                    <a:pt x="1408" y="104413"/>
                  </a:lnTo>
                  <a:lnTo>
                    <a:pt x="1576" y="104883"/>
                  </a:lnTo>
                  <a:lnTo>
                    <a:pt x="1758" y="105353"/>
                  </a:lnTo>
                  <a:lnTo>
                    <a:pt x="1955" y="105751"/>
                  </a:lnTo>
                  <a:lnTo>
                    <a:pt x="2160" y="106149"/>
                  </a:lnTo>
                  <a:lnTo>
                    <a:pt x="2378" y="106510"/>
                  </a:lnTo>
                  <a:lnTo>
                    <a:pt x="2612" y="106800"/>
                  </a:lnTo>
                  <a:lnTo>
                    <a:pt x="2860" y="107089"/>
                  </a:lnTo>
                  <a:lnTo>
                    <a:pt x="3115" y="107342"/>
                  </a:lnTo>
                  <a:lnTo>
                    <a:pt x="3392" y="107523"/>
                  </a:lnTo>
                  <a:lnTo>
                    <a:pt x="3684" y="107704"/>
                  </a:lnTo>
                  <a:lnTo>
                    <a:pt x="3990" y="107812"/>
                  </a:lnTo>
                  <a:lnTo>
                    <a:pt x="4311" y="107885"/>
                  </a:lnTo>
                  <a:lnTo>
                    <a:pt x="4654" y="107921"/>
                  </a:lnTo>
                  <a:lnTo>
                    <a:pt x="5085" y="107885"/>
                  </a:lnTo>
                  <a:lnTo>
                    <a:pt x="5522" y="107776"/>
                  </a:lnTo>
                  <a:lnTo>
                    <a:pt x="5967" y="107595"/>
                  </a:lnTo>
                  <a:lnTo>
                    <a:pt x="6405" y="107378"/>
                  </a:lnTo>
                  <a:lnTo>
                    <a:pt x="6850" y="107125"/>
                  </a:lnTo>
                  <a:lnTo>
                    <a:pt x="7288" y="106800"/>
                  </a:lnTo>
                  <a:lnTo>
                    <a:pt x="7718" y="106438"/>
                  </a:lnTo>
                  <a:lnTo>
                    <a:pt x="8134" y="106076"/>
                  </a:lnTo>
                  <a:lnTo>
                    <a:pt x="8549" y="105679"/>
                  </a:lnTo>
                  <a:lnTo>
                    <a:pt x="8951" y="105245"/>
                  </a:lnTo>
                  <a:lnTo>
                    <a:pt x="9337" y="104811"/>
                  </a:lnTo>
                  <a:lnTo>
                    <a:pt x="9702" y="104377"/>
                  </a:lnTo>
                  <a:lnTo>
                    <a:pt x="10380" y="103545"/>
                  </a:lnTo>
                  <a:lnTo>
                    <a:pt x="10964" y="102749"/>
                  </a:lnTo>
                  <a:lnTo>
                    <a:pt x="10811" y="104738"/>
                  </a:lnTo>
                  <a:lnTo>
                    <a:pt x="10643" y="107017"/>
                  </a:lnTo>
                  <a:lnTo>
                    <a:pt x="10475" y="109512"/>
                  </a:lnTo>
                  <a:lnTo>
                    <a:pt x="10300" y="112188"/>
                  </a:lnTo>
                  <a:lnTo>
                    <a:pt x="10132" y="115046"/>
                  </a:lnTo>
                  <a:lnTo>
                    <a:pt x="9972" y="118011"/>
                  </a:lnTo>
                  <a:lnTo>
                    <a:pt x="9892" y="119530"/>
                  </a:lnTo>
                  <a:lnTo>
                    <a:pt x="9819" y="121049"/>
                  </a:lnTo>
                  <a:lnTo>
                    <a:pt x="9753" y="122604"/>
                  </a:lnTo>
                  <a:lnTo>
                    <a:pt x="9687" y="124160"/>
                  </a:lnTo>
                  <a:lnTo>
                    <a:pt x="9629" y="125751"/>
                  </a:lnTo>
                  <a:lnTo>
                    <a:pt x="9571" y="127306"/>
                  </a:lnTo>
                  <a:lnTo>
                    <a:pt x="9527" y="128897"/>
                  </a:lnTo>
                  <a:lnTo>
                    <a:pt x="9490" y="130452"/>
                  </a:lnTo>
                  <a:lnTo>
                    <a:pt x="9454" y="132008"/>
                  </a:lnTo>
                  <a:lnTo>
                    <a:pt x="9432" y="133563"/>
                  </a:lnTo>
                  <a:lnTo>
                    <a:pt x="9417" y="135082"/>
                  </a:lnTo>
                  <a:lnTo>
                    <a:pt x="9417" y="136601"/>
                  </a:lnTo>
                  <a:lnTo>
                    <a:pt x="9417" y="138084"/>
                  </a:lnTo>
                  <a:lnTo>
                    <a:pt x="9439" y="139530"/>
                  </a:lnTo>
                  <a:lnTo>
                    <a:pt x="9461" y="140941"/>
                  </a:lnTo>
                  <a:lnTo>
                    <a:pt x="9505" y="142315"/>
                  </a:lnTo>
                  <a:lnTo>
                    <a:pt x="9556" y="143653"/>
                  </a:lnTo>
                  <a:lnTo>
                    <a:pt x="9622" y="144919"/>
                  </a:lnTo>
                  <a:lnTo>
                    <a:pt x="9702" y="146149"/>
                  </a:lnTo>
                  <a:lnTo>
                    <a:pt x="9746" y="146763"/>
                  </a:lnTo>
                  <a:lnTo>
                    <a:pt x="9789" y="147342"/>
                  </a:lnTo>
                  <a:lnTo>
                    <a:pt x="9862" y="148065"/>
                  </a:lnTo>
                  <a:lnTo>
                    <a:pt x="9928" y="148753"/>
                  </a:lnTo>
                  <a:lnTo>
                    <a:pt x="10008" y="149404"/>
                  </a:lnTo>
                  <a:lnTo>
                    <a:pt x="10089" y="150055"/>
                  </a:lnTo>
                  <a:lnTo>
                    <a:pt x="10176" y="150633"/>
                  </a:lnTo>
                  <a:lnTo>
                    <a:pt x="10271" y="151212"/>
                  </a:lnTo>
                  <a:lnTo>
                    <a:pt x="10366" y="151754"/>
                  </a:lnTo>
                  <a:lnTo>
                    <a:pt x="10468" y="152261"/>
                  </a:lnTo>
                  <a:lnTo>
                    <a:pt x="10577" y="152731"/>
                  </a:lnTo>
                  <a:lnTo>
                    <a:pt x="10687" y="153201"/>
                  </a:lnTo>
                  <a:lnTo>
                    <a:pt x="10811" y="153635"/>
                  </a:lnTo>
                  <a:lnTo>
                    <a:pt x="10927" y="153997"/>
                  </a:lnTo>
                  <a:lnTo>
                    <a:pt x="11059" y="154358"/>
                  </a:lnTo>
                  <a:lnTo>
                    <a:pt x="11190" y="154684"/>
                  </a:lnTo>
                  <a:lnTo>
                    <a:pt x="11329" y="155009"/>
                  </a:lnTo>
                  <a:lnTo>
                    <a:pt x="11467" y="155263"/>
                  </a:lnTo>
                  <a:lnTo>
                    <a:pt x="11598" y="155480"/>
                  </a:lnTo>
                  <a:lnTo>
                    <a:pt x="11722" y="155660"/>
                  </a:lnTo>
                  <a:lnTo>
                    <a:pt x="11854" y="155805"/>
                  </a:lnTo>
                  <a:lnTo>
                    <a:pt x="11978" y="155950"/>
                  </a:lnTo>
                  <a:lnTo>
                    <a:pt x="12109" y="156058"/>
                  </a:lnTo>
                  <a:lnTo>
                    <a:pt x="12233" y="156094"/>
                  </a:lnTo>
                  <a:lnTo>
                    <a:pt x="12364" y="156167"/>
                  </a:lnTo>
                  <a:lnTo>
                    <a:pt x="12634" y="156167"/>
                  </a:lnTo>
                  <a:lnTo>
                    <a:pt x="12773" y="156094"/>
                  </a:lnTo>
                  <a:lnTo>
                    <a:pt x="12911" y="156022"/>
                  </a:lnTo>
                  <a:lnTo>
                    <a:pt x="13050" y="155877"/>
                  </a:lnTo>
                  <a:lnTo>
                    <a:pt x="13181" y="155733"/>
                  </a:lnTo>
                  <a:lnTo>
                    <a:pt x="13313" y="155552"/>
                  </a:lnTo>
                  <a:lnTo>
                    <a:pt x="13444" y="155335"/>
                  </a:lnTo>
                  <a:lnTo>
                    <a:pt x="13575" y="155082"/>
                  </a:lnTo>
                  <a:lnTo>
                    <a:pt x="13699" y="154829"/>
                  </a:lnTo>
                  <a:lnTo>
                    <a:pt x="13823" y="154503"/>
                  </a:lnTo>
                  <a:lnTo>
                    <a:pt x="13947" y="154178"/>
                  </a:lnTo>
                  <a:lnTo>
                    <a:pt x="14064" y="153816"/>
                  </a:lnTo>
                  <a:lnTo>
                    <a:pt x="14181" y="153418"/>
                  </a:lnTo>
                  <a:lnTo>
                    <a:pt x="14297" y="153020"/>
                  </a:lnTo>
                  <a:lnTo>
                    <a:pt x="14414" y="152586"/>
                  </a:lnTo>
                  <a:lnTo>
                    <a:pt x="14523" y="152116"/>
                  </a:lnTo>
                  <a:lnTo>
                    <a:pt x="14640" y="151646"/>
                  </a:lnTo>
                  <a:lnTo>
                    <a:pt x="14742" y="151140"/>
                  </a:lnTo>
                  <a:lnTo>
                    <a:pt x="14954" y="150091"/>
                  </a:lnTo>
                  <a:lnTo>
                    <a:pt x="15158" y="148933"/>
                  </a:lnTo>
                  <a:lnTo>
                    <a:pt x="15355" y="147704"/>
                  </a:lnTo>
                  <a:lnTo>
                    <a:pt x="15545" y="146438"/>
                  </a:lnTo>
                  <a:lnTo>
                    <a:pt x="15727" y="145064"/>
                  </a:lnTo>
                  <a:lnTo>
                    <a:pt x="15902" y="143689"/>
                  </a:lnTo>
                  <a:lnTo>
                    <a:pt x="16063" y="142243"/>
                  </a:lnTo>
                  <a:lnTo>
                    <a:pt x="16223" y="140760"/>
                  </a:lnTo>
                  <a:lnTo>
                    <a:pt x="16376" y="139241"/>
                  </a:lnTo>
                  <a:lnTo>
                    <a:pt x="16522" y="137722"/>
                  </a:lnTo>
                  <a:lnTo>
                    <a:pt x="16661" y="136167"/>
                  </a:lnTo>
                  <a:lnTo>
                    <a:pt x="16799" y="134575"/>
                  </a:lnTo>
                  <a:lnTo>
                    <a:pt x="16923" y="132984"/>
                  </a:lnTo>
                  <a:lnTo>
                    <a:pt x="17040" y="131429"/>
                  </a:lnTo>
                  <a:lnTo>
                    <a:pt x="17157" y="129838"/>
                  </a:lnTo>
                  <a:lnTo>
                    <a:pt x="17259" y="128282"/>
                  </a:lnTo>
                  <a:lnTo>
                    <a:pt x="17361" y="126764"/>
                  </a:lnTo>
                  <a:lnTo>
                    <a:pt x="17543" y="123762"/>
                  </a:lnTo>
                  <a:lnTo>
                    <a:pt x="17696" y="120941"/>
                  </a:lnTo>
                  <a:lnTo>
                    <a:pt x="17835" y="118301"/>
                  </a:lnTo>
                  <a:lnTo>
                    <a:pt x="18054" y="120579"/>
                  </a:lnTo>
                  <a:lnTo>
                    <a:pt x="18302" y="123038"/>
                  </a:lnTo>
                  <a:lnTo>
                    <a:pt x="18579" y="125606"/>
                  </a:lnTo>
                  <a:lnTo>
                    <a:pt x="18732" y="126908"/>
                  </a:lnTo>
                  <a:lnTo>
                    <a:pt x="18885" y="128246"/>
                  </a:lnTo>
                  <a:lnTo>
                    <a:pt x="19053" y="129584"/>
                  </a:lnTo>
                  <a:lnTo>
                    <a:pt x="19221" y="130959"/>
                  </a:lnTo>
                  <a:lnTo>
                    <a:pt x="19396" y="132297"/>
                  </a:lnTo>
                  <a:lnTo>
                    <a:pt x="19578" y="133635"/>
                  </a:lnTo>
                  <a:lnTo>
                    <a:pt x="19768" y="134973"/>
                  </a:lnTo>
                  <a:lnTo>
                    <a:pt x="19965" y="136275"/>
                  </a:lnTo>
                  <a:lnTo>
                    <a:pt x="20162" y="137577"/>
                  </a:lnTo>
                  <a:lnTo>
                    <a:pt x="20366" y="138843"/>
                  </a:lnTo>
                  <a:lnTo>
                    <a:pt x="20585" y="140073"/>
                  </a:lnTo>
                  <a:lnTo>
                    <a:pt x="20796" y="141266"/>
                  </a:lnTo>
                  <a:lnTo>
                    <a:pt x="21023" y="142387"/>
                  </a:lnTo>
                  <a:lnTo>
                    <a:pt x="21249" y="143472"/>
                  </a:lnTo>
                  <a:lnTo>
                    <a:pt x="21482" y="144521"/>
                  </a:lnTo>
                  <a:lnTo>
                    <a:pt x="21723" y="145498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67" y="147993"/>
                  </a:lnTo>
                  <a:lnTo>
                    <a:pt x="22598" y="148355"/>
                  </a:lnTo>
                  <a:lnTo>
                    <a:pt x="22729" y="148680"/>
                  </a:lnTo>
                  <a:lnTo>
                    <a:pt x="22861" y="148970"/>
                  </a:lnTo>
                  <a:lnTo>
                    <a:pt x="22992" y="149259"/>
                  </a:lnTo>
                  <a:lnTo>
                    <a:pt x="23123" y="149512"/>
                  </a:lnTo>
                  <a:lnTo>
                    <a:pt x="23262" y="149765"/>
                  </a:lnTo>
                  <a:lnTo>
                    <a:pt x="23393" y="149982"/>
                  </a:lnTo>
                  <a:lnTo>
                    <a:pt x="23532" y="150163"/>
                  </a:lnTo>
                  <a:lnTo>
                    <a:pt x="23670" y="150308"/>
                  </a:lnTo>
                  <a:lnTo>
                    <a:pt x="23809" y="150452"/>
                  </a:lnTo>
                  <a:lnTo>
                    <a:pt x="23948" y="150525"/>
                  </a:lnTo>
                  <a:lnTo>
                    <a:pt x="24086" y="150597"/>
                  </a:lnTo>
                  <a:lnTo>
                    <a:pt x="24225" y="150669"/>
                  </a:lnTo>
                  <a:lnTo>
                    <a:pt x="24538" y="150669"/>
                  </a:lnTo>
                  <a:lnTo>
                    <a:pt x="24714" y="150597"/>
                  </a:lnTo>
                  <a:lnTo>
                    <a:pt x="24881" y="150489"/>
                  </a:lnTo>
                  <a:lnTo>
                    <a:pt x="25049" y="150344"/>
                  </a:lnTo>
                  <a:lnTo>
                    <a:pt x="25217" y="150127"/>
                  </a:lnTo>
                  <a:lnTo>
                    <a:pt x="25385" y="149910"/>
                  </a:lnTo>
                  <a:lnTo>
                    <a:pt x="25552" y="149621"/>
                  </a:lnTo>
                  <a:lnTo>
                    <a:pt x="25720" y="149295"/>
                  </a:lnTo>
                  <a:lnTo>
                    <a:pt x="25881" y="148933"/>
                  </a:lnTo>
                  <a:lnTo>
                    <a:pt x="26026" y="148572"/>
                  </a:lnTo>
                  <a:lnTo>
                    <a:pt x="26165" y="148174"/>
                  </a:lnTo>
                  <a:lnTo>
                    <a:pt x="26304" y="147740"/>
                  </a:lnTo>
                  <a:lnTo>
                    <a:pt x="26428" y="147270"/>
                  </a:lnTo>
                  <a:lnTo>
                    <a:pt x="26552" y="146763"/>
                  </a:lnTo>
                  <a:lnTo>
                    <a:pt x="26661" y="146257"/>
                  </a:lnTo>
                  <a:lnTo>
                    <a:pt x="26763" y="145715"/>
                  </a:lnTo>
                  <a:lnTo>
                    <a:pt x="26865" y="145136"/>
                  </a:lnTo>
                  <a:lnTo>
                    <a:pt x="26953" y="144521"/>
                  </a:lnTo>
                  <a:lnTo>
                    <a:pt x="27033" y="143870"/>
                  </a:lnTo>
                  <a:lnTo>
                    <a:pt x="27113" y="143219"/>
                  </a:lnTo>
                  <a:lnTo>
                    <a:pt x="27179" y="142532"/>
                  </a:lnTo>
                  <a:lnTo>
                    <a:pt x="27237" y="141809"/>
                  </a:lnTo>
                  <a:lnTo>
                    <a:pt x="27288" y="141049"/>
                  </a:lnTo>
                  <a:lnTo>
                    <a:pt x="27339" y="140290"/>
                  </a:lnTo>
                  <a:lnTo>
                    <a:pt x="27361" y="139711"/>
                  </a:lnTo>
                  <a:lnTo>
                    <a:pt x="27383" y="139132"/>
                  </a:lnTo>
                  <a:lnTo>
                    <a:pt x="27405" y="138518"/>
                  </a:lnTo>
                  <a:lnTo>
                    <a:pt x="27420" y="137939"/>
                  </a:lnTo>
                  <a:lnTo>
                    <a:pt x="27434" y="136709"/>
                  </a:lnTo>
                  <a:lnTo>
                    <a:pt x="27442" y="135443"/>
                  </a:lnTo>
                  <a:lnTo>
                    <a:pt x="27427" y="134141"/>
                  </a:lnTo>
                  <a:lnTo>
                    <a:pt x="27398" y="132803"/>
                  </a:lnTo>
                  <a:lnTo>
                    <a:pt x="27361" y="131465"/>
                  </a:lnTo>
                  <a:lnTo>
                    <a:pt x="27303" y="130091"/>
                  </a:lnTo>
                  <a:lnTo>
                    <a:pt x="27237" y="128680"/>
                  </a:lnTo>
                  <a:lnTo>
                    <a:pt x="27164" y="127270"/>
                  </a:lnTo>
                  <a:lnTo>
                    <a:pt x="27077" y="125859"/>
                  </a:lnTo>
                  <a:lnTo>
                    <a:pt x="26982" y="124413"/>
                  </a:lnTo>
                  <a:lnTo>
                    <a:pt x="26880" y="123002"/>
                  </a:lnTo>
                  <a:lnTo>
                    <a:pt x="26763" y="121556"/>
                  </a:lnTo>
                  <a:lnTo>
                    <a:pt x="26646" y="120109"/>
                  </a:lnTo>
                  <a:lnTo>
                    <a:pt x="26515" y="118662"/>
                  </a:lnTo>
                  <a:lnTo>
                    <a:pt x="26384" y="117216"/>
                  </a:lnTo>
                  <a:lnTo>
                    <a:pt x="26245" y="115769"/>
                  </a:lnTo>
                  <a:lnTo>
                    <a:pt x="26099" y="114358"/>
                  </a:lnTo>
                  <a:lnTo>
                    <a:pt x="25946" y="112948"/>
                  </a:lnTo>
                  <a:lnTo>
                    <a:pt x="25647" y="110163"/>
                  </a:lnTo>
                  <a:lnTo>
                    <a:pt x="25334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54"/>
                  </a:lnTo>
                  <a:lnTo>
                    <a:pt x="24123" y="98156"/>
                  </a:lnTo>
                  <a:lnTo>
                    <a:pt x="24699" y="99169"/>
                  </a:lnTo>
                  <a:lnTo>
                    <a:pt x="25013" y="99675"/>
                  </a:lnTo>
                  <a:lnTo>
                    <a:pt x="25341" y="100181"/>
                  </a:lnTo>
                  <a:lnTo>
                    <a:pt x="25676" y="100688"/>
                  </a:lnTo>
                  <a:lnTo>
                    <a:pt x="26019" y="101194"/>
                  </a:lnTo>
                  <a:lnTo>
                    <a:pt x="26377" y="101628"/>
                  </a:lnTo>
                  <a:lnTo>
                    <a:pt x="26741" y="102098"/>
                  </a:lnTo>
                  <a:lnTo>
                    <a:pt x="27106" y="102496"/>
                  </a:lnTo>
                  <a:lnTo>
                    <a:pt x="27478" y="102858"/>
                  </a:lnTo>
                  <a:lnTo>
                    <a:pt x="27857" y="103183"/>
                  </a:lnTo>
                  <a:lnTo>
                    <a:pt x="28237" y="103472"/>
                  </a:lnTo>
                  <a:lnTo>
                    <a:pt x="28609" y="103689"/>
                  </a:lnTo>
                  <a:lnTo>
                    <a:pt x="28988" y="103870"/>
                  </a:lnTo>
                  <a:lnTo>
                    <a:pt x="29360" y="103979"/>
                  </a:lnTo>
                  <a:lnTo>
                    <a:pt x="29732" y="104015"/>
                  </a:lnTo>
                  <a:lnTo>
                    <a:pt x="30002" y="103979"/>
                  </a:lnTo>
                  <a:lnTo>
                    <a:pt x="30264" y="103943"/>
                  </a:lnTo>
                  <a:lnTo>
                    <a:pt x="30512" y="103834"/>
                  </a:lnTo>
                  <a:lnTo>
                    <a:pt x="30753" y="103689"/>
                  </a:lnTo>
                  <a:lnTo>
                    <a:pt x="30987" y="103509"/>
                  </a:lnTo>
                  <a:lnTo>
                    <a:pt x="31205" y="103292"/>
                  </a:lnTo>
                  <a:lnTo>
                    <a:pt x="31417" y="103038"/>
                  </a:lnTo>
                  <a:lnTo>
                    <a:pt x="31614" y="102749"/>
                  </a:lnTo>
                  <a:lnTo>
                    <a:pt x="31804" y="102424"/>
                  </a:lnTo>
                  <a:lnTo>
                    <a:pt x="31986" y="102098"/>
                  </a:lnTo>
                  <a:lnTo>
                    <a:pt x="32161" y="101736"/>
                  </a:lnTo>
                  <a:lnTo>
                    <a:pt x="32329" y="101339"/>
                  </a:lnTo>
                  <a:lnTo>
                    <a:pt x="32482" y="100905"/>
                  </a:lnTo>
                  <a:lnTo>
                    <a:pt x="32628" y="100471"/>
                  </a:lnTo>
                  <a:lnTo>
                    <a:pt x="32766" y="100000"/>
                  </a:lnTo>
                  <a:lnTo>
                    <a:pt x="32898" y="99494"/>
                  </a:lnTo>
                  <a:lnTo>
                    <a:pt x="33022" y="99024"/>
                  </a:lnTo>
                  <a:lnTo>
                    <a:pt x="33138" y="98481"/>
                  </a:lnTo>
                  <a:lnTo>
                    <a:pt x="33248" y="97939"/>
                  </a:lnTo>
                  <a:lnTo>
                    <a:pt x="33350" y="97396"/>
                  </a:lnTo>
                  <a:lnTo>
                    <a:pt x="33445" y="96854"/>
                  </a:lnTo>
                  <a:lnTo>
                    <a:pt x="33532" y="96275"/>
                  </a:lnTo>
                  <a:lnTo>
                    <a:pt x="33613" y="95697"/>
                  </a:lnTo>
                  <a:lnTo>
                    <a:pt x="33693" y="95118"/>
                  </a:lnTo>
                  <a:lnTo>
                    <a:pt x="33758" y="94503"/>
                  </a:lnTo>
                  <a:lnTo>
                    <a:pt x="33824" y="93925"/>
                  </a:lnTo>
                  <a:lnTo>
                    <a:pt x="33882" y="93310"/>
                  </a:lnTo>
                  <a:lnTo>
                    <a:pt x="33941" y="92695"/>
                  </a:lnTo>
                  <a:lnTo>
                    <a:pt x="34036" y="91501"/>
                  </a:lnTo>
                  <a:lnTo>
                    <a:pt x="34109" y="90344"/>
                  </a:lnTo>
                  <a:lnTo>
                    <a:pt x="34145" y="89621"/>
                  </a:lnTo>
                  <a:lnTo>
                    <a:pt x="34174" y="88897"/>
                  </a:lnTo>
                  <a:lnTo>
                    <a:pt x="34196" y="88210"/>
                  </a:lnTo>
                  <a:lnTo>
                    <a:pt x="34211" y="87487"/>
                  </a:lnTo>
                  <a:lnTo>
                    <a:pt x="34218" y="86800"/>
                  </a:lnTo>
                  <a:lnTo>
                    <a:pt x="34211" y="86113"/>
                  </a:lnTo>
                  <a:lnTo>
                    <a:pt x="34203" y="85462"/>
                  </a:lnTo>
                  <a:lnTo>
                    <a:pt x="34189" y="84774"/>
                  </a:lnTo>
                  <a:lnTo>
                    <a:pt x="34160" y="84123"/>
                  </a:lnTo>
                  <a:lnTo>
                    <a:pt x="34123" y="83472"/>
                  </a:lnTo>
                  <a:lnTo>
                    <a:pt x="34087" y="82821"/>
                  </a:lnTo>
                  <a:lnTo>
                    <a:pt x="34036" y="82170"/>
                  </a:lnTo>
                  <a:lnTo>
                    <a:pt x="33977" y="81556"/>
                  </a:lnTo>
                  <a:lnTo>
                    <a:pt x="33912" y="80905"/>
                  </a:lnTo>
                  <a:lnTo>
                    <a:pt x="33839" y="80290"/>
                  </a:lnTo>
                  <a:lnTo>
                    <a:pt x="33758" y="79711"/>
                  </a:lnTo>
                  <a:lnTo>
                    <a:pt x="33627" y="78843"/>
                  </a:lnTo>
                  <a:lnTo>
                    <a:pt x="33474" y="77975"/>
                  </a:lnTo>
                  <a:lnTo>
                    <a:pt x="33313" y="77180"/>
                  </a:lnTo>
                  <a:lnTo>
                    <a:pt x="33131" y="76384"/>
                  </a:lnTo>
                  <a:lnTo>
                    <a:pt x="32941" y="75624"/>
                  </a:lnTo>
                  <a:lnTo>
                    <a:pt x="32737" y="74901"/>
                  </a:lnTo>
                  <a:lnTo>
                    <a:pt x="32518" y="74214"/>
                  </a:lnTo>
                  <a:lnTo>
                    <a:pt x="32292" y="73527"/>
                  </a:lnTo>
                  <a:lnTo>
                    <a:pt x="32044" y="72912"/>
                  </a:lnTo>
                  <a:lnTo>
                    <a:pt x="31796" y="72261"/>
                  </a:lnTo>
                  <a:lnTo>
                    <a:pt x="31534" y="71682"/>
                  </a:lnTo>
                  <a:lnTo>
                    <a:pt x="31256" y="71104"/>
                  </a:lnTo>
                  <a:lnTo>
                    <a:pt x="30979" y="70561"/>
                  </a:lnTo>
                  <a:lnTo>
                    <a:pt x="30688" y="70055"/>
                  </a:lnTo>
                  <a:lnTo>
                    <a:pt x="30388" y="69548"/>
                  </a:lnTo>
                  <a:lnTo>
                    <a:pt x="30082" y="69078"/>
                  </a:lnTo>
                  <a:lnTo>
                    <a:pt x="29768" y="68644"/>
                  </a:lnTo>
                  <a:lnTo>
                    <a:pt x="29447" y="68210"/>
                  </a:lnTo>
                  <a:lnTo>
                    <a:pt x="29127" y="67776"/>
                  </a:lnTo>
                  <a:lnTo>
                    <a:pt x="28798" y="67415"/>
                  </a:lnTo>
                  <a:lnTo>
                    <a:pt x="28463" y="67053"/>
                  </a:lnTo>
                  <a:lnTo>
                    <a:pt x="28120" y="66691"/>
                  </a:lnTo>
                  <a:lnTo>
                    <a:pt x="27434" y="66040"/>
                  </a:lnTo>
                  <a:lnTo>
                    <a:pt x="26741" y="65498"/>
                  </a:lnTo>
                  <a:lnTo>
                    <a:pt x="26041" y="64991"/>
                  </a:lnTo>
                  <a:lnTo>
                    <a:pt x="25341" y="64557"/>
                  </a:lnTo>
                  <a:lnTo>
                    <a:pt x="24648" y="64160"/>
                  </a:lnTo>
                  <a:lnTo>
                    <a:pt x="24838" y="63400"/>
                  </a:lnTo>
                  <a:lnTo>
                    <a:pt x="25034" y="62568"/>
                  </a:lnTo>
                  <a:lnTo>
                    <a:pt x="25231" y="61700"/>
                  </a:lnTo>
                  <a:lnTo>
                    <a:pt x="25436" y="60796"/>
                  </a:lnTo>
                  <a:lnTo>
                    <a:pt x="25640" y="59856"/>
                  </a:lnTo>
                  <a:lnTo>
                    <a:pt x="25844" y="58879"/>
                  </a:lnTo>
                  <a:lnTo>
                    <a:pt x="26048" y="57831"/>
                  </a:lnTo>
                  <a:lnTo>
                    <a:pt x="26253" y="56782"/>
                  </a:lnTo>
                  <a:lnTo>
                    <a:pt x="26457" y="55697"/>
                  </a:lnTo>
                  <a:lnTo>
                    <a:pt x="26661" y="54576"/>
                  </a:lnTo>
                  <a:lnTo>
                    <a:pt x="26858" y="53418"/>
                  </a:lnTo>
                  <a:lnTo>
                    <a:pt x="27055" y="52261"/>
                  </a:lnTo>
                  <a:lnTo>
                    <a:pt x="27252" y="51067"/>
                  </a:lnTo>
                  <a:lnTo>
                    <a:pt x="27442" y="49838"/>
                  </a:lnTo>
                  <a:lnTo>
                    <a:pt x="27631" y="48608"/>
                  </a:lnTo>
                  <a:lnTo>
                    <a:pt x="27814" y="47379"/>
                  </a:lnTo>
                  <a:lnTo>
                    <a:pt x="27989" y="46149"/>
                  </a:lnTo>
                  <a:lnTo>
                    <a:pt x="28156" y="44883"/>
                  </a:lnTo>
                  <a:lnTo>
                    <a:pt x="28324" y="43653"/>
                  </a:lnTo>
                  <a:lnTo>
                    <a:pt x="28477" y="42388"/>
                  </a:lnTo>
                  <a:lnTo>
                    <a:pt x="28631" y="41122"/>
                  </a:lnTo>
                  <a:lnTo>
                    <a:pt x="28769" y="39892"/>
                  </a:lnTo>
                  <a:lnTo>
                    <a:pt x="28900" y="38626"/>
                  </a:lnTo>
                  <a:lnTo>
                    <a:pt x="29024" y="37397"/>
                  </a:lnTo>
                  <a:lnTo>
                    <a:pt x="29141" y="36203"/>
                  </a:lnTo>
                  <a:lnTo>
                    <a:pt x="29243" y="34973"/>
                  </a:lnTo>
                  <a:lnTo>
                    <a:pt x="29331" y="33816"/>
                  </a:lnTo>
                  <a:lnTo>
                    <a:pt x="29411" y="32623"/>
                  </a:lnTo>
                  <a:lnTo>
                    <a:pt x="29477" y="31502"/>
                  </a:lnTo>
                  <a:lnTo>
                    <a:pt x="29528" y="30380"/>
                  </a:lnTo>
                  <a:lnTo>
                    <a:pt x="29571" y="29295"/>
                  </a:lnTo>
                  <a:lnTo>
                    <a:pt x="29593" y="28247"/>
                  </a:lnTo>
                  <a:lnTo>
                    <a:pt x="29608" y="27632"/>
                  </a:lnTo>
                  <a:lnTo>
                    <a:pt x="29608" y="27053"/>
                  </a:lnTo>
                  <a:lnTo>
                    <a:pt x="29608" y="26474"/>
                  </a:lnTo>
                  <a:lnTo>
                    <a:pt x="29601" y="25932"/>
                  </a:lnTo>
                  <a:lnTo>
                    <a:pt x="29593" y="25389"/>
                  </a:lnTo>
                  <a:lnTo>
                    <a:pt x="29579" y="24847"/>
                  </a:lnTo>
                  <a:lnTo>
                    <a:pt x="29557" y="24341"/>
                  </a:lnTo>
                  <a:lnTo>
                    <a:pt x="29535" y="23834"/>
                  </a:lnTo>
                  <a:lnTo>
                    <a:pt x="29506" y="23364"/>
                  </a:lnTo>
                  <a:lnTo>
                    <a:pt x="29477" y="22894"/>
                  </a:lnTo>
                  <a:lnTo>
                    <a:pt x="29440" y="22424"/>
                  </a:lnTo>
                  <a:lnTo>
                    <a:pt x="29396" y="21990"/>
                  </a:lnTo>
                  <a:lnTo>
                    <a:pt x="29353" y="21556"/>
                  </a:lnTo>
                  <a:lnTo>
                    <a:pt x="29302" y="21158"/>
                  </a:lnTo>
                  <a:lnTo>
                    <a:pt x="29251" y="20760"/>
                  </a:lnTo>
                  <a:lnTo>
                    <a:pt x="29192" y="20362"/>
                  </a:lnTo>
                  <a:lnTo>
                    <a:pt x="29127" y="20001"/>
                  </a:lnTo>
                  <a:lnTo>
                    <a:pt x="29061" y="19639"/>
                  </a:lnTo>
                  <a:lnTo>
                    <a:pt x="28988" y="19313"/>
                  </a:lnTo>
                  <a:lnTo>
                    <a:pt x="28915" y="18988"/>
                  </a:lnTo>
                  <a:lnTo>
                    <a:pt x="28835" y="18662"/>
                  </a:lnTo>
                  <a:lnTo>
                    <a:pt x="28747" y="18373"/>
                  </a:lnTo>
                  <a:lnTo>
                    <a:pt x="28660" y="18120"/>
                  </a:lnTo>
                  <a:lnTo>
                    <a:pt x="28572" y="17867"/>
                  </a:lnTo>
                  <a:lnTo>
                    <a:pt x="28477" y="17614"/>
                  </a:lnTo>
                  <a:lnTo>
                    <a:pt x="28375" y="17397"/>
                  </a:lnTo>
                  <a:lnTo>
                    <a:pt x="28273" y="17180"/>
                  </a:lnTo>
                  <a:lnTo>
                    <a:pt x="28164" y="16999"/>
                  </a:lnTo>
                  <a:lnTo>
                    <a:pt x="28047" y="16818"/>
                  </a:lnTo>
                  <a:lnTo>
                    <a:pt x="27930" y="16673"/>
                  </a:lnTo>
                  <a:lnTo>
                    <a:pt x="27690" y="16420"/>
                  </a:lnTo>
                  <a:lnTo>
                    <a:pt x="27536" y="16276"/>
                  </a:lnTo>
                  <a:lnTo>
                    <a:pt x="27376" y="16167"/>
                  </a:lnTo>
                  <a:lnTo>
                    <a:pt x="27230" y="16095"/>
                  </a:lnTo>
                  <a:lnTo>
                    <a:pt x="27077" y="16059"/>
                  </a:lnTo>
                  <a:lnTo>
                    <a:pt x="26931" y="16022"/>
                  </a:lnTo>
                  <a:lnTo>
                    <a:pt x="26778" y="16022"/>
                  </a:lnTo>
                  <a:lnTo>
                    <a:pt x="26632" y="16059"/>
                  </a:lnTo>
                  <a:lnTo>
                    <a:pt x="26486" y="16095"/>
                  </a:lnTo>
                  <a:lnTo>
                    <a:pt x="26347" y="16167"/>
                  </a:lnTo>
                  <a:lnTo>
                    <a:pt x="26202" y="16239"/>
                  </a:lnTo>
                  <a:lnTo>
                    <a:pt x="26063" y="16384"/>
                  </a:lnTo>
                  <a:lnTo>
                    <a:pt x="25924" y="16492"/>
                  </a:lnTo>
                  <a:lnTo>
                    <a:pt x="25654" y="16818"/>
                  </a:lnTo>
                  <a:lnTo>
                    <a:pt x="25385" y="17252"/>
                  </a:lnTo>
                  <a:lnTo>
                    <a:pt x="25129" y="17722"/>
                  </a:lnTo>
                  <a:lnTo>
                    <a:pt x="24874" y="18265"/>
                  </a:lnTo>
                  <a:lnTo>
                    <a:pt x="24626" y="18879"/>
                  </a:lnTo>
                  <a:lnTo>
                    <a:pt x="24385" y="19567"/>
                  </a:lnTo>
                  <a:lnTo>
                    <a:pt x="24145" y="20290"/>
                  </a:lnTo>
                  <a:lnTo>
                    <a:pt x="23918" y="21086"/>
                  </a:lnTo>
                  <a:lnTo>
                    <a:pt x="23692" y="21917"/>
                  </a:lnTo>
                  <a:lnTo>
                    <a:pt x="23473" y="22785"/>
                  </a:lnTo>
                  <a:lnTo>
                    <a:pt x="23262" y="23726"/>
                  </a:lnTo>
                  <a:lnTo>
                    <a:pt x="23058" y="24666"/>
                  </a:lnTo>
                  <a:lnTo>
                    <a:pt x="22861" y="25679"/>
                  </a:lnTo>
                  <a:lnTo>
                    <a:pt x="22671" y="26691"/>
                  </a:lnTo>
                  <a:lnTo>
                    <a:pt x="22481" y="27740"/>
                  </a:lnTo>
                  <a:lnTo>
                    <a:pt x="22306" y="28825"/>
                  </a:lnTo>
                  <a:lnTo>
                    <a:pt x="22131" y="29910"/>
                  </a:lnTo>
                  <a:lnTo>
                    <a:pt x="21964" y="30995"/>
                  </a:lnTo>
                  <a:lnTo>
                    <a:pt x="21803" y="32116"/>
                  </a:lnTo>
                  <a:lnTo>
                    <a:pt x="21650" y="33237"/>
                  </a:lnTo>
                  <a:lnTo>
                    <a:pt x="21504" y="34322"/>
                  </a:lnTo>
                  <a:lnTo>
                    <a:pt x="21358" y="35444"/>
                  </a:lnTo>
                  <a:lnTo>
                    <a:pt x="21227" y="36565"/>
                  </a:lnTo>
                  <a:lnTo>
                    <a:pt x="21096" y="37650"/>
                  </a:lnTo>
                  <a:lnTo>
                    <a:pt x="20855" y="39747"/>
                  </a:lnTo>
                  <a:lnTo>
                    <a:pt x="20826" y="37180"/>
                  </a:lnTo>
                  <a:lnTo>
                    <a:pt x="20789" y="34467"/>
                  </a:lnTo>
                  <a:lnTo>
                    <a:pt x="20731" y="31646"/>
                  </a:lnTo>
                  <a:lnTo>
                    <a:pt x="20658" y="28789"/>
                  </a:lnTo>
                  <a:lnTo>
                    <a:pt x="20614" y="27342"/>
                  </a:lnTo>
                  <a:lnTo>
                    <a:pt x="20570" y="25860"/>
                  </a:lnTo>
                  <a:lnTo>
                    <a:pt x="20519" y="24413"/>
                  </a:lnTo>
                  <a:lnTo>
                    <a:pt x="20461" y="22966"/>
                  </a:lnTo>
                  <a:lnTo>
                    <a:pt x="20395" y="21520"/>
                  </a:lnTo>
                  <a:lnTo>
                    <a:pt x="20330" y="20109"/>
                  </a:lnTo>
                  <a:lnTo>
                    <a:pt x="20257" y="18662"/>
                  </a:lnTo>
                  <a:lnTo>
                    <a:pt x="20176" y="17288"/>
                  </a:lnTo>
                  <a:lnTo>
                    <a:pt x="20089" y="15914"/>
                  </a:lnTo>
                  <a:lnTo>
                    <a:pt x="19994" y="14576"/>
                  </a:lnTo>
                  <a:lnTo>
                    <a:pt x="19899" y="13238"/>
                  </a:lnTo>
                  <a:lnTo>
                    <a:pt x="19790" y="11972"/>
                  </a:lnTo>
                  <a:lnTo>
                    <a:pt x="19673" y="10742"/>
                  </a:lnTo>
                  <a:lnTo>
                    <a:pt x="19556" y="9549"/>
                  </a:lnTo>
                  <a:lnTo>
                    <a:pt x="19425" y="8391"/>
                  </a:lnTo>
                  <a:lnTo>
                    <a:pt x="19287" y="7306"/>
                  </a:lnTo>
                  <a:lnTo>
                    <a:pt x="19148" y="6257"/>
                  </a:lnTo>
                  <a:lnTo>
                    <a:pt x="18988" y="5281"/>
                  </a:lnTo>
                  <a:lnTo>
                    <a:pt x="18827" y="4377"/>
                  </a:lnTo>
                  <a:lnTo>
                    <a:pt x="18659" y="3509"/>
                  </a:lnTo>
                  <a:lnTo>
                    <a:pt x="18477" y="2749"/>
                  </a:lnTo>
                  <a:lnTo>
                    <a:pt x="18389" y="2388"/>
                  </a:lnTo>
                  <a:lnTo>
                    <a:pt x="18287" y="2026"/>
                  </a:lnTo>
                  <a:lnTo>
                    <a:pt x="18192" y="1737"/>
                  </a:lnTo>
                  <a:lnTo>
                    <a:pt x="18090" y="1411"/>
                  </a:lnTo>
                  <a:lnTo>
                    <a:pt x="17988" y="1158"/>
                  </a:lnTo>
                  <a:lnTo>
                    <a:pt x="17886" y="869"/>
                  </a:lnTo>
                  <a:lnTo>
                    <a:pt x="17791" y="688"/>
                  </a:lnTo>
                  <a:lnTo>
                    <a:pt x="17696" y="507"/>
                  </a:lnTo>
                  <a:lnTo>
                    <a:pt x="17602" y="362"/>
                  </a:lnTo>
                  <a:lnTo>
                    <a:pt x="17514" y="218"/>
                  </a:lnTo>
                  <a:lnTo>
                    <a:pt x="17419" y="145"/>
                  </a:lnTo>
                  <a:lnTo>
                    <a:pt x="17324" y="73"/>
                  </a:lnTo>
                  <a:lnTo>
                    <a:pt x="17230" y="37"/>
                  </a:lnTo>
                  <a:lnTo>
                    <a:pt x="17142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1"/>
            <p:cNvSpPr/>
            <p:nvPr/>
          </p:nvSpPr>
          <p:spPr>
            <a:xfrm rot="10800000">
              <a:off x="1331132" y="2965740"/>
              <a:ext cx="102839" cy="139498"/>
            </a:xfrm>
            <a:custGeom>
              <a:avLst/>
              <a:gdLst/>
              <a:ahLst/>
              <a:cxnLst/>
              <a:rect l="l" t="t" r="r" b="b"/>
              <a:pathLst>
                <a:path w="4042" h="23979" extrusionOk="0">
                  <a:moveTo>
                    <a:pt x="511" y="1"/>
                  </a:moveTo>
                  <a:lnTo>
                    <a:pt x="431" y="37"/>
                  </a:lnTo>
                  <a:lnTo>
                    <a:pt x="351" y="145"/>
                  </a:lnTo>
                  <a:lnTo>
                    <a:pt x="271" y="290"/>
                  </a:lnTo>
                  <a:lnTo>
                    <a:pt x="198" y="543"/>
                  </a:lnTo>
                  <a:lnTo>
                    <a:pt x="154" y="724"/>
                  </a:lnTo>
                  <a:lnTo>
                    <a:pt x="117" y="905"/>
                  </a:lnTo>
                  <a:lnTo>
                    <a:pt x="88" y="1086"/>
                  </a:lnTo>
                  <a:lnTo>
                    <a:pt x="66" y="1303"/>
                  </a:lnTo>
                  <a:lnTo>
                    <a:pt x="44" y="1520"/>
                  </a:lnTo>
                  <a:lnTo>
                    <a:pt x="23" y="1773"/>
                  </a:lnTo>
                  <a:lnTo>
                    <a:pt x="8" y="1990"/>
                  </a:lnTo>
                  <a:lnTo>
                    <a:pt x="1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15" y="3219"/>
                  </a:lnTo>
                  <a:lnTo>
                    <a:pt x="37" y="3473"/>
                  </a:lnTo>
                  <a:lnTo>
                    <a:pt x="52" y="3690"/>
                  </a:lnTo>
                  <a:lnTo>
                    <a:pt x="81" y="3907"/>
                  </a:lnTo>
                  <a:lnTo>
                    <a:pt x="110" y="4124"/>
                  </a:lnTo>
                  <a:lnTo>
                    <a:pt x="3130" y="23038"/>
                  </a:lnTo>
                  <a:lnTo>
                    <a:pt x="3159" y="23219"/>
                  </a:lnTo>
                  <a:lnTo>
                    <a:pt x="3203" y="23400"/>
                  </a:lnTo>
                  <a:lnTo>
                    <a:pt x="3239" y="23545"/>
                  </a:lnTo>
                  <a:lnTo>
                    <a:pt x="3283" y="23689"/>
                  </a:lnTo>
                  <a:lnTo>
                    <a:pt x="3327" y="23798"/>
                  </a:lnTo>
                  <a:lnTo>
                    <a:pt x="3378" y="23870"/>
                  </a:lnTo>
                  <a:lnTo>
                    <a:pt x="3422" y="23943"/>
                  </a:lnTo>
                  <a:lnTo>
                    <a:pt x="3473" y="23979"/>
                  </a:lnTo>
                  <a:lnTo>
                    <a:pt x="3568" y="23979"/>
                  </a:lnTo>
                  <a:lnTo>
                    <a:pt x="3619" y="23943"/>
                  </a:lnTo>
                  <a:lnTo>
                    <a:pt x="3670" y="23906"/>
                  </a:lnTo>
                  <a:lnTo>
                    <a:pt x="3713" y="23834"/>
                  </a:lnTo>
                  <a:lnTo>
                    <a:pt x="3765" y="23726"/>
                  </a:lnTo>
                  <a:lnTo>
                    <a:pt x="3808" y="23581"/>
                  </a:lnTo>
                  <a:lnTo>
                    <a:pt x="3852" y="23436"/>
                  </a:lnTo>
                  <a:lnTo>
                    <a:pt x="3889" y="23255"/>
                  </a:lnTo>
                  <a:lnTo>
                    <a:pt x="3925" y="23075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7"/>
                  </a:lnTo>
                  <a:lnTo>
                    <a:pt x="4034" y="21990"/>
                  </a:lnTo>
                  <a:lnTo>
                    <a:pt x="4042" y="21737"/>
                  </a:lnTo>
                  <a:lnTo>
                    <a:pt x="4042" y="21483"/>
                  </a:lnTo>
                  <a:lnTo>
                    <a:pt x="4042" y="21230"/>
                  </a:lnTo>
                  <a:lnTo>
                    <a:pt x="4034" y="21013"/>
                  </a:lnTo>
                  <a:lnTo>
                    <a:pt x="4027" y="20760"/>
                  </a:lnTo>
                  <a:lnTo>
                    <a:pt x="4013" y="20507"/>
                  </a:lnTo>
                  <a:lnTo>
                    <a:pt x="3991" y="20290"/>
                  </a:lnTo>
                  <a:lnTo>
                    <a:pt x="3962" y="20073"/>
                  </a:lnTo>
                  <a:lnTo>
                    <a:pt x="3932" y="19856"/>
                  </a:lnTo>
                  <a:lnTo>
                    <a:pt x="920" y="941"/>
                  </a:lnTo>
                  <a:lnTo>
                    <a:pt x="876" y="724"/>
                  </a:lnTo>
                  <a:lnTo>
                    <a:pt x="832" y="543"/>
                  </a:lnTo>
                  <a:lnTo>
                    <a:pt x="788" y="362"/>
                  </a:lnTo>
                  <a:lnTo>
                    <a:pt x="737" y="254"/>
                  </a:lnTo>
                  <a:lnTo>
                    <a:pt x="679" y="145"/>
                  </a:lnTo>
                  <a:lnTo>
                    <a:pt x="628" y="37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1"/>
            <p:cNvSpPr/>
            <p:nvPr/>
          </p:nvSpPr>
          <p:spPr>
            <a:xfrm rot="10800000">
              <a:off x="1342250" y="2806063"/>
              <a:ext cx="181176" cy="66075"/>
            </a:xfrm>
            <a:custGeom>
              <a:avLst/>
              <a:gdLst/>
              <a:ahLst/>
              <a:cxnLst/>
              <a:rect l="l" t="t" r="r" b="b"/>
              <a:pathLst>
                <a:path w="7121" h="11358" extrusionOk="0">
                  <a:moveTo>
                    <a:pt x="6551" y="1"/>
                  </a:moveTo>
                  <a:lnTo>
                    <a:pt x="6500" y="37"/>
                  </a:lnTo>
                  <a:lnTo>
                    <a:pt x="409" y="6294"/>
                  </a:lnTo>
                  <a:lnTo>
                    <a:pt x="358" y="6366"/>
                  </a:lnTo>
                  <a:lnTo>
                    <a:pt x="307" y="6438"/>
                  </a:lnTo>
                  <a:lnTo>
                    <a:pt x="263" y="6547"/>
                  </a:lnTo>
                  <a:lnTo>
                    <a:pt x="220" y="6692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0" y="7198"/>
                  </a:lnTo>
                  <a:lnTo>
                    <a:pt x="81" y="7379"/>
                  </a:lnTo>
                  <a:lnTo>
                    <a:pt x="59" y="7596"/>
                  </a:lnTo>
                  <a:lnTo>
                    <a:pt x="37" y="7813"/>
                  </a:lnTo>
                  <a:lnTo>
                    <a:pt x="23" y="8030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8" y="9296"/>
                  </a:lnTo>
                  <a:lnTo>
                    <a:pt x="23" y="9549"/>
                  </a:lnTo>
                  <a:lnTo>
                    <a:pt x="37" y="9802"/>
                  </a:lnTo>
                  <a:lnTo>
                    <a:pt x="59" y="10019"/>
                  </a:lnTo>
                  <a:lnTo>
                    <a:pt x="88" y="10236"/>
                  </a:lnTo>
                  <a:lnTo>
                    <a:pt x="118" y="10417"/>
                  </a:lnTo>
                  <a:lnTo>
                    <a:pt x="154" y="10598"/>
                  </a:lnTo>
                  <a:lnTo>
                    <a:pt x="191" y="10778"/>
                  </a:lnTo>
                  <a:lnTo>
                    <a:pt x="227" y="10923"/>
                  </a:lnTo>
                  <a:lnTo>
                    <a:pt x="271" y="11032"/>
                  </a:lnTo>
                  <a:lnTo>
                    <a:pt x="315" y="11140"/>
                  </a:lnTo>
                  <a:lnTo>
                    <a:pt x="366" y="11249"/>
                  </a:lnTo>
                  <a:lnTo>
                    <a:pt x="409" y="11285"/>
                  </a:lnTo>
                  <a:lnTo>
                    <a:pt x="460" y="11321"/>
                  </a:lnTo>
                  <a:lnTo>
                    <a:pt x="511" y="11357"/>
                  </a:lnTo>
                  <a:lnTo>
                    <a:pt x="563" y="11321"/>
                  </a:lnTo>
                  <a:lnTo>
                    <a:pt x="614" y="11285"/>
                  </a:lnTo>
                  <a:lnTo>
                    <a:pt x="6712" y="5064"/>
                  </a:lnTo>
                  <a:lnTo>
                    <a:pt x="6763" y="4992"/>
                  </a:lnTo>
                  <a:lnTo>
                    <a:pt x="6806" y="4883"/>
                  </a:lnTo>
                  <a:lnTo>
                    <a:pt x="6857" y="4775"/>
                  </a:lnTo>
                  <a:lnTo>
                    <a:pt x="6901" y="4666"/>
                  </a:lnTo>
                  <a:lnTo>
                    <a:pt x="6938" y="4485"/>
                  </a:lnTo>
                  <a:lnTo>
                    <a:pt x="6974" y="4341"/>
                  </a:lnTo>
                  <a:lnTo>
                    <a:pt x="7003" y="4160"/>
                  </a:lnTo>
                  <a:lnTo>
                    <a:pt x="7033" y="3943"/>
                  </a:lnTo>
                  <a:lnTo>
                    <a:pt x="7062" y="3726"/>
                  </a:lnTo>
                  <a:lnTo>
                    <a:pt x="7084" y="3509"/>
                  </a:lnTo>
                  <a:lnTo>
                    <a:pt x="7098" y="3292"/>
                  </a:lnTo>
                  <a:lnTo>
                    <a:pt x="7113" y="3039"/>
                  </a:lnTo>
                  <a:lnTo>
                    <a:pt x="7120" y="2786"/>
                  </a:lnTo>
                  <a:lnTo>
                    <a:pt x="7120" y="2532"/>
                  </a:lnTo>
                  <a:lnTo>
                    <a:pt x="7120" y="2279"/>
                  </a:lnTo>
                  <a:lnTo>
                    <a:pt x="7113" y="2026"/>
                  </a:lnTo>
                  <a:lnTo>
                    <a:pt x="7084" y="1592"/>
                  </a:lnTo>
                  <a:lnTo>
                    <a:pt x="7040" y="1194"/>
                  </a:lnTo>
                  <a:lnTo>
                    <a:pt x="6989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77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1"/>
            <p:cNvSpPr/>
            <p:nvPr/>
          </p:nvSpPr>
          <p:spPr>
            <a:xfrm rot="10800000">
              <a:off x="1270248" y="2617769"/>
              <a:ext cx="59790" cy="162012"/>
            </a:xfrm>
            <a:custGeom>
              <a:avLst/>
              <a:gdLst/>
              <a:ahLst/>
              <a:cxnLst/>
              <a:rect l="l" t="t" r="r" b="b"/>
              <a:pathLst>
                <a:path w="2350" h="27849" extrusionOk="0">
                  <a:moveTo>
                    <a:pt x="1831" y="1"/>
                  </a:moveTo>
                  <a:lnTo>
                    <a:pt x="1751" y="37"/>
                  </a:lnTo>
                  <a:lnTo>
                    <a:pt x="1671" y="145"/>
                  </a:lnTo>
                  <a:lnTo>
                    <a:pt x="1598" y="290"/>
                  </a:lnTo>
                  <a:lnTo>
                    <a:pt x="1525" y="507"/>
                  </a:lnTo>
                  <a:lnTo>
                    <a:pt x="1467" y="796"/>
                  </a:lnTo>
                  <a:lnTo>
                    <a:pt x="1408" y="1086"/>
                  </a:lnTo>
                  <a:lnTo>
                    <a:pt x="1372" y="1447"/>
                  </a:lnTo>
                  <a:lnTo>
                    <a:pt x="1335" y="1845"/>
                  </a:lnTo>
                  <a:lnTo>
                    <a:pt x="22" y="24594"/>
                  </a:lnTo>
                  <a:lnTo>
                    <a:pt x="8" y="24847"/>
                  </a:lnTo>
                  <a:lnTo>
                    <a:pt x="1" y="25100"/>
                  </a:lnTo>
                  <a:lnTo>
                    <a:pt x="1" y="25353"/>
                  </a:lnTo>
                  <a:lnTo>
                    <a:pt x="1" y="25607"/>
                  </a:lnTo>
                  <a:lnTo>
                    <a:pt x="8" y="25860"/>
                  </a:lnTo>
                  <a:lnTo>
                    <a:pt x="22" y="26077"/>
                  </a:lnTo>
                  <a:lnTo>
                    <a:pt x="44" y="26330"/>
                  </a:lnTo>
                  <a:lnTo>
                    <a:pt x="66" y="26547"/>
                  </a:lnTo>
                  <a:lnTo>
                    <a:pt x="88" y="26728"/>
                  </a:lnTo>
                  <a:lnTo>
                    <a:pt x="117" y="26945"/>
                  </a:lnTo>
                  <a:lnTo>
                    <a:pt x="154" y="27126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60"/>
                  </a:lnTo>
                  <a:lnTo>
                    <a:pt x="321" y="27668"/>
                  </a:lnTo>
                  <a:lnTo>
                    <a:pt x="373" y="27740"/>
                  </a:lnTo>
                  <a:lnTo>
                    <a:pt x="424" y="27813"/>
                  </a:lnTo>
                  <a:lnTo>
                    <a:pt x="475" y="27849"/>
                  </a:lnTo>
                  <a:lnTo>
                    <a:pt x="577" y="27849"/>
                  </a:lnTo>
                  <a:lnTo>
                    <a:pt x="621" y="27813"/>
                  </a:lnTo>
                  <a:lnTo>
                    <a:pt x="672" y="27740"/>
                  </a:lnTo>
                  <a:lnTo>
                    <a:pt x="715" y="27632"/>
                  </a:lnTo>
                  <a:lnTo>
                    <a:pt x="759" y="27523"/>
                  </a:lnTo>
                  <a:lnTo>
                    <a:pt x="803" y="27415"/>
                  </a:lnTo>
                  <a:lnTo>
                    <a:pt x="847" y="27270"/>
                  </a:lnTo>
                  <a:lnTo>
                    <a:pt x="883" y="27089"/>
                  </a:lnTo>
                  <a:lnTo>
                    <a:pt x="912" y="26909"/>
                  </a:lnTo>
                  <a:lnTo>
                    <a:pt x="941" y="26692"/>
                  </a:lnTo>
                  <a:lnTo>
                    <a:pt x="971" y="26475"/>
                  </a:lnTo>
                  <a:lnTo>
                    <a:pt x="993" y="26258"/>
                  </a:lnTo>
                  <a:lnTo>
                    <a:pt x="1007" y="26004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2" y="2749"/>
                  </a:lnTo>
                  <a:lnTo>
                    <a:pt x="2349" y="2496"/>
                  </a:lnTo>
                  <a:lnTo>
                    <a:pt x="2342" y="2243"/>
                  </a:lnTo>
                  <a:lnTo>
                    <a:pt x="2335" y="2026"/>
                  </a:lnTo>
                  <a:lnTo>
                    <a:pt x="2320" y="1773"/>
                  </a:lnTo>
                  <a:lnTo>
                    <a:pt x="2305" y="1556"/>
                  </a:lnTo>
                  <a:lnTo>
                    <a:pt x="2284" y="1339"/>
                  </a:lnTo>
                  <a:lnTo>
                    <a:pt x="2254" y="1122"/>
                  </a:lnTo>
                  <a:lnTo>
                    <a:pt x="2225" y="905"/>
                  </a:lnTo>
                  <a:lnTo>
                    <a:pt x="2196" y="724"/>
                  </a:lnTo>
                  <a:lnTo>
                    <a:pt x="2152" y="579"/>
                  </a:lnTo>
                  <a:lnTo>
                    <a:pt x="2116" y="435"/>
                  </a:lnTo>
                  <a:lnTo>
                    <a:pt x="2072" y="290"/>
                  </a:lnTo>
                  <a:lnTo>
                    <a:pt x="2021" y="182"/>
                  </a:lnTo>
                  <a:lnTo>
                    <a:pt x="1977" y="109"/>
                  </a:lnTo>
                  <a:lnTo>
                    <a:pt x="1904" y="37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1"/>
            <p:cNvSpPr/>
            <p:nvPr/>
          </p:nvSpPr>
          <p:spPr>
            <a:xfrm rot="10800000">
              <a:off x="1080041" y="2632283"/>
              <a:ext cx="87064" cy="158224"/>
            </a:xfrm>
            <a:custGeom>
              <a:avLst/>
              <a:gdLst/>
              <a:ahLst/>
              <a:cxnLst/>
              <a:rect l="l" t="t" r="r" b="b"/>
              <a:pathLst>
                <a:path w="3422" h="27198" extrusionOk="0">
                  <a:moveTo>
                    <a:pt x="453" y="0"/>
                  </a:moveTo>
                  <a:lnTo>
                    <a:pt x="395" y="73"/>
                  </a:lnTo>
                  <a:lnTo>
                    <a:pt x="336" y="145"/>
                  </a:lnTo>
                  <a:lnTo>
                    <a:pt x="278" y="290"/>
                  </a:lnTo>
                  <a:lnTo>
                    <a:pt x="227" y="434"/>
                  </a:lnTo>
                  <a:lnTo>
                    <a:pt x="191" y="579"/>
                  </a:lnTo>
                  <a:lnTo>
                    <a:pt x="154" y="760"/>
                  </a:lnTo>
                  <a:lnTo>
                    <a:pt x="118" y="941"/>
                  </a:lnTo>
                  <a:lnTo>
                    <a:pt x="88" y="1121"/>
                  </a:lnTo>
                  <a:lnTo>
                    <a:pt x="67" y="1338"/>
                  </a:lnTo>
                  <a:lnTo>
                    <a:pt x="45" y="1555"/>
                  </a:lnTo>
                  <a:lnTo>
                    <a:pt x="23" y="1809"/>
                  </a:lnTo>
                  <a:lnTo>
                    <a:pt x="15" y="2026"/>
                  </a:lnTo>
                  <a:lnTo>
                    <a:pt x="8" y="2279"/>
                  </a:lnTo>
                  <a:lnTo>
                    <a:pt x="1" y="2532"/>
                  </a:lnTo>
                  <a:lnTo>
                    <a:pt x="8" y="2785"/>
                  </a:lnTo>
                  <a:lnTo>
                    <a:pt x="15" y="3002"/>
                  </a:lnTo>
                  <a:lnTo>
                    <a:pt x="23" y="3255"/>
                  </a:lnTo>
                  <a:lnTo>
                    <a:pt x="45" y="3508"/>
                  </a:lnTo>
                  <a:lnTo>
                    <a:pt x="67" y="3725"/>
                  </a:lnTo>
                  <a:lnTo>
                    <a:pt x="2452" y="25859"/>
                  </a:lnTo>
                  <a:lnTo>
                    <a:pt x="2481" y="26076"/>
                  </a:lnTo>
                  <a:lnTo>
                    <a:pt x="2510" y="26293"/>
                  </a:lnTo>
                  <a:lnTo>
                    <a:pt x="2547" y="26474"/>
                  </a:lnTo>
                  <a:lnTo>
                    <a:pt x="2583" y="26655"/>
                  </a:lnTo>
                  <a:lnTo>
                    <a:pt x="2620" y="26800"/>
                  </a:lnTo>
                  <a:lnTo>
                    <a:pt x="2663" y="26908"/>
                  </a:lnTo>
                  <a:lnTo>
                    <a:pt x="2707" y="27017"/>
                  </a:lnTo>
                  <a:lnTo>
                    <a:pt x="2758" y="27089"/>
                  </a:lnTo>
                  <a:lnTo>
                    <a:pt x="2802" y="27161"/>
                  </a:lnTo>
                  <a:lnTo>
                    <a:pt x="2853" y="27197"/>
                  </a:lnTo>
                  <a:lnTo>
                    <a:pt x="2948" y="27197"/>
                  </a:lnTo>
                  <a:lnTo>
                    <a:pt x="2999" y="27161"/>
                  </a:lnTo>
                  <a:lnTo>
                    <a:pt x="3050" y="27089"/>
                  </a:lnTo>
                  <a:lnTo>
                    <a:pt x="3101" y="27017"/>
                  </a:lnTo>
                  <a:lnTo>
                    <a:pt x="3145" y="26908"/>
                  </a:lnTo>
                  <a:lnTo>
                    <a:pt x="3188" y="26763"/>
                  </a:lnTo>
                  <a:lnTo>
                    <a:pt x="3232" y="26619"/>
                  </a:lnTo>
                  <a:lnTo>
                    <a:pt x="3269" y="26438"/>
                  </a:lnTo>
                  <a:lnTo>
                    <a:pt x="3305" y="26257"/>
                  </a:lnTo>
                  <a:lnTo>
                    <a:pt x="3334" y="26040"/>
                  </a:lnTo>
                  <a:lnTo>
                    <a:pt x="3356" y="25859"/>
                  </a:lnTo>
                  <a:lnTo>
                    <a:pt x="3378" y="25606"/>
                  </a:lnTo>
                  <a:lnTo>
                    <a:pt x="3400" y="25389"/>
                  </a:lnTo>
                  <a:lnTo>
                    <a:pt x="3407" y="25172"/>
                  </a:lnTo>
                  <a:lnTo>
                    <a:pt x="3415" y="24919"/>
                  </a:lnTo>
                  <a:lnTo>
                    <a:pt x="3422" y="24666"/>
                  </a:lnTo>
                  <a:lnTo>
                    <a:pt x="3415" y="24413"/>
                  </a:lnTo>
                  <a:lnTo>
                    <a:pt x="3407" y="24159"/>
                  </a:lnTo>
                  <a:lnTo>
                    <a:pt x="3400" y="23942"/>
                  </a:lnTo>
                  <a:lnTo>
                    <a:pt x="3378" y="23689"/>
                  </a:lnTo>
                  <a:lnTo>
                    <a:pt x="3356" y="23436"/>
                  </a:lnTo>
                  <a:lnTo>
                    <a:pt x="971" y="1338"/>
                  </a:lnTo>
                  <a:lnTo>
                    <a:pt x="935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4" y="326"/>
                  </a:lnTo>
                  <a:lnTo>
                    <a:pt x="716" y="181"/>
                  </a:lnTo>
                  <a:lnTo>
                    <a:pt x="650" y="7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1"/>
            <p:cNvSpPr/>
            <p:nvPr/>
          </p:nvSpPr>
          <p:spPr>
            <a:xfrm rot="10800000">
              <a:off x="933059" y="2842461"/>
              <a:ext cx="195627" cy="56604"/>
            </a:xfrm>
            <a:custGeom>
              <a:avLst/>
              <a:gdLst/>
              <a:ahLst/>
              <a:cxnLst/>
              <a:rect l="l" t="t" r="r" b="b"/>
              <a:pathLst>
                <a:path w="7689" h="9730" extrusionOk="0">
                  <a:moveTo>
                    <a:pt x="511" y="1"/>
                  </a:moveTo>
                  <a:lnTo>
                    <a:pt x="424" y="37"/>
                  </a:lnTo>
                  <a:lnTo>
                    <a:pt x="336" y="145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7" y="941"/>
                  </a:lnTo>
                  <a:lnTo>
                    <a:pt x="66" y="1303"/>
                  </a:lnTo>
                  <a:lnTo>
                    <a:pt x="30" y="1737"/>
                  </a:lnTo>
                  <a:lnTo>
                    <a:pt x="15" y="1954"/>
                  </a:lnTo>
                  <a:lnTo>
                    <a:pt x="8" y="2171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8" y="2966"/>
                  </a:lnTo>
                  <a:lnTo>
                    <a:pt x="15" y="3183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9" y="4268"/>
                  </a:lnTo>
                  <a:lnTo>
                    <a:pt x="169" y="4449"/>
                  </a:lnTo>
                  <a:lnTo>
                    <a:pt x="212" y="4594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44" y="4955"/>
                  </a:lnTo>
                  <a:lnTo>
                    <a:pt x="395" y="5028"/>
                  </a:lnTo>
                  <a:lnTo>
                    <a:pt x="446" y="5064"/>
                  </a:lnTo>
                  <a:lnTo>
                    <a:pt x="7105" y="9693"/>
                  </a:lnTo>
                  <a:lnTo>
                    <a:pt x="7156" y="9729"/>
                  </a:lnTo>
                  <a:lnTo>
                    <a:pt x="7208" y="9729"/>
                  </a:lnTo>
                  <a:lnTo>
                    <a:pt x="7259" y="9693"/>
                  </a:lnTo>
                  <a:lnTo>
                    <a:pt x="7302" y="9621"/>
                  </a:lnTo>
                  <a:lnTo>
                    <a:pt x="7353" y="9548"/>
                  </a:lnTo>
                  <a:lnTo>
                    <a:pt x="7397" y="9440"/>
                  </a:lnTo>
                  <a:lnTo>
                    <a:pt x="7441" y="9331"/>
                  </a:lnTo>
                  <a:lnTo>
                    <a:pt x="7485" y="9187"/>
                  </a:lnTo>
                  <a:lnTo>
                    <a:pt x="7521" y="9042"/>
                  </a:lnTo>
                  <a:lnTo>
                    <a:pt x="7558" y="8861"/>
                  </a:lnTo>
                  <a:lnTo>
                    <a:pt x="7587" y="8680"/>
                  </a:lnTo>
                  <a:lnTo>
                    <a:pt x="7616" y="8500"/>
                  </a:lnTo>
                  <a:lnTo>
                    <a:pt x="7638" y="8283"/>
                  </a:lnTo>
                  <a:lnTo>
                    <a:pt x="7660" y="8029"/>
                  </a:lnTo>
                  <a:lnTo>
                    <a:pt x="7674" y="7776"/>
                  </a:lnTo>
                  <a:lnTo>
                    <a:pt x="7682" y="7523"/>
                  </a:lnTo>
                  <a:lnTo>
                    <a:pt x="7689" y="7270"/>
                  </a:lnTo>
                  <a:lnTo>
                    <a:pt x="7689" y="7017"/>
                  </a:lnTo>
                  <a:lnTo>
                    <a:pt x="7682" y="6764"/>
                  </a:lnTo>
                  <a:lnTo>
                    <a:pt x="7674" y="6510"/>
                  </a:lnTo>
                  <a:lnTo>
                    <a:pt x="7660" y="6293"/>
                  </a:lnTo>
                  <a:lnTo>
                    <a:pt x="7638" y="6076"/>
                  </a:lnTo>
                  <a:lnTo>
                    <a:pt x="7616" y="5859"/>
                  </a:lnTo>
                  <a:lnTo>
                    <a:pt x="7587" y="5642"/>
                  </a:lnTo>
                  <a:lnTo>
                    <a:pt x="7558" y="5462"/>
                  </a:lnTo>
                  <a:lnTo>
                    <a:pt x="7521" y="5281"/>
                  </a:lnTo>
                  <a:lnTo>
                    <a:pt x="7477" y="5136"/>
                  </a:lnTo>
                  <a:lnTo>
                    <a:pt x="7441" y="4991"/>
                  </a:lnTo>
                  <a:lnTo>
                    <a:pt x="7397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1"/>
            <p:cNvSpPr/>
            <p:nvPr/>
          </p:nvSpPr>
          <p:spPr>
            <a:xfrm rot="10800000">
              <a:off x="1032896" y="2976468"/>
              <a:ext cx="103755" cy="128770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1"/>
                  </a:moveTo>
                  <a:lnTo>
                    <a:pt x="3458" y="37"/>
                  </a:lnTo>
                  <a:lnTo>
                    <a:pt x="3407" y="109"/>
                  </a:lnTo>
                  <a:lnTo>
                    <a:pt x="3355" y="218"/>
                  </a:lnTo>
                  <a:lnTo>
                    <a:pt x="3312" y="326"/>
                  </a:lnTo>
                  <a:lnTo>
                    <a:pt x="3261" y="471"/>
                  </a:lnTo>
                  <a:lnTo>
                    <a:pt x="3217" y="652"/>
                  </a:lnTo>
                  <a:lnTo>
                    <a:pt x="3180" y="832"/>
                  </a:lnTo>
                  <a:lnTo>
                    <a:pt x="131" y="17867"/>
                  </a:lnTo>
                  <a:lnTo>
                    <a:pt x="95" y="18084"/>
                  </a:lnTo>
                  <a:lnTo>
                    <a:pt x="66" y="18301"/>
                  </a:lnTo>
                  <a:lnTo>
                    <a:pt x="44" y="18518"/>
                  </a:lnTo>
                  <a:lnTo>
                    <a:pt x="29" y="18771"/>
                  </a:lnTo>
                  <a:lnTo>
                    <a:pt x="15" y="18988"/>
                  </a:lnTo>
                  <a:lnTo>
                    <a:pt x="7" y="19241"/>
                  </a:lnTo>
                  <a:lnTo>
                    <a:pt x="0" y="19494"/>
                  </a:lnTo>
                  <a:lnTo>
                    <a:pt x="0" y="19711"/>
                  </a:lnTo>
                  <a:lnTo>
                    <a:pt x="7" y="19964"/>
                  </a:lnTo>
                  <a:lnTo>
                    <a:pt x="15" y="20218"/>
                  </a:lnTo>
                  <a:lnTo>
                    <a:pt x="29" y="20435"/>
                  </a:lnTo>
                  <a:lnTo>
                    <a:pt x="51" y="20652"/>
                  </a:lnTo>
                  <a:lnTo>
                    <a:pt x="73" y="20905"/>
                  </a:lnTo>
                  <a:lnTo>
                    <a:pt x="102" y="21086"/>
                  </a:lnTo>
                  <a:lnTo>
                    <a:pt x="131" y="21303"/>
                  </a:lnTo>
                  <a:lnTo>
                    <a:pt x="175" y="21483"/>
                  </a:lnTo>
                  <a:lnTo>
                    <a:pt x="212" y="21628"/>
                  </a:lnTo>
                  <a:lnTo>
                    <a:pt x="255" y="21773"/>
                  </a:lnTo>
                  <a:lnTo>
                    <a:pt x="299" y="21881"/>
                  </a:lnTo>
                  <a:lnTo>
                    <a:pt x="350" y="21990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96" y="22134"/>
                  </a:lnTo>
                  <a:lnTo>
                    <a:pt x="547" y="22098"/>
                  </a:lnTo>
                  <a:lnTo>
                    <a:pt x="591" y="22098"/>
                  </a:lnTo>
                  <a:lnTo>
                    <a:pt x="642" y="22026"/>
                  </a:lnTo>
                  <a:lnTo>
                    <a:pt x="686" y="21954"/>
                  </a:lnTo>
                  <a:lnTo>
                    <a:pt x="737" y="21881"/>
                  </a:lnTo>
                  <a:lnTo>
                    <a:pt x="781" y="21773"/>
                  </a:lnTo>
                  <a:lnTo>
                    <a:pt x="824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83" y="4015"/>
                  </a:lnTo>
                  <a:lnTo>
                    <a:pt x="4012" y="3798"/>
                  </a:lnTo>
                  <a:lnTo>
                    <a:pt x="4034" y="3581"/>
                  </a:lnTo>
                  <a:lnTo>
                    <a:pt x="4048" y="3364"/>
                  </a:lnTo>
                  <a:lnTo>
                    <a:pt x="4063" y="3111"/>
                  </a:lnTo>
                  <a:lnTo>
                    <a:pt x="4070" y="2894"/>
                  </a:lnTo>
                  <a:lnTo>
                    <a:pt x="4078" y="2641"/>
                  </a:lnTo>
                  <a:lnTo>
                    <a:pt x="4078" y="2388"/>
                  </a:lnTo>
                  <a:lnTo>
                    <a:pt x="4070" y="2134"/>
                  </a:lnTo>
                  <a:lnTo>
                    <a:pt x="4063" y="1917"/>
                  </a:lnTo>
                  <a:lnTo>
                    <a:pt x="4048" y="1664"/>
                  </a:lnTo>
                  <a:lnTo>
                    <a:pt x="4027" y="1447"/>
                  </a:lnTo>
                  <a:lnTo>
                    <a:pt x="4005" y="1230"/>
                  </a:lnTo>
                  <a:lnTo>
                    <a:pt x="3976" y="1013"/>
                  </a:lnTo>
                  <a:lnTo>
                    <a:pt x="3946" y="832"/>
                  </a:lnTo>
                  <a:lnTo>
                    <a:pt x="3903" y="652"/>
                  </a:lnTo>
                  <a:lnTo>
                    <a:pt x="3866" y="471"/>
                  </a:lnTo>
                  <a:lnTo>
                    <a:pt x="3830" y="362"/>
                  </a:lnTo>
                  <a:lnTo>
                    <a:pt x="3742" y="145"/>
                  </a:lnTo>
                  <a:lnTo>
                    <a:pt x="3655" y="37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1"/>
            <p:cNvSpPr/>
            <p:nvPr/>
          </p:nvSpPr>
          <p:spPr>
            <a:xfrm rot="10800000">
              <a:off x="1215878" y="3010965"/>
              <a:ext cx="37502" cy="169167"/>
            </a:xfrm>
            <a:custGeom>
              <a:avLst/>
              <a:gdLst/>
              <a:ahLst/>
              <a:cxnLst/>
              <a:rect l="l" t="t" r="r" b="b"/>
              <a:pathLst>
                <a:path w="1474" h="29079" extrusionOk="0">
                  <a:moveTo>
                    <a:pt x="905" y="0"/>
                  </a:moveTo>
                  <a:lnTo>
                    <a:pt x="861" y="37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86" y="362"/>
                  </a:lnTo>
                  <a:lnTo>
                    <a:pt x="613" y="651"/>
                  </a:lnTo>
                  <a:lnTo>
                    <a:pt x="547" y="1013"/>
                  </a:lnTo>
                  <a:lnTo>
                    <a:pt x="496" y="1375"/>
                  </a:lnTo>
                  <a:lnTo>
                    <a:pt x="481" y="1592"/>
                  </a:lnTo>
                  <a:lnTo>
                    <a:pt x="460" y="1845"/>
                  </a:lnTo>
                  <a:lnTo>
                    <a:pt x="452" y="2062"/>
                  </a:lnTo>
                  <a:lnTo>
                    <a:pt x="445" y="2315"/>
                  </a:lnTo>
                  <a:lnTo>
                    <a:pt x="0" y="26293"/>
                  </a:lnTo>
                  <a:lnTo>
                    <a:pt x="0" y="26546"/>
                  </a:lnTo>
                  <a:lnTo>
                    <a:pt x="7" y="26800"/>
                  </a:lnTo>
                  <a:lnTo>
                    <a:pt x="15" y="27053"/>
                  </a:lnTo>
                  <a:lnTo>
                    <a:pt x="29" y="27306"/>
                  </a:lnTo>
                  <a:lnTo>
                    <a:pt x="44" y="27523"/>
                  </a:lnTo>
                  <a:lnTo>
                    <a:pt x="66" y="27740"/>
                  </a:lnTo>
                  <a:lnTo>
                    <a:pt x="88" y="27957"/>
                  </a:lnTo>
                  <a:lnTo>
                    <a:pt x="124" y="28174"/>
                  </a:lnTo>
                  <a:lnTo>
                    <a:pt x="153" y="28355"/>
                  </a:lnTo>
                  <a:lnTo>
                    <a:pt x="190" y="28499"/>
                  </a:lnTo>
                  <a:lnTo>
                    <a:pt x="233" y="28644"/>
                  </a:lnTo>
                  <a:lnTo>
                    <a:pt x="270" y="28789"/>
                  </a:lnTo>
                  <a:lnTo>
                    <a:pt x="321" y="28897"/>
                  </a:lnTo>
                  <a:lnTo>
                    <a:pt x="365" y="28970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76" y="29078"/>
                  </a:lnTo>
                  <a:lnTo>
                    <a:pt x="627" y="29042"/>
                  </a:lnTo>
                  <a:lnTo>
                    <a:pt x="671" y="28970"/>
                  </a:lnTo>
                  <a:lnTo>
                    <a:pt x="722" y="28897"/>
                  </a:lnTo>
                  <a:lnTo>
                    <a:pt x="766" y="28789"/>
                  </a:lnTo>
                  <a:lnTo>
                    <a:pt x="810" y="28644"/>
                  </a:lnTo>
                  <a:lnTo>
                    <a:pt x="846" y="28499"/>
                  </a:lnTo>
                  <a:lnTo>
                    <a:pt x="883" y="28319"/>
                  </a:lnTo>
                  <a:lnTo>
                    <a:pt x="912" y="28138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92" y="27523"/>
                  </a:lnTo>
                  <a:lnTo>
                    <a:pt x="1007" y="27270"/>
                  </a:lnTo>
                  <a:lnTo>
                    <a:pt x="1021" y="27017"/>
                  </a:lnTo>
                  <a:lnTo>
                    <a:pt x="1029" y="26763"/>
                  </a:lnTo>
                  <a:lnTo>
                    <a:pt x="1466" y="2785"/>
                  </a:lnTo>
                  <a:lnTo>
                    <a:pt x="1473" y="2532"/>
                  </a:lnTo>
                  <a:lnTo>
                    <a:pt x="1466" y="2243"/>
                  </a:lnTo>
                  <a:lnTo>
                    <a:pt x="1459" y="2026"/>
                  </a:lnTo>
                  <a:lnTo>
                    <a:pt x="1444" y="1773"/>
                  </a:lnTo>
                  <a:lnTo>
                    <a:pt x="1430" y="1519"/>
                  </a:lnTo>
                  <a:lnTo>
                    <a:pt x="1408" y="1302"/>
                  </a:lnTo>
                  <a:lnTo>
                    <a:pt x="1379" y="1122"/>
                  </a:lnTo>
                  <a:lnTo>
                    <a:pt x="1349" y="905"/>
                  </a:lnTo>
                  <a:lnTo>
                    <a:pt x="1320" y="724"/>
                  </a:lnTo>
                  <a:lnTo>
                    <a:pt x="1284" y="579"/>
                  </a:lnTo>
                  <a:lnTo>
                    <a:pt x="1240" y="434"/>
                  </a:lnTo>
                  <a:lnTo>
                    <a:pt x="1196" y="290"/>
                  </a:lnTo>
                  <a:lnTo>
                    <a:pt x="1153" y="181"/>
                  </a:lnTo>
                  <a:lnTo>
                    <a:pt x="1109" y="109"/>
                  </a:lnTo>
                  <a:lnTo>
                    <a:pt x="1058" y="37"/>
                  </a:lnTo>
                  <a:lnTo>
                    <a:pt x="1007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1"/>
            <p:cNvSpPr/>
            <p:nvPr/>
          </p:nvSpPr>
          <p:spPr>
            <a:xfrm rot="10800000">
              <a:off x="1077063" y="2711158"/>
              <a:ext cx="315156" cy="357474"/>
            </a:xfrm>
            <a:custGeom>
              <a:avLst/>
              <a:gdLst/>
              <a:ahLst/>
              <a:cxnLst/>
              <a:rect l="l" t="t" r="r" b="b"/>
              <a:pathLst>
                <a:path w="12387" h="61448" extrusionOk="0">
                  <a:moveTo>
                    <a:pt x="6194" y="1"/>
                  </a:moveTo>
                  <a:lnTo>
                    <a:pt x="5873" y="37"/>
                  </a:lnTo>
                  <a:lnTo>
                    <a:pt x="5559" y="145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48" y="1375"/>
                  </a:lnTo>
                  <a:lnTo>
                    <a:pt x="4064" y="1845"/>
                  </a:lnTo>
                  <a:lnTo>
                    <a:pt x="3779" y="2424"/>
                  </a:lnTo>
                  <a:lnTo>
                    <a:pt x="3509" y="3038"/>
                  </a:lnTo>
                  <a:lnTo>
                    <a:pt x="3240" y="3689"/>
                  </a:lnTo>
                  <a:lnTo>
                    <a:pt x="2977" y="4449"/>
                  </a:lnTo>
                  <a:lnTo>
                    <a:pt x="2729" y="5245"/>
                  </a:lnTo>
                  <a:lnTo>
                    <a:pt x="2488" y="6113"/>
                  </a:lnTo>
                  <a:lnTo>
                    <a:pt x="2255" y="7017"/>
                  </a:lnTo>
                  <a:lnTo>
                    <a:pt x="2029" y="7993"/>
                  </a:lnTo>
                  <a:lnTo>
                    <a:pt x="1810" y="9006"/>
                  </a:lnTo>
                  <a:lnTo>
                    <a:pt x="1606" y="10055"/>
                  </a:lnTo>
                  <a:lnTo>
                    <a:pt x="1416" y="11176"/>
                  </a:lnTo>
                  <a:lnTo>
                    <a:pt x="1226" y="12333"/>
                  </a:lnTo>
                  <a:lnTo>
                    <a:pt x="1059" y="13527"/>
                  </a:lnTo>
                  <a:lnTo>
                    <a:pt x="898" y="14793"/>
                  </a:lnTo>
                  <a:lnTo>
                    <a:pt x="745" y="16058"/>
                  </a:lnTo>
                  <a:lnTo>
                    <a:pt x="606" y="17396"/>
                  </a:lnTo>
                  <a:lnTo>
                    <a:pt x="482" y="18771"/>
                  </a:lnTo>
                  <a:lnTo>
                    <a:pt x="373" y="20145"/>
                  </a:lnTo>
                  <a:lnTo>
                    <a:pt x="278" y="21592"/>
                  </a:lnTo>
                  <a:lnTo>
                    <a:pt x="191" y="23038"/>
                  </a:lnTo>
                  <a:lnTo>
                    <a:pt x="125" y="24521"/>
                  </a:lnTo>
                  <a:lnTo>
                    <a:pt x="67" y="26040"/>
                  </a:lnTo>
                  <a:lnTo>
                    <a:pt x="30" y="27559"/>
                  </a:lnTo>
                  <a:lnTo>
                    <a:pt x="8" y="29151"/>
                  </a:lnTo>
                  <a:lnTo>
                    <a:pt x="1" y="30706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67" y="35407"/>
                  </a:lnTo>
                  <a:lnTo>
                    <a:pt x="125" y="36890"/>
                  </a:lnTo>
                  <a:lnTo>
                    <a:pt x="191" y="38373"/>
                  </a:lnTo>
                  <a:lnTo>
                    <a:pt x="278" y="39856"/>
                  </a:lnTo>
                  <a:lnTo>
                    <a:pt x="373" y="41266"/>
                  </a:lnTo>
                  <a:lnTo>
                    <a:pt x="482" y="42677"/>
                  </a:lnTo>
                  <a:lnTo>
                    <a:pt x="606" y="44015"/>
                  </a:lnTo>
                  <a:lnTo>
                    <a:pt x="745" y="45353"/>
                  </a:lnTo>
                  <a:lnTo>
                    <a:pt x="898" y="46655"/>
                  </a:lnTo>
                  <a:lnTo>
                    <a:pt x="1059" y="47885"/>
                  </a:lnTo>
                  <a:lnTo>
                    <a:pt x="1226" y="49078"/>
                  </a:lnTo>
                  <a:lnTo>
                    <a:pt x="1416" y="50235"/>
                  </a:lnTo>
                  <a:lnTo>
                    <a:pt x="1606" y="51357"/>
                  </a:lnTo>
                  <a:lnTo>
                    <a:pt x="1810" y="52442"/>
                  </a:lnTo>
                  <a:lnTo>
                    <a:pt x="2029" y="53454"/>
                  </a:lnTo>
                  <a:lnTo>
                    <a:pt x="2255" y="54431"/>
                  </a:lnTo>
                  <a:lnTo>
                    <a:pt x="2488" y="55335"/>
                  </a:lnTo>
                  <a:lnTo>
                    <a:pt x="2729" y="56167"/>
                  </a:lnTo>
                  <a:lnTo>
                    <a:pt x="2977" y="56999"/>
                  </a:lnTo>
                  <a:lnTo>
                    <a:pt x="3240" y="57722"/>
                  </a:lnTo>
                  <a:lnTo>
                    <a:pt x="3509" y="58409"/>
                  </a:lnTo>
                  <a:lnTo>
                    <a:pt x="3779" y="59024"/>
                  </a:lnTo>
                  <a:lnTo>
                    <a:pt x="4064" y="59566"/>
                  </a:lnTo>
                  <a:lnTo>
                    <a:pt x="4348" y="60037"/>
                  </a:lnTo>
                  <a:lnTo>
                    <a:pt x="4647" y="60471"/>
                  </a:lnTo>
                  <a:lnTo>
                    <a:pt x="4946" y="60796"/>
                  </a:lnTo>
                  <a:lnTo>
                    <a:pt x="5253" y="61085"/>
                  </a:lnTo>
                  <a:lnTo>
                    <a:pt x="5559" y="61266"/>
                  </a:lnTo>
                  <a:lnTo>
                    <a:pt x="5873" y="61375"/>
                  </a:lnTo>
                  <a:lnTo>
                    <a:pt x="6194" y="61447"/>
                  </a:lnTo>
                  <a:lnTo>
                    <a:pt x="6515" y="61375"/>
                  </a:lnTo>
                  <a:lnTo>
                    <a:pt x="6828" y="61266"/>
                  </a:lnTo>
                  <a:lnTo>
                    <a:pt x="7135" y="61085"/>
                  </a:lnTo>
                  <a:lnTo>
                    <a:pt x="7441" y="60796"/>
                  </a:lnTo>
                  <a:lnTo>
                    <a:pt x="7740" y="60471"/>
                  </a:lnTo>
                  <a:lnTo>
                    <a:pt x="8032" y="60037"/>
                  </a:lnTo>
                  <a:lnTo>
                    <a:pt x="8324" y="59566"/>
                  </a:lnTo>
                  <a:lnTo>
                    <a:pt x="8601" y="59024"/>
                  </a:lnTo>
                  <a:lnTo>
                    <a:pt x="8878" y="58409"/>
                  </a:lnTo>
                  <a:lnTo>
                    <a:pt x="9148" y="57722"/>
                  </a:lnTo>
                  <a:lnTo>
                    <a:pt x="9403" y="56999"/>
                  </a:lnTo>
                  <a:lnTo>
                    <a:pt x="9659" y="56167"/>
                  </a:lnTo>
                  <a:lnTo>
                    <a:pt x="9899" y="55335"/>
                  </a:lnTo>
                  <a:lnTo>
                    <a:pt x="10133" y="54431"/>
                  </a:lnTo>
                  <a:lnTo>
                    <a:pt x="10359" y="53454"/>
                  </a:lnTo>
                  <a:lnTo>
                    <a:pt x="10570" y="52442"/>
                  </a:lnTo>
                  <a:lnTo>
                    <a:pt x="10782" y="51357"/>
                  </a:lnTo>
                  <a:lnTo>
                    <a:pt x="10972" y="50235"/>
                  </a:lnTo>
                  <a:lnTo>
                    <a:pt x="11154" y="49078"/>
                  </a:lnTo>
                  <a:lnTo>
                    <a:pt x="11329" y="47885"/>
                  </a:lnTo>
                  <a:lnTo>
                    <a:pt x="11489" y="46655"/>
                  </a:lnTo>
                  <a:lnTo>
                    <a:pt x="11643" y="45353"/>
                  </a:lnTo>
                  <a:lnTo>
                    <a:pt x="11774" y="44015"/>
                  </a:lnTo>
                  <a:lnTo>
                    <a:pt x="11898" y="42677"/>
                  </a:lnTo>
                  <a:lnTo>
                    <a:pt x="12015" y="41266"/>
                  </a:lnTo>
                  <a:lnTo>
                    <a:pt x="12109" y="39856"/>
                  </a:lnTo>
                  <a:lnTo>
                    <a:pt x="12190" y="38373"/>
                  </a:lnTo>
                  <a:lnTo>
                    <a:pt x="12263" y="36890"/>
                  </a:lnTo>
                  <a:lnTo>
                    <a:pt x="12314" y="35407"/>
                  </a:lnTo>
                  <a:lnTo>
                    <a:pt x="12357" y="33852"/>
                  </a:lnTo>
                  <a:lnTo>
                    <a:pt x="12379" y="32297"/>
                  </a:lnTo>
                  <a:lnTo>
                    <a:pt x="12387" y="30706"/>
                  </a:lnTo>
                  <a:lnTo>
                    <a:pt x="12379" y="29151"/>
                  </a:lnTo>
                  <a:lnTo>
                    <a:pt x="12357" y="27559"/>
                  </a:lnTo>
                  <a:lnTo>
                    <a:pt x="12314" y="26040"/>
                  </a:lnTo>
                  <a:lnTo>
                    <a:pt x="12263" y="24521"/>
                  </a:lnTo>
                  <a:lnTo>
                    <a:pt x="12190" y="23038"/>
                  </a:lnTo>
                  <a:lnTo>
                    <a:pt x="12109" y="21592"/>
                  </a:lnTo>
                  <a:lnTo>
                    <a:pt x="12015" y="20145"/>
                  </a:lnTo>
                  <a:lnTo>
                    <a:pt x="11898" y="18771"/>
                  </a:lnTo>
                  <a:lnTo>
                    <a:pt x="11774" y="17396"/>
                  </a:lnTo>
                  <a:lnTo>
                    <a:pt x="11643" y="16058"/>
                  </a:lnTo>
                  <a:lnTo>
                    <a:pt x="11489" y="14793"/>
                  </a:lnTo>
                  <a:lnTo>
                    <a:pt x="11329" y="13527"/>
                  </a:lnTo>
                  <a:lnTo>
                    <a:pt x="11154" y="12333"/>
                  </a:lnTo>
                  <a:lnTo>
                    <a:pt x="10972" y="11176"/>
                  </a:lnTo>
                  <a:lnTo>
                    <a:pt x="10782" y="10055"/>
                  </a:lnTo>
                  <a:lnTo>
                    <a:pt x="10570" y="9006"/>
                  </a:lnTo>
                  <a:lnTo>
                    <a:pt x="10359" y="7993"/>
                  </a:lnTo>
                  <a:lnTo>
                    <a:pt x="10133" y="7017"/>
                  </a:lnTo>
                  <a:lnTo>
                    <a:pt x="9899" y="6113"/>
                  </a:lnTo>
                  <a:lnTo>
                    <a:pt x="9659" y="5245"/>
                  </a:lnTo>
                  <a:lnTo>
                    <a:pt x="9403" y="4449"/>
                  </a:lnTo>
                  <a:lnTo>
                    <a:pt x="9148" y="3689"/>
                  </a:lnTo>
                  <a:lnTo>
                    <a:pt x="8878" y="3038"/>
                  </a:lnTo>
                  <a:lnTo>
                    <a:pt x="8601" y="2424"/>
                  </a:lnTo>
                  <a:lnTo>
                    <a:pt x="8324" y="1845"/>
                  </a:lnTo>
                  <a:lnTo>
                    <a:pt x="8032" y="1375"/>
                  </a:lnTo>
                  <a:lnTo>
                    <a:pt x="7740" y="977"/>
                  </a:lnTo>
                  <a:lnTo>
                    <a:pt x="7441" y="615"/>
                  </a:lnTo>
                  <a:lnTo>
                    <a:pt x="7135" y="362"/>
                  </a:lnTo>
                  <a:lnTo>
                    <a:pt x="6828" y="145"/>
                  </a:lnTo>
                  <a:lnTo>
                    <a:pt x="6515" y="37"/>
                  </a:lnTo>
                  <a:lnTo>
                    <a:pt x="61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9" name="Google Shape;399;p21"/>
          <p:cNvGrpSpPr/>
          <p:nvPr/>
        </p:nvGrpSpPr>
        <p:grpSpPr>
          <a:xfrm>
            <a:off x="1022874" y="1396905"/>
            <a:ext cx="412194" cy="661217"/>
            <a:chOff x="8742599" y="2307315"/>
            <a:chExt cx="412194" cy="495913"/>
          </a:xfrm>
        </p:grpSpPr>
        <p:sp>
          <p:nvSpPr>
            <p:cNvPr id="400" name="Google Shape;400;p21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1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1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1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4" name="Google Shape;404;p21"/>
          <p:cNvSpPr/>
          <p:nvPr/>
        </p:nvSpPr>
        <p:spPr>
          <a:xfrm rot="-1256854">
            <a:off x="3847544" y="3010994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5" name="Google Shape;405;p21"/>
          <p:cNvSpPr/>
          <p:nvPr/>
        </p:nvSpPr>
        <p:spPr>
          <a:xfrm>
            <a:off x="6971001" y="1052538"/>
            <a:ext cx="230195" cy="304465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6" name="Google Shape;406;p21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7084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128560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22"/>
          <p:cNvSpPr txBox="1">
            <a:spLocks noGrp="1"/>
          </p:cNvSpPr>
          <p:nvPr>
            <p:ph type="title"/>
          </p:nvPr>
        </p:nvSpPr>
        <p:spPr>
          <a:xfrm>
            <a:off x="2391900" y="3298233"/>
            <a:ext cx="4360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09" name="Google Shape;409;p22"/>
          <p:cNvSpPr txBox="1">
            <a:spLocks noGrp="1"/>
          </p:cNvSpPr>
          <p:nvPr>
            <p:ph type="title" idx="2" hasCustomPrompt="1"/>
          </p:nvPr>
        </p:nvSpPr>
        <p:spPr>
          <a:xfrm>
            <a:off x="2391900" y="2315800"/>
            <a:ext cx="43602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" name="Google Shape;410;p22"/>
          <p:cNvSpPr txBox="1">
            <a:spLocks noGrp="1"/>
          </p:cNvSpPr>
          <p:nvPr>
            <p:ph type="subTitle" idx="1"/>
          </p:nvPr>
        </p:nvSpPr>
        <p:spPr>
          <a:xfrm>
            <a:off x="2391900" y="4505067"/>
            <a:ext cx="43602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1" name="Google Shape;411;p22"/>
          <p:cNvGrpSpPr/>
          <p:nvPr/>
        </p:nvGrpSpPr>
        <p:grpSpPr>
          <a:xfrm>
            <a:off x="1243473" y="246411"/>
            <a:ext cx="633286" cy="727176"/>
            <a:chOff x="-12016453" y="295150"/>
            <a:chExt cx="441715" cy="380375"/>
          </a:xfrm>
        </p:grpSpPr>
        <p:sp>
          <p:nvSpPr>
            <p:cNvPr id="412" name="Google Shape;412;p22"/>
            <p:cNvSpPr/>
            <p:nvPr/>
          </p:nvSpPr>
          <p:spPr>
            <a:xfrm>
              <a:off x="-12016453" y="421175"/>
              <a:ext cx="408578" cy="102175"/>
            </a:xfrm>
            <a:custGeom>
              <a:avLst/>
              <a:gdLst/>
              <a:ahLst/>
              <a:cxnLst/>
              <a:rect l="l" t="t" r="r" b="b"/>
              <a:pathLst>
                <a:path w="36842" h="4087" extrusionOk="0">
                  <a:moveTo>
                    <a:pt x="1478" y="1"/>
                  </a:moveTo>
                  <a:lnTo>
                    <a:pt x="1319" y="7"/>
                  </a:lnTo>
                  <a:lnTo>
                    <a:pt x="1176" y="19"/>
                  </a:lnTo>
                  <a:lnTo>
                    <a:pt x="1017" y="43"/>
                  </a:lnTo>
                  <a:lnTo>
                    <a:pt x="874" y="67"/>
                  </a:lnTo>
                  <a:lnTo>
                    <a:pt x="747" y="91"/>
                  </a:lnTo>
                  <a:lnTo>
                    <a:pt x="620" y="127"/>
                  </a:lnTo>
                  <a:lnTo>
                    <a:pt x="493" y="163"/>
                  </a:lnTo>
                  <a:lnTo>
                    <a:pt x="398" y="205"/>
                  </a:lnTo>
                  <a:lnTo>
                    <a:pt x="302" y="253"/>
                  </a:lnTo>
                  <a:lnTo>
                    <a:pt x="207" y="307"/>
                  </a:lnTo>
                  <a:lnTo>
                    <a:pt x="143" y="361"/>
                  </a:lnTo>
                  <a:lnTo>
                    <a:pt x="80" y="415"/>
                  </a:lnTo>
                  <a:lnTo>
                    <a:pt x="32" y="475"/>
                  </a:lnTo>
                  <a:lnTo>
                    <a:pt x="0" y="542"/>
                  </a:lnTo>
                  <a:lnTo>
                    <a:pt x="0" y="602"/>
                  </a:lnTo>
                  <a:lnTo>
                    <a:pt x="0" y="662"/>
                  </a:lnTo>
                  <a:lnTo>
                    <a:pt x="16" y="722"/>
                  </a:lnTo>
                  <a:lnTo>
                    <a:pt x="48" y="776"/>
                  </a:lnTo>
                  <a:lnTo>
                    <a:pt x="96" y="836"/>
                  </a:lnTo>
                  <a:lnTo>
                    <a:pt x="175" y="890"/>
                  </a:lnTo>
                  <a:lnTo>
                    <a:pt x="239" y="938"/>
                  </a:lnTo>
                  <a:lnTo>
                    <a:pt x="334" y="986"/>
                  </a:lnTo>
                  <a:lnTo>
                    <a:pt x="429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09"/>
                  </a:lnTo>
                  <a:lnTo>
                    <a:pt x="34855" y="4075"/>
                  </a:lnTo>
                  <a:lnTo>
                    <a:pt x="35030" y="4081"/>
                  </a:lnTo>
                  <a:lnTo>
                    <a:pt x="35204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2" y="4033"/>
                  </a:lnTo>
                  <a:lnTo>
                    <a:pt x="35999" y="4008"/>
                  </a:lnTo>
                  <a:lnTo>
                    <a:pt x="36110" y="3984"/>
                  </a:lnTo>
                  <a:lnTo>
                    <a:pt x="36222" y="3954"/>
                  </a:lnTo>
                  <a:lnTo>
                    <a:pt x="36317" y="3918"/>
                  </a:lnTo>
                  <a:lnTo>
                    <a:pt x="36412" y="3882"/>
                  </a:lnTo>
                  <a:lnTo>
                    <a:pt x="36508" y="3846"/>
                  </a:lnTo>
                  <a:lnTo>
                    <a:pt x="36587" y="3804"/>
                  </a:lnTo>
                  <a:lnTo>
                    <a:pt x="36651" y="3756"/>
                  </a:lnTo>
                  <a:lnTo>
                    <a:pt x="36714" y="3708"/>
                  </a:lnTo>
                  <a:lnTo>
                    <a:pt x="36762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0" y="3251"/>
                  </a:lnTo>
                  <a:lnTo>
                    <a:pt x="36667" y="3197"/>
                  </a:lnTo>
                  <a:lnTo>
                    <a:pt x="36587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5" y="3011"/>
                  </a:lnTo>
                  <a:lnTo>
                    <a:pt x="36158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29" y="2891"/>
                  </a:lnTo>
                  <a:lnTo>
                    <a:pt x="35570" y="2873"/>
                  </a:lnTo>
                  <a:lnTo>
                    <a:pt x="1971" y="1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2"/>
            <p:cNvSpPr/>
            <p:nvPr/>
          </p:nvSpPr>
          <p:spPr>
            <a:xfrm>
              <a:off x="-11851656" y="295150"/>
              <a:ext cx="148429" cy="380375"/>
            </a:xfrm>
            <a:custGeom>
              <a:avLst/>
              <a:gdLst/>
              <a:ahLst/>
              <a:cxnLst/>
              <a:rect l="l" t="t" r="r" b="b"/>
              <a:pathLst>
                <a:path w="13384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1" y="19"/>
                  </a:lnTo>
                  <a:lnTo>
                    <a:pt x="11237" y="31"/>
                  </a:lnTo>
                  <a:lnTo>
                    <a:pt x="11094" y="55"/>
                  </a:lnTo>
                  <a:lnTo>
                    <a:pt x="10951" y="79"/>
                  </a:lnTo>
                  <a:lnTo>
                    <a:pt x="10824" y="115"/>
                  </a:lnTo>
                  <a:lnTo>
                    <a:pt x="10697" y="151"/>
                  </a:lnTo>
                  <a:lnTo>
                    <a:pt x="10586" y="187"/>
                  </a:lnTo>
                  <a:lnTo>
                    <a:pt x="10475" y="235"/>
                  </a:lnTo>
                  <a:lnTo>
                    <a:pt x="10395" y="283"/>
                  </a:lnTo>
                  <a:lnTo>
                    <a:pt x="10316" y="337"/>
                  </a:lnTo>
                  <a:lnTo>
                    <a:pt x="10236" y="391"/>
                  </a:lnTo>
                  <a:lnTo>
                    <a:pt x="10189" y="451"/>
                  </a:lnTo>
                  <a:lnTo>
                    <a:pt x="64" y="14439"/>
                  </a:lnTo>
                  <a:lnTo>
                    <a:pt x="33" y="14499"/>
                  </a:lnTo>
                  <a:lnTo>
                    <a:pt x="1" y="14559"/>
                  </a:lnTo>
                  <a:lnTo>
                    <a:pt x="1" y="14619"/>
                  </a:lnTo>
                  <a:lnTo>
                    <a:pt x="17" y="14680"/>
                  </a:lnTo>
                  <a:lnTo>
                    <a:pt x="48" y="14740"/>
                  </a:lnTo>
                  <a:lnTo>
                    <a:pt x="96" y="14800"/>
                  </a:lnTo>
                  <a:lnTo>
                    <a:pt x="144" y="14854"/>
                  </a:lnTo>
                  <a:lnTo>
                    <a:pt x="223" y="14908"/>
                  </a:lnTo>
                  <a:lnTo>
                    <a:pt x="303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1" y="15082"/>
                  </a:lnTo>
                  <a:lnTo>
                    <a:pt x="748" y="15118"/>
                  </a:lnTo>
                  <a:lnTo>
                    <a:pt x="891" y="15148"/>
                  </a:lnTo>
                  <a:lnTo>
                    <a:pt x="1050" y="15172"/>
                  </a:lnTo>
                  <a:lnTo>
                    <a:pt x="1193" y="15196"/>
                  </a:lnTo>
                  <a:lnTo>
                    <a:pt x="1415" y="15208"/>
                  </a:lnTo>
                  <a:lnTo>
                    <a:pt x="1622" y="15214"/>
                  </a:lnTo>
                  <a:lnTo>
                    <a:pt x="1765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4" y="15166"/>
                  </a:lnTo>
                  <a:lnTo>
                    <a:pt x="2385" y="15142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3" y="15058"/>
                  </a:lnTo>
                  <a:lnTo>
                    <a:pt x="2798" y="15028"/>
                  </a:lnTo>
                  <a:lnTo>
                    <a:pt x="2893" y="14986"/>
                  </a:lnTo>
                  <a:lnTo>
                    <a:pt x="2973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8" y="14812"/>
                  </a:lnTo>
                  <a:lnTo>
                    <a:pt x="3195" y="14764"/>
                  </a:lnTo>
                  <a:lnTo>
                    <a:pt x="13320" y="776"/>
                  </a:lnTo>
                  <a:lnTo>
                    <a:pt x="13367" y="716"/>
                  </a:lnTo>
                  <a:lnTo>
                    <a:pt x="13383" y="656"/>
                  </a:lnTo>
                  <a:lnTo>
                    <a:pt x="13383" y="589"/>
                  </a:lnTo>
                  <a:lnTo>
                    <a:pt x="13367" y="529"/>
                  </a:lnTo>
                  <a:lnTo>
                    <a:pt x="13335" y="475"/>
                  </a:lnTo>
                  <a:lnTo>
                    <a:pt x="13304" y="415"/>
                  </a:lnTo>
                  <a:lnTo>
                    <a:pt x="13240" y="361"/>
                  </a:lnTo>
                  <a:lnTo>
                    <a:pt x="13176" y="307"/>
                  </a:lnTo>
                  <a:lnTo>
                    <a:pt x="13081" y="259"/>
                  </a:lnTo>
                  <a:lnTo>
                    <a:pt x="12986" y="211"/>
                  </a:lnTo>
                  <a:lnTo>
                    <a:pt x="12875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50" y="43"/>
                  </a:lnTo>
                  <a:lnTo>
                    <a:pt x="12191" y="19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2"/>
            <p:cNvSpPr/>
            <p:nvPr/>
          </p:nvSpPr>
          <p:spPr>
            <a:xfrm>
              <a:off x="-11914758" y="321900"/>
              <a:ext cx="259295" cy="304950"/>
            </a:xfrm>
            <a:custGeom>
              <a:avLst/>
              <a:gdLst/>
              <a:ahLst/>
              <a:cxnLst/>
              <a:rect l="l" t="t" r="r" b="b"/>
              <a:pathLst>
                <a:path w="23381" h="12198" extrusionOk="0">
                  <a:moveTo>
                    <a:pt x="1447" y="0"/>
                  </a:moveTo>
                  <a:lnTo>
                    <a:pt x="1288" y="12"/>
                  </a:lnTo>
                  <a:lnTo>
                    <a:pt x="1145" y="24"/>
                  </a:lnTo>
                  <a:lnTo>
                    <a:pt x="986" y="48"/>
                  </a:lnTo>
                  <a:lnTo>
                    <a:pt x="843" y="72"/>
                  </a:lnTo>
                  <a:lnTo>
                    <a:pt x="700" y="108"/>
                  </a:lnTo>
                  <a:lnTo>
                    <a:pt x="573" y="144"/>
                  </a:lnTo>
                  <a:lnTo>
                    <a:pt x="446" y="186"/>
                  </a:lnTo>
                  <a:lnTo>
                    <a:pt x="351" y="234"/>
                  </a:lnTo>
                  <a:lnTo>
                    <a:pt x="255" y="283"/>
                  </a:lnTo>
                  <a:lnTo>
                    <a:pt x="176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3" y="505"/>
                  </a:lnTo>
                  <a:lnTo>
                    <a:pt x="1" y="559"/>
                  </a:lnTo>
                  <a:lnTo>
                    <a:pt x="1" y="619"/>
                  </a:lnTo>
                  <a:lnTo>
                    <a:pt x="17" y="679"/>
                  </a:lnTo>
                  <a:lnTo>
                    <a:pt x="33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07"/>
                  </a:lnTo>
                  <a:lnTo>
                    <a:pt x="287" y="962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25"/>
                  </a:lnTo>
                  <a:lnTo>
                    <a:pt x="21203" y="12155"/>
                  </a:lnTo>
                  <a:lnTo>
                    <a:pt x="21378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8" y="12191"/>
                  </a:lnTo>
                  <a:lnTo>
                    <a:pt x="22236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6" y="12113"/>
                  </a:lnTo>
                  <a:lnTo>
                    <a:pt x="22681" y="12083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7" y="11957"/>
                  </a:lnTo>
                  <a:lnTo>
                    <a:pt x="23142" y="11909"/>
                  </a:lnTo>
                  <a:lnTo>
                    <a:pt x="23205" y="11861"/>
                  </a:lnTo>
                  <a:lnTo>
                    <a:pt x="23269" y="11807"/>
                  </a:lnTo>
                  <a:lnTo>
                    <a:pt x="23333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3"/>
                  </a:lnTo>
                  <a:lnTo>
                    <a:pt x="23348" y="11458"/>
                  </a:lnTo>
                  <a:lnTo>
                    <a:pt x="23317" y="11398"/>
                  </a:lnTo>
                  <a:lnTo>
                    <a:pt x="23253" y="11338"/>
                  </a:lnTo>
                  <a:lnTo>
                    <a:pt x="23190" y="11284"/>
                  </a:lnTo>
                  <a:lnTo>
                    <a:pt x="23094" y="11230"/>
                  </a:lnTo>
                  <a:lnTo>
                    <a:pt x="2957" y="265"/>
                  </a:lnTo>
                  <a:lnTo>
                    <a:pt x="2862" y="210"/>
                  </a:lnTo>
                  <a:lnTo>
                    <a:pt x="2750" y="168"/>
                  </a:lnTo>
                  <a:lnTo>
                    <a:pt x="2623" y="126"/>
                  </a:lnTo>
                  <a:lnTo>
                    <a:pt x="2496" y="90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18"/>
                  </a:lnTo>
                  <a:lnTo>
                    <a:pt x="1908" y="6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2"/>
            <p:cNvSpPr/>
            <p:nvPr/>
          </p:nvSpPr>
          <p:spPr>
            <a:xfrm>
              <a:off x="-11965339" y="357200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8" y="0"/>
                  </a:moveTo>
                  <a:lnTo>
                    <a:pt x="33329" y="6"/>
                  </a:lnTo>
                  <a:lnTo>
                    <a:pt x="33186" y="18"/>
                  </a:lnTo>
                  <a:lnTo>
                    <a:pt x="33027" y="36"/>
                  </a:lnTo>
                  <a:lnTo>
                    <a:pt x="32884" y="60"/>
                  </a:lnTo>
                  <a:lnTo>
                    <a:pt x="32741" y="90"/>
                  </a:lnTo>
                  <a:lnTo>
                    <a:pt x="763" y="7691"/>
                  </a:lnTo>
                  <a:lnTo>
                    <a:pt x="620" y="7727"/>
                  </a:lnTo>
                  <a:lnTo>
                    <a:pt x="509" y="7769"/>
                  </a:lnTo>
                  <a:lnTo>
                    <a:pt x="398" y="7811"/>
                  </a:lnTo>
                  <a:lnTo>
                    <a:pt x="302" y="7859"/>
                  </a:lnTo>
                  <a:lnTo>
                    <a:pt x="207" y="7913"/>
                  </a:lnTo>
                  <a:lnTo>
                    <a:pt x="143" y="7961"/>
                  </a:lnTo>
                  <a:lnTo>
                    <a:pt x="96" y="8022"/>
                  </a:lnTo>
                  <a:lnTo>
                    <a:pt x="48" y="8076"/>
                  </a:lnTo>
                  <a:lnTo>
                    <a:pt x="16" y="8136"/>
                  </a:lnTo>
                  <a:lnTo>
                    <a:pt x="0" y="8190"/>
                  </a:lnTo>
                  <a:lnTo>
                    <a:pt x="16" y="8250"/>
                  </a:lnTo>
                  <a:lnTo>
                    <a:pt x="32" y="8310"/>
                  </a:lnTo>
                  <a:lnTo>
                    <a:pt x="64" y="8370"/>
                  </a:lnTo>
                  <a:lnTo>
                    <a:pt x="112" y="8430"/>
                  </a:lnTo>
                  <a:lnTo>
                    <a:pt x="175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3" y="8785"/>
                  </a:lnTo>
                  <a:lnTo>
                    <a:pt x="1224" y="8809"/>
                  </a:lnTo>
                  <a:lnTo>
                    <a:pt x="1431" y="8821"/>
                  </a:lnTo>
                  <a:lnTo>
                    <a:pt x="1637" y="8827"/>
                  </a:lnTo>
                  <a:lnTo>
                    <a:pt x="1860" y="8821"/>
                  </a:lnTo>
                  <a:lnTo>
                    <a:pt x="2067" y="8803"/>
                  </a:lnTo>
                  <a:lnTo>
                    <a:pt x="2289" y="8773"/>
                  </a:lnTo>
                  <a:lnTo>
                    <a:pt x="2496" y="8731"/>
                  </a:lnTo>
                  <a:lnTo>
                    <a:pt x="34474" y="1130"/>
                  </a:lnTo>
                  <a:lnTo>
                    <a:pt x="34601" y="1094"/>
                  </a:lnTo>
                  <a:lnTo>
                    <a:pt x="34728" y="1052"/>
                  </a:lnTo>
                  <a:lnTo>
                    <a:pt x="34839" y="1010"/>
                  </a:lnTo>
                  <a:lnTo>
                    <a:pt x="34934" y="962"/>
                  </a:lnTo>
                  <a:lnTo>
                    <a:pt x="35014" y="913"/>
                  </a:lnTo>
                  <a:lnTo>
                    <a:pt x="35093" y="859"/>
                  </a:lnTo>
                  <a:lnTo>
                    <a:pt x="35141" y="805"/>
                  </a:lnTo>
                  <a:lnTo>
                    <a:pt x="35189" y="745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1"/>
                  </a:lnTo>
                  <a:lnTo>
                    <a:pt x="35125" y="397"/>
                  </a:lnTo>
                  <a:lnTo>
                    <a:pt x="35062" y="337"/>
                  </a:lnTo>
                  <a:lnTo>
                    <a:pt x="34982" y="283"/>
                  </a:lnTo>
                  <a:lnTo>
                    <a:pt x="34871" y="234"/>
                  </a:lnTo>
                  <a:lnTo>
                    <a:pt x="34775" y="186"/>
                  </a:lnTo>
                  <a:lnTo>
                    <a:pt x="34648" y="144"/>
                  </a:lnTo>
                  <a:lnTo>
                    <a:pt x="34521" y="108"/>
                  </a:lnTo>
                  <a:lnTo>
                    <a:pt x="34394" y="78"/>
                  </a:lnTo>
                  <a:lnTo>
                    <a:pt x="34251" y="48"/>
                  </a:lnTo>
                  <a:lnTo>
                    <a:pt x="34108" y="30"/>
                  </a:lnTo>
                  <a:lnTo>
                    <a:pt x="33965" y="12"/>
                  </a:lnTo>
                  <a:lnTo>
                    <a:pt x="338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6" name="Google Shape;416;p22"/>
          <p:cNvSpPr/>
          <p:nvPr/>
        </p:nvSpPr>
        <p:spPr>
          <a:xfrm>
            <a:off x="4653777" y="692085"/>
            <a:ext cx="1310494" cy="1145267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044564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23"/>
          <p:cNvSpPr txBox="1">
            <a:spLocks noGrp="1"/>
          </p:cNvSpPr>
          <p:nvPr>
            <p:ph type="title"/>
          </p:nvPr>
        </p:nvSpPr>
        <p:spPr>
          <a:xfrm>
            <a:off x="720000" y="2867800"/>
            <a:ext cx="4135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19" name="Google Shape;419;p2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783767"/>
            <a:ext cx="31509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20" name="Google Shape;420;p23"/>
          <p:cNvSpPr txBox="1">
            <a:spLocks noGrp="1"/>
          </p:cNvSpPr>
          <p:nvPr>
            <p:ph type="subTitle" idx="1"/>
          </p:nvPr>
        </p:nvSpPr>
        <p:spPr>
          <a:xfrm>
            <a:off x="720000" y="4176233"/>
            <a:ext cx="43602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p23"/>
          <p:cNvSpPr/>
          <p:nvPr/>
        </p:nvSpPr>
        <p:spPr>
          <a:xfrm>
            <a:off x="6135325" y="0"/>
            <a:ext cx="30084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2" name="Google Shape;422;p23"/>
          <p:cNvSpPr/>
          <p:nvPr/>
        </p:nvSpPr>
        <p:spPr>
          <a:xfrm>
            <a:off x="3343073" y="5346742"/>
            <a:ext cx="527811" cy="6968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3" name="Google Shape;423;p23"/>
          <p:cNvSpPr/>
          <p:nvPr/>
        </p:nvSpPr>
        <p:spPr>
          <a:xfrm>
            <a:off x="2409626" y="579961"/>
            <a:ext cx="1377851" cy="120378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23"/>
          <p:cNvSpPr/>
          <p:nvPr/>
        </p:nvSpPr>
        <p:spPr>
          <a:xfrm>
            <a:off x="7557451" y="719995"/>
            <a:ext cx="1377851" cy="120378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52761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24"/>
          <p:cNvSpPr txBox="1">
            <a:spLocks noGrp="1"/>
          </p:cNvSpPr>
          <p:nvPr>
            <p:ph type="subTitle" idx="1"/>
          </p:nvPr>
        </p:nvSpPr>
        <p:spPr>
          <a:xfrm>
            <a:off x="4720475" y="2857900"/>
            <a:ext cx="3703500" cy="18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24"/>
          <p:cNvSpPr/>
          <p:nvPr/>
        </p:nvSpPr>
        <p:spPr>
          <a:xfrm>
            <a:off x="7939741" y="1921235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8" name="Google Shape;428;p24"/>
          <p:cNvGrpSpPr/>
          <p:nvPr/>
        </p:nvGrpSpPr>
        <p:grpSpPr>
          <a:xfrm>
            <a:off x="1081654" y="1240035"/>
            <a:ext cx="441715" cy="507167"/>
            <a:chOff x="-13144872" y="3615925"/>
            <a:chExt cx="441715" cy="380375"/>
          </a:xfrm>
        </p:grpSpPr>
        <p:sp>
          <p:nvSpPr>
            <p:cNvPr id="429" name="Google Shape;429;p24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3" name="Google Shape;433;p2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9185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2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25"/>
          <p:cNvSpPr txBox="1">
            <a:spLocks noGrp="1"/>
          </p:cNvSpPr>
          <p:nvPr>
            <p:ph type="subTitle" idx="1"/>
          </p:nvPr>
        </p:nvSpPr>
        <p:spPr>
          <a:xfrm>
            <a:off x="757725" y="2847200"/>
            <a:ext cx="3348300" cy="2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" name="Google Shape;437;p25"/>
          <p:cNvSpPr/>
          <p:nvPr/>
        </p:nvSpPr>
        <p:spPr>
          <a:xfrm>
            <a:off x="8224340" y="5467001"/>
            <a:ext cx="399334" cy="445779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25"/>
          <p:cNvSpPr/>
          <p:nvPr/>
        </p:nvSpPr>
        <p:spPr>
          <a:xfrm>
            <a:off x="555250" y="1250151"/>
            <a:ext cx="329507" cy="435072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9" name="Google Shape;439;p25"/>
          <p:cNvSpPr/>
          <p:nvPr/>
        </p:nvSpPr>
        <p:spPr>
          <a:xfrm>
            <a:off x="3628702" y="2313934"/>
            <a:ext cx="329418" cy="3678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0" name="Google Shape;440;p25"/>
          <p:cNvSpPr/>
          <p:nvPr/>
        </p:nvSpPr>
        <p:spPr>
          <a:xfrm>
            <a:off x="8094485" y="502101"/>
            <a:ext cx="329517" cy="43580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1" name="Google Shape;441;p25"/>
          <p:cNvSpPr/>
          <p:nvPr/>
        </p:nvSpPr>
        <p:spPr>
          <a:xfrm>
            <a:off x="1829813" y="1759393"/>
            <a:ext cx="465921" cy="520045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2" name="Google Shape;442;p25"/>
          <p:cNvSpPr/>
          <p:nvPr/>
        </p:nvSpPr>
        <p:spPr>
          <a:xfrm>
            <a:off x="555290" y="6309968"/>
            <a:ext cx="329418" cy="3678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804104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2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26"/>
          <p:cNvSpPr txBox="1">
            <a:spLocks noGrp="1"/>
          </p:cNvSpPr>
          <p:nvPr>
            <p:ph type="subTitle" idx="1"/>
          </p:nvPr>
        </p:nvSpPr>
        <p:spPr>
          <a:xfrm>
            <a:off x="4454250" y="2850000"/>
            <a:ext cx="3604200" cy="27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26"/>
          <p:cNvSpPr/>
          <p:nvPr/>
        </p:nvSpPr>
        <p:spPr>
          <a:xfrm flipH="1">
            <a:off x="1005948" y="1970601"/>
            <a:ext cx="399334" cy="445779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7" name="Google Shape;447;p26"/>
          <p:cNvSpPr/>
          <p:nvPr/>
        </p:nvSpPr>
        <p:spPr>
          <a:xfrm flipH="1">
            <a:off x="8094503" y="1356951"/>
            <a:ext cx="329507" cy="435072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8" name="Google Shape;448;p26"/>
          <p:cNvSpPr/>
          <p:nvPr/>
        </p:nvSpPr>
        <p:spPr>
          <a:xfrm rot="757463">
            <a:off x="377334" y="474450"/>
            <a:ext cx="927846" cy="1036388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26"/>
          <p:cNvSpPr/>
          <p:nvPr/>
        </p:nvSpPr>
        <p:spPr>
          <a:xfrm flipH="1">
            <a:off x="4010288" y="2009550"/>
            <a:ext cx="329418" cy="3678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0" name="Google Shape;450;p26"/>
          <p:cNvSpPr/>
          <p:nvPr/>
        </p:nvSpPr>
        <p:spPr>
          <a:xfrm flipH="1">
            <a:off x="7174313" y="444034"/>
            <a:ext cx="329418" cy="3678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1" name="Google Shape;451;p26"/>
          <p:cNvSpPr/>
          <p:nvPr/>
        </p:nvSpPr>
        <p:spPr>
          <a:xfrm flipH="1">
            <a:off x="8422907" y="5920101"/>
            <a:ext cx="329517" cy="43580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2" name="Google Shape;452;p26"/>
          <p:cNvSpPr/>
          <p:nvPr/>
        </p:nvSpPr>
        <p:spPr>
          <a:xfrm>
            <a:off x="4572003" y="4973302"/>
            <a:ext cx="1632004" cy="427433"/>
          </a:xfrm>
          <a:custGeom>
            <a:avLst/>
            <a:gdLst/>
            <a:ahLst/>
            <a:cxnLst/>
            <a:rect l="l" t="t" r="r" b="b"/>
            <a:pathLst>
              <a:path w="147160" h="12823" extrusionOk="0">
                <a:moveTo>
                  <a:pt x="61318" y="0"/>
                </a:moveTo>
                <a:lnTo>
                  <a:pt x="51289" y="9091"/>
                </a:lnTo>
                <a:lnTo>
                  <a:pt x="38463" y="2115"/>
                </a:lnTo>
                <a:lnTo>
                  <a:pt x="26193" y="9091"/>
                </a:lnTo>
                <a:lnTo>
                  <a:pt x="12827" y="4248"/>
                </a:lnTo>
                <a:lnTo>
                  <a:pt x="1" y="12823"/>
                </a:lnTo>
                <a:lnTo>
                  <a:pt x="147159" y="12823"/>
                </a:lnTo>
                <a:lnTo>
                  <a:pt x="135398" y="5817"/>
                </a:lnTo>
                <a:lnTo>
                  <a:pt x="124860" y="10431"/>
                </a:lnTo>
                <a:lnTo>
                  <a:pt x="114975" y="2115"/>
                </a:lnTo>
                <a:lnTo>
                  <a:pt x="104596" y="9091"/>
                </a:lnTo>
                <a:lnTo>
                  <a:pt x="90292" y="0"/>
                </a:lnTo>
                <a:lnTo>
                  <a:pt x="79627" y="8520"/>
                </a:lnTo>
                <a:lnTo>
                  <a:pt x="61318" y="0"/>
                </a:lnTo>
                <a:close/>
              </a:path>
            </a:pathLst>
          </a:custGeom>
          <a:solidFill>
            <a:srgbClr val="F39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428681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244605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2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19600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29"/>
          <p:cNvSpPr txBox="1">
            <a:spLocks noGrp="1"/>
          </p:cNvSpPr>
          <p:nvPr>
            <p:ph type="subTitle" idx="1"/>
          </p:nvPr>
        </p:nvSpPr>
        <p:spPr>
          <a:xfrm>
            <a:off x="1944450" y="2061167"/>
            <a:ext cx="5255100" cy="33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459" name="Google Shape;459;p29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0" name="Google Shape;460;p29"/>
          <p:cNvSpPr/>
          <p:nvPr/>
        </p:nvSpPr>
        <p:spPr>
          <a:xfrm>
            <a:off x="791016" y="2180502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1" name="Google Shape;461;p29"/>
          <p:cNvSpPr/>
          <p:nvPr/>
        </p:nvSpPr>
        <p:spPr>
          <a:xfrm>
            <a:off x="7309926" y="3016535"/>
            <a:ext cx="230195" cy="296492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62" name="Google Shape;462;p29"/>
          <p:cNvGrpSpPr/>
          <p:nvPr/>
        </p:nvGrpSpPr>
        <p:grpSpPr>
          <a:xfrm>
            <a:off x="720010" y="4534643"/>
            <a:ext cx="870591" cy="1197525"/>
            <a:chOff x="5285884" y="-1380494"/>
            <a:chExt cx="870591" cy="898144"/>
          </a:xfrm>
        </p:grpSpPr>
        <p:sp>
          <p:nvSpPr>
            <p:cNvPr id="463" name="Google Shape;463;p29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9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9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9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9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9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9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9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9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9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30764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p30"/>
          <p:cNvSpPr txBox="1">
            <a:spLocks noGrp="1"/>
          </p:cNvSpPr>
          <p:nvPr>
            <p:ph type="subTitle" idx="1"/>
          </p:nvPr>
        </p:nvSpPr>
        <p:spPr>
          <a:xfrm>
            <a:off x="4572000" y="2509333"/>
            <a:ext cx="3852000" cy="27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475" name="Google Shape;475;p30"/>
          <p:cNvSpPr txBox="1">
            <a:spLocks noGrp="1"/>
          </p:cNvSpPr>
          <p:nvPr>
            <p:ph type="title"/>
          </p:nvPr>
        </p:nvSpPr>
        <p:spPr>
          <a:xfrm>
            <a:off x="720000" y="2526200"/>
            <a:ext cx="2939400" cy="1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30"/>
          <p:cNvSpPr/>
          <p:nvPr/>
        </p:nvSpPr>
        <p:spPr>
          <a:xfrm>
            <a:off x="0" y="0"/>
            <a:ext cx="40959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7" name="Google Shape;477;p30"/>
          <p:cNvGrpSpPr/>
          <p:nvPr/>
        </p:nvGrpSpPr>
        <p:grpSpPr>
          <a:xfrm flipH="1">
            <a:off x="104811" y="5035685"/>
            <a:ext cx="1777405" cy="1573467"/>
            <a:chOff x="5696222" y="4244600"/>
            <a:chExt cx="1777405" cy="1180100"/>
          </a:xfrm>
        </p:grpSpPr>
        <p:sp>
          <p:nvSpPr>
            <p:cNvPr id="478" name="Google Shape;478;p30"/>
            <p:cNvSpPr/>
            <p:nvPr/>
          </p:nvSpPr>
          <p:spPr>
            <a:xfrm>
              <a:off x="6791848" y="4598800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30"/>
            <p:cNvSpPr/>
            <p:nvPr/>
          </p:nvSpPr>
          <p:spPr>
            <a:xfrm>
              <a:off x="6866228" y="4783725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30"/>
            <p:cNvSpPr/>
            <p:nvPr/>
          </p:nvSpPr>
          <p:spPr>
            <a:xfrm>
              <a:off x="6131749" y="4244600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30"/>
            <p:cNvSpPr/>
            <p:nvPr/>
          </p:nvSpPr>
          <p:spPr>
            <a:xfrm>
              <a:off x="6355257" y="4444400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30"/>
            <p:cNvSpPr/>
            <p:nvPr/>
          </p:nvSpPr>
          <p:spPr>
            <a:xfrm>
              <a:off x="5696222" y="4976000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30"/>
            <p:cNvSpPr/>
            <p:nvPr/>
          </p:nvSpPr>
          <p:spPr>
            <a:xfrm>
              <a:off x="5928347" y="5081000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30"/>
            <p:cNvSpPr/>
            <p:nvPr/>
          </p:nvSpPr>
          <p:spPr>
            <a:xfrm>
              <a:off x="6049439" y="4532575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30"/>
            <p:cNvSpPr/>
            <p:nvPr/>
          </p:nvSpPr>
          <p:spPr>
            <a:xfrm>
              <a:off x="6031817" y="4517250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30"/>
            <p:cNvSpPr/>
            <p:nvPr/>
          </p:nvSpPr>
          <p:spPr>
            <a:xfrm>
              <a:off x="6338333" y="4824275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30"/>
          <p:cNvGrpSpPr/>
          <p:nvPr/>
        </p:nvGrpSpPr>
        <p:grpSpPr>
          <a:xfrm>
            <a:off x="4571867" y="719895"/>
            <a:ext cx="412194" cy="560911"/>
            <a:chOff x="8742599" y="2307315"/>
            <a:chExt cx="412194" cy="495913"/>
          </a:xfrm>
        </p:grpSpPr>
        <p:sp>
          <p:nvSpPr>
            <p:cNvPr id="488" name="Google Shape;488;p30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30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30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30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92" name="Google Shape;492;p30"/>
          <p:cNvSpPr/>
          <p:nvPr/>
        </p:nvSpPr>
        <p:spPr>
          <a:xfrm rot="-1256854">
            <a:off x="8048369" y="5719994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3" name="Google Shape;493;p30"/>
          <p:cNvSpPr/>
          <p:nvPr/>
        </p:nvSpPr>
        <p:spPr>
          <a:xfrm>
            <a:off x="920876" y="855133"/>
            <a:ext cx="1106653" cy="967177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4" name="Google Shape;494;p30"/>
          <p:cNvSpPr/>
          <p:nvPr/>
        </p:nvSpPr>
        <p:spPr>
          <a:xfrm>
            <a:off x="7730932" y="1457367"/>
            <a:ext cx="592435" cy="6612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68215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31"/>
          <p:cNvSpPr/>
          <p:nvPr/>
        </p:nvSpPr>
        <p:spPr>
          <a:xfrm>
            <a:off x="0" y="0"/>
            <a:ext cx="9144000" cy="2796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7" name="Google Shape;497;p31"/>
          <p:cNvSpPr txBox="1">
            <a:spLocks noGrp="1"/>
          </p:cNvSpPr>
          <p:nvPr>
            <p:ph type="subTitle" idx="1"/>
          </p:nvPr>
        </p:nvSpPr>
        <p:spPr>
          <a:xfrm>
            <a:off x="720000" y="3353800"/>
            <a:ext cx="4351200" cy="20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31"/>
          <p:cNvSpPr/>
          <p:nvPr/>
        </p:nvSpPr>
        <p:spPr>
          <a:xfrm>
            <a:off x="719999" y="5533142"/>
            <a:ext cx="527811" cy="6968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9" name="Google Shape;499;p31"/>
          <p:cNvSpPr/>
          <p:nvPr/>
        </p:nvSpPr>
        <p:spPr>
          <a:xfrm>
            <a:off x="473175" y="1489699"/>
            <a:ext cx="1088632" cy="95114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0" name="Google Shape;500;p31"/>
          <p:cNvSpPr/>
          <p:nvPr/>
        </p:nvSpPr>
        <p:spPr>
          <a:xfrm>
            <a:off x="7557451" y="719995"/>
            <a:ext cx="1377851" cy="120378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1" name="Google Shape;501;p31"/>
          <p:cNvSpPr/>
          <p:nvPr/>
        </p:nvSpPr>
        <p:spPr>
          <a:xfrm>
            <a:off x="8191039" y="5709928"/>
            <a:ext cx="465921" cy="520045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2" name="Google Shape;502;p31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31101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035438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Title and text 8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32"/>
          <p:cNvSpPr/>
          <p:nvPr/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5" name="Google Shape;505;p32"/>
          <p:cNvSpPr txBox="1">
            <a:spLocks noGrp="1"/>
          </p:cNvSpPr>
          <p:nvPr>
            <p:ph type="subTitle" idx="1"/>
          </p:nvPr>
        </p:nvSpPr>
        <p:spPr>
          <a:xfrm>
            <a:off x="4903100" y="3068600"/>
            <a:ext cx="3314400" cy="27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506" name="Google Shape;506;p32"/>
          <p:cNvSpPr txBox="1">
            <a:spLocks noGrp="1"/>
          </p:cNvSpPr>
          <p:nvPr>
            <p:ph type="title"/>
          </p:nvPr>
        </p:nvSpPr>
        <p:spPr>
          <a:xfrm>
            <a:off x="720000" y="2526200"/>
            <a:ext cx="27903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7" name="Google Shape;507;p32"/>
          <p:cNvGrpSpPr/>
          <p:nvPr/>
        </p:nvGrpSpPr>
        <p:grpSpPr>
          <a:xfrm>
            <a:off x="4571867" y="719895"/>
            <a:ext cx="412194" cy="560911"/>
            <a:chOff x="8742599" y="2307315"/>
            <a:chExt cx="412194" cy="495913"/>
          </a:xfrm>
        </p:grpSpPr>
        <p:sp>
          <p:nvSpPr>
            <p:cNvPr id="508" name="Google Shape;508;p32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32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32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32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12" name="Google Shape;512;p32"/>
          <p:cNvSpPr/>
          <p:nvPr/>
        </p:nvSpPr>
        <p:spPr>
          <a:xfrm rot="-1256854">
            <a:off x="8048369" y="5719994"/>
            <a:ext cx="633345" cy="83599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3" name="Google Shape;513;p32"/>
          <p:cNvSpPr/>
          <p:nvPr/>
        </p:nvSpPr>
        <p:spPr>
          <a:xfrm>
            <a:off x="7957257" y="669718"/>
            <a:ext cx="592435" cy="66125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4" name="Google Shape;514;p32"/>
          <p:cNvSpPr/>
          <p:nvPr/>
        </p:nvSpPr>
        <p:spPr>
          <a:xfrm>
            <a:off x="117990" y="303221"/>
            <a:ext cx="1306063" cy="114114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5" name="Google Shape;515;p32"/>
          <p:cNvSpPr/>
          <p:nvPr/>
        </p:nvSpPr>
        <p:spPr>
          <a:xfrm>
            <a:off x="2831166" y="1241002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16" name="Google Shape;516;p32"/>
          <p:cNvGrpSpPr/>
          <p:nvPr/>
        </p:nvGrpSpPr>
        <p:grpSpPr>
          <a:xfrm flipH="1">
            <a:off x="118042" y="4776111"/>
            <a:ext cx="2202350" cy="2747711"/>
            <a:chOff x="6762751" y="3335150"/>
            <a:chExt cx="2574041" cy="2078241"/>
          </a:xfrm>
        </p:grpSpPr>
        <p:sp>
          <p:nvSpPr>
            <p:cNvPr id="517" name="Google Shape;517;p32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31854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9">
  <p:cSld name="Title and text 9"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p33"/>
          <p:cNvSpPr/>
          <p:nvPr/>
        </p:nvSpPr>
        <p:spPr>
          <a:xfrm>
            <a:off x="0" y="0"/>
            <a:ext cx="9144000" cy="250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0" name="Google Shape;530;p33"/>
          <p:cNvSpPr/>
          <p:nvPr/>
        </p:nvSpPr>
        <p:spPr>
          <a:xfrm>
            <a:off x="321039" y="181335"/>
            <a:ext cx="797936" cy="69723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1" name="Google Shape;531;p33"/>
          <p:cNvSpPr/>
          <p:nvPr/>
        </p:nvSpPr>
        <p:spPr>
          <a:xfrm>
            <a:off x="4013366" y="2817186"/>
            <a:ext cx="633317" cy="836033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2" name="Google Shape;532;p33"/>
          <p:cNvGrpSpPr/>
          <p:nvPr/>
        </p:nvGrpSpPr>
        <p:grpSpPr>
          <a:xfrm>
            <a:off x="8343476" y="5560779"/>
            <a:ext cx="441715" cy="577207"/>
            <a:chOff x="-13144872" y="3615925"/>
            <a:chExt cx="441715" cy="380375"/>
          </a:xfrm>
        </p:grpSpPr>
        <p:sp>
          <p:nvSpPr>
            <p:cNvPr id="533" name="Google Shape;533;p33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33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33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33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7" name="Google Shape;537;p33"/>
          <p:cNvSpPr/>
          <p:nvPr/>
        </p:nvSpPr>
        <p:spPr>
          <a:xfrm>
            <a:off x="5852605" y="2725407"/>
            <a:ext cx="441690" cy="493031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8" name="Google Shape;538;p33"/>
          <p:cNvSpPr/>
          <p:nvPr/>
        </p:nvSpPr>
        <p:spPr>
          <a:xfrm>
            <a:off x="7671152" y="1163388"/>
            <a:ext cx="1306063" cy="114114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9" name="Google Shape;539;p33"/>
          <p:cNvSpPr txBox="1">
            <a:spLocks noGrp="1"/>
          </p:cNvSpPr>
          <p:nvPr>
            <p:ph type="subTitle" idx="1"/>
          </p:nvPr>
        </p:nvSpPr>
        <p:spPr>
          <a:xfrm>
            <a:off x="720000" y="2944833"/>
            <a:ext cx="27831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Titan On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33"/>
          <p:cNvSpPr txBox="1">
            <a:spLocks noGrp="1"/>
          </p:cNvSpPr>
          <p:nvPr>
            <p:ph type="subTitle" idx="2"/>
          </p:nvPr>
        </p:nvSpPr>
        <p:spPr>
          <a:xfrm>
            <a:off x="720000" y="3780833"/>
            <a:ext cx="3213900" cy="22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3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4968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086379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956">
            <a:off x="1874550" y="350933"/>
            <a:ext cx="53949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1223">
            <a:off x="2041750" y="2855433"/>
            <a:ext cx="5060400" cy="8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880473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/>
          <p:nvPr/>
        </p:nvSpPr>
        <p:spPr>
          <a:xfrm>
            <a:off x="8127250" y="5568733"/>
            <a:ext cx="414158" cy="906384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" name="Google Shape;13;p3"/>
          <p:cNvGrpSpPr/>
          <p:nvPr/>
        </p:nvGrpSpPr>
        <p:grpSpPr>
          <a:xfrm>
            <a:off x="429447" y="397713"/>
            <a:ext cx="799799" cy="886748"/>
            <a:chOff x="5353450" y="1505675"/>
            <a:chExt cx="572225" cy="475825"/>
          </a:xfrm>
        </p:grpSpPr>
        <p:sp>
          <p:nvSpPr>
            <p:cNvPr id="14" name="Google Shape;14;p3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3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" name="Google Shape;16;p3"/>
          <p:cNvSpPr/>
          <p:nvPr/>
        </p:nvSpPr>
        <p:spPr>
          <a:xfrm>
            <a:off x="1268601" y="1072177"/>
            <a:ext cx="266437" cy="340013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" name="Google Shape;17;p3"/>
          <p:cNvSpPr/>
          <p:nvPr/>
        </p:nvSpPr>
        <p:spPr>
          <a:xfrm>
            <a:off x="7775276" y="6021894"/>
            <a:ext cx="249569" cy="314511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" name="Google Shape;18;p3"/>
          <p:cNvSpPr/>
          <p:nvPr/>
        </p:nvSpPr>
        <p:spPr>
          <a:xfrm>
            <a:off x="996419" y="1633079"/>
            <a:ext cx="134703" cy="171917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" name="Google Shape;19;p3"/>
          <p:cNvSpPr/>
          <p:nvPr/>
        </p:nvSpPr>
        <p:spPr>
          <a:xfrm>
            <a:off x="8541385" y="5248269"/>
            <a:ext cx="124279" cy="159753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" name="Google Shape;20;p3"/>
          <p:cNvSpPr/>
          <p:nvPr/>
        </p:nvSpPr>
        <p:spPr>
          <a:xfrm>
            <a:off x="8665660" y="5669142"/>
            <a:ext cx="124279" cy="160319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/>
          </p:nvPr>
        </p:nvSpPr>
        <p:spPr>
          <a:xfrm>
            <a:off x="5135725" y="2850500"/>
            <a:ext cx="2362200" cy="11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5009725" y="3815300"/>
            <a:ext cx="2614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2" hasCustomPrompt="1"/>
          </p:nvPr>
        </p:nvSpPr>
        <p:spPr>
          <a:xfrm>
            <a:off x="889575" y="2850512"/>
            <a:ext cx="4341600" cy="122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8794504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1898275" y="1842433"/>
            <a:ext cx="5347200" cy="37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301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Raleway Thin"/>
              <a:buChar char="●"/>
              <a:defRPr/>
            </a:lvl1pPr>
            <a:lvl2pPr marL="914378" lvl="1" indent="-330192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566" lvl="2" indent="-323842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754" lvl="3" indent="-323842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320" lvl="6" indent="-311142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509" lvl="7" indent="-311142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1569900" y="474200"/>
            <a:ext cx="6004200" cy="8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4"/>
          <p:cNvSpPr/>
          <p:nvPr/>
        </p:nvSpPr>
        <p:spPr>
          <a:xfrm>
            <a:off x="731125" y="518333"/>
            <a:ext cx="185450" cy="23660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" name="Google Shape;28;p4"/>
          <p:cNvSpPr/>
          <p:nvPr/>
        </p:nvSpPr>
        <p:spPr>
          <a:xfrm>
            <a:off x="489625" y="760900"/>
            <a:ext cx="190400" cy="241967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" name="Google Shape;29;p4"/>
          <p:cNvSpPr/>
          <p:nvPr/>
        </p:nvSpPr>
        <p:spPr>
          <a:xfrm>
            <a:off x="853151" y="936700"/>
            <a:ext cx="97225" cy="12300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" name="Google Shape;30;p4"/>
          <p:cNvSpPr/>
          <p:nvPr/>
        </p:nvSpPr>
        <p:spPr>
          <a:xfrm>
            <a:off x="8445401" y="684667"/>
            <a:ext cx="189400" cy="243100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" name="Google Shape;31;p4"/>
          <p:cNvSpPr/>
          <p:nvPr/>
        </p:nvSpPr>
        <p:spPr>
          <a:xfrm>
            <a:off x="8351526" y="955968"/>
            <a:ext cx="93875" cy="123133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1507778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"/>
          <p:cNvSpPr/>
          <p:nvPr/>
        </p:nvSpPr>
        <p:spPr>
          <a:xfrm>
            <a:off x="8389510" y="678545"/>
            <a:ext cx="242525" cy="52192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" name="Google Shape;34;p5"/>
          <p:cNvSpPr/>
          <p:nvPr/>
        </p:nvSpPr>
        <p:spPr>
          <a:xfrm>
            <a:off x="8662151" y="10262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" name="Google Shape;35;p5"/>
          <p:cNvSpPr/>
          <p:nvPr/>
        </p:nvSpPr>
        <p:spPr>
          <a:xfrm>
            <a:off x="8317881" y="506097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" name="Google Shape;36;p5"/>
          <p:cNvSpPr/>
          <p:nvPr/>
        </p:nvSpPr>
        <p:spPr>
          <a:xfrm>
            <a:off x="8133039" y="1109316"/>
            <a:ext cx="71682" cy="9115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5"/>
          <p:cNvSpPr/>
          <p:nvPr/>
        </p:nvSpPr>
        <p:spPr>
          <a:xfrm>
            <a:off x="8560349" y="13435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" name="Google Shape;38;p5"/>
          <p:cNvSpPr/>
          <p:nvPr/>
        </p:nvSpPr>
        <p:spPr>
          <a:xfrm>
            <a:off x="8722734" y="844089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" name="Google Shape;39;p5"/>
          <p:cNvSpPr/>
          <p:nvPr/>
        </p:nvSpPr>
        <p:spPr>
          <a:xfrm rot="-10555174">
            <a:off x="295236" y="5962968"/>
            <a:ext cx="137116" cy="174197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" name="Google Shape;40;p5"/>
          <p:cNvSpPr/>
          <p:nvPr/>
        </p:nvSpPr>
        <p:spPr>
          <a:xfrm rot="-10555174">
            <a:off x="597349" y="6261389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" name="Google Shape;41;p5"/>
          <p:cNvSpPr/>
          <p:nvPr/>
        </p:nvSpPr>
        <p:spPr>
          <a:xfrm rot="-10555174">
            <a:off x="293090" y="6207932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5"/>
          <p:cNvSpPr txBox="1">
            <a:spLocks noGrp="1"/>
          </p:cNvSpPr>
          <p:nvPr>
            <p:ph type="ctrTitle"/>
          </p:nvPr>
        </p:nvSpPr>
        <p:spPr>
          <a:xfrm flipH="1">
            <a:off x="5508938" y="3831292"/>
            <a:ext cx="1560600" cy="60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subTitle" idx="1"/>
          </p:nvPr>
        </p:nvSpPr>
        <p:spPr>
          <a:xfrm flipH="1">
            <a:off x="4753250" y="4372967"/>
            <a:ext cx="2316300" cy="15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ctrTitle" idx="2"/>
          </p:nvPr>
        </p:nvSpPr>
        <p:spPr>
          <a:xfrm flipH="1">
            <a:off x="2074463" y="2387809"/>
            <a:ext cx="1817700" cy="60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3"/>
          </p:nvPr>
        </p:nvSpPr>
        <p:spPr>
          <a:xfrm flipH="1">
            <a:off x="2074475" y="2929500"/>
            <a:ext cx="2463900" cy="15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title" idx="4"/>
          </p:nvPr>
        </p:nvSpPr>
        <p:spPr>
          <a:xfrm>
            <a:off x="1699975" y="474833"/>
            <a:ext cx="5744100" cy="12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123292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6"/>
          <p:cNvSpPr txBox="1">
            <a:spLocks noGrp="1"/>
          </p:cNvSpPr>
          <p:nvPr>
            <p:ph type="title"/>
          </p:nvPr>
        </p:nvSpPr>
        <p:spPr>
          <a:xfrm>
            <a:off x="2103800" y="474200"/>
            <a:ext cx="4936500" cy="9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6"/>
          <p:cNvSpPr/>
          <p:nvPr/>
        </p:nvSpPr>
        <p:spPr>
          <a:xfrm>
            <a:off x="8389510" y="678545"/>
            <a:ext cx="242525" cy="52192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" name="Google Shape;50;p6"/>
          <p:cNvSpPr/>
          <p:nvPr/>
        </p:nvSpPr>
        <p:spPr>
          <a:xfrm>
            <a:off x="8662151" y="1026267"/>
            <a:ext cx="137116" cy="17419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" name="Google Shape;51;p6"/>
          <p:cNvSpPr/>
          <p:nvPr/>
        </p:nvSpPr>
        <p:spPr>
          <a:xfrm>
            <a:off x="8317881" y="506097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6"/>
          <p:cNvSpPr/>
          <p:nvPr/>
        </p:nvSpPr>
        <p:spPr>
          <a:xfrm>
            <a:off x="8133039" y="1109316"/>
            <a:ext cx="71682" cy="9115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" name="Google Shape;53;p6"/>
          <p:cNvSpPr/>
          <p:nvPr/>
        </p:nvSpPr>
        <p:spPr>
          <a:xfrm>
            <a:off x="8560349" y="1343506"/>
            <a:ext cx="71682" cy="90948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6"/>
          <p:cNvSpPr/>
          <p:nvPr/>
        </p:nvSpPr>
        <p:spPr>
          <a:xfrm>
            <a:off x="8722734" y="844089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" name="Google Shape;55;p6"/>
          <p:cNvSpPr/>
          <p:nvPr/>
        </p:nvSpPr>
        <p:spPr>
          <a:xfrm rot="-10555174">
            <a:off x="295236" y="5962968"/>
            <a:ext cx="137116" cy="174197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" name="Google Shape;56;p6"/>
          <p:cNvSpPr/>
          <p:nvPr/>
        </p:nvSpPr>
        <p:spPr>
          <a:xfrm rot="-10555174">
            <a:off x="597349" y="6261389"/>
            <a:ext cx="71618" cy="90780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" name="Google Shape;57;p6"/>
          <p:cNvSpPr/>
          <p:nvPr/>
        </p:nvSpPr>
        <p:spPr>
          <a:xfrm rot="-10555174">
            <a:off x="293090" y="6207932"/>
            <a:ext cx="71303" cy="90653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22648384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7"/>
          <p:cNvSpPr txBox="1">
            <a:spLocks noGrp="1"/>
          </p:cNvSpPr>
          <p:nvPr>
            <p:ph type="subTitle" idx="1"/>
          </p:nvPr>
        </p:nvSpPr>
        <p:spPr>
          <a:xfrm flipH="1">
            <a:off x="708912" y="1457600"/>
            <a:ext cx="7704000" cy="43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60" name="Google Shape;60;p7"/>
          <p:cNvSpPr txBox="1">
            <a:spLocks noGrp="1"/>
          </p:cNvSpPr>
          <p:nvPr>
            <p:ph type="title"/>
          </p:nvPr>
        </p:nvSpPr>
        <p:spPr>
          <a:xfrm>
            <a:off x="895400" y="471535"/>
            <a:ext cx="73533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857079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8"/>
          <p:cNvSpPr txBox="1">
            <a:spLocks noGrp="1"/>
          </p:cNvSpPr>
          <p:nvPr>
            <p:ph type="title"/>
          </p:nvPr>
        </p:nvSpPr>
        <p:spPr>
          <a:xfrm>
            <a:off x="1046575" y="2091367"/>
            <a:ext cx="7050900" cy="30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03856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70.xml"/><Relationship Id="rId18" Type="http://schemas.openxmlformats.org/officeDocument/2006/relationships/slideLayout" Target="../slideLayouts/slideLayout275.xml"/><Relationship Id="rId26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60.xml"/><Relationship Id="rId21" Type="http://schemas.openxmlformats.org/officeDocument/2006/relationships/slideLayout" Target="../slideLayouts/slideLayout278.xml"/><Relationship Id="rId34" Type="http://schemas.openxmlformats.org/officeDocument/2006/relationships/theme" Target="../theme/theme10.xml"/><Relationship Id="rId7" Type="http://schemas.openxmlformats.org/officeDocument/2006/relationships/slideLayout" Target="../slideLayouts/slideLayout264.xml"/><Relationship Id="rId12" Type="http://schemas.openxmlformats.org/officeDocument/2006/relationships/slideLayout" Target="../slideLayouts/slideLayout269.xml"/><Relationship Id="rId17" Type="http://schemas.openxmlformats.org/officeDocument/2006/relationships/slideLayout" Target="../slideLayouts/slideLayout274.xml"/><Relationship Id="rId25" Type="http://schemas.openxmlformats.org/officeDocument/2006/relationships/slideLayout" Target="../slideLayouts/slideLayout282.xml"/><Relationship Id="rId33" Type="http://schemas.openxmlformats.org/officeDocument/2006/relationships/slideLayout" Target="../slideLayouts/slideLayout290.xml"/><Relationship Id="rId2" Type="http://schemas.openxmlformats.org/officeDocument/2006/relationships/slideLayout" Target="../slideLayouts/slideLayout259.xml"/><Relationship Id="rId16" Type="http://schemas.openxmlformats.org/officeDocument/2006/relationships/slideLayout" Target="../slideLayouts/slideLayout273.xml"/><Relationship Id="rId20" Type="http://schemas.openxmlformats.org/officeDocument/2006/relationships/slideLayout" Target="../slideLayouts/slideLayout277.xml"/><Relationship Id="rId29" Type="http://schemas.openxmlformats.org/officeDocument/2006/relationships/slideLayout" Target="../slideLayouts/slideLayout286.xml"/><Relationship Id="rId1" Type="http://schemas.openxmlformats.org/officeDocument/2006/relationships/slideLayout" Target="../slideLayouts/slideLayout258.xml"/><Relationship Id="rId6" Type="http://schemas.openxmlformats.org/officeDocument/2006/relationships/slideLayout" Target="../slideLayouts/slideLayout263.xml"/><Relationship Id="rId11" Type="http://schemas.openxmlformats.org/officeDocument/2006/relationships/slideLayout" Target="../slideLayouts/slideLayout268.xml"/><Relationship Id="rId24" Type="http://schemas.openxmlformats.org/officeDocument/2006/relationships/slideLayout" Target="../slideLayouts/slideLayout281.xml"/><Relationship Id="rId32" Type="http://schemas.openxmlformats.org/officeDocument/2006/relationships/slideLayout" Target="../slideLayouts/slideLayout289.xml"/><Relationship Id="rId5" Type="http://schemas.openxmlformats.org/officeDocument/2006/relationships/slideLayout" Target="../slideLayouts/slideLayout262.xml"/><Relationship Id="rId15" Type="http://schemas.openxmlformats.org/officeDocument/2006/relationships/slideLayout" Target="../slideLayouts/slideLayout272.xml"/><Relationship Id="rId23" Type="http://schemas.openxmlformats.org/officeDocument/2006/relationships/slideLayout" Target="../slideLayouts/slideLayout280.xml"/><Relationship Id="rId28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67.xml"/><Relationship Id="rId19" Type="http://schemas.openxmlformats.org/officeDocument/2006/relationships/slideLayout" Target="../slideLayouts/slideLayout276.xml"/><Relationship Id="rId31" Type="http://schemas.openxmlformats.org/officeDocument/2006/relationships/slideLayout" Target="../slideLayouts/slideLayout288.xml"/><Relationship Id="rId4" Type="http://schemas.openxmlformats.org/officeDocument/2006/relationships/slideLayout" Target="../slideLayouts/slideLayout261.xml"/><Relationship Id="rId9" Type="http://schemas.openxmlformats.org/officeDocument/2006/relationships/slideLayout" Target="../slideLayouts/slideLayout266.xml"/><Relationship Id="rId14" Type="http://schemas.openxmlformats.org/officeDocument/2006/relationships/slideLayout" Target="../slideLayouts/slideLayout271.xml"/><Relationship Id="rId22" Type="http://schemas.openxmlformats.org/officeDocument/2006/relationships/slideLayout" Target="../slideLayouts/slideLayout279.xml"/><Relationship Id="rId27" Type="http://schemas.openxmlformats.org/officeDocument/2006/relationships/slideLayout" Target="../slideLayouts/slideLayout284.xml"/><Relationship Id="rId30" Type="http://schemas.openxmlformats.org/officeDocument/2006/relationships/slideLayout" Target="../slideLayouts/slideLayout287.xml"/><Relationship Id="rId8" Type="http://schemas.openxmlformats.org/officeDocument/2006/relationships/slideLayout" Target="../slideLayouts/slideLayout26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33" Type="http://schemas.openxmlformats.org/officeDocument/2006/relationships/slideLayout" Target="../slideLayouts/slideLayout59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29" Type="http://schemas.openxmlformats.org/officeDocument/2006/relationships/slideLayout" Target="../slideLayouts/slideLayout55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32" Type="http://schemas.openxmlformats.org/officeDocument/2006/relationships/slideLayout" Target="../slideLayouts/slideLayout58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31" Type="http://schemas.openxmlformats.org/officeDocument/2006/relationships/slideLayout" Target="../slideLayouts/slideLayout57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Relationship Id="rId30" Type="http://schemas.openxmlformats.org/officeDocument/2006/relationships/slideLayout" Target="../slideLayouts/slideLayout56.xml"/><Relationship Id="rId8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26" Type="http://schemas.openxmlformats.org/officeDocument/2006/relationships/slideLayout" Target="../slideLayouts/slideLayout85.xml"/><Relationship Id="rId3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80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5" Type="http://schemas.openxmlformats.org/officeDocument/2006/relationships/slideLayout" Target="../slideLayouts/slideLayout84.xml"/><Relationship Id="rId33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slideLayout" Target="../slideLayouts/slideLayout79.xml"/><Relationship Id="rId29" Type="http://schemas.openxmlformats.org/officeDocument/2006/relationships/slideLayout" Target="../slideLayouts/slideLayout88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24" Type="http://schemas.openxmlformats.org/officeDocument/2006/relationships/slideLayout" Target="../slideLayouts/slideLayout83.xml"/><Relationship Id="rId32" Type="http://schemas.openxmlformats.org/officeDocument/2006/relationships/slideLayout" Target="../slideLayouts/slideLayout91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23" Type="http://schemas.openxmlformats.org/officeDocument/2006/relationships/slideLayout" Target="../slideLayouts/slideLayout82.xml"/><Relationship Id="rId28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69.xml"/><Relationship Id="rId19" Type="http://schemas.openxmlformats.org/officeDocument/2006/relationships/slideLayout" Target="../slideLayouts/slideLayout78.xml"/><Relationship Id="rId31" Type="http://schemas.openxmlformats.org/officeDocument/2006/relationships/slideLayout" Target="../slideLayouts/slideLayout90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Relationship Id="rId22" Type="http://schemas.openxmlformats.org/officeDocument/2006/relationships/slideLayout" Target="../slideLayouts/slideLayout81.xml"/><Relationship Id="rId27" Type="http://schemas.openxmlformats.org/officeDocument/2006/relationships/slideLayout" Target="../slideLayouts/slideLayout86.xml"/><Relationship Id="rId30" Type="http://schemas.openxmlformats.org/officeDocument/2006/relationships/slideLayout" Target="../slideLayouts/slideLayout89.xml"/><Relationship Id="rId8" Type="http://schemas.openxmlformats.org/officeDocument/2006/relationships/slideLayout" Target="../slideLayouts/slideLayout6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26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5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28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Relationship Id="rId27" Type="http://schemas.openxmlformats.org/officeDocument/2006/relationships/slideLayout" Target="../slideLayouts/slideLayout11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3.xml"/><Relationship Id="rId18" Type="http://schemas.openxmlformats.org/officeDocument/2006/relationships/slideLayout" Target="../slideLayouts/slideLayout138.xml"/><Relationship Id="rId26" Type="http://schemas.openxmlformats.org/officeDocument/2006/relationships/slideLayout" Target="../slideLayouts/slideLayout146.xml"/><Relationship Id="rId21" Type="http://schemas.openxmlformats.org/officeDocument/2006/relationships/slideLayout" Target="../slideLayouts/slideLayout141.xml"/><Relationship Id="rId34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17" Type="http://schemas.openxmlformats.org/officeDocument/2006/relationships/slideLayout" Target="../slideLayouts/slideLayout137.xml"/><Relationship Id="rId25" Type="http://schemas.openxmlformats.org/officeDocument/2006/relationships/slideLayout" Target="../slideLayouts/slideLayout145.xml"/><Relationship Id="rId33" Type="http://schemas.openxmlformats.org/officeDocument/2006/relationships/slideLayout" Target="../slideLayouts/slideLayout153.xml"/><Relationship Id="rId2" Type="http://schemas.openxmlformats.org/officeDocument/2006/relationships/slideLayout" Target="../slideLayouts/slideLayout122.xml"/><Relationship Id="rId16" Type="http://schemas.openxmlformats.org/officeDocument/2006/relationships/slideLayout" Target="../slideLayouts/slideLayout136.xml"/><Relationship Id="rId20" Type="http://schemas.openxmlformats.org/officeDocument/2006/relationships/slideLayout" Target="../slideLayouts/slideLayout140.xml"/><Relationship Id="rId29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24" Type="http://schemas.openxmlformats.org/officeDocument/2006/relationships/slideLayout" Target="../slideLayouts/slideLayout144.xml"/><Relationship Id="rId32" Type="http://schemas.openxmlformats.org/officeDocument/2006/relationships/slideLayout" Target="../slideLayouts/slideLayout152.xml"/><Relationship Id="rId37" Type="http://schemas.openxmlformats.org/officeDocument/2006/relationships/theme" Target="../theme/theme6.xml"/><Relationship Id="rId5" Type="http://schemas.openxmlformats.org/officeDocument/2006/relationships/slideLayout" Target="../slideLayouts/slideLayout125.xml"/><Relationship Id="rId15" Type="http://schemas.openxmlformats.org/officeDocument/2006/relationships/slideLayout" Target="../slideLayouts/slideLayout135.xml"/><Relationship Id="rId23" Type="http://schemas.openxmlformats.org/officeDocument/2006/relationships/slideLayout" Target="../slideLayouts/slideLayout143.xml"/><Relationship Id="rId28" Type="http://schemas.openxmlformats.org/officeDocument/2006/relationships/slideLayout" Target="../slideLayouts/slideLayout148.xml"/><Relationship Id="rId36" Type="http://schemas.openxmlformats.org/officeDocument/2006/relationships/slideLayout" Target="../slideLayouts/slideLayout156.xml"/><Relationship Id="rId10" Type="http://schemas.openxmlformats.org/officeDocument/2006/relationships/slideLayout" Target="../slideLayouts/slideLayout130.xml"/><Relationship Id="rId19" Type="http://schemas.openxmlformats.org/officeDocument/2006/relationships/slideLayout" Target="../slideLayouts/slideLayout139.xml"/><Relationship Id="rId31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Relationship Id="rId14" Type="http://schemas.openxmlformats.org/officeDocument/2006/relationships/slideLayout" Target="../slideLayouts/slideLayout134.xml"/><Relationship Id="rId22" Type="http://schemas.openxmlformats.org/officeDocument/2006/relationships/slideLayout" Target="../slideLayouts/slideLayout142.xml"/><Relationship Id="rId27" Type="http://schemas.openxmlformats.org/officeDocument/2006/relationships/slideLayout" Target="../slideLayouts/slideLayout147.xml"/><Relationship Id="rId30" Type="http://schemas.openxmlformats.org/officeDocument/2006/relationships/slideLayout" Target="../slideLayouts/slideLayout150.xml"/><Relationship Id="rId35" Type="http://schemas.openxmlformats.org/officeDocument/2006/relationships/slideLayout" Target="../slideLayouts/slideLayout155.xml"/><Relationship Id="rId8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23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4.xml"/><Relationship Id="rId26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59.xml"/><Relationship Id="rId21" Type="http://schemas.openxmlformats.org/officeDocument/2006/relationships/slideLayout" Target="../slideLayouts/slideLayout177.xml"/><Relationship Id="rId34" Type="http://schemas.openxmlformats.org/officeDocument/2006/relationships/theme" Target="../theme/theme7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73.xml"/><Relationship Id="rId25" Type="http://schemas.openxmlformats.org/officeDocument/2006/relationships/slideLayout" Target="../slideLayouts/slideLayout181.xml"/><Relationship Id="rId33" Type="http://schemas.openxmlformats.org/officeDocument/2006/relationships/slideLayout" Target="../slideLayouts/slideLayout189.xml"/><Relationship Id="rId2" Type="http://schemas.openxmlformats.org/officeDocument/2006/relationships/slideLayout" Target="../slideLayouts/slideLayout158.xml"/><Relationship Id="rId16" Type="http://schemas.openxmlformats.org/officeDocument/2006/relationships/slideLayout" Target="../slideLayouts/slideLayout172.xml"/><Relationship Id="rId20" Type="http://schemas.openxmlformats.org/officeDocument/2006/relationships/slideLayout" Target="../slideLayouts/slideLayout176.xml"/><Relationship Id="rId29" Type="http://schemas.openxmlformats.org/officeDocument/2006/relationships/slideLayout" Target="../slideLayouts/slideLayout185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24" Type="http://schemas.openxmlformats.org/officeDocument/2006/relationships/slideLayout" Target="../slideLayouts/slideLayout180.xml"/><Relationship Id="rId32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61.xml"/><Relationship Id="rId15" Type="http://schemas.openxmlformats.org/officeDocument/2006/relationships/slideLayout" Target="../slideLayouts/slideLayout171.xml"/><Relationship Id="rId23" Type="http://schemas.openxmlformats.org/officeDocument/2006/relationships/slideLayout" Target="../slideLayouts/slideLayout179.xml"/><Relationship Id="rId28" Type="http://schemas.openxmlformats.org/officeDocument/2006/relationships/slideLayout" Target="../slideLayouts/slideLayout184.xml"/><Relationship Id="rId10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75.xml"/><Relationship Id="rId31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Relationship Id="rId22" Type="http://schemas.openxmlformats.org/officeDocument/2006/relationships/slideLayout" Target="../slideLayouts/slideLayout178.xml"/><Relationship Id="rId27" Type="http://schemas.openxmlformats.org/officeDocument/2006/relationships/slideLayout" Target="../slideLayouts/slideLayout183.xml"/><Relationship Id="rId30" Type="http://schemas.openxmlformats.org/officeDocument/2006/relationships/slideLayout" Target="../slideLayouts/slideLayout186.xml"/><Relationship Id="rId8" Type="http://schemas.openxmlformats.org/officeDocument/2006/relationships/slideLayout" Target="../slideLayouts/slideLayout164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2.xml"/><Relationship Id="rId18" Type="http://schemas.openxmlformats.org/officeDocument/2006/relationships/slideLayout" Target="../slideLayouts/slideLayout207.xml"/><Relationship Id="rId26" Type="http://schemas.openxmlformats.org/officeDocument/2006/relationships/slideLayout" Target="../slideLayouts/slideLayout215.xml"/><Relationship Id="rId21" Type="http://schemas.openxmlformats.org/officeDocument/2006/relationships/slideLayout" Target="../slideLayouts/slideLayout210.xml"/><Relationship Id="rId34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17" Type="http://schemas.openxmlformats.org/officeDocument/2006/relationships/slideLayout" Target="../slideLayouts/slideLayout206.xml"/><Relationship Id="rId25" Type="http://schemas.openxmlformats.org/officeDocument/2006/relationships/slideLayout" Target="../slideLayouts/slideLayout214.xml"/><Relationship Id="rId33" Type="http://schemas.openxmlformats.org/officeDocument/2006/relationships/slideLayout" Target="../slideLayouts/slideLayout222.xml"/><Relationship Id="rId38" Type="http://schemas.openxmlformats.org/officeDocument/2006/relationships/theme" Target="../theme/theme8.xml"/><Relationship Id="rId2" Type="http://schemas.openxmlformats.org/officeDocument/2006/relationships/slideLayout" Target="../slideLayouts/slideLayout191.xml"/><Relationship Id="rId16" Type="http://schemas.openxmlformats.org/officeDocument/2006/relationships/slideLayout" Target="../slideLayouts/slideLayout205.xml"/><Relationship Id="rId20" Type="http://schemas.openxmlformats.org/officeDocument/2006/relationships/slideLayout" Target="../slideLayouts/slideLayout209.xml"/><Relationship Id="rId29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24" Type="http://schemas.openxmlformats.org/officeDocument/2006/relationships/slideLayout" Target="../slideLayouts/slideLayout213.xml"/><Relationship Id="rId32" Type="http://schemas.openxmlformats.org/officeDocument/2006/relationships/slideLayout" Target="../slideLayouts/slideLayout221.xml"/><Relationship Id="rId37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194.xml"/><Relationship Id="rId15" Type="http://schemas.openxmlformats.org/officeDocument/2006/relationships/slideLayout" Target="../slideLayouts/slideLayout204.xml"/><Relationship Id="rId23" Type="http://schemas.openxmlformats.org/officeDocument/2006/relationships/slideLayout" Target="../slideLayouts/slideLayout212.xml"/><Relationship Id="rId28" Type="http://schemas.openxmlformats.org/officeDocument/2006/relationships/slideLayout" Target="../slideLayouts/slideLayout217.xml"/><Relationship Id="rId36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208.xml"/><Relationship Id="rId31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Relationship Id="rId14" Type="http://schemas.openxmlformats.org/officeDocument/2006/relationships/slideLayout" Target="../slideLayouts/slideLayout203.xml"/><Relationship Id="rId22" Type="http://schemas.openxmlformats.org/officeDocument/2006/relationships/slideLayout" Target="../slideLayouts/slideLayout211.xml"/><Relationship Id="rId27" Type="http://schemas.openxmlformats.org/officeDocument/2006/relationships/slideLayout" Target="../slideLayouts/slideLayout216.xml"/><Relationship Id="rId30" Type="http://schemas.openxmlformats.org/officeDocument/2006/relationships/slideLayout" Target="../slideLayouts/slideLayout219.xml"/><Relationship Id="rId35" Type="http://schemas.openxmlformats.org/officeDocument/2006/relationships/slideLayout" Target="../slideLayouts/slideLayout224.xml"/><Relationship Id="rId8" Type="http://schemas.openxmlformats.org/officeDocument/2006/relationships/slideLayout" Target="../slideLayouts/slideLayout197.xml"/><Relationship Id="rId3" Type="http://schemas.openxmlformats.org/officeDocument/2006/relationships/slideLayout" Target="../slideLayouts/slideLayout19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4.xml"/><Relationship Id="rId13" Type="http://schemas.openxmlformats.org/officeDocument/2006/relationships/slideLayout" Target="../slideLayouts/slideLayout239.xml"/><Relationship Id="rId18" Type="http://schemas.openxmlformats.org/officeDocument/2006/relationships/slideLayout" Target="../slideLayouts/slideLayout244.xml"/><Relationship Id="rId26" Type="http://schemas.openxmlformats.org/officeDocument/2006/relationships/slideLayout" Target="../slideLayouts/slideLayout252.xml"/><Relationship Id="rId3" Type="http://schemas.openxmlformats.org/officeDocument/2006/relationships/slideLayout" Target="../slideLayouts/slideLayout229.xml"/><Relationship Id="rId21" Type="http://schemas.openxmlformats.org/officeDocument/2006/relationships/slideLayout" Target="../slideLayouts/slideLayout247.xml"/><Relationship Id="rId7" Type="http://schemas.openxmlformats.org/officeDocument/2006/relationships/slideLayout" Target="../slideLayouts/slideLayout233.xml"/><Relationship Id="rId12" Type="http://schemas.openxmlformats.org/officeDocument/2006/relationships/slideLayout" Target="../slideLayouts/slideLayout238.xml"/><Relationship Id="rId17" Type="http://schemas.openxmlformats.org/officeDocument/2006/relationships/slideLayout" Target="../slideLayouts/slideLayout243.xml"/><Relationship Id="rId25" Type="http://schemas.openxmlformats.org/officeDocument/2006/relationships/slideLayout" Target="../slideLayouts/slideLayout251.xml"/><Relationship Id="rId2" Type="http://schemas.openxmlformats.org/officeDocument/2006/relationships/slideLayout" Target="../slideLayouts/slideLayout228.xml"/><Relationship Id="rId16" Type="http://schemas.openxmlformats.org/officeDocument/2006/relationships/slideLayout" Target="../slideLayouts/slideLayout242.xml"/><Relationship Id="rId20" Type="http://schemas.openxmlformats.org/officeDocument/2006/relationships/slideLayout" Target="../slideLayouts/slideLayout246.xml"/><Relationship Id="rId29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32.xml"/><Relationship Id="rId11" Type="http://schemas.openxmlformats.org/officeDocument/2006/relationships/slideLayout" Target="../slideLayouts/slideLayout237.xml"/><Relationship Id="rId24" Type="http://schemas.openxmlformats.org/officeDocument/2006/relationships/slideLayout" Target="../slideLayouts/slideLayout250.xml"/><Relationship Id="rId32" Type="http://schemas.openxmlformats.org/officeDocument/2006/relationships/theme" Target="../theme/theme9.xml"/><Relationship Id="rId5" Type="http://schemas.openxmlformats.org/officeDocument/2006/relationships/slideLayout" Target="../slideLayouts/slideLayout231.xml"/><Relationship Id="rId15" Type="http://schemas.openxmlformats.org/officeDocument/2006/relationships/slideLayout" Target="../slideLayouts/slideLayout241.xml"/><Relationship Id="rId23" Type="http://schemas.openxmlformats.org/officeDocument/2006/relationships/slideLayout" Target="../slideLayouts/slideLayout249.xml"/><Relationship Id="rId28" Type="http://schemas.openxmlformats.org/officeDocument/2006/relationships/slideLayout" Target="../slideLayouts/slideLayout254.xml"/><Relationship Id="rId10" Type="http://schemas.openxmlformats.org/officeDocument/2006/relationships/slideLayout" Target="../slideLayouts/slideLayout236.xml"/><Relationship Id="rId19" Type="http://schemas.openxmlformats.org/officeDocument/2006/relationships/slideLayout" Target="../slideLayouts/slideLayout245.xml"/><Relationship Id="rId31" Type="http://schemas.openxmlformats.org/officeDocument/2006/relationships/slideLayout" Target="../slideLayouts/slideLayout257.xml"/><Relationship Id="rId4" Type="http://schemas.openxmlformats.org/officeDocument/2006/relationships/slideLayout" Target="../slideLayouts/slideLayout230.xml"/><Relationship Id="rId9" Type="http://schemas.openxmlformats.org/officeDocument/2006/relationships/slideLayout" Target="../slideLayouts/slideLayout235.xml"/><Relationship Id="rId14" Type="http://schemas.openxmlformats.org/officeDocument/2006/relationships/slideLayout" Target="../slideLayouts/slideLayout240.xml"/><Relationship Id="rId22" Type="http://schemas.openxmlformats.org/officeDocument/2006/relationships/slideLayout" Target="../slideLayouts/slideLayout248.xml"/><Relationship Id="rId27" Type="http://schemas.openxmlformats.org/officeDocument/2006/relationships/slideLayout" Target="../slideLayouts/slideLayout253.xml"/><Relationship Id="rId30" Type="http://schemas.openxmlformats.org/officeDocument/2006/relationships/slideLayout" Target="../slideLayouts/slideLayout2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97699B-48B7-4073-9405-3FCDD293372A}" type="datetimeFigureOut">
              <a:rPr lang="en-US" smtClean="0"/>
              <a:t>3/23/2023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2258D-D283-47C4-A79F-AC09609C2C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149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2631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71" r:id="rId1"/>
    <p:sldLayoutId id="2147484072" r:id="rId2"/>
    <p:sldLayoutId id="2147484073" r:id="rId3"/>
    <p:sldLayoutId id="2147484074" r:id="rId4"/>
    <p:sldLayoutId id="2147484075" r:id="rId5"/>
    <p:sldLayoutId id="2147484076" r:id="rId6"/>
    <p:sldLayoutId id="2147484077" r:id="rId7"/>
    <p:sldLayoutId id="2147484078" r:id="rId8"/>
    <p:sldLayoutId id="2147484079" r:id="rId9"/>
    <p:sldLayoutId id="2147484080" r:id="rId10"/>
    <p:sldLayoutId id="2147484081" r:id="rId11"/>
    <p:sldLayoutId id="2147484082" r:id="rId12"/>
    <p:sldLayoutId id="2147484083" r:id="rId13"/>
    <p:sldLayoutId id="2147484084" r:id="rId14"/>
    <p:sldLayoutId id="2147484085" r:id="rId15"/>
    <p:sldLayoutId id="2147484086" r:id="rId16"/>
    <p:sldLayoutId id="2147484087" r:id="rId17"/>
    <p:sldLayoutId id="2147484088" r:id="rId18"/>
    <p:sldLayoutId id="2147484089" r:id="rId19"/>
    <p:sldLayoutId id="2147484090" r:id="rId20"/>
    <p:sldLayoutId id="2147484091" r:id="rId21"/>
    <p:sldLayoutId id="2147484092" r:id="rId22"/>
    <p:sldLayoutId id="2147484093" r:id="rId23"/>
    <p:sldLayoutId id="2147484094" r:id="rId24"/>
    <p:sldLayoutId id="2147484095" r:id="rId25"/>
    <p:sldLayoutId id="2147484096" r:id="rId26"/>
    <p:sldLayoutId id="2147484097" r:id="rId27"/>
    <p:sldLayoutId id="2147484098" r:id="rId28"/>
    <p:sldLayoutId id="2147484099" r:id="rId29"/>
    <p:sldLayoutId id="2147484100" r:id="rId30"/>
    <p:sldLayoutId id="2147484101" r:id="rId31"/>
    <p:sldLayoutId id="2147484102" r:id="rId32"/>
    <p:sldLayoutId id="214748410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6131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564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36973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663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  <p:sldLayoutId id="2147483718" r:id="rId29"/>
    <p:sldLayoutId id="2147483719" r:id="rId30"/>
    <p:sldLayoutId id="2147483720" r:id="rId31"/>
    <p:sldLayoutId id="2147483721" r:id="rId32"/>
    <p:sldLayoutId id="2147483722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12762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  <p:sldLayoutId id="2147483742" r:id="rId19"/>
    <p:sldLayoutId id="2147483743" r:id="rId20"/>
    <p:sldLayoutId id="2147483744" r:id="rId21"/>
    <p:sldLayoutId id="2147483745" r:id="rId22"/>
    <p:sldLayoutId id="2147483746" r:id="rId23"/>
    <p:sldLayoutId id="2147483747" r:id="rId24"/>
    <p:sldLayoutId id="2147483748" r:id="rId25"/>
    <p:sldLayoutId id="2147483749" r:id="rId26"/>
    <p:sldLayoutId id="2147483750" r:id="rId27"/>
    <p:sldLayoutId id="2147483751" r:id="rId28"/>
    <p:sldLayoutId id="2147483752" r:id="rId29"/>
    <p:sldLayoutId id="2147483753" r:id="rId30"/>
    <p:sldLayoutId id="2147483754" r:id="rId31"/>
    <p:sldLayoutId id="2147483755" r:id="rId32"/>
    <p:sldLayoutId id="2147483756" r:id="rId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thiti Medium"/>
              <a:buChar char="●"/>
              <a:defRPr sz="18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thiti Medium"/>
              <a:buChar char="○"/>
              <a:defRPr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●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○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●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○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18298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1" r:id="rId24"/>
    <p:sldLayoutId id="2147483782" r:id="rId25"/>
    <p:sldLayoutId id="2147483783" r:id="rId26"/>
    <p:sldLayoutId id="2147483784" r:id="rId27"/>
    <p:sldLayoutId id="2147483785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"/>
              <a:buNone/>
              <a:defRPr sz="3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556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4856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  <p:sldLayoutId id="2147483801" r:id="rId15"/>
    <p:sldLayoutId id="2147483802" r:id="rId16"/>
    <p:sldLayoutId id="2147483803" r:id="rId17"/>
    <p:sldLayoutId id="2147483804" r:id="rId18"/>
    <p:sldLayoutId id="2147483805" r:id="rId19"/>
    <p:sldLayoutId id="2147483806" r:id="rId20"/>
    <p:sldLayoutId id="2147483807" r:id="rId21"/>
    <p:sldLayoutId id="2147483808" r:id="rId22"/>
    <p:sldLayoutId id="2147483809" r:id="rId23"/>
    <p:sldLayoutId id="2147483810" r:id="rId24"/>
    <p:sldLayoutId id="2147483811" r:id="rId25"/>
    <p:sldLayoutId id="2147483812" r:id="rId26"/>
    <p:sldLayoutId id="2147483813" r:id="rId27"/>
    <p:sldLayoutId id="2147483814" r:id="rId28"/>
    <p:sldLayoutId id="2147483815" r:id="rId29"/>
    <p:sldLayoutId id="2147483816" r:id="rId30"/>
    <p:sldLayoutId id="2147483817" r:id="rId31"/>
    <p:sldLayoutId id="2147483818" r:id="rId32"/>
    <p:sldLayoutId id="2147483819" r:id="rId33"/>
    <p:sldLayoutId id="2147483820" r:id="rId34"/>
    <p:sldLayoutId id="2147483821" r:id="rId35"/>
    <p:sldLayoutId id="2147483822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>
          <p15:clr>
            <a:srgbClr val="EA4335"/>
          </p15:clr>
        </p15:guide>
        <p15:guide id="3" pos="5760">
          <p15:clr>
            <a:srgbClr val="EA4335"/>
          </p15:clr>
        </p15:guide>
        <p15:guide id="4" pos="449">
          <p15:clr>
            <a:srgbClr val="EA4335"/>
          </p15:clr>
        </p15:guide>
        <p15:guide id="5" pos="5311">
          <p15:clr>
            <a:srgbClr val="EA4335"/>
          </p15:clr>
        </p15:guide>
        <p15:guide id="6" orient="horz" pos="1620">
          <p15:clr>
            <a:srgbClr val="EA4335"/>
          </p15:clr>
        </p15:guide>
        <p15:guide id="7" orient="horz" pos="340">
          <p15:clr>
            <a:srgbClr val="EA4335"/>
          </p15:clr>
        </p15:guide>
        <p15:guide id="8" orient="horz">
          <p15:clr>
            <a:srgbClr val="EA4335"/>
          </p15:clr>
        </p15:guide>
        <p15:guide id="9" orient="horz" pos="2897">
          <p15:clr>
            <a:srgbClr val="EA4335"/>
          </p15:clr>
        </p15:guide>
        <p15:guide id="10" orient="horz" pos="3237">
          <p15:clr>
            <a:srgbClr val="EA4335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98930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  <p:sldLayoutId id="2147483835" r:id="rId12"/>
    <p:sldLayoutId id="2147483836" r:id="rId13"/>
    <p:sldLayoutId id="2147483837" r:id="rId14"/>
    <p:sldLayoutId id="2147483838" r:id="rId15"/>
    <p:sldLayoutId id="2147483839" r:id="rId16"/>
    <p:sldLayoutId id="2147483840" r:id="rId17"/>
    <p:sldLayoutId id="2147483841" r:id="rId18"/>
    <p:sldLayoutId id="2147483842" r:id="rId19"/>
    <p:sldLayoutId id="2147483843" r:id="rId20"/>
    <p:sldLayoutId id="2147483844" r:id="rId21"/>
    <p:sldLayoutId id="2147483845" r:id="rId22"/>
    <p:sldLayoutId id="2147483846" r:id="rId23"/>
    <p:sldLayoutId id="2147483847" r:id="rId24"/>
    <p:sldLayoutId id="2147483848" r:id="rId25"/>
    <p:sldLayoutId id="2147483849" r:id="rId26"/>
    <p:sldLayoutId id="2147483850" r:id="rId27"/>
    <p:sldLayoutId id="2147483851" r:id="rId28"/>
    <p:sldLayoutId id="2147483852" r:id="rId29"/>
    <p:sldLayoutId id="2147483853" r:id="rId30"/>
    <p:sldLayoutId id="2147483854" r:id="rId31"/>
    <p:sldLayoutId id="2147483855" r:id="rId32"/>
    <p:sldLayoutId id="214748385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EDA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ouse Memoirs"/>
              <a:buNone/>
              <a:defRPr sz="2800">
                <a:solidFill>
                  <a:schemeClr val="accent6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Catamaran"/>
              <a:buChar char="●"/>
              <a:defRPr sz="1800"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●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●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85339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  <p:sldLayoutId id="2147483869" r:id="rId12"/>
    <p:sldLayoutId id="2147483870" r:id="rId13"/>
    <p:sldLayoutId id="2147483871" r:id="rId14"/>
    <p:sldLayoutId id="2147483872" r:id="rId15"/>
    <p:sldLayoutId id="2147483873" r:id="rId16"/>
    <p:sldLayoutId id="2147483874" r:id="rId17"/>
    <p:sldLayoutId id="2147483875" r:id="rId18"/>
    <p:sldLayoutId id="2147483876" r:id="rId19"/>
    <p:sldLayoutId id="2147483877" r:id="rId20"/>
    <p:sldLayoutId id="2147483878" r:id="rId21"/>
    <p:sldLayoutId id="2147483879" r:id="rId22"/>
    <p:sldLayoutId id="2147483880" r:id="rId23"/>
    <p:sldLayoutId id="2147483881" r:id="rId24"/>
    <p:sldLayoutId id="2147483882" r:id="rId25"/>
    <p:sldLayoutId id="2147483883" r:id="rId26"/>
    <p:sldLayoutId id="2147483884" r:id="rId27"/>
    <p:sldLayoutId id="2147483885" r:id="rId28"/>
    <p:sldLayoutId id="2147483886" r:id="rId29"/>
    <p:sldLayoutId id="2147483887" r:id="rId30"/>
    <p:sldLayoutId id="2147483888" r:id="rId31"/>
    <p:sldLayoutId id="2147483889" r:id="rId32"/>
    <p:sldLayoutId id="2147483890" r:id="rId33"/>
    <p:sldLayoutId id="2147483891" r:id="rId34"/>
    <p:sldLayoutId id="2147483892" r:id="rId35"/>
    <p:sldLayoutId id="2147483893" r:id="rId36"/>
    <p:sldLayoutId id="2147483894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FD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30025" y="303967"/>
            <a:ext cx="7028400" cy="6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30025" y="2488933"/>
            <a:ext cx="4433100" cy="23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53117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  <p:sldLayoutId id="2147483915" r:id="rId20"/>
    <p:sldLayoutId id="2147483916" r:id="rId21"/>
    <p:sldLayoutId id="2147483917" r:id="rId22"/>
    <p:sldLayoutId id="2147483918" r:id="rId23"/>
    <p:sldLayoutId id="2147483919" r:id="rId24"/>
    <p:sldLayoutId id="2147483920" r:id="rId25"/>
    <p:sldLayoutId id="2147483921" r:id="rId26"/>
    <p:sldLayoutId id="2147483922" r:id="rId27"/>
    <p:sldLayoutId id="2147483923" r:id="rId28"/>
    <p:sldLayoutId id="2147483924" r:id="rId29"/>
    <p:sldLayoutId id="2147483925" r:id="rId30"/>
    <p:sldLayoutId id="2147483926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9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1.xml"/><Relationship Id="rId4" Type="http://schemas.openxmlformats.org/officeDocument/2006/relationships/image" Target="../media/image27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5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3.xml"/><Relationship Id="rId4" Type="http://schemas.openxmlformats.org/officeDocument/2006/relationships/image" Target="../media/image3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9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media" Target="../media/media2.mp3"/><Relationship Id="rId7" Type="http://schemas.openxmlformats.org/officeDocument/2006/relationships/image" Target="../media/image5.jp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audio1.wav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9.png"/><Relationship Id="rId4" Type="http://schemas.openxmlformats.org/officeDocument/2006/relationships/audio" Target="../media/media2.mp3"/><Relationship Id="rId9" Type="http://schemas.openxmlformats.org/officeDocument/2006/relationships/image" Target="../media/image7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4.gif"/><Relationship Id="rId3" Type="http://schemas.microsoft.com/office/2007/relationships/media" Target="../media/media1.mp3"/><Relationship Id="rId7" Type="http://schemas.openxmlformats.org/officeDocument/2006/relationships/image" Target="../media/image11.png"/><Relationship Id="rId12" Type="http://schemas.openxmlformats.org/officeDocument/2006/relationships/image" Target="../media/image4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0.png"/><Relationship Id="rId11" Type="http://schemas.openxmlformats.org/officeDocument/2006/relationships/image" Target="../media/image13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9.png"/><Relationship Id="rId4" Type="http://schemas.openxmlformats.org/officeDocument/2006/relationships/audio" Target="../media/media1.mp3"/><Relationship Id="rId9" Type="http://schemas.openxmlformats.org/officeDocument/2006/relationships/image" Target="../media/image7.gif"/><Relationship Id="rId14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4.gif"/><Relationship Id="rId3" Type="http://schemas.microsoft.com/office/2007/relationships/media" Target="../media/media1.mp3"/><Relationship Id="rId7" Type="http://schemas.openxmlformats.org/officeDocument/2006/relationships/image" Target="../media/image16.png"/><Relationship Id="rId12" Type="http://schemas.openxmlformats.org/officeDocument/2006/relationships/image" Target="../media/image4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5.png"/><Relationship Id="rId11" Type="http://schemas.openxmlformats.org/officeDocument/2006/relationships/image" Target="../media/image13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9.png"/><Relationship Id="rId4" Type="http://schemas.openxmlformats.org/officeDocument/2006/relationships/audio" Target="../media/media1.mp3"/><Relationship Id="rId9" Type="http://schemas.openxmlformats.org/officeDocument/2006/relationships/image" Target="../media/image7.gif"/><Relationship Id="rId14" Type="http://schemas.openxmlformats.org/officeDocument/2006/relationships/image" Target="../media/image4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14.gif"/><Relationship Id="rId3" Type="http://schemas.microsoft.com/office/2007/relationships/media" Target="../media/media1.mp3"/><Relationship Id="rId7" Type="http://schemas.openxmlformats.org/officeDocument/2006/relationships/image" Target="../media/image35.png"/><Relationship Id="rId12" Type="http://schemas.openxmlformats.org/officeDocument/2006/relationships/image" Target="../media/image5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34.png"/><Relationship Id="rId11" Type="http://schemas.openxmlformats.org/officeDocument/2006/relationships/image" Target="../media/image13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9.png"/><Relationship Id="rId4" Type="http://schemas.openxmlformats.org/officeDocument/2006/relationships/audio" Target="../media/media1.mp3"/><Relationship Id="rId9" Type="http://schemas.openxmlformats.org/officeDocument/2006/relationships/image" Target="../media/image7.gif"/><Relationship Id="rId14" Type="http://schemas.openxmlformats.org/officeDocument/2006/relationships/image" Target="../media/image5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14.gif"/><Relationship Id="rId3" Type="http://schemas.microsoft.com/office/2007/relationships/media" Target="../media/media1.mp3"/><Relationship Id="rId7" Type="http://schemas.openxmlformats.org/officeDocument/2006/relationships/image" Target="../media/image38.png"/><Relationship Id="rId12" Type="http://schemas.openxmlformats.org/officeDocument/2006/relationships/image" Target="../media/image5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37.png"/><Relationship Id="rId11" Type="http://schemas.openxmlformats.org/officeDocument/2006/relationships/image" Target="../media/image13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9.png"/><Relationship Id="rId4" Type="http://schemas.openxmlformats.org/officeDocument/2006/relationships/audio" Target="../media/media1.mp3"/><Relationship Id="rId9" Type="http://schemas.openxmlformats.org/officeDocument/2006/relationships/image" Target="../media/image7.gif"/><Relationship Id="rId14" Type="http://schemas.openxmlformats.org/officeDocument/2006/relationships/image" Target="../media/image5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gif"/><Relationship Id="rId18" Type="http://schemas.openxmlformats.org/officeDocument/2006/relationships/image" Target="../media/image14.gif"/><Relationship Id="rId3" Type="http://schemas.microsoft.com/office/2007/relationships/media" Target="../media/media4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gif"/><Relationship Id="rId17" Type="http://schemas.openxmlformats.org/officeDocument/2006/relationships/image" Target="../media/image64.png"/><Relationship Id="rId2" Type="http://schemas.openxmlformats.org/officeDocument/2006/relationships/audio" Target="../media/media3.mp3"/><Relationship Id="rId16" Type="http://schemas.openxmlformats.org/officeDocument/2006/relationships/image" Target="../media/image13.png"/><Relationship Id="rId1" Type="http://schemas.microsoft.com/office/2007/relationships/media" Target="../media/media3.mp3"/><Relationship Id="rId6" Type="http://schemas.openxmlformats.org/officeDocument/2006/relationships/audio" Target="../media/media1.mp3"/><Relationship Id="rId11" Type="http://schemas.openxmlformats.org/officeDocument/2006/relationships/image" Target="../media/image7.gif"/><Relationship Id="rId5" Type="http://schemas.microsoft.com/office/2007/relationships/media" Target="../media/media1.mp3"/><Relationship Id="rId15" Type="http://schemas.openxmlformats.org/officeDocument/2006/relationships/image" Target="../media/image9.png"/><Relationship Id="rId10" Type="http://schemas.openxmlformats.org/officeDocument/2006/relationships/image" Target="../media/image44.png"/><Relationship Id="rId19" Type="http://schemas.openxmlformats.org/officeDocument/2006/relationships/image" Target="../media/image65.png"/><Relationship Id="rId4" Type="http://schemas.openxmlformats.org/officeDocument/2006/relationships/audio" Target="../media/media4.mp3"/><Relationship Id="rId9" Type="http://schemas.openxmlformats.org/officeDocument/2006/relationships/image" Target="../media/image43.png"/><Relationship Id="rId14" Type="http://schemas.openxmlformats.org/officeDocument/2006/relationships/image" Target="../media/image47.gi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8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4.jf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fif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fif"/><Relationship Id="rId1" Type="http://schemas.openxmlformats.org/officeDocument/2006/relationships/slideLayout" Target="../slideLayouts/slideLayout6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81591" y="1820333"/>
            <a:ext cx="5381911" cy="169196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endParaRPr lang="en-US" sz="6000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  <a:p>
            <a:pPr algn="ctr" defTabSz="914378">
              <a:buClr>
                <a:srgbClr val="000000"/>
              </a:buClr>
            </a:pPr>
            <a:r>
              <a:rPr lang="en-US" sz="6000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KHỞI ĐỘNG</a:t>
            </a:r>
          </a:p>
          <a:p>
            <a:pPr algn="ctr" defTabSz="914378">
              <a:buClr>
                <a:srgbClr val="000000"/>
              </a:buClr>
            </a:pPr>
            <a:endParaRPr lang="en-US" sz="6000" kern="0" dirty="0">
              <a:solidFill>
                <a:srgbClr val="FF0000"/>
              </a:solidFill>
              <a:latin typeface="Circle" panose="020B0703020102020204" pitchFamily="34" charset="0"/>
              <a:sym typeface="Arial"/>
            </a:endParaRPr>
          </a:p>
        </p:txBody>
      </p:sp>
      <p:grpSp>
        <p:nvGrpSpPr>
          <p:cNvPr id="221" name="Google Shape;1139;p50">
            <a:extLst>
              <a:ext uri="{FF2B5EF4-FFF2-40B4-BE49-F238E27FC236}">
                <a16:creationId xmlns:a16="http://schemas.microsoft.com/office/drawing/2014/main" id="{4D8372FB-2B2A-451A-848B-17B08DA14DB3}"/>
              </a:ext>
            </a:extLst>
          </p:cNvPr>
          <p:cNvGrpSpPr/>
          <p:nvPr/>
        </p:nvGrpSpPr>
        <p:grpSpPr>
          <a:xfrm rot="2966651">
            <a:off x="154246" y="-315723"/>
            <a:ext cx="1674732" cy="2202226"/>
            <a:chOff x="6414475" y="2335775"/>
            <a:chExt cx="958950" cy="1331075"/>
          </a:xfrm>
        </p:grpSpPr>
        <p:sp>
          <p:nvSpPr>
            <p:cNvPr id="222" name="Google Shape;1140;p50">
              <a:extLst>
                <a:ext uri="{FF2B5EF4-FFF2-40B4-BE49-F238E27FC236}">
                  <a16:creationId xmlns:a16="http://schemas.microsoft.com/office/drawing/2014/main" id="{7DC1BB8A-6C38-41B8-9D96-EDAEC1A89A94}"/>
                </a:ext>
              </a:extLst>
            </p:cNvPr>
            <p:cNvSpPr/>
            <p:nvPr/>
          </p:nvSpPr>
          <p:spPr>
            <a:xfrm>
              <a:off x="6690702" y="2728522"/>
              <a:ext cx="381465" cy="355023"/>
            </a:xfrm>
            <a:custGeom>
              <a:avLst/>
              <a:gdLst/>
              <a:ahLst/>
              <a:cxnLst/>
              <a:rect l="l" t="t" r="r" b="b"/>
              <a:pathLst>
                <a:path w="2164" h="2014" extrusionOk="0">
                  <a:moveTo>
                    <a:pt x="2164" y="1"/>
                  </a:moveTo>
                  <a:lnTo>
                    <a:pt x="109" y="677"/>
                  </a:lnTo>
                  <a:lnTo>
                    <a:pt x="0" y="1868"/>
                  </a:lnTo>
                  <a:lnTo>
                    <a:pt x="635" y="2006"/>
                  </a:lnTo>
                  <a:cubicBezTo>
                    <a:pt x="678" y="2011"/>
                    <a:pt x="721" y="2014"/>
                    <a:pt x="764" y="2014"/>
                  </a:cubicBezTo>
                  <a:cubicBezTo>
                    <a:pt x="1540" y="2014"/>
                    <a:pt x="2164" y="1120"/>
                    <a:pt x="2164" y="1120"/>
                  </a:cubicBezTo>
                  <a:lnTo>
                    <a:pt x="21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3" name="Google Shape;1141;p50">
              <a:extLst>
                <a:ext uri="{FF2B5EF4-FFF2-40B4-BE49-F238E27FC236}">
                  <a16:creationId xmlns:a16="http://schemas.microsoft.com/office/drawing/2014/main" id="{6943BAD2-6068-4209-A492-DA763BBAC1EC}"/>
                </a:ext>
              </a:extLst>
            </p:cNvPr>
            <p:cNvSpPr/>
            <p:nvPr/>
          </p:nvSpPr>
          <p:spPr>
            <a:xfrm>
              <a:off x="6690702" y="3001048"/>
              <a:ext cx="390278" cy="369478"/>
            </a:xfrm>
            <a:custGeom>
              <a:avLst/>
              <a:gdLst/>
              <a:ahLst/>
              <a:cxnLst/>
              <a:rect l="l" t="t" r="r" b="b"/>
              <a:pathLst>
                <a:path w="2214" h="2096" extrusionOk="0">
                  <a:moveTo>
                    <a:pt x="2164" y="0"/>
                  </a:moveTo>
                  <a:lnTo>
                    <a:pt x="0" y="597"/>
                  </a:lnTo>
                  <a:lnTo>
                    <a:pt x="389" y="1980"/>
                  </a:lnTo>
                  <a:lnTo>
                    <a:pt x="639" y="2089"/>
                  </a:lnTo>
                  <a:cubicBezTo>
                    <a:pt x="675" y="2093"/>
                    <a:pt x="711" y="2095"/>
                    <a:pt x="747" y="2095"/>
                  </a:cubicBezTo>
                  <a:cubicBezTo>
                    <a:pt x="1541" y="2095"/>
                    <a:pt x="2214" y="986"/>
                    <a:pt x="2214" y="986"/>
                  </a:cubicBezTo>
                  <a:lnTo>
                    <a:pt x="21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4" name="Google Shape;1142;p50">
              <a:extLst>
                <a:ext uri="{FF2B5EF4-FFF2-40B4-BE49-F238E27FC236}">
                  <a16:creationId xmlns:a16="http://schemas.microsoft.com/office/drawing/2014/main" id="{D5026C10-E9FC-4D19-B82A-C830C4B394E9}"/>
                </a:ext>
              </a:extLst>
            </p:cNvPr>
            <p:cNvSpPr/>
            <p:nvPr/>
          </p:nvSpPr>
          <p:spPr>
            <a:xfrm>
              <a:off x="6812862" y="2335775"/>
              <a:ext cx="165877" cy="89373"/>
            </a:xfrm>
            <a:custGeom>
              <a:avLst/>
              <a:gdLst/>
              <a:ahLst/>
              <a:cxnLst/>
              <a:rect l="l" t="t" r="r" b="b"/>
              <a:pathLst>
                <a:path w="941" h="507" extrusionOk="0">
                  <a:moveTo>
                    <a:pt x="474" y="0"/>
                  </a:moveTo>
                  <a:cubicBezTo>
                    <a:pt x="288" y="0"/>
                    <a:pt x="116" y="252"/>
                    <a:pt x="1" y="478"/>
                  </a:cubicBezTo>
                  <a:cubicBezTo>
                    <a:pt x="115" y="497"/>
                    <a:pt x="231" y="506"/>
                    <a:pt x="348" y="506"/>
                  </a:cubicBezTo>
                  <a:cubicBezTo>
                    <a:pt x="546" y="506"/>
                    <a:pt x="746" y="479"/>
                    <a:pt x="940" y="424"/>
                  </a:cubicBezTo>
                  <a:cubicBezTo>
                    <a:pt x="832" y="236"/>
                    <a:pt x="686" y="48"/>
                    <a:pt x="523" y="6"/>
                  </a:cubicBezTo>
                  <a:cubicBezTo>
                    <a:pt x="506" y="2"/>
                    <a:pt x="490" y="0"/>
                    <a:pt x="474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5" name="Google Shape;1143;p50">
              <a:extLst>
                <a:ext uri="{FF2B5EF4-FFF2-40B4-BE49-F238E27FC236}">
                  <a16:creationId xmlns:a16="http://schemas.microsoft.com/office/drawing/2014/main" id="{12D6F7D4-D270-4A43-828C-B71FB35FFBA4}"/>
                </a:ext>
              </a:extLst>
            </p:cNvPr>
            <p:cNvSpPr/>
            <p:nvPr/>
          </p:nvSpPr>
          <p:spPr>
            <a:xfrm>
              <a:off x="6785539" y="2411222"/>
              <a:ext cx="229337" cy="183505"/>
            </a:xfrm>
            <a:custGeom>
              <a:avLst/>
              <a:gdLst/>
              <a:ahLst/>
              <a:cxnLst/>
              <a:rect l="l" t="t" r="r" b="b"/>
              <a:pathLst>
                <a:path w="1301" h="1041" extrusionOk="0">
                  <a:moveTo>
                    <a:pt x="1095" y="0"/>
                  </a:moveTo>
                  <a:cubicBezTo>
                    <a:pt x="907" y="54"/>
                    <a:pt x="712" y="82"/>
                    <a:pt x="517" y="82"/>
                  </a:cubicBezTo>
                  <a:cubicBezTo>
                    <a:pt x="396" y="82"/>
                    <a:pt x="275" y="71"/>
                    <a:pt x="156" y="50"/>
                  </a:cubicBezTo>
                  <a:cubicBezTo>
                    <a:pt x="97" y="167"/>
                    <a:pt x="43" y="288"/>
                    <a:pt x="1" y="410"/>
                  </a:cubicBezTo>
                  <a:lnTo>
                    <a:pt x="302" y="1040"/>
                  </a:lnTo>
                  <a:lnTo>
                    <a:pt x="1158" y="852"/>
                  </a:lnTo>
                  <a:lnTo>
                    <a:pt x="1300" y="451"/>
                  </a:lnTo>
                  <a:cubicBezTo>
                    <a:pt x="1246" y="293"/>
                    <a:pt x="1175" y="142"/>
                    <a:pt x="1095" y="0"/>
                  </a:cubicBezTo>
                  <a:close/>
                </a:path>
              </a:pathLst>
            </a:custGeom>
            <a:solidFill>
              <a:srgbClr val="FBD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6" name="Google Shape;1144;p50">
              <a:extLst>
                <a:ext uri="{FF2B5EF4-FFF2-40B4-BE49-F238E27FC236}">
                  <a16:creationId xmlns:a16="http://schemas.microsoft.com/office/drawing/2014/main" id="{E4AD9D36-4AF0-4AE2-8900-7FF9140BDA4D}"/>
                </a:ext>
              </a:extLst>
            </p:cNvPr>
            <p:cNvSpPr/>
            <p:nvPr/>
          </p:nvSpPr>
          <p:spPr>
            <a:xfrm>
              <a:off x="6786421" y="3547334"/>
              <a:ext cx="216645" cy="119516"/>
            </a:xfrm>
            <a:custGeom>
              <a:avLst/>
              <a:gdLst/>
              <a:ahLst/>
              <a:cxnLst/>
              <a:rect l="l" t="t" r="r" b="b"/>
              <a:pathLst>
                <a:path w="1229" h="678" extrusionOk="0">
                  <a:moveTo>
                    <a:pt x="823" y="0"/>
                  </a:moveTo>
                  <a:cubicBezTo>
                    <a:pt x="531" y="163"/>
                    <a:pt x="251" y="360"/>
                    <a:pt x="0" y="585"/>
                  </a:cubicBezTo>
                  <a:cubicBezTo>
                    <a:pt x="29" y="606"/>
                    <a:pt x="67" y="627"/>
                    <a:pt x="109" y="639"/>
                  </a:cubicBezTo>
                  <a:cubicBezTo>
                    <a:pt x="180" y="667"/>
                    <a:pt x="312" y="677"/>
                    <a:pt x="464" y="677"/>
                  </a:cubicBezTo>
                  <a:cubicBezTo>
                    <a:pt x="615" y="677"/>
                    <a:pt x="785" y="667"/>
                    <a:pt x="932" y="652"/>
                  </a:cubicBezTo>
                  <a:cubicBezTo>
                    <a:pt x="1228" y="619"/>
                    <a:pt x="1174" y="385"/>
                    <a:pt x="1174" y="385"/>
                  </a:cubicBezTo>
                  <a:lnTo>
                    <a:pt x="1145" y="9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F17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7" name="Google Shape;1145;p50">
              <a:extLst>
                <a:ext uri="{FF2B5EF4-FFF2-40B4-BE49-F238E27FC236}">
                  <a16:creationId xmlns:a16="http://schemas.microsoft.com/office/drawing/2014/main" id="{20FD4592-E502-4D39-BF41-7F9E7FC5AFCB}"/>
                </a:ext>
              </a:extLst>
            </p:cNvPr>
            <p:cNvSpPr/>
            <p:nvPr/>
          </p:nvSpPr>
          <p:spPr>
            <a:xfrm>
              <a:off x="6762799" y="3541340"/>
              <a:ext cx="169579" cy="109292"/>
            </a:xfrm>
            <a:custGeom>
              <a:avLst/>
              <a:gdLst/>
              <a:ahLst/>
              <a:cxnLst/>
              <a:rect l="l" t="t" r="r" b="b"/>
              <a:pathLst>
                <a:path w="962" h="620" extrusionOk="0">
                  <a:moveTo>
                    <a:pt x="1" y="1"/>
                  </a:moveTo>
                  <a:cubicBezTo>
                    <a:pt x="1" y="1"/>
                    <a:pt x="9" y="231"/>
                    <a:pt x="17" y="381"/>
                  </a:cubicBezTo>
                  <a:cubicBezTo>
                    <a:pt x="17" y="473"/>
                    <a:pt x="59" y="561"/>
                    <a:pt x="134" y="619"/>
                  </a:cubicBezTo>
                  <a:cubicBezTo>
                    <a:pt x="385" y="394"/>
                    <a:pt x="665" y="197"/>
                    <a:pt x="961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67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8" name="Google Shape;1146;p50">
              <a:extLst>
                <a:ext uri="{FF2B5EF4-FFF2-40B4-BE49-F238E27FC236}">
                  <a16:creationId xmlns:a16="http://schemas.microsoft.com/office/drawing/2014/main" id="{935F7A09-C890-41CB-83D2-26E2368A45E4}"/>
                </a:ext>
              </a:extLst>
            </p:cNvPr>
            <p:cNvSpPr/>
            <p:nvPr/>
          </p:nvSpPr>
          <p:spPr>
            <a:xfrm>
              <a:off x="6748345" y="3472768"/>
              <a:ext cx="263535" cy="77738"/>
            </a:xfrm>
            <a:custGeom>
              <a:avLst/>
              <a:gdLst/>
              <a:ahLst/>
              <a:cxnLst/>
              <a:rect l="l" t="t" r="r" b="b"/>
              <a:pathLst>
                <a:path w="1495" h="441" extrusionOk="0">
                  <a:moveTo>
                    <a:pt x="130" y="1"/>
                  </a:moveTo>
                  <a:cubicBezTo>
                    <a:pt x="27" y="1"/>
                    <a:pt x="1" y="353"/>
                    <a:pt x="83" y="390"/>
                  </a:cubicBezTo>
                  <a:cubicBezTo>
                    <a:pt x="171" y="429"/>
                    <a:pt x="595" y="441"/>
                    <a:pt x="932" y="441"/>
                  </a:cubicBezTo>
                  <a:cubicBezTo>
                    <a:pt x="1135" y="441"/>
                    <a:pt x="1306" y="436"/>
                    <a:pt x="1357" y="432"/>
                  </a:cubicBezTo>
                  <a:cubicBezTo>
                    <a:pt x="1494" y="423"/>
                    <a:pt x="1461" y="340"/>
                    <a:pt x="1461" y="206"/>
                  </a:cubicBezTo>
                  <a:cubicBezTo>
                    <a:pt x="1465" y="77"/>
                    <a:pt x="1327" y="60"/>
                    <a:pt x="1327" y="60"/>
                  </a:cubicBezTo>
                  <a:cubicBezTo>
                    <a:pt x="1218" y="67"/>
                    <a:pt x="1108" y="70"/>
                    <a:pt x="998" y="70"/>
                  </a:cubicBezTo>
                  <a:cubicBezTo>
                    <a:pt x="710" y="70"/>
                    <a:pt x="421" y="47"/>
                    <a:pt x="137" y="1"/>
                  </a:cubicBezTo>
                  <a:cubicBezTo>
                    <a:pt x="134" y="1"/>
                    <a:pt x="132" y="1"/>
                    <a:pt x="130" y="1"/>
                  </a:cubicBezTo>
                  <a:close/>
                </a:path>
              </a:pathLst>
            </a:custGeom>
            <a:solidFill>
              <a:srgbClr val="FBD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9" name="Google Shape;1147;p50">
              <a:extLst>
                <a:ext uri="{FF2B5EF4-FFF2-40B4-BE49-F238E27FC236}">
                  <a16:creationId xmlns:a16="http://schemas.microsoft.com/office/drawing/2014/main" id="{A69B959E-FEF9-428D-86A7-5FC8961E00CC}"/>
                </a:ext>
              </a:extLst>
            </p:cNvPr>
            <p:cNvSpPr/>
            <p:nvPr/>
          </p:nvSpPr>
          <p:spPr>
            <a:xfrm>
              <a:off x="6772318" y="2481909"/>
              <a:ext cx="56938" cy="999317"/>
            </a:xfrm>
            <a:custGeom>
              <a:avLst/>
              <a:gdLst/>
              <a:ahLst/>
              <a:cxnLst/>
              <a:rect l="l" t="t" r="r" b="b"/>
              <a:pathLst>
                <a:path w="323" h="5669" extrusionOk="0">
                  <a:moveTo>
                    <a:pt x="91" y="1"/>
                  </a:moveTo>
                  <a:cubicBezTo>
                    <a:pt x="79" y="1"/>
                    <a:pt x="72" y="9"/>
                    <a:pt x="72" y="9"/>
                  </a:cubicBezTo>
                  <a:lnTo>
                    <a:pt x="1" y="5622"/>
                  </a:lnTo>
                  <a:cubicBezTo>
                    <a:pt x="84" y="5648"/>
                    <a:pt x="172" y="5660"/>
                    <a:pt x="260" y="5668"/>
                  </a:cubicBezTo>
                  <a:lnTo>
                    <a:pt x="322" y="322"/>
                  </a:lnTo>
                  <a:cubicBezTo>
                    <a:pt x="214" y="314"/>
                    <a:pt x="185" y="113"/>
                    <a:pt x="143" y="46"/>
                  </a:cubicBezTo>
                  <a:cubicBezTo>
                    <a:pt x="121" y="10"/>
                    <a:pt x="103" y="1"/>
                    <a:pt x="91" y="1"/>
                  </a:cubicBez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0" name="Google Shape;1148;p50">
              <a:extLst>
                <a:ext uri="{FF2B5EF4-FFF2-40B4-BE49-F238E27FC236}">
                  <a16:creationId xmlns:a16="http://schemas.microsoft.com/office/drawing/2014/main" id="{0B7CBC87-DC09-4798-B28F-9865A0E9C5D3}"/>
                </a:ext>
              </a:extLst>
            </p:cNvPr>
            <p:cNvSpPr/>
            <p:nvPr/>
          </p:nvSpPr>
          <p:spPr>
            <a:xfrm>
              <a:off x="6944013" y="2485082"/>
              <a:ext cx="70864" cy="999846"/>
            </a:xfrm>
            <a:custGeom>
              <a:avLst/>
              <a:gdLst/>
              <a:ahLst/>
              <a:cxnLst/>
              <a:rect l="l" t="t" r="r" b="b"/>
              <a:pathLst>
                <a:path w="402" h="5672" extrusionOk="0">
                  <a:moveTo>
                    <a:pt x="351" y="1"/>
                  </a:moveTo>
                  <a:cubicBezTo>
                    <a:pt x="338" y="1"/>
                    <a:pt x="321" y="4"/>
                    <a:pt x="301" y="11"/>
                  </a:cubicBezTo>
                  <a:cubicBezTo>
                    <a:pt x="217" y="45"/>
                    <a:pt x="167" y="266"/>
                    <a:pt x="63" y="283"/>
                  </a:cubicBezTo>
                  <a:lnTo>
                    <a:pt x="0" y="5671"/>
                  </a:lnTo>
                  <a:cubicBezTo>
                    <a:pt x="130" y="5667"/>
                    <a:pt x="217" y="5663"/>
                    <a:pt x="217" y="5663"/>
                  </a:cubicBezTo>
                  <a:lnTo>
                    <a:pt x="401" y="32"/>
                  </a:lnTo>
                  <a:cubicBezTo>
                    <a:pt x="401" y="32"/>
                    <a:pt x="394" y="1"/>
                    <a:pt x="351" y="1"/>
                  </a:cubicBez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1" name="Google Shape;1149;p50">
              <a:extLst>
                <a:ext uri="{FF2B5EF4-FFF2-40B4-BE49-F238E27FC236}">
                  <a16:creationId xmlns:a16="http://schemas.microsoft.com/office/drawing/2014/main" id="{3001B13D-82F3-4AF7-9962-149972F5AABA}"/>
                </a:ext>
              </a:extLst>
            </p:cNvPr>
            <p:cNvSpPr/>
            <p:nvPr/>
          </p:nvSpPr>
          <p:spPr>
            <a:xfrm>
              <a:off x="6817974" y="2481909"/>
              <a:ext cx="137144" cy="1003548"/>
            </a:xfrm>
            <a:custGeom>
              <a:avLst/>
              <a:gdLst/>
              <a:ahLst/>
              <a:cxnLst/>
              <a:rect l="l" t="t" r="r" b="b"/>
              <a:pathLst>
                <a:path w="778" h="5693" extrusionOk="0">
                  <a:moveTo>
                    <a:pt x="391" y="0"/>
                  </a:moveTo>
                  <a:cubicBezTo>
                    <a:pt x="245" y="0"/>
                    <a:pt x="84" y="322"/>
                    <a:pt x="84" y="322"/>
                  </a:cubicBezTo>
                  <a:lnTo>
                    <a:pt x="63" y="322"/>
                  </a:lnTo>
                  <a:lnTo>
                    <a:pt x="1" y="5668"/>
                  </a:lnTo>
                  <a:cubicBezTo>
                    <a:pt x="177" y="5684"/>
                    <a:pt x="354" y="5693"/>
                    <a:pt x="531" y="5693"/>
                  </a:cubicBezTo>
                  <a:cubicBezTo>
                    <a:pt x="592" y="5693"/>
                    <a:pt x="654" y="5691"/>
                    <a:pt x="715" y="5689"/>
                  </a:cubicBezTo>
                  <a:lnTo>
                    <a:pt x="778" y="301"/>
                  </a:lnTo>
                  <a:lnTo>
                    <a:pt x="753" y="301"/>
                  </a:lnTo>
                  <a:cubicBezTo>
                    <a:pt x="627" y="276"/>
                    <a:pt x="544" y="4"/>
                    <a:pt x="393" y="0"/>
                  </a:cubicBezTo>
                  <a:cubicBezTo>
                    <a:pt x="392" y="0"/>
                    <a:pt x="392" y="0"/>
                    <a:pt x="391" y="0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2" name="Google Shape;1150;p50">
              <a:extLst>
                <a:ext uri="{FF2B5EF4-FFF2-40B4-BE49-F238E27FC236}">
                  <a16:creationId xmlns:a16="http://schemas.microsoft.com/office/drawing/2014/main" id="{F752F875-D6E0-4913-8CB8-46C5746827B8}"/>
                </a:ext>
              </a:extLst>
            </p:cNvPr>
            <p:cNvSpPr/>
            <p:nvPr/>
          </p:nvSpPr>
          <p:spPr>
            <a:xfrm>
              <a:off x="6588285" y="2556299"/>
              <a:ext cx="496397" cy="344623"/>
            </a:xfrm>
            <a:custGeom>
              <a:avLst/>
              <a:gdLst/>
              <a:ahLst/>
              <a:cxnLst/>
              <a:rect l="l" t="t" r="r" b="b"/>
              <a:pathLst>
                <a:path w="2816" h="1955" extrusionOk="0">
                  <a:moveTo>
                    <a:pt x="602" y="0"/>
                  </a:moveTo>
                  <a:lnTo>
                    <a:pt x="602" y="0"/>
                  </a:lnTo>
                  <a:cubicBezTo>
                    <a:pt x="602" y="0"/>
                    <a:pt x="594" y="472"/>
                    <a:pt x="631" y="618"/>
                  </a:cubicBezTo>
                  <a:lnTo>
                    <a:pt x="1" y="748"/>
                  </a:lnTo>
                  <a:cubicBezTo>
                    <a:pt x="1" y="748"/>
                    <a:pt x="661" y="1612"/>
                    <a:pt x="1809" y="1955"/>
                  </a:cubicBezTo>
                  <a:cubicBezTo>
                    <a:pt x="2239" y="1830"/>
                    <a:pt x="2603" y="1533"/>
                    <a:pt x="2816" y="1136"/>
                  </a:cubicBezTo>
                  <a:cubicBezTo>
                    <a:pt x="2795" y="1082"/>
                    <a:pt x="2770" y="1028"/>
                    <a:pt x="2745" y="978"/>
                  </a:cubicBezTo>
                  <a:cubicBezTo>
                    <a:pt x="2745" y="978"/>
                    <a:pt x="1291" y="677"/>
                    <a:pt x="602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3" name="Google Shape;1151;p50">
              <a:extLst>
                <a:ext uri="{FF2B5EF4-FFF2-40B4-BE49-F238E27FC236}">
                  <a16:creationId xmlns:a16="http://schemas.microsoft.com/office/drawing/2014/main" id="{D86E46AE-E86B-4B3E-93A7-2B04665AD5FA}"/>
                </a:ext>
              </a:extLst>
            </p:cNvPr>
            <p:cNvSpPr/>
            <p:nvPr/>
          </p:nvSpPr>
          <p:spPr>
            <a:xfrm>
              <a:off x="6906466" y="2756551"/>
              <a:ext cx="217350" cy="169403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1011" y="0"/>
                  </a:moveTo>
                  <a:cubicBezTo>
                    <a:pt x="798" y="397"/>
                    <a:pt x="434" y="694"/>
                    <a:pt x="0" y="819"/>
                  </a:cubicBezTo>
                  <a:cubicBezTo>
                    <a:pt x="305" y="911"/>
                    <a:pt x="622" y="961"/>
                    <a:pt x="940" y="961"/>
                  </a:cubicBezTo>
                  <a:cubicBezTo>
                    <a:pt x="940" y="961"/>
                    <a:pt x="1232" y="564"/>
                    <a:pt x="1011" y="0"/>
                  </a:cubicBez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4" name="Google Shape;1152;p50">
              <a:extLst>
                <a:ext uri="{FF2B5EF4-FFF2-40B4-BE49-F238E27FC236}">
                  <a16:creationId xmlns:a16="http://schemas.microsoft.com/office/drawing/2014/main" id="{489FEC1E-D9BA-4915-9CE5-B566DD33C380}"/>
                </a:ext>
              </a:extLst>
            </p:cNvPr>
            <p:cNvSpPr/>
            <p:nvPr/>
          </p:nvSpPr>
          <p:spPr>
            <a:xfrm>
              <a:off x="6650158" y="3106286"/>
              <a:ext cx="491285" cy="310072"/>
            </a:xfrm>
            <a:custGeom>
              <a:avLst/>
              <a:gdLst/>
              <a:ahLst/>
              <a:cxnLst/>
              <a:rect l="l" t="t" r="r" b="b"/>
              <a:pathLst>
                <a:path w="2787" h="1759" extrusionOk="0">
                  <a:moveTo>
                    <a:pt x="230" y="0"/>
                  </a:moveTo>
                  <a:cubicBezTo>
                    <a:pt x="155" y="134"/>
                    <a:pt x="0" y="1028"/>
                    <a:pt x="230" y="1258"/>
                  </a:cubicBezTo>
                  <a:cubicBezTo>
                    <a:pt x="485" y="1512"/>
                    <a:pt x="924" y="1667"/>
                    <a:pt x="1379" y="1759"/>
                  </a:cubicBezTo>
                  <a:cubicBezTo>
                    <a:pt x="1909" y="1579"/>
                    <a:pt x="2415" y="1266"/>
                    <a:pt x="2786" y="840"/>
                  </a:cubicBezTo>
                  <a:cubicBezTo>
                    <a:pt x="1421" y="652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5" name="Google Shape;1153;p50">
              <a:extLst>
                <a:ext uri="{FF2B5EF4-FFF2-40B4-BE49-F238E27FC236}">
                  <a16:creationId xmlns:a16="http://schemas.microsoft.com/office/drawing/2014/main" id="{9EB545DB-26A5-48AE-A620-7454C9FD99FC}"/>
                </a:ext>
              </a:extLst>
            </p:cNvPr>
            <p:cNvSpPr/>
            <p:nvPr/>
          </p:nvSpPr>
          <p:spPr>
            <a:xfrm>
              <a:off x="6892364" y="3254183"/>
              <a:ext cx="324174" cy="188088"/>
            </a:xfrm>
            <a:custGeom>
              <a:avLst/>
              <a:gdLst/>
              <a:ahLst/>
              <a:cxnLst/>
              <a:rect l="l" t="t" r="r" b="b"/>
              <a:pathLst>
                <a:path w="1839" h="1067" extrusionOk="0">
                  <a:moveTo>
                    <a:pt x="1412" y="1"/>
                  </a:moveTo>
                  <a:cubicBezTo>
                    <a:pt x="1041" y="427"/>
                    <a:pt x="535" y="740"/>
                    <a:pt x="1" y="920"/>
                  </a:cubicBezTo>
                  <a:cubicBezTo>
                    <a:pt x="505" y="1017"/>
                    <a:pt x="1020" y="1067"/>
                    <a:pt x="1532" y="1067"/>
                  </a:cubicBezTo>
                  <a:cubicBezTo>
                    <a:pt x="1572" y="1067"/>
                    <a:pt x="1611" y="1067"/>
                    <a:pt x="1651" y="1066"/>
                  </a:cubicBezTo>
                  <a:lnTo>
                    <a:pt x="1279" y="527"/>
                  </a:lnTo>
                  <a:cubicBezTo>
                    <a:pt x="1425" y="456"/>
                    <a:pt x="1839" y="43"/>
                    <a:pt x="1839" y="43"/>
                  </a:cubicBezTo>
                  <a:cubicBezTo>
                    <a:pt x="1697" y="34"/>
                    <a:pt x="1555" y="22"/>
                    <a:pt x="1412" y="1"/>
                  </a:cubicBez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6" name="Google Shape;1154;p50">
              <a:extLst>
                <a:ext uri="{FF2B5EF4-FFF2-40B4-BE49-F238E27FC236}">
                  <a16:creationId xmlns:a16="http://schemas.microsoft.com/office/drawing/2014/main" id="{EB4E70C1-5982-45B3-80B1-3E200543AC42}"/>
                </a:ext>
              </a:extLst>
            </p:cNvPr>
            <p:cNvSpPr/>
            <p:nvPr/>
          </p:nvSpPr>
          <p:spPr>
            <a:xfrm>
              <a:off x="6941721" y="3004574"/>
              <a:ext cx="176983" cy="176806"/>
            </a:xfrm>
            <a:custGeom>
              <a:avLst/>
              <a:gdLst/>
              <a:ahLst/>
              <a:cxnLst/>
              <a:rect l="l" t="t" r="r" b="b"/>
              <a:pathLst>
                <a:path w="1004" h="1003" extrusionOk="0">
                  <a:moveTo>
                    <a:pt x="828" y="1"/>
                  </a:moveTo>
                  <a:lnTo>
                    <a:pt x="828" y="1"/>
                  </a:lnTo>
                  <a:cubicBezTo>
                    <a:pt x="669" y="385"/>
                    <a:pt x="376" y="698"/>
                    <a:pt x="1" y="882"/>
                  </a:cubicBezTo>
                  <a:cubicBezTo>
                    <a:pt x="275" y="957"/>
                    <a:pt x="515" y="1003"/>
                    <a:pt x="657" y="1003"/>
                  </a:cubicBezTo>
                  <a:cubicBezTo>
                    <a:pt x="729" y="1003"/>
                    <a:pt x="776" y="991"/>
                    <a:pt x="790" y="966"/>
                  </a:cubicBezTo>
                  <a:cubicBezTo>
                    <a:pt x="1003" y="607"/>
                    <a:pt x="869" y="101"/>
                    <a:pt x="828" y="1"/>
                  </a:cubicBez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7" name="Google Shape;1155;p50">
              <a:extLst>
                <a:ext uri="{FF2B5EF4-FFF2-40B4-BE49-F238E27FC236}">
                  <a16:creationId xmlns:a16="http://schemas.microsoft.com/office/drawing/2014/main" id="{787C825C-C2E2-44F8-9DE7-8D5EC2CAE73E}"/>
                </a:ext>
              </a:extLst>
            </p:cNvPr>
            <p:cNvSpPr/>
            <p:nvPr/>
          </p:nvSpPr>
          <p:spPr>
            <a:xfrm>
              <a:off x="6666376" y="2847863"/>
              <a:ext cx="421303" cy="312364"/>
            </a:xfrm>
            <a:custGeom>
              <a:avLst/>
              <a:gdLst/>
              <a:ahLst/>
              <a:cxnLst/>
              <a:rect l="l" t="t" r="r" b="b"/>
              <a:pathLst>
                <a:path w="2390" h="1772" extrusionOk="0">
                  <a:moveTo>
                    <a:pt x="247" y="0"/>
                  </a:moveTo>
                  <a:cubicBezTo>
                    <a:pt x="88" y="117"/>
                    <a:pt x="0" y="827"/>
                    <a:pt x="138" y="1191"/>
                  </a:cubicBezTo>
                  <a:cubicBezTo>
                    <a:pt x="481" y="1420"/>
                    <a:pt x="1078" y="1642"/>
                    <a:pt x="1563" y="1771"/>
                  </a:cubicBezTo>
                  <a:cubicBezTo>
                    <a:pt x="1938" y="1587"/>
                    <a:pt x="2231" y="1274"/>
                    <a:pt x="2390" y="890"/>
                  </a:cubicBezTo>
                  <a:cubicBezTo>
                    <a:pt x="2390" y="882"/>
                    <a:pt x="2385" y="877"/>
                    <a:pt x="2381" y="873"/>
                  </a:cubicBezTo>
                  <a:cubicBezTo>
                    <a:pt x="2323" y="781"/>
                    <a:pt x="2076" y="740"/>
                    <a:pt x="2076" y="740"/>
                  </a:cubicBezTo>
                  <a:cubicBezTo>
                    <a:pt x="1028" y="627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8" name="Google Shape;1156;p50">
              <a:extLst>
                <a:ext uri="{FF2B5EF4-FFF2-40B4-BE49-F238E27FC236}">
                  <a16:creationId xmlns:a16="http://schemas.microsoft.com/office/drawing/2014/main" id="{50D156DD-B1AA-4F85-B9AC-13D9CB07C19D}"/>
                </a:ext>
              </a:extLst>
            </p:cNvPr>
            <p:cNvSpPr/>
            <p:nvPr/>
          </p:nvSpPr>
          <p:spPr>
            <a:xfrm>
              <a:off x="6505082" y="3008275"/>
              <a:ext cx="119516" cy="118811"/>
            </a:xfrm>
            <a:custGeom>
              <a:avLst/>
              <a:gdLst/>
              <a:ahLst/>
              <a:cxnLst/>
              <a:rect l="l" t="t" r="r" b="b"/>
              <a:pathLst>
                <a:path w="678" h="674" extrusionOk="0">
                  <a:moveTo>
                    <a:pt x="631" y="1"/>
                  </a:moveTo>
                  <a:lnTo>
                    <a:pt x="326" y="147"/>
                  </a:lnTo>
                  <a:lnTo>
                    <a:pt x="1" y="43"/>
                  </a:lnTo>
                  <a:lnTo>
                    <a:pt x="151" y="347"/>
                  </a:lnTo>
                  <a:lnTo>
                    <a:pt x="46" y="673"/>
                  </a:lnTo>
                  <a:lnTo>
                    <a:pt x="351" y="523"/>
                  </a:lnTo>
                  <a:lnTo>
                    <a:pt x="677" y="627"/>
                  </a:lnTo>
                  <a:lnTo>
                    <a:pt x="677" y="627"/>
                  </a:lnTo>
                  <a:lnTo>
                    <a:pt x="527" y="327"/>
                  </a:lnTo>
                  <a:lnTo>
                    <a:pt x="631" y="1"/>
                  </a:lnTo>
                  <a:close/>
                </a:path>
              </a:pathLst>
            </a:custGeom>
            <a:solidFill>
              <a:srgbClr val="98D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9" name="Google Shape;1157;p50">
              <a:extLst>
                <a:ext uri="{FF2B5EF4-FFF2-40B4-BE49-F238E27FC236}">
                  <a16:creationId xmlns:a16="http://schemas.microsoft.com/office/drawing/2014/main" id="{98B3A6D4-6E47-41B3-AE9E-B3EB5A5ECE1E}"/>
                </a:ext>
              </a:extLst>
            </p:cNvPr>
            <p:cNvSpPr/>
            <p:nvPr/>
          </p:nvSpPr>
          <p:spPr>
            <a:xfrm>
              <a:off x="7106717" y="2782287"/>
              <a:ext cx="156887" cy="157063"/>
            </a:xfrm>
            <a:custGeom>
              <a:avLst/>
              <a:gdLst/>
              <a:ahLst/>
              <a:cxnLst/>
              <a:rect l="l" t="t" r="r" b="b"/>
              <a:pathLst>
                <a:path w="890" h="891" extrusionOk="0">
                  <a:moveTo>
                    <a:pt x="485" y="0"/>
                  </a:moveTo>
                  <a:lnTo>
                    <a:pt x="326" y="301"/>
                  </a:lnTo>
                  <a:lnTo>
                    <a:pt x="0" y="406"/>
                  </a:lnTo>
                  <a:lnTo>
                    <a:pt x="297" y="564"/>
                  </a:lnTo>
                  <a:lnTo>
                    <a:pt x="401" y="890"/>
                  </a:lnTo>
                  <a:lnTo>
                    <a:pt x="564" y="594"/>
                  </a:lnTo>
                  <a:lnTo>
                    <a:pt x="890" y="489"/>
                  </a:lnTo>
                  <a:lnTo>
                    <a:pt x="589" y="326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98D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0" name="Google Shape;1158;p50">
              <a:extLst>
                <a:ext uri="{FF2B5EF4-FFF2-40B4-BE49-F238E27FC236}">
                  <a16:creationId xmlns:a16="http://schemas.microsoft.com/office/drawing/2014/main" id="{4D584A42-A6F7-4B75-A3D2-EA3ABE8B0167}"/>
                </a:ext>
              </a:extLst>
            </p:cNvPr>
            <p:cNvSpPr/>
            <p:nvPr/>
          </p:nvSpPr>
          <p:spPr>
            <a:xfrm>
              <a:off x="7149376" y="2983244"/>
              <a:ext cx="173281" cy="170989"/>
            </a:xfrm>
            <a:custGeom>
              <a:avLst/>
              <a:gdLst/>
              <a:ahLst/>
              <a:cxnLst/>
              <a:rect l="l" t="t" r="r" b="b"/>
              <a:pathLst>
                <a:path w="983" h="970" extrusionOk="0">
                  <a:moveTo>
                    <a:pt x="297" y="327"/>
                  </a:moveTo>
                  <a:cubicBezTo>
                    <a:pt x="297" y="327"/>
                    <a:pt x="318" y="9"/>
                    <a:pt x="393" y="5"/>
                  </a:cubicBezTo>
                  <a:cubicBezTo>
                    <a:pt x="472" y="1"/>
                    <a:pt x="610" y="214"/>
                    <a:pt x="610" y="214"/>
                  </a:cubicBezTo>
                  <a:cubicBezTo>
                    <a:pt x="610" y="214"/>
                    <a:pt x="924" y="197"/>
                    <a:pt x="944" y="268"/>
                  </a:cubicBezTo>
                  <a:cubicBezTo>
                    <a:pt x="965" y="339"/>
                    <a:pt x="769" y="498"/>
                    <a:pt x="769" y="498"/>
                  </a:cubicBezTo>
                  <a:cubicBezTo>
                    <a:pt x="769" y="498"/>
                    <a:pt x="982" y="761"/>
                    <a:pt x="932" y="811"/>
                  </a:cubicBezTo>
                  <a:cubicBezTo>
                    <a:pt x="886" y="857"/>
                    <a:pt x="569" y="728"/>
                    <a:pt x="569" y="728"/>
                  </a:cubicBezTo>
                  <a:cubicBezTo>
                    <a:pt x="569" y="728"/>
                    <a:pt x="360" y="970"/>
                    <a:pt x="280" y="953"/>
                  </a:cubicBezTo>
                  <a:cubicBezTo>
                    <a:pt x="226" y="945"/>
                    <a:pt x="289" y="619"/>
                    <a:pt x="289" y="619"/>
                  </a:cubicBezTo>
                  <a:cubicBezTo>
                    <a:pt x="289" y="619"/>
                    <a:pt x="0" y="544"/>
                    <a:pt x="9" y="469"/>
                  </a:cubicBezTo>
                  <a:cubicBezTo>
                    <a:pt x="17" y="389"/>
                    <a:pt x="297" y="327"/>
                    <a:pt x="297" y="327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1" name="Google Shape;1159;p50">
              <a:extLst>
                <a:ext uri="{FF2B5EF4-FFF2-40B4-BE49-F238E27FC236}">
                  <a16:creationId xmlns:a16="http://schemas.microsoft.com/office/drawing/2014/main" id="{634983E4-3FAD-4AE8-9C1E-F21B5F3E5F81}"/>
                </a:ext>
              </a:extLst>
            </p:cNvPr>
            <p:cNvSpPr/>
            <p:nvPr/>
          </p:nvSpPr>
          <p:spPr>
            <a:xfrm>
              <a:off x="6475643" y="2802207"/>
              <a:ext cx="173281" cy="176101"/>
            </a:xfrm>
            <a:custGeom>
              <a:avLst/>
              <a:gdLst/>
              <a:ahLst/>
              <a:cxnLst/>
              <a:rect l="l" t="t" r="r" b="b"/>
              <a:pathLst>
                <a:path w="983" h="999" extrusionOk="0">
                  <a:moveTo>
                    <a:pt x="356" y="288"/>
                  </a:moveTo>
                  <a:cubicBezTo>
                    <a:pt x="356" y="288"/>
                    <a:pt x="485" y="0"/>
                    <a:pt x="560" y="21"/>
                  </a:cubicBezTo>
                  <a:cubicBezTo>
                    <a:pt x="635" y="46"/>
                    <a:pt x="686" y="297"/>
                    <a:pt x="686" y="297"/>
                  </a:cubicBezTo>
                  <a:cubicBezTo>
                    <a:pt x="686" y="297"/>
                    <a:pt x="982" y="389"/>
                    <a:pt x="982" y="464"/>
                  </a:cubicBezTo>
                  <a:cubicBezTo>
                    <a:pt x="978" y="539"/>
                    <a:pt x="740" y="618"/>
                    <a:pt x="740" y="618"/>
                  </a:cubicBezTo>
                  <a:cubicBezTo>
                    <a:pt x="740" y="618"/>
                    <a:pt x="844" y="940"/>
                    <a:pt x="782" y="969"/>
                  </a:cubicBezTo>
                  <a:cubicBezTo>
                    <a:pt x="719" y="999"/>
                    <a:pt x="472" y="760"/>
                    <a:pt x="472" y="760"/>
                  </a:cubicBezTo>
                  <a:cubicBezTo>
                    <a:pt x="472" y="760"/>
                    <a:pt x="193" y="911"/>
                    <a:pt x="122" y="869"/>
                  </a:cubicBezTo>
                  <a:cubicBezTo>
                    <a:pt x="76" y="844"/>
                    <a:pt x="247" y="556"/>
                    <a:pt x="247" y="556"/>
                  </a:cubicBezTo>
                  <a:cubicBezTo>
                    <a:pt x="247" y="556"/>
                    <a:pt x="0" y="389"/>
                    <a:pt x="34" y="322"/>
                  </a:cubicBezTo>
                  <a:cubicBezTo>
                    <a:pt x="67" y="255"/>
                    <a:pt x="356" y="288"/>
                    <a:pt x="356" y="288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2" name="Google Shape;1160;p50">
              <a:extLst>
                <a:ext uri="{FF2B5EF4-FFF2-40B4-BE49-F238E27FC236}">
                  <a16:creationId xmlns:a16="http://schemas.microsoft.com/office/drawing/2014/main" id="{5F579691-32A3-42FF-8DC3-DC6D4043EF5C}"/>
                </a:ext>
              </a:extLst>
            </p:cNvPr>
            <p:cNvSpPr/>
            <p:nvPr/>
          </p:nvSpPr>
          <p:spPr>
            <a:xfrm>
              <a:off x="7298331" y="2873599"/>
              <a:ext cx="75094" cy="64518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17" y="0"/>
                  </a:moveTo>
                  <a:cubicBezTo>
                    <a:pt x="99" y="0"/>
                    <a:pt x="1" y="122"/>
                    <a:pt x="49" y="247"/>
                  </a:cubicBezTo>
                  <a:cubicBezTo>
                    <a:pt x="77" y="326"/>
                    <a:pt x="147" y="366"/>
                    <a:pt x="217" y="366"/>
                  </a:cubicBezTo>
                  <a:cubicBezTo>
                    <a:pt x="284" y="366"/>
                    <a:pt x="351" y="330"/>
                    <a:pt x="383" y="259"/>
                  </a:cubicBezTo>
                  <a:cubicBezTo>
                    <a:pt x="425" y="167"/>
                    <a:pt x="383" y="59"/>
                    <a:pt x="292" y="17"/>
                  </a:cubicBezTo>
                  <a:cubicBezTo>
                    <a:pt x="267" y="6"/>
                    <a:pt x="241" y="0"/>
                    <a:pt x="217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3" name="Google Shape;1161;p50">
              <a:extLst>
                <a:ext uri="{FF2B5EF4-FFF2-40B4-BE49-F238E27FC236}">
                  <a16:creationId xmlns:a16="http://schemas.microsoft.com/office/drawing/2014/main" id="{EE43C3B9-099E-413D-AD40-6FC55DA1FA79}"/>
                </a:ext>
              </a:extLst>
            </p:cNvPr>
            <p:cNvSpPr/>
            <p:nvPr/>
          </p:nvSpPr>
          <p:spPr>
            <a:xfrm>
              <a:off x="6414475" y="2956802"/>
              <a:ext cx="40720" cy="39839"/>
            </a:xfrm>
            <a:custGeom>
              <a:avLst/>
              <a:gdLst/>
              <a:ahLst/>
              <a:cxnLst/>
              <a:rect l="l" t="t" r="r" b="b"/>
              <a:pathLst>
                <a:path w="231" h="226" extrusionOk="0">
                  <a:moveTo>
                    <a:pt x="114" y="0"/>
                  </a:moveTo>
                  <a:cubicBezTo>
                    <a:pt x="51" y="0"/>
                    <a:pt x="1" y="51"/>
                    <a:pt x="1" y="113"/>
                  </a:cubicBezTo>
                  <a:cubicBezTo>
                    <a:pt x="1" y="176"/>
                    <a:pt x="51" y="226"/>
                    <a:pt x="114" y="226"/>
                  </a:cubicBezTo>
                  <a:cubicBezTo>
                    <a:pt x="176" y="226"/>
                    <a:pt x="226" y="176"/>
                    <a:pt x="231" y="113"/>
                  </a:cubicBezTo>
                  <a:cubicBezTo>
                    <a:pt x="226" y="51"/>
                    <a:pt x="176" y="0"/>
                    <a:pt x="114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244" name="Google Shape;829;p43">
            <a:extLst>
              <a:ext uri="{FF2B5EF4-FFF2-40B4-BE49-F238E27FC236}">
                <a16:creationId xmlns:a16="http://schemas.microsoft.com/office/drawing/2014/main" id="{16383514-F6B3-422C-8034-902074926ED4}"/>
              </a:ext>
            </a:extLst>
          </p:cNvPr>
          <p:cNvGrpSpPr/>
          <p:nvPr/>
        </p:nvGrpSpPr>
        <p:grpSpPr>
          <a:xfrm rot="19637952">
            <a:off x="5921855" y="417691"/>
            <a:ext cx="817614" cy="955942"/>
            <a:chOff x="4786575" y="766525"/>
            <a:chExt cx="921775" cy="1077725"/>
          </a:xfrm>
        </p:grpSpPr>
        <p:sp>
          <p:nvSpPr>
            <p:cNvPr id="245" name="Google Shape;830;p43">
              <a:extLst>
                <a:ext uri="{FF2B5EF4-FFF2-40B4-BE49-F238E27FC236}">
                  <a16:creationId xmlns:a16="http://schemas.microsoft.com/office/drawing/2014/main" id="{B8BA98E9-FF2D-4E0B-BC09-926D685DBC34}"/>
                </a:ext>
              </a:extLst>
            </p:cNvPr>
            <p:cNvSpPr/>
            <p:nvPr/>
          </p:nvSpPr>
          <p:spPr>
            <a:xfrm>
              <a:off x="4786575" y="768400"/>
              <a:ext cx="921775" cy="1075850"/>
            </a:xfrm>
            <a:custGeom>
              <a:avLst/>
              <a:gdLst/>
              <a:ahLst/>
              <a:cxnLst/>
              <a:rect l="l" t="t" r="r" b="b"/>
              <a:pathLst>
                <a:path w="36871" h="43034" extrusionOk="0">
                  <a:moveTo>
                    <a:pt x="7113" y="0"/>
                  </a:moveTo>
                  <a:cubicBezTo>
                    <a:pt x="6019" y="790"/>
                    <a:pt x="5502" y="4438"/>
                    <a:pt x="5502" y="4438"/>
                  </a:cubicBezTo>
                  <a:lnTo>
                    <a:pt x="92" y="34560"/>
                  </a:lnTo>
                  <a:cubicBezTo>
                    <a:pt x="1" y="35077"/>
                    <a:pt x="183" y="37691"/>
                    <a:pt x="2949" y="38207"/>
                  </a:cubicBezTo>
                  <a:lnTo>
                    <a:pt x="29819" y="43010"/>
                  </a:lnTo>
                  <a:cubicBezTo>
                    <a:pt x="29890" y="43026"/>
                    <a:pt x="29961" y="43033"/>
                    <a:pt x="30030" y="43033"/>
                  </a:cubicBezTo>
                  <a:cubicBezTo>
                    <a:pt x="30486" y="43033"/>
                    <a:pt x="30864" y="42699"/>
                    <a:pt x="30943" y="42250"/>
                  </a:cubicBezTo>
                  <a:lnTo>
                    <a:pt x="36871" y="9301"/>
                  </a:lnTo>
                  <a:lnTo>
                    <a:pt x="7113" y="0"/>
                  </a:ln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6" name="Google Shape;831;p43">
              <a:extLst>
                <a:ext uri="{FF2B5EF4-FFF2-40B4-BE49-F238E27FC236}">
                  <a16:creationId xmlns:a16="http://schemas.microsoft.com/office/drawing/2014/main" id="{FD36A213-1063-4307-87EE-9913FF8D8989}"/>
                </a:ext>
              </a:extLst>
            </p:cNvPr>
            <p:cNvSpPr/>
            <p:nvPr/>
          </p:nvSpPr>
          <p:spPr>
            <a:xfrm>
              <a:off x="4812425" y="842100"/>
              <a:ext cx="869325" cy="973025"/>
            </a:xfrm>
            <a:custGeom>
              <a:avLst/>
              <a:gdLst/>
              <a:ahLst/>
              <a:cxnLst/>
              <a:rect l="l" t="t" r="r" b="b"/>
              <a:pathLst>
                <a:path w="34773" h="38921" extrusionOk="0">
                  <a:moveTo>
                    <a:pt x="5988" y="1"/>
                  </a:moveTo>
                  <a:lnTo>
                    <a:pt x="91" y="32949"/>
                  </a:lnTo>
                  <a:cubicBezTo>
                    <a:pt x="0" y="33466"/>
                    <a:pt x="334" y="33983"/>
                    <a:pt x="882" y="34074"/>
                  </a:cubicBezTo>
                  <a:lnTo>
                    <a:pt x="27751" y="38907"/>
                  </a:lnTo>
                  <a:cubicBezTo>
                    <a:pt x="27805" y="38916"/>
                    <a:pt x="27858" y="38921"/>
                    <a:pt x="27911" y="38921"/>
                  </a:cubicBezTo>
                  <a:cubicBezTo>
                    <a:pt x="28371" y="38921"/>
                    <a:pt x="28794" y="38580"/>
                    <a:pt x="28876" y="38117"/>
                  </a:cubicBezTo>
                  <a:lnTo>
                    <a:pt x="34773" y="5168"/>
                  </a:lnTo>
                  <a:lnTo>
                    <a:pt x="5988" y="1"/>
                  </a:lnTo>
                  <a:close/>
                </a:path>
              </a:pathLst>
            </a:custGeom>
            <a:solidFill>
              <a:srgbClr val="E6E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7" name="Google Shape;832;p43">
              <a:extLst>
                <a:ext uri="{FF2B5EF4-FFF2-40B4-BE49-F238E27FC236}">
                  <a16:creationId xmlns:a16="http://schemas.microsoft.com/office/drawing/2014/main" id="{046F3217-3C7E-4C05-976E-D631923B0408}"/>
                </a:ext>
              </a:extLst>
            </p:cNvPr>
            <p:cNvSpPr/>
            <p:nvPr/>
          </p:nvSpPr>
          <p:spPr>
            <a:xfrm>
              <a:off x="4805575" y="820825"/>
              <a:ext cx="869350" cy="972275"/>
            </a:xfrm>
            <a:custGeom>
              <a:avLst/>
              <a:gdLst/>
              <a:ahLst/>
              <a:cxnLst/>
              <a:rect l="l" t="t" r="r" b="b"/>
              <a:pathLst>
                <a:path w="34774" h="38891" extrusionOk="0">
                  <a:moveTo>
                    <a:pt x="5988" y="0"/>
                  </a:moveTo>
                  <a:lnTo>
                    <a:pt x="92" y="32919"/>
                  </a:lnTo>
                  <a:cubicBezTo>
                    <a:pt x="1" y="33436"/>
                    <a:pt x="335" y="33952"/>
                    <a:pt x="852" y="34044"/>
                  </a:cubicBezTo>
                  <a:lnTo>
                    <a:pt x="27721" y="38876"/>
                  </a:lnTo>
                  <a:cubicBezTo>
                    <a:pt x="27778" y="38886"/>
                    <a:pt x="27834" y="38890"/>
                    <a:pt x="27889" y="38890"/>
                  </a:cubicBezTo>
                  <a:cubicBezTo>
                    <a:pt x="28365" y="38890"/>
                    <a:pt x="28767" y="38549"/>
                    <a:pt x="28876" y="38086"/>
                  </a:cubicBezTo>
                  <a:lnTo>
                    <a:pt x="34773" y="5168"/>
                  </a:lnTo>
                  <a:lnTo>
                    <a:pt x="59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8" name="Google Shape;833;p43">
              <a:extLst>
                <a:ext uri="{FF2B5EF4-FFF2-40B4-BE49-F238E27FC236}">
                  <a16:creationId xmlns:a16="http://schemas.microsoft.com/office/drawing/2014/main" id="{DD20C61A-6E43-4116-9A06-A5AB3AC84A0D}"/>
                </a:ext>
              </a:extLst>
            </p:cNvPr>
            <p:cNvSpPr/>
            <p:nvPr/>
          </p:nvSpPr>
          <p:spPr>
            <a:xfrm>
              <a:off x="4800250" y="766525"/>
              <a:ext cx="871625" cy="992400"/>
            </a:xfrm>
            <a:custGeom>
              <a:avLst/>
              <a:gdLst/>
              <a:ahLst/>
              <a:cxnLst/>
              <a:rect l="l" t="t" r="r" b="b"/>
              <a:pathLst>
                <a:path w="34865" h="39696" extrusionOk="0">
                  <a:moveTo>
                    <a:pt x="6976" y="0"/>
                  </a:moveTo>
                  <a:cubicBezTo>
                    <a:pt x="6500" y="0"/>
                    <a:pt x="6101" y="341"/>
                    <a:pt x="6019" y="805"/>
                  </a:cubicBezTo>
                  <a:lnTo>
                    <a:pt x="92" y="33723"/>
                  </a:lnTo>
                  <a:cubicBezTo>
                    <a:pt x="1" y="34270"/>
                    <a:pt x="366" y="34757"/>
                    <a:pt x="882" y="34848"/>
                  </a:cubicBezTo>
                  <a:lnTo>
                    <a:pt x="27752" y="39681"/>
                  </a:lnTo>
                  <a:cubicBezTo>
                    <a:pt x="27809" y="39691"/>
                    <a:pt x="27866" y="39696"/>
                    <a:pt x="27922" y="39696"/>
                  </a:cubicBezTo>
                  <a:cubicBezTo>
                    <a:pt x="28377" y="39696"/>
                    <a:pt x="28796" y="39377"/>
                    <a:pt x="28877" y="38890"/>
                  </a:cubicBezTo>
                  <a:lnTo>
                    <a:pt x="34773" y="5972"/>
                  </a:lnTo>
                  <a:cubicBezTo>
                    <a:pt x="34865" y="5455"/>
                    <a:pt x="34530" y="4938"/>
                    <a:pt x="33983" y="4847"/>
                  </a:cubicBezTo>
                  <a:lnTo>
                    <a:pt x="7144" y="14"/>
                  </a:lnTo>
                  <a:cubicBezTo>
                    <a:pt x="7087" y="5"/>
                    <a:pt x="7031" y="0"/>
                    <a:pt x="6976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9" name="Google Shape;834;p43">
              <a:extLst>
                <a:ext uri="{FF2B5EF4-FFF2-40B4-BE49-F238E27FC236}">
                  <a16:creationId xmlns:a16="http://schemas.microsoft.com/office/drawing/2014/main" id="{3578A4BA-5E4E-44D9-953C-A9CC3C0E9486}"/>
                </a:ext>
              </a:extLst>
            </p:cNvPr>
            <p:cNvSpPr/>
            <p:nvPr/>
          </p:nvSpPr>
          <p:spPr>
            <a:xfrm>
              <a:off x="5063175" y="985375"/>
              <a:ext cx="364775" cy="252250"/>
            </a:xfrm>
            <a:custGeom>
              <a:avLst/>
              <a:gdLst/>
              <a:ahLst/>
              <a:cxnLst/>
              <a:rect l="l" t="t" r="r" b="b"/>
              <a:pathLst>
                <a:path w="14591" h="10090" extrusionOk="0">
                  <a:moveTo>
                    <a:pt x="2143" y="0"/>
                  </a:moveTo>
                  <a:cubicBezTo>
                    <a:pt x="1667" y="0"/>
                    <a:pt x="1268" y="341"/>
                    <a:pt x="1186" y="805"/>
                  </a:cubicBezTo>
                  <a:lnTo>
                    <a:pt x="92" y="6884"/>
                  </a:lnTo>
                  <a:cubicBezTo>
                    <a:pt x="1" y="7431"/>
                    <a:pt x="335" y="7917"/>
                    <a:pt x="882" y="8008"/>
                  </a:cubicBezTo>
                  <a:lnTo>
                    <a:pt x="12281" y="10075"/>
                  </a:lnTo>
                  <a:cubicBezTo>
                    <a:pt x="12334" y="10085"/>
                    <a:pt x="12388" y="10089"/>
                    <a:pt x="12441" y="10089"/>
                  </a:cubicBezTo>
                  <a:cubicBezTo>
                    <a:pt x="12900" y="10089"/>
                    <a:pt x="13323" y="9748"/>
                    <a:pt x="13405" y="9285"/>
                  </a:cubicBezTo>
                  <a:lnTo>
                    <a:pt x="14499" y="3206"/>
                  </a:lnTo>
                  <a:cubicBezTo>
                    <a:pt x="14591" y="2689"/>
                    <a:pt x="14256" y="2172"/>
                    <a:pt x="13709" y="2081"/>
                  </a:cubicBezTo>
                  <a:lnTo>
                    <a:pt x="2311" y="14"/>
                  </a:lnTo>
                  <a:cubicBezTo>
                    <a:pt x="2254" y="5"/>
                    <a:pt x="2198" y="0"/>
                    <a:pt x="2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50" name="Rectangle 249"/>
          <p:cNvSpPr/>
          <p:nvPr/>
        </p:nvSpPr>
        <p:spPr>
          <a:xfrm>
            <a:off x="418004" y="3522273"/>
            <a:ext cx="6275550" cy="792071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oogle Shape;1233;p43">
            <a:extLst>
              <a:ext uri="{FF2B5EF4-FFF2-40B4-BE49-F238E27FC236}">
                <a16:creationId xmlns:a16="http://schemas.microsoft.com/office/drawing/2014/main" id="{4FCD4762-7213-41F6-8173-EA4F435887EC}"/>
              </a:ext>
            </a:extLst>
          </p:cNvPr>
          <p:cNvGrpSpPr/>
          <p:nvPr/>
        </p:nvGrpSpPr>
        <p:grpSpPr>
          <a:xfrm>
            <a:off x="-526420" y="3532720"/>
            <a:ext cx="5477550" cy="3876050"/>
            <a:chOff x="4295425" y="1592841"/>
            <a:chExt cx="5477550" cy="3876050"/>
          </a:xfrm>
        </p:grpSpPr>
        <p:sp>
          <p:nvSpPr>
            <p:cNvPr id="4" name="Google Shape;1234;p43">
              <a:extLst>
                <a:ext uri="{FF2B5EF4-FFF2-40B4-BE49-F238E27FC236}">
                  <a16:creationId xmlns:a16="http://schemas.microsoft.com/office/drawing/2014/main" id="{6C9C970C-F811-4CF3-A978-AE7752C348D8}"/>
                </a:ext>
              </a:extLst>
            </p:cNvPr>
            <p:cNvSpPr/>
            <p:nvPr/>
          </p:nvSpPr>
          <p:spPr>
            <a:xfrm>
              <a:off x="6162800" y="4858191"/>
              <a:ext cx="60425" cy="84950"/>
            </a:xfrm>
            <a:custGeom>
              <a:avLst/>
              <a:gdLst/>
              <a:ahLst/>
              <a:cxnLst/>
              <a:rect l="l" t="t" r="r" b="b"/>
              <a:pathLst>
                <a:path w="2417" h="3398" extrusionOk="0">
                  <a:moveTo>
                    <a:pt x="1208" y="1359"/>
                  </a:moveTo>
                  <a:cubicBezTo>
                    <a:pt x="1302" y="1359"/>
                    <a:pt x="1416" y="1397"/>
                    <a:pt x="1491" y="1454"/>
                  </a:cubicBezTo>
                  <a:cubicBezTo>
                    <a:pt x="1605" y="1529"/>
                    <a:pt x="1661" y="1624"/>
                    <a:pt x="1718" y="1718"/>
                  </a:cubicBezTo>
                  <a:cubicBezTo>
                    <a:pt x="1774" y="1850"/>
                    <a:pt x="1793" y="2001"/>
                    <a:pt x="1793" y="2152"/>
                  </a:cubicBezTo>
                  <a:cubicBezTo>
                    <a:pt x="1793" y="2303"/>
                    <a:pt x="1774" y="2435"/>
                    <a:pt x="1718" y="2586"/>
                  </a:cubicBezTo>
                  <a:cubicBezTo>
                    <a:pt x="1680" y="2681"/>
                    <a:pt x="1605" y="2775"/>
                    <a:pt x="1510" y="2832"/>
                  </a:cubicBezTo>
                  <a:cubicBezTo>
                    <a:pt x="1416" y="2888"/>
                    <a:pt x="1321" y="2926"/>
                    <a:pt x="1208" y="2926"/>
                  </a:cubicBezTo>
                  <a:cubicBezTo>
                    <a:pt x="1095" y="2926"/>
                    <a:pt x="1000" y="2888"/>
                    <a:pt x="906" y="2832"/>
                  </a:cubicBezTo>
                  <a:cubicBezTo>
                    <a:pt x="812" y="2775"/>
                    <a:pt x="755" y="2681"/>
                    <a:pt x="698" y="2567"/>
                  </a:cubicBezTo>
                  <a:cubicBezTo>
                    <a:pt x="642" y="2435"/>
                    <a:pt x="623" y="2284"/>
                    <a:pt x="623" y="2152"/>
                  </a:cubicBezTo>
                  <a:cubicBezTo>
                    <a:pt x="623" y="2001"/>
                    <a:pt x="642" y="1869"/>
                    <a:pt x="698" y="1737"/>
                  </a:cubicBezTo>
                  <a:cubicBezTo>
                    <a:pt x="736" y="1624"/>
                    <a:pt x="812" y="1529"/>
                    <a:pt x="906" y="1454"/>
                  </a:cubicBezTo>
                  <a:cubicBezTo>
                    <a:pt x="982" y="1397"/>
                    <a:pt x="1095" y="1359"/>
                    <a:pt x="1208" y="1359"/>
                  </a:cubicBezTo>
                  <a:close/>
                  <a:moveTo>
                    <a:pt x="2133" y="0"/>
                  </a:moveTo>
                  <a:cubicBezTo>
                    <a:pt x="2039" y="0"/>
                    <a:pt x="1963" y="38"/>
                    <a:pt x="1907" y="95"/>
                  </a:cubicBezTo>
                  <a:cubicBezTo>
                    <a:pt x="1850" y="189"/>
                    <a:pt x="1831" y="283"/>
                    <a:pt x="1831" y="378"/>
                  </a:cubicBezTo>
                  <a:lnTo>
                    <a:pt x="1831" y="1284"/>
                  </a:lnTo>
                  <a:cubicBezTo>
                    <a:pt x="1737" y="1171"/>
                    <a:pt x="1623" y="1076"/>
                    <a:pt x="1472" y="1001"/>
                  </a:cubicBezTo>
                  <a:cubicBezTo>
                    <a:pt x="1340" y="944"/>
                    <a:pt x="1189" y="906"/>
                    <a:pt x="1038" y="906"/>
                  </a:cubicBezTo>
                  <a:cubicBezTo>
                    <a:pt x="755" y="906"/>
                    <a:pt x="491" y="1019"/>
                    <a:pt x="302" y="1227"/>
                  </a:cubicBezTo>
                  <a:cubicBezTo>
                    <a:pt x="94" y="1491"/>
                    <a:pt x="0" y="1812"/>
                    <a:pt x="19" y="2133"/>
                  </a:cubicBezTo>
                  <a:cubicBezTo>
                    <a:pt x="19" y="2303"/>
                    <a:pt x="38" y="2473"/>
                    <a:pt x="94" y="2624"/>
                  </a:cubicBezTo>
                  <a:cubicBezTo>
                    <a:pt x="132" y="2775"/>
                    <a:pt x="208" y="2907"/>
                    <a:pt x="302" y="3039"/>
                  </a:cubicBezTo>
                  <a:cubicBezTo>
                    <a:pt x="378" y="3153"/>
                    <a:pt x="491" y="3247"/>
                    <a:pt x="623" y="3304"/>
                  </a:cubicBezTo>
                  <a:cubicBezTo>
                    <a:pt x="755" y="3360"/>
                    <a:pt x="887" y="3398"/>
                    <a:pt x="1019" y="3398"/>
                  </a:cubicBezTo>
                  <a:cubicBezTo>
                    <a:pt x="1133" y="3398"/>
                    <a:pt x="1227" y="3379"/>
                    <a:pt x="1340" y="3341"/>
                  </a:cubicBezTo>
                  <a:cubicBezTo>
                    <a:pt x="1435" y="3322"/>
                    <a:pt x="1510" y="3266"/>
                    <a:pt x="1586" y="3209"/>
                  </a:cubicBezTo>
                  <a:cubicBezTo>
                    <a:pt x="1680" y="3153"/>
                    <a:pt x="1756" y="3058"/>
                    <a:pt x="1831" y="2983"/>
                  </a:cubicBezTo>
                  <a:lnTo>
                    <a:pt x="1831" y="3039"/>
                  </a:lnTo>
                  <a:cubicBezTo>
                    <a:pt x="1831" y="3134"/>
                    <a:pt x="1850" y="3228"/>
                    <a:pt x="1925" y="3304"/>
                  </a:cubicBezTo>
                  <a:cubicBezTo>
                    <a:pt x="1982" y="3379"/>
                    <a:pt x="2058" y="3398"/>
                    <a:pt x="2133" y="3398"/>
                  </a:cubicBezTo>
                  <a:cubicBezTo>
                    <a:pt x="2209" y="3398"/>
                    <a:pt x="2284" y="3379"/>
                    <a:pt x="2341" y="3322"/>
                  </a:cubicBezTo>
                  <a:cubicBezTo>
                    <a:pt x="2397" y="3247"/>
                    <a:pt x="2416" y="3153"/>
                    <a:pt x="2416" y="3058"/>
                  </a:cubicBezTo>
                  <a:lnTo>
                    <a:pt x="2416" y="359"/>
                  </a:lnTo>
                  <a:cubicBezTo>
                    <a:pt x="2416" y="264"/>
                    <a:pt x="2397" y="170"/>
                    <a:pt x="2341" y="95"/>
                  </a:cubicBezTo>
                  <a:cubicBezTo>
                    <a:pt x="2284" y="19"/>
                    <a:pt x="2209" y="0"/>
                    <a:pt x="2133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" name="Google Shape;1235;p43">
              <a:extLst>
                <a:ext uri="{FF2B5EF4-FFF2-40B4-BE49-F238E27FC236}">
                  <a16:creationId xmlns:a16="http://schemas.microsoft.com/office/drawing/2014/main" id="{CC0816DB-6DDD-432F-BBF7-5780313F86F6}"/>
                </a:ext>
              </a:extLst>
            </p:cNvPr>
            <p:cNvSpPr/>
            <p:nvPr/>
          </p:nvSpPr>
          <p:spPr>
            <a:xfrm>
              <a:off x="6229800" y="4880841"/>
              <a:ext cx="59475" cy="62350"/>
            </a:xfrm>
            <a:custGeom>
              <a:avLst/>
              <a:gdLst/>
              <a:ahLst/>
              <a:cxnLst/>
              <a:rect l="l" t="t" r="r" b="b"/>
              <a:pathLst>
                <a:path w="2379" h="2494" extrusionOk="0">
                  <a:moveTo>
                    <a:pt x="1209" y="416"/>
                  </a:moveTo>
                  <a:cubicBezTo>
                    <a:pt x="1341" y="416"/>
                    <a:pt x="1492" y="472"/>
                    <a:pt x="1586" y="585"/>
                  </a:cubicBezTo>
                  <a:cubicBezTo>
                    <a:pt x="1699" y="718"/>
                    <a:pt x="1756" y="869"/>
                    <a:pt x="1756" y="1057"/>
                  </a:cubicBezTo>
                  <a:lnTo>
                    <a:pt x="642" y="1057"/>
                  </a:lnTo>
                  <a:cubicBezTo>
                    <a:pt x="661" y="869"/>
                    <a:pt x="718" y="718"/>
                    <a:pt x="831" y="585"/>
                  </a:cubicBezTo>
                  <a:cubicBezTo>
                    <a:pt x="925" y="472"/>
                    <a:pt x="1058" y="416"/>
                    <a:pt x="1209" y="416"/>
                  </a:cubicBezTo>
                  <a:close/>
                  <a:moveTo>
                    <a:pt x="1227" y="0"/>
                  </a:moveTo>
                  <a:cubicBezTo>
                    <a:pt x="1058" y="0"/>
                    <a:pt x="888" y="19"/>
                    <a:pt x="718" y="95"/>
                  </a:cubicBezTo>
                  <a:cubicBezTo>
                    <a:pt x="586" y="151"/>
                    <a:pt x="454" y="227"/>
                    <a:pt x="340" y="340"/>
                  </a:cubicBezTo>
                  <a:cubicBezTo>
                    <a:pt x="227" y="453"/>
                    <a:pt x="152" y="585"/>
                    <a:pt x="114" y="736"/>
                  </a:cubicBezTo>
                  <a:cubicBezTo>
                    <a:pt x="57" y="906"/>
                    <a:pt x="19" y="1076"/>
                    <a:pt x="19" y="1246"/>
                  </a:cubicBezTo>
                  <a:cubicBezTo>
                    <a:pt x="0" y="1586"/>
                    <a:pt x="133" y="1907"/>
                    <a:pt x="359" y="2152"/>
                  </a:cubicBezTo>
                  <a:cubicBezTo>
                    <a:pt x="587" y="2380"/>
                    <a:pt x="880" y="2494"/>
                    <a:pt x="1193" y="2494"/>
                  </a:cubicBezTo>
                  <a:cubicBezTo>
                    <a:pt x="1217" y="2494"/>
                    <a:pt x="1241" y="2493"/>
                    <a:pt x="1265" y="2492"/>
                  </a:cubicBezTo>
                  <a:cubicBezTo>
                    <a:pt x="1416" y="2492"/>
                    <a:pt x="1567" y="2473"/>
                    <a:pt x="1718" y="2416"/>
                  </a:cubicBezTo>
                  <a:cubicBezTo>
                    <a:pt x="1850" y="2379"/>
                    <a:pt x="1945" y="2322"/>
                    <a:pt x="2058" y="2247"/>
                  </a:cubicBezTo>
                  <a:cubicBezTo>
                    <a:pt x="2134" y="2190"/>
                    <a:pt x="2190" y="2114"/>
                    <a:pt x="2247" y="2039"/>
                  </a:cubicBezTo>
                  <a:cubicBezTo>
                    <a:pt x="2285" y="1982"/>
                    <a:pt x="2303" y="1926"/>
                    <a:pt x="2322" y="1850"/>
                  </a:cubicBezTo>
                  <a:cubicBezTo>
                    <a:pt x="2322" y="1794"/>
                    <a:pt x="2303" y="1737"/>
                    <a:pt x="2266" y="1699"/>
                  </a:cubicBezTo>
                  <a:cubicBezTo>
                    <a:pt x="2209" y="1661"/>
                    <a:pt x="2152" y="1643"/>
                    <a:pt x="2115" y="1643"/>
                  </a:cubicBezTo>
                  <a:cubicBezTo>
                    <a:pt x="2058" y="1643"/>
                    <a:pt x="2001" y="1661"/>
                    <a:pt x="1964" y="1680"/>
                  </a:cubicBezTo>
                  <a:lnTo>
                    <a:pt x="1794" y="1869"/>
                  </a:lnTo>
                  <a:cubicBezTo>
                    <a:pt x="1737" y="1907"/>
                    <a:pt x="1681" y="1945"/>
                    <a:pt x="1624" y="1982"/>
                  </a:cubicBezTo>
                  <a:cubicBezTo>
                    <a:pt x="1567" y="2020"/>
                    <a:pt x="1511" y="2039"/>
                    <a:pt x="1454" y="2058"/>
                  </a:cubicBezTo>
                  <a:cubicBezTo>
                    <a:pt x="1378" y="2077"/>
                    <a:pt x="1322" y="2077"/>
                    <a:pt x="1246" y="2077"/>
                  </a:cubicBezTo>
                  <a:cubicBezTo>
                    <a:pt x="1233" y="2078"/>
                    <a:pt x="1220" y="2078"/>
                    <a:pt x="1207" y="2078"/>
                  </a:cubicBezTo>
                  <a:cubicBezTo>
                    <a:pt x="1013" y="2078"/>
                    <a:pt x="825" y="1950"/>
                    <a:pt x="737" y="1756"/>
                  </a:cubicBezTo>
                  <a:cubicBezTo>
                    <a:pt x="680" y="1643"/>
                    <a:pt x="642" y="1529"/>
                    <a:pt x="642" y="1397"/>
                  </a:cubicBezTo>
                  <a:lnTo>
                    <a:pt x="1850" y="1397"/>
                  </a:lnTo>
                  <a:cubicBezTo>
                    <a:pt x="1983" y="1397"/>
                    <a:pt x="2096" y="1378"/>
                    <a:pt x="2228" y="1340"/>
                  </a:cubicBezTo>
                  <a:cubicBezTo>
                    <a:pt x="2322" y="1265"/>
                    <a:pt x="2379" y="1152"/>
                    <a:pt x="2360" y="1038"/>
                  </a:cubicBezTo>
                  <a:cubicBezTo>
                    <a:pt x="2360" y="869"/>
                    <a:pt x="2303" y="699"/>
                    <a:pt x="2228" y="548"/>
                  </a:cubicBezTo>
                  <a:cubicBezTo>
                    <a:pt x="2134" y="378"/>
                    <a:pt x="2001" y="246"/>
                    <a:pt x="1850" y="151"/>
                  </a:cubicBezTo>
                  <a:cubicBezTo>
                    <a:pt x="1662" y="38"/>
                    <a:pt x="1435" y="0"/>
                    <a:pt x="1227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" name="Google Shape;1236;p43">
              <a:extLst>
                <a:ext uri="{FF2B5EF4-FFF2-40B4-BE49-F238E27FC236}">
                  <a16:creationId xmlns:a16="http://schemas.microsoft.com/office/drawing/2014/main" id="{C21D0ACE-76F0-4FB0-A1F0-840430BA9EF3}"/>
                </a:ext>
              </a:extLst>
            </p:cNvPr>
            <p:cNvSpPr/>
            <p:nvPr/>
          </p:nvSpPr>
          <p:spPr>
            <a:xfrm>
              <a:off x="6293025" y="4880366"/>
              <a:ext cx="52900" cy="62775"/>
            </a:xfrm>
            <a:custGeom>
              <a:avLst/>
              <a:gdLst/>
              <a:ahLst/>
              <a:cxnLst/>
              <a:rect l="l" t="t" r="r" b="b"/>
              <a:pathLst>
                <a:path w="2116" h="2511" extrusionOk="0">
                  <a:moveTo>
                    <a:pt x="1001" y="0"/>
                  </a:moveTo>
                  <a:cubicBezTo>
                    <a:pt x="813" y="0"/>
                    <a:pt x="643" y="19"/>
                    <a:pt x="473" y="95"/>
                  </a:cubicBezTo>
                  <a:cubicBezTo>
                    <a:pt x="341" y="151"/>
                    <a:pt x="227" y="246"/>
                    <a:pt x="152" y="359"/>
                  </a:cubicBezTo>
                  <a:cubicBezTo>
                    <a:pt x="76" y="453"/>
                    <a:pt x="39" y="586"/>
                    <a:pt x="39" y="699"/>
                  </a:cubicBezTo>
                  <a:cubicBezTo>
                    <a:pt x="39" y="831"/>
                    <a:pt x="76" y="963"/>
                    <a:pt x="171" y="1057"/>
                  </a:cubicBezTo>
                  <a:cubicBezTo>
                    <a:pt x="246" y="1152"/>
                    <a:pt x="360" y="1227"/>
                    <a:pt x="473" y="1284"/>
                  </a:cubicBezTo>
                  <a:cubicBezTo>
                    <a:pt x="643" y="1359"/>
                    <a:pt x="813" y="1416"/>
                    <a:pt x="983" y="1454"/>
                  </a:cubicBezTo>
                  <a:cubicBezTo>
                    <a:pt x="1134" y="1473"/>
                    <a:pt x="1266" y="1529"/>
                    <a:pt x="1398" y="1605"/>
                  </a:cubicBezTo>
                  <a:cubicBezTo>
                    <a:pt x="1473" y="1643"/>
                    <a:pt x="1530" y="1737"/>
                    <a:pt x="1511" y="1831"/>
                  </a:cubicBezTo>
                  <a:cubicBezTo>
                    <a:pt x="1511" y="1907"/>
                    <a:pt x="1473" y="1982"/>
                    <a:pt x="1398" y="2020"/>
                  </a:cubicBezTo>
                  <a:cubicBezTo>
                    <a:pt x="1303" y="2077"/>
                    <a:pt x="1209" y="2096"/>
                    <a:pt x="1096" y="2096"/>
                  </a:cubicBezTo>
                  <a:cubicBezTo>
                    <a:pt x="1076" y="2099"/>
                    <a:pt x="1055" y="2101"/>
                    <a:pt x="1034" y="2101"/>
                  </a:cubicBezTo>
                  <a:cubicBezTo>
                    <a:pt x="936" y="2101"/>
                    <a:pt x="830" y="2067"/>
                    <a:pt x="737" y="2020"/>
                  </a:cubicBezTo>
                  <a:cubicBezTo>
                    <a:pt x="643" y="1964"/>
                    <a:pt x="567" y="1888"/>
                    <a:pt x="511" y="1794"/>
                  </a:cubicBezTo>
                  <a:cubicBezTo>
                    <a:pt x="473" y="1737"/>
                    <a:pt x="435" y="1699"/>
                    <a:pt x="397" y="1662"/>
                  </a:cubicBezTo>
                  <a:cubicBezTo>
                    <a:pt x="360" y="1624"/>
                    <a:pt x="303" y="1605"/>
                    <a:pt x="246" y="1605"/>
                  </a:cubicBezTo>
                  <a:cubicBezTo>
                    <a:pt x="190" y="1605"/>
                    <a:pt x="114" y="1624"/>
                    <a:pt x="76" y="1680"/>
                  </a:cubicBezTo>
                  <a:cubicBezTo>
                    <a:pt x="20" y="1718"/>
                    <a:pt x="1" y="1775"/>
                    <a:pt x="1" y="1850"/>
                  </a:cubicBezTo>
                  <a:cubicBezTo>
                    <a:pt x="1" y="1964"/>
                    <a:pt x="39" y="2058"/>
                    <a:pt x="114" y="2152"/>
                  </a:cubicBezTo>
                  <a:cubicBezTo>
                    <a:pt x="209" y="2266"/>
                    <a:pt x="322" y="2360"/>
                    <a:pt x="473" y="2398"/>
                  </a:cubicBezTo>
                  <a:cubicBezTo>
                    <a:pt x="643" y="2473"/>
                    <a:pt x="832" y="2511"/>
                    <a:pt x="1020" y="2511"/>
                  </a:cubicBezTo>
                  <a:cubicBezTo>
                    <a:pt x="1228" y="2511"/>
                    <a:pt x="1417" y="2473"/>
                    <a:pt x="1605" y="2417"/>
                  </a:cubicBezTo>
                  <a:cubicBezTo>
                    <a:pt x="1907" y="2322"/>
                    <a:pt x="2115" y="2020"/>
                    <a:pt x="2096" y="1699"/>
                  </a:cubicBezTo>
                  <a:cubicBezTo>
                    <a:pt x="2115" y="1605"/>
                    <a:pt x="2077" y="1492"/>
                    <a:pt x="2021" y="1397"/>
                  </a:cubicBezTo>
                  <a:cubicBezTo>
                    <a:pt x="1964" y="1303"/>
                    <a:pt x="1870" y="1208"/>
                    <a:pt x="1756" y="1152"/>
                  </a:cubicBezTo>
                  <a:cubicBezTo>
                    <a:pt x="1605" y="1095"/>
                    <a:pt x="1454" y="1039"/>
                    <a:pt x="1285" y="1001"/>
                  </a:cubicBezTo>
                  <a:cubicBezTo>
                    <a:pt x="1115" y="963"/>
                    <a:pt x="1001" y="925"/>
                    <a:pt x="907" y="888"/>
                  </a:cubicBezTo>
                  <a:cubicBezTo>
                    <a:pt x="832" y="869"/>
                    <a:pt x="756" y="850"/>
                    <a:pt x="681" y="793"/>
                  </a:cubicBezTo>
                  <a:cubicBezTo>
                    <a:pt x="643" y="755"/>
                    <a:pt x="605" y="699"/>
                    <a:pt x="605" y="642"/>
                  </a:cubicBezTo>
                  <a:cubicBezTo>
                    <a:pt x="605" y="567"/>
                    <a:pt x="662" y="491"/>
                    <a:pt x="718" y="472"/>
                  </a:cubicBezTo>
                  <a:cubicBezTo>
                    <a:pt x="813" y="416"/>
                    <a:pt x="907" y="397"/>
                    <a:pt x="1001" y="397"/>
                  </a:cubicBezTo>
                  <a:cubicBezTo>
                    <a:pt x="1077" y="397"/>
                    <a:pt x="1171" y="416"/>
                    <a:pt x="1247" y="453"/>
                  </a:cubicBezTo>
                  <a:cubicBezTo>
                    <a:pt x="1322" y="491"/>
                    <a:pt x="1379" y="529"/>
                    <a:pt x="1417" y="586"/>
                  </a:cubicBezTo>
                  <a:cubicBezTo>
                    <a:pt x="1454" y="642"/>
                    <a:pt x="1511" y="699"/>
                    <a:pt x="1568" y="755"/>
                  </a:cubicBezTo>
                  <a:cubicBezTo>
                    <a:pt x="1605" y="793"/>
                    <a:pt x="1662" y="812"/>
                    <a:pt x="1719" y="812"/>
                  </a:cubicBezTo>
                  <a:cubicBezTo>
                    <a:pt x="1794" y="812"/>
                    <a:pt x="1870" y="793"/>
                    <a:pt x="1926" y="737"/>
                  </a:cubicBezTo>
                  <a:cubicBezTo>
                    <a:pt x="1964" y="699"/>
                    <a:pt x="2002" y="623"/>
                    <a:pt x="2002" y="567"/>
                  </a:cubicBezTo>
                  <a:cubicBezTo>
                    <a:pt x="2002" y="491"/>
                    <a:pt x="1964" y="416"/>
                    <a:pt x="1926" y="359"/>
                  </a:cubicBezTo>
                  <a:cubicBezTo>
                    <a:pt x="1889" y="284"/>
                    <a:pt x="1813" y="227"/>
                    <a:pt x="1738" y="189"/>
                  </a:cubicBezTo>
                  <a:cubicBezTo>
                    <a:pt x="1643" y="114"/>
                    <a:pt x="1530" y="76"/>
                    <a:pt x="1417" y="57"/>
                  </a:cubicBezTo>
                  <a:cubicBezTo>
                    <a:pt x="1285" y="19"/>
                    <a:pt x="1134" y="0"/>
                    <a:pt x="1001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" name="Google Shape;1237;p43">
              <a:extLst>
                <a:ext uri="{FF2B5EF4-FFF2-40B4-BE49-F238E27FC236}">
                  <a16:creationId xmlns:a16="http://schemas.microsoft.com/office/drawing/2014/main" id="{92A7A04E-33B6-463F-89B3-37D42A48CD93}"/>
                </a:ext>
              </a:extLst>
            </p:cNvPr>
            <p:cNvSpPr/>
            <p:nvPr/>
          </p:nvSpPr>
          <p:spPr>
            <a:xfrm>
              <a:off x="6352500" y="4858666"/>
              <a:ext cx="16550" cy="84475"/>
            </a:xfrm>
            <a:custGeom>
              <a:avLst/>
              <a:gdLst/>
              <a:ahLst/>
              <a:cxnLst/>
              <a:rect l="l" t="t" r="r" b="b"/>
              <a:pathLst>
                <a:path w="662" h="3379" extrusionOk="0">
                  <a:moveTo>
                    <a:pt x="359" y="0"/>
                  </a:moveTo>
                  <a:cubicBezTo>
                    <a:pt x="265" y="0"/>
                    <a:pt x="189" y="38"/>
                    <a:pt x="133" y="94"/>
                  </a:cubicBezTo>
                  <a:cubicBezTo>
                    <a:pt x="0" y="208"/>
                    <a:pt x="0" y="396"/>
                    <a:pt x="133" y="529"/>
                  </a:cubicBezTo>
                  <a:cubicBezTo>
                    <a:pt x="189" y="566"/>
                    <a:pt x="265" y="604"/>
                    <a:pt x="359" y="604"/>
                  </a:cubicBezTo>
                  <a:cubicBezTo>
                    <a:pt x="435" y="604"/>
                    <a:pt x="510" y="566"/>
                    <a:pt x="567" y="529"/>
                  </a:cubicBezTo>
                  <a:cubicBezTo>
                    <a:pt x="623" y="453"/>
                    <a:pt x="661" y="378"/>
                    <a:pt x="661" y="302"/>
                  </a:cubicBezTo>
                  <a:cubicBezTo>
                    <a:pt x="661" y="208"/>
                    <a:pt x="623" y="132"/>
                    <a:pt x="567" y="76"/>
                  </a:cubicBezTo>
                  <a:cubicBezTo>
                    <a:pt x="510" y="19"/>
                    <a:pt x="435" y="0"/>
                    <a:pt x="359" y="0"/>
                  </a:cubicBezTo>
                  <a:close/>
                  <a:moveTo>
                    <a:pt x="340" y="887"/>
                  </a:moveTo>
                  <a:cubicBezTo>
                    <a:pt x="265" y="887"/>
                    <a:pt x="189" y="906"/>
                    <a:pt x="133" y="982"/>
                  </a:cubicBezTo>
                  <a:cubicBezTo>
                    <a:pt x="57" y="1057"/>
                    <a:pt x="38" y="1152"/>
                    <a:pt x="38" y="1246"/>
                  </a:cubicBezTo>
                  <a:lnTo>
                    <a:pt x="38" y="3001"/>
                  </a:lnTo>
                  <a:cubicBezTo>
                    <a:pt x="38" y="3096"/>
                    <a:pt x="57" y="3190"/>
                    <a:pt x="133" y="3285"/>
                  </a:cubicBezTo>
                  <a:cubicBezTo>
                    <a:pt x="189" y="3341"/>
                    <a:pt x="265" y="3379"/>
                    <a:pt x="340" y="3379"/>
                  </a:cubicBezTo>
                  <a:cubicBezTo>
                    <a:pt x="435" y="3379"/>
                    <a:pt x="510" y="3341"/>
                    <a:pt x="567" y="3285"/>
                  </a:cubicBezTo>
                  <a:cubicBezTo>
                    <a:pt x="623" y="3190"/>
                    <a:pt x="661" y="3096"/>
                    <a:pt x="661" y="3001"/>
                  </a:cubicBezTo>
                  <a:lnTo>
                    <a:pt x="661" y="1227"/>
                  </a:lnTo>
                  <a:cubicBezTo>
                    <a:pt x="661" y="1133"/>
                    <a:pt x="623" y="1038"/>
                    <a:pt x="567" y="982"/>
                  </a:cubicBezTo>
                  <a:cubicBezTo>
                    <a:pt x="510" y="906"/>
                    <a:pt x="435" y="887"/>
                    <a:pt x="340" y="887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" name="Google Shape;1238;p43">
              <a:extLst>
                <a:ext uri="{FF2B5EF4-FFF2-40B4-BE49-F238E27FC236}">
                  <a16:creationId xmlns:a16="http://schemas.microsoft.com/office/drawing/2014/main" id="{CE03497B-259B-4C0E-B83C-835683B8AE2F}"/>
                </a:ext>
              </a:extLst>
            </p:cNvPr>
            <p:cNvSpPr/>
            <p:nvPr/>
          </p:nvSpPr>
          <p:spPr>
            <a:xfrm>
              <a:off x="6376100" y="4880716"/>
              <a:ext cx="59950" cy="85100"/>
            </a:xfrm>
            <a:custGeom>
              <a:avLst/>
              <a:gdLst/>
              <a:ahLst/>
              <a:cxnLst/>
              <a:rect l="l" t="t" r="r" b="b"/>
              <a:pathLst>
                <a:path w="2398" h="3404" extrusionOk="0">
                  <a:moveTo>
                    <a:pt x="1233" y="475"/>
                  </a:moveTo>
                  <a:cubicBezTo>
                    <a:pt x="1388" y="475"/>
                    <a:pt x="1537" y="564"/>
                    <a:pt x="1624" y="685"/>
                  </a:cubicBezTo>
                  <a:cubicBezTo>
                    <a:pt x="1756" y="855"/>
                    <a:pt x="1812" y="1062"/>
                    <a:pt x="1794" y="1270"/>
                  </a:cubicBezTo>
                  <a:cubicBezTo>
                    <a:pt x="1794" y="1402"/>
                    <a:pt x="1775" y="1534"/>
                    <a:pt x="1718" y="1666"/>
                  </a:cubicBezTo>
                  <a:cubicBezTo>
                    <a:pt x="1661" y="1761"/>
                    <a:pt x="1586" y="1836"/>
                    <a:pt x="1491" y="1893"/>
                  </a:cubicBezTo>
                  <a:cubicBezTo>
                    <a:pt x="1397" y="1950"/>
                    <a:pt x="1303" y="1987"/>
                    <a:pt x="1208" y="1987"/>
                  </a:cubicBezTo>
                  <a:cubicBezTo>
                    <a:pt x="1038" y="1987"/>
                    <a:pt x="887" y="1912"/>
                    <a:pt x="774" y="1799"/>
                  </a:cubicBezTo>
                  <a:cubicBezTo>
                    <a:pt x="661" y="1629"/>
                    <a:pt x="604" y="1440"/>
                    <a:pt x="623" y="1232"/>
                  </a:cubicBezTo>
                  <a:cubicBezTo>
                    <a:pt x="604" y="1025"/>
                    <a:pt x="661" y="836"/>
                    <a:pt x="774" y="666"/>
                  </a:cubicBezTo>
                  <a:cubicBezTo>
                    <a:pt x="869" y="534"/>
                    <a:pt x="1038" y="477"/>
                    <a:pt x="1189" y="477"/>
                  </a:cubicBezTo>
                  <a:cubicBezTo>
                    <a:pt x="1204" y="476"/>
                    <a:pt x="1219" y="475"/>
                    <a:pt x="1233" y="475"/>
                  </a:cubicBezTo>
                  <a:close/>
                  <a:moveTo>
                    <a:pt x="941" y="0"/>
                  </a:moveTo>
                  <a:cubicBezTo>
                    <a:pt x="822" y="0"/>
                    <a:pt x="713" y="34"/>
                    <a:pt x="604" y="81"/>
                  </a:cubicBezTo>
                  <a:cubicBezTo>
                    <a:pt x="491" y="118"/>
                    <a:pt x="378" y="213"/>
                    <a:pt x="283" y="307"/>
                  </a:cubicBezTo>
                  <a:cubicBezTo>
                    <a:pt x="189" y="421"/>
                    <a:pt x="114" y="553"/>
                    <a:pt x="76" y="685"/>
                  </a:cubicBezTo>
                  <a:cubicBezTo>
                    <a:pt x="19" y="855"/>
                    <a:pt x="0" y="1006"/>
                    <a:pt x="0" y="1176"/>
                  </a:cubicBezTo>
                  <a:cubicBezTo>
                    <a:pt x="0" y="1402"/>
                    <a:pt x="38" y="1629"/>
                    <a:pt x="132" y="1836"/>
                  </a:cubicBezTo>
                  <a:cubicBezTo>
                    <a:pt x="189" y="2006"/>
                    <a:pt x="321" y="2157"/>
                    <a:pt x="472" y="2270"/>
                  </a:cubicBezTo>
                  <a:cubicBezTo>
                    <a:pt x="620" y="2369"/>
                    <a:pt x="783" y="2425"/>
                    <a:pt x="948" y="2425"/>
                  </a:cubicBezTo>
                  <a:cubicBezTo>
                    <a:pt x="972" y="2425"/>
                    <a:pt x="996" y="2424"/>
                    <a:pt x="1020" y="2421"/>
                  </a:cubicBezTo>
                  <a:cubicBezTo>
                    <a:pt x="1045" y="2425"/>
                    <a:pt x="1071" y="2426"/>
                    <a:pt x="1097" y="2426"/>
                  </a:cubicBezTo>
                  <a:cubicBezTo>
                    <a:pt x="1222" y="2426"/>
                    <a:pt x="1344" y="2390"/>
                    <a:pt x="1454" y="2327"/>
                  </a:cubicBezTo>
                  <a:cubicBezTo>
                    <a:pt x="1586" y="2252"/>
                    <a:pt x="1699" y="2157"/>
                    <a:pt x="1775" y="2025"/>
                  </a:cubicBezTo>
                  <a:cubicBezTo>
                    <a:pt x="1775" y="2233"/>
                    <a:pt x="1775" y="2365"/>
                    <a:pt x="1775" y="2459"/>
                  </a:cubicBezTo>
                  <a:cubicBezTo>
                    <a:pt x="1756" y="2554"/>
                    <a:pt x="1737" y="2629"/>
                    <a:pt x="1699" y="2723"/>
                  </a:cubicBezTo>
                  <a:cubicBezTo>
                    <a:pt x="1661" y="2799"/>
                    <a:pt x="1605" y="2856"/>
                    <a:pt x="1529" y="2893"/>
                  </a:cubicBezTo>
                  <a:cubicBezTo>
                    <a:pt x="1397" y="2950"/>
                    <a:pt x="1284" y="2969"/>
                    <a:pt x="1152" y="2969"/>
                  </a:cubicBezTo>
                  <a:cubicBezTo>
                    <a:pt x="1076" y="2969"/>
                    <a:pt x="1020" y="2969"/>
                    <a:pt x="944" y="2950"/>
                  </a:cubicBezTo>
                  <a:cubicBezTo>
                    <a:pt x="887" y="2931"/>
                    <a:pt x="850" y="2912"/>
                    <a:pt x="793" y="2874"/>
                  </a:cubicBezTo>
                  <a:cubicBezTo>
                    <a:pt x="755" y="2856"/>
                    <a:pt x="718" y="2818"/>
                    <a:pt x="680" y="2780"/>
                  </a:cubicBezTo>
                  <a:lnTo>
                    <a:pt x="585" y="2648"/>
                  </a:lnTo>
                  <a:cubicBezTo>
                    <a:pt x="529" y="2572"/>
                    <a:pt x="434" y="2535"/>
                    <a:pt x="340" y="2535"/>
                  </a:cubicBezTo>
                  <a:cubicBezTo>
                    <a:pt x="283" y="2535"/>
                    <a:pt x="208" y="2554"/>
                    <a:pt x="151" y="2610"/>
                  </a:cubicBezTo>
                  <a:cubicBezTo>
                    <a:pt x="114" y="2648"/>
                    <a:pt x="76" y="2723"/>
                    <a:pt x="76" y="2780"/>
                  </a:cubicBezTo>
                  <a:cubicBezTo>
                    <a:pt x="95" y="2893"/>
                    <a:pt x="132" y="3007"/>
                    <a:pt x="227" y="3082"/>
                  </a:cubicBezTo>
                  <a:cubicBezTo>
                    <a:pt x="321" y="3177"/>
                    <a:pt x="453" y="3271"/>
                    <a:pt x="604" y="3309"/>
                  </a:cubicBezTo>
                  <a:cubicBezTo>
                    <a:pt x="774" y="3365"/>
                    <a:pt x="963" y="3403"/>
                    <a:pt x="1171" y="3403"/>
                  </a:cubicBezTo>
                  <a:cubicBezTo>
                    <a:pt x="1359" y="3403"/>
                    <a:pt x="1548" y="3384"/>
                    <a:pt x="1737" y="3328"/>
                  </a:cubicBezTo>
                  <a:cubicBezTo>
                    <a:pt x="1888" y="3290"/>
                    <a:pt x="2020" y="3214"/>
                    <a:pt x="2114" y="3120"/>
                  </a:cubicBezTo>
                  <a:cubicBezTo>
                    <a:pt x="2209" y="3007"/>
                    <a:pt x="2284" y="2893"/>
                    <a:pt x="2322" y="2761"/>
                  </a:cubicBezTo>
                  <a:cubicBezTo>
                    <a:pt x="2379" y="2591"/>
                    <a:pt x="2398" y="2403"/>
                    <a:pt x="2398" y="2233"/>
                  </a:cubicBezTo>
                  <a:lnTo>
                    <a:pt x="2398" y="458"/>
                  </a:lnTo>
                  <a:cubicBezTo>
                    <a:pt x="2398" y="345"/>
                    <a:pt x="2379" y="232"/>
                    <a:pt x="2341" y="118"/>
                  </a:cubicBezTo>
                  <a:cubicBezTo>
                    <a:pt x="2292" y="53"/>
                    <a:pt x="2214" y="2"/>
                    <a:pt x="2133" y="2"/>
                  </a:cubicBezTo>
                  <a:cubicBezTo>
                    <a:pt x="2120" y="2"/>
                    <a:pt x="2108" y="3"/>
                    <a:pt x="2096" y="5"/>
                  </a:cubicBezTo>
                  <a:cubicBezTo>
                    <a:pt x="2020" y="5"/>
                    <a:pt x="1945" y="24"/>
                    <a:pt x="1888" y="100"/>
                  </a:cubicBezTo>
                  <a:cubicBezTo>
                    <a:pt x="1831" y="156"/>
                    <a:pt x="1812" y="232"/>
                    <a:pt x="1812" y="326"/>
                  </a:cubicBezTo>
                  <a:lnTo>
                    <a:pt x="1812" y="402"/>
                  </a:lnTo>
                  <a:cubicBezTo>
                    <a:pt x="1718" y="288"/>
                    <a:pt x="1605" y="175"/>
                    <a:pt x="1454" y="100"/>
                  </a:cubicBezTo>
                  <a:cubicBezTo>
                    <a:pt x="1344" y="37"/>
                    <a:pt x="1222" y="0"/>
                    <a:pt x="1097" y="0"/>
                  </a:cubicBezTo>
                  <a:cubicBezTo>
                    <a:pt x="1071" y="0"/>
                    <a:pt x="1045" y="2"/>
                    <a:pt x="1020" y="5"/>
                  </a:cubicBezTo>
                  <a:cubicBezTo>
                    <a:pt x="993" y="2"/>
                    <a:pt x="967" y="0"/>
                    <a:pt x="941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" name="Google Shape;1239;p43">
              <a:extLst>
                <a:ext uri="{FF2B5EF4-FFF2-40B4-BE49-F238E27FC236}">
                  <a16:creationId xmlns:a16="http://schemas.microsoft.com/office/drawing/2014/main" id="{E277575D-88E1-4770-B147-B61FDB191749}"/>
                </a:ext>
              </a:extLst>
            </p:cNvPr>
            <p:cNvSpPr/>
            <p:nvPr/>
          </p:nvSpPr>
          <p:spPr>
            <a:xfrm>
              <a:off x="6445475" y="4880641"/>
              <a:ext cx="55225" cy="62625"/>
            </a:xfrm>
            <a:custGeom>
              <a:avLst/>
              <a:gdLst/>
              <a:ahLst/>
              <a:cxnLst/>
              <a:rect l="l" t="t" r="r" b="b"/>
              <a:pathLst>
                <a:path w="2209" h="2505" extrusionOk="0">
                  <a:moveTo>
                    <a:pt x="336" y="1"/>
                  </a:moveTo>
                  <a:cubicBezTo>
                    <a:pt x="324" y="1"/>
                    <a:pt x="312" y="3"/>
                    <a:pt x="302" y="8"/>
                  </a:cubicBezTo>
                  <a:cubicBezTo>
                    <a:pt x="289" y="5"/>
                    <a:pt x="275" y="3"/>
                    <a:pt x="262" y="3"/>
                  </a:cubicBezTo>
                  <a:cubicBezTo>
                    <a:pt x="200" y="3"/>
                    <a:pt x="141" y="37"/>
                    <a:pt x="94" y="84"/>
                  </a:cubicBezTo>
                  <a:cubicBezTo>
                    <a:pt x="38" y="159"/>
                    <a:pt x="0" y="254"/>
                    <a:pt x="19" y="348"/>
                  </a:cubicBezTo>
                  <a:lnTo>
                    <a:pt x="19" y="2122"/>
                  </a:lnTo>
                  <a:cubicBezTo>
                    <a:pt x="0" y="2217"/>
                    <a:pt x="38" y="2311"/>
                    <a:pt x="94" y="2387"/>
                  </a:cubicBezTo>
                  <a:cubicBezTo>
                    <a:pt x="151" y="2462"/>
                    <a:pt x="227" y="2481"/>
                    <a:pt x="321" y="2481"/>
                  </a:cubicBezTo>
                  <a:cubicBezTo>
                    <a:pt x="334" y="2484"/>
                    <a:pt x="348" y="2486"/>
                    <a:pt x="361" y="2486"/>
                  </a:cubicBezTo>
                  <a:cubicBezTo>
                    <a:pt x="423" y="2486"/>
                    <a:pt x="482" y="2452"/>
                    <a:pt x="529" y="2406"/>
                  </a:cubicBezTo>
                  <a:cubicBezTo>
                    <a:pt x="604" y="2311"/>
                    <a:pt x="642" y="2217"/>
                    <a:pt x="623" y="2122"/>
                  </a:cubicBezTo>
                  <a:lnTo>
                    <a:pt x="623" y="1348"/>
                  </a:lnTo>
                  <a:cubicBezTo>
                    <a:pt x="623" y="1179"/>
                    <a:pt x="642" y="1009"/>
                    <a:pt x="661" y="839"/>
                  </a:cubicBezTo>
                  <a:cubicBezTo>
                    <a:pt x="699" y="726"/>
                    <a:pt x="774" y="631"/>
                    <a:pt x="868" y="575"/>
                  </a:cubicBezTo>
                  <a:cubicBezTo>
                    <a:pt x="963" y="518"/>
                    <a:pt x="1057" y="480"/>
                    <a:pt x="1170" y="480"/>
                  </a:cubicBezTo>
                  <a:cubicBezTo>
                    <a:pt x="1187" y="478"/>
                    <a:pt x="1204" y="477"/>
                    <a:pt x="1221" y="477"/>
                  </a:cubicBezTo>
                  <a:cubicBezTo>
                    <a:pt x="1335" y="477"/>
                    <a:pt x="1442" y="532"/>
                    <a:pt x="1491" y="631"/>
                  </a:cubicBezTo>
                  <a:cubicBezTo>
                    <a:pt x="1567" y="782"/>
                    <a:pt x="1605" y="952"/>
                    <a:pt x="1586" y="1103"/>
                  </a:cubicBezTo>
                  <a:lnTo>
                    <a:pt x="1586" y="2122"/>
                  </a:lnTo>
                  <a:cubicBezTo>
                    <a:pt x="1586" y="2236"/>
                    <a:pt x="1605" y="2330"/>
                    <a:pt x="1661" y="2406"/>
                  </a:cubicBezTo>
                  <a:cubicBezTo>
                    <a:pt x="1727" y="2472"/>
                    <a:pt x="1812" y="2505"/>
                    <a:pt x="1895" y="2505"/>
                  </a:cubicBezTo>
                  <a:cubicBezTo>
                    <a:pt x="1977" y="2505"/>
                    <a:pt x="2058" y="2472"/>
                    <a:pt x="2114" y="2406"/>
                  </a:cubicBezTo>
                  <a:cubicBezTo>
                    <a:pt x="2171" y="2330"/>
                    <a:pt x="2209" y="2217"/>
                    <a:pt x="2190" y="2122"/>
                  </a:cubicBezTo>
                  <a:lnTo>
                    <a:pt x="2190" y="990"/>
                  </a:lnTo>
                  <a:cubicBezTo>
                    <a:pt x="2190" y="877"/>
                    <a:pt x="2190" y="763"/>
                    <a:pt x="2171" y="650"/>
                  </a:cubicBezTo>
                  <a:cubicBezTo>
                    <a:pt x="2171" y="575"/>
                    <a:pt x="2133" y="499"/>
                    <a:pt x="2095" y="424"/>
                  </a:cubicBezTo>
                  <a:cubicBezTo>
                    <a:pt x="2039" y="291"/>
                    <a:pt x="1944" y="197"/>
                    <a:pt x="1812" y="121"/>
                  </a:cubicBezTo>
                  <a:cubicBezTo>
                    <a:pt x="1680" y="46"/>
                    <a:pt x="1529" y="8"/>
                    <a:pt x="1378" y="8"/>
                  </a:cubicBezTo>
                  <a:cubicBezTo>
                    <a:pt x="1227" y="8"/>
                    <a:pt x="1076" y="46"/>
                    <a:pt x="944" y="121"/>
                  </a:cubicBezTo>
                  <a:cubicBezTo>
                    <a:pt x="793" y="197"/>
                    <a:pt x="680" y="291"/>
                    <a:pt x="585" y="424"/>
                  </a:cubicBezTo>
                  <a:lnTo>
                    <a:pt x="585" y="348"/>
                  </a:lnTo>
                  <a:cubicBezTo>
                    <a:pt x="585" y="273"/>
                    <a:pt x="585" y="216"/>
                    <a:pt x="548" y="159"/>
                  </a:cubicBezTo>
                  <a:cubicBezTo>
                    <a:pt x="529" y="103"/>
                    <a:pt x="491" y="65"/>
                    <a:pt x="434" y="46"/>
                  </a:cubicBezTo>
                  <a:cubicBezTo>
                    <a:pt x="407" y="18"/>
                    <a:pt x="369" y="1"/>
                    <a:pt x="336" y="1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" name="Google Shape;1240;p43">
              <a:extLst>
                <a:ext uri="{FF2B5EF4-FFF2-40B4-BE49-F238E27FC236}">
                  <a16:creationId xmlns:a16="http://schemas.microsoft.com/office/drawing/2014/main" id="{6A5F04D2-A92E-4AA4-BAC7-A62B043EB9DE}"/>
                </a:ext>
              </a:extLst>
            </p:cNvPr>
            <p:cNvSpPr/>
            <p:nvPr/>
          </p:nvSpPr>
          <p:spPr>
            <a:xfrm>
              <a:off x="6507275" y="4880841"/>
              <a:ext cx="58550" cy="62350"/>
            </a:xfrm>
            <a:custGeom>
              <a:avLst/>
              <a:gdLst/>
              <a:ahLst/>
              <a:cxnLst/>
              <a:rect l="l" t="t" r="r" b="b"/>
              <a:pathLst>
                <a:path w="2342" h="2494" extrusionOk="0">
                  <a:moveTo>
                    <a:pt x="1190" y="416"/>
                  </a:moveTo>
                  <a:cubicBezTo>
                    <a:pt x="1341" y="416"/>
                    <a:pt x="1473" y="472"/>
                    <a:pt x="1587" y="585"/>
                  </a:cubicBezTo>
                  <a:cubicBezTo>
                    <a:pt x="1681" y="718"/>
                    <a:pt x="1756" y="869"/>
                    <a:pt x="1756" y="1057"/>
                  </a:cubicBezTo>
                  <a:lnTo>
                    <a:pt x="643" y="1057"/>
                  </a:lnTo>
                  <a:cubicBezTo>
                    <a:pt x="643" y="869"/>
                    <a:pt x="699" y="718"/>
                    <a:pt x="813" y="585"/>
                  </a:cubicBezTo>
                  <a:cubicBezTo>
                    <a:pt x="907" y="472"/>
                    <a:pt x="1058" y="416"/>
                    <a:pt x="1190" y="416"/>
                  </a:cubicBezTo>
                  <a:close/>
                  <a:moveTo>
                    <a:pt x="1209" y="0"/>
                  </a:moveTo>
                  <a:cubicBezTo>
                    <a:pt x="1039" y="0"/>
                    <a:pt x="869" y="19"/>
                    <a:pt x="718" y="95"/>
                  </a:cubicBezTo>
                  <a:cubicBezTo>
                    <a:pt x="567" y="151"/>
                    <a:pt x="435" y="227"/>
                    <a:pt x="341" y="340"/>
                  </a:cubicBezTo>
                  <a:cubicBezTo>
                    <a:pt x="227" y="453"/>
                    <a:pt x="152" y="585"/>
                    <a:pt x="95" y="736"/>
                  </a:cubicBezTo>
                  <a:cubicBezTo>
                    <a:pt x="39" y="906"/>
                    <a:pt x="20" y="1076"/>
                    <a:pt x="20" y="1246"/>
                  </a:cubicBezTo>
                  <a:cubicBezTo>
                    <a:pt x="1" y="1586"/>
                    <a:pt x="114" y="1907"/>
                    <a:pt x="341" y="2152"/>
                  </a:cubicBezTo>
                  <a:cubicBezTo>
                    <a:pt x="569" y="2380"/>
                    <a:pt x="878" y="2494"/>
                    <a:pt x="1193" y="2494"/>
                  </a:cubicBezTo>
                  <a:cubicBezTo>
                    <a:pt x="1217" y="2494"/>
                    <a:pt x="1241" y="2493"/>
                    <a:pt x="1266" y="2492"/>
                  </a:cubicBezTo>
                  <a:cubicBezTo>
                    <a:pt x="1417" y="2492"/>
                    <a:pt x="1568" y="2473"/>
                    <a:pt x="1719" y="2416"/>
                  </a:cubicBezTo>
                  <a:cubicBezTo>
                    <a:pt x="1832" y="2379"/>
                    <a:pt x="1945" y="2322"/>
                    <a:pt x="2058" y="2247"/>
                  </a:cubicBezTo>
                  <a:cubicBezTo>
                    <a:pt x="2134" y="2190"/>
                    <a:pt x="2191" y="2114"/>
                    <a:pt x="2247" y="2039"/>
                  </a:cubicBezTo>
                  <a:cubicBezTo>
                    <a:pt x="2285" y="1982"/>
                    <a:pt x="2304" y="1926"/>
                    <a:pt x="2304" y="1850"/>
                  </a:cubicBezTo>
                  <a:cubicBezTo>
                    <a:pt x="2323" y="1794"/>
                    <a:pt x="2285" y="1737"/>
                    <a:pt x="2247" y="1699"/>
                  </a:cubicBezTo>
                  <a:cubicBezTo>
                    <a:pt x="2210" y="1661"/>
                    <a:pt x="2153" y="1643"/>
                    <a:pt x="2096" y="1643"/>
                  </a:cubicBezTo>
                  <a:cubicBezTo>
                    <a:pt x="2058" y="1643"/>
                    <a:pt x="2002" y="1661"/>
                    <a:pt x="1964" y="1680"/>
                  </a:cubicBezTo>
                  <a:lnTo>
                    <a:pt x="1775" y="1869"/>
                  </a:lnTo>
                  <a:cubicBezTo>
                    <a:pt x="1719" y="1907"/>
                    <a:pt x="1681" y="1945"/>
                    <a:pt x="1624" y="1982"/>
                  </a:cubicBezTo>
                  <a:cubicBezTo>
                    <a:pt x="1568" y="2020"/>
                    <a:pt x="1511" y="2039"/>
                    <a:pt x="1436" y="2058"/>
                  </a:cubicBezTo>
                  <a:cubicBezTo>
                    <a:pt x="1379" y="2077"/>
                    <a:pt x="1303" y="2077"/>
                    <a:pt x="1247" y="2077"/>
                  </a:cubicBezTo>
                  <a:cubicBezTo>
                    <a:pt x="1232" y="2078"/>
                    <a:pt x="1218" y="2078"/>
                    <a:pt x="1204" y="2078"/>
                  </a:cubicBezTo>
                  <a:cubicBezTo>
                    <a:pt x="994" y="2078"/>
                    <a:pt x="807" y="1950"/>
                    <a:pt x="718" y="1756"/>
                  </a:cubicBezTo>
                  <a:cubicBezTo>
                    <a:pt x="662" y="1643"/>
                    <a:pt x="643" y="1529"/>
                    <a:pt x="643" y="1397"/>
                  </a:cubicBezTo>
                  <a:lnTo>
                    <a:pt x="1832" y="1397"/>
                  </a:lnTo>
                  <a:cubicBezTo>
                    <a:pt x="1964" y="1397"/>
                    <a:pt x="2096" y="1378"/>
                    <a:pt x="2210" y="1340"/>
                  </a:cubicBezTo>
                  <a:cubicBezTo>
                    <a:pt x="2304" y="1284"/>
                    <a:pt x="2342" y="1189"/>
                    <a:pt x="2342" y="1038"/>
                  </a:cubicBezTo>
                  <a:cubicBezTo>
                    <a:pt x="2342" y="869"/>
                    <a:pt x="2304" y="699"/>
                    <a:pt x="2210" y="548"/>
                  </a:cubicBezTo>
                  <a:cubicBezTo>
                    <a:pt x="2134" y="378"/>
                    <a:pt x="2002" y="246"/>
                    <a:pt x="1832" y="151"/>
                  </a:cubicBezTo>
                  <a:cubicBezTo>
                    <a:pt x="1643" y="38"/>
                    <a:pt x="1436" y="0"/>
                    <a:pt x="1209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" name="Google Shape;1241;p43">
              <a:extLst>
                <a:ext uri="{FF2B5EF4-FFF2-40B4-BE49-F238E27FC236}">
                  <a16:creationId xmlns:a16="http://schemas.microsoft.com/office/drawing/2014/main" id="{0E586BF6-54F6-4B9A-A736-78D9FA800F17}"/>
                </a:ext>
              </a:extLst>
            </p:cNvPr>
            <p:cNvSpPr/>
            <p:nvPr/>
          </p:nvSpPr>
          <p:spPr>
            <a:xfrm>
              <a:off x="6569575" y="4858191"/>
              <a:ext cx="60900" cy="84950"/>
            </a:xfrm>
            <a:custGeom>
              <a:avLst/>
              <a:gdLst/>
              <a:ahLst/>
              <a:cxnLst/>
              <a:rect l="l" t="t" r="r" b="b"/>
              <a:pathLst>
                <a:path w="2436" h="3398" extrusionOk="0">
                  <a:moveTo>
                    <a:pt x="1209" y="1359"/>
                  </a:moveTo>
                  <a:cubicBezTo>
                    <a:pt x="1322" y="1359"/>
                    <a:pt x="1416" y="1397"/>
                    <a:pt x="1511" y="1454"/>
                  </a:cubicBezTo>
                  <a:cubicBezTo>
                    <a:pt x="1605" y="1529"/>
                    <a:pt x="1681" y="1624"/>
                    <a:pt x="1718" y="1718"/>
                  </a:cubicBezTo>
                  <a:cubicBezTo>
                    <a:pt x="1775" y="1850"/>
                    <a:pt x="1813" y="2001"/>
                    <a:pt x="1813" y="2152"/>
                  </a:cubicBezTo>
                  <a:cubicBezTo>
                    <a:pt x="1813" y="2303"/>
                    <a:pt x="1775" y="2435"/>
                    <a:pt x="1718" y="2586"/>
                  </a:cubicBezTo>
                  <a:cubicBezTo>
                    <a:pt x="1681" y="2681"/>
                    <a:pt x="1605" y="2775"/>
                    <a:pt x="1511" y="2832"/>
                  </a:cubicBezTo>
                  <a:cubicBezTo>
                    <a:pt x="1416" y="2888"/>
                    <a:pt x="1322" y="2926"/>
                    <a:pt x="1209" y="2926"/>
                  </a:cubicBezTo>
                  <a:cubicBezTo>
                    <a:pt x="1114" y="2926"/>
                    <a:pt x="1020" y="2888"/>
                    <a:pt x="926" y="2832"/>
                  </a:cubicBezTo>
                  <a:cubicBezTo>
                    <a:pt x="831" y="2775"/>
                    <a:pt x="756" y="2681"/>
                    <a:pt x="718" y="2567"/>
                  </a:cubicBezTo>
                  <a:cubicBezTo>
                    <a:pt x="661" y="2435"/>
                    <a:pt x="624" y="2284"/>
                    <a:pt x="642" y="2152"/>
                  </a:cubicBezTo>
                  <a:cubicBezTo>
                    <a:pt x="624" y="2001"/>
                    <a:pt x="661" y="1869"/>
                    <a:pt x="699" y="1737"/>
                  </a:cubicBezTo>
                  <a:cubicBezTo>
                    <a:pt x="756" y="1624"/>
                    <a:pt x="812" y="1529"/>
                    <a:pt x="907" y="1454"/>
                  </a:cubicBezTo>
                  <a:cubicBezTo>
                    <a:pt x="1001" y="1397"/>
                    <a:pt x="1114" y="1359"/>
                    <a:pt x="1209" y="1359"/>
                  </a:cubicBezTo>
                  <a:close/>
                  <a:moveTo>
                    <a:pt x="2134" y="0"/>
                  </a:moveTo>
                  <a:cubicBezTo>
                    <a:pt x="2058" y="0"/>
                    <a:pt x="1964" y="38"/>
                    <a:pt x="1926" y="95"/>
                  </a:cubicBezTo>
                  <a:cubicBezTo>
                    <a:pt x="1869" y="189"/>
                    <a:pt x="1832" y="283"/>
                    <a:pt x="1851" y="378"/>
                  </a:cubicBezTo>
                  <a:lnTo>
                    <a:pt x="1851" y="1284"/>
                  </a:lnTo>
                  <a:cubicBezTo>
                    <a:pt x="1737" y="1171"/>
                    <a:pt x="1624" y="1076"/>
                    <a:pt x="1492" y="1001"/>
                  </a:cubicBezTo>
                  <a:cubicBezTo>
                    <a:pt x="1360" y="944"/>
                    <a:pt x="1209" y="906"/>
                    <a:pt x="1039" y="906"/>
                  </a:cubicBezTo>
                  <a:cubicBezTo>
                    <a:pt x="756" y="906"/>
                    <a:pt x="491" y="1019"/>
                    <a:pt x="303" y="1227"/>
                  </a:cubicBezTo>
                  <a:cubicBezTo>
                    <a:pt x="114" y="1491"/>
                    <a:pt x="1" y="1812"/>
                    <a:pt x="20" y="2133"/>
                  </a:cubicBezTo>
                  <a:cubicBezTo>
                    <a:pt x="20" y="2303"/>
                    <a:pt x="57" y="2473"/>
                    <a:pt x="95" y="2624"/>
                  </a:cubicBezTo>
                  <a:cubicBezTo>
                    <a:pt x="152" y="2775"/>
                    <a:pt x="208" y="2907"/>
                    <a:pt x="303" y="3039"/>
                  </a:cubicBezTo>
                  <a:cubicBezTo>
                    <a:pt x="397" y="3153"/>
                    <a:pt x="510" y="3247"/>
                    <a:pt x="624" y="3304"/>
                  </a:cubicBezTo>
                  <a:cubicBezTo>
                    <a:pt x="756" y="3360"/>
                    <a:pt x="888" y="3398"/>
                    <a:pt x="1039" y="3398"/>
                  </a:cubicBezTo>
                  <a:cubicBezTo>
                    <a:pt x="1133" y="3398"/>
                    <a:pt x="1247" y="3379"/>
                    <a:pt x="1341" y="3341"/>
                  </a:cubicBezTo>
                  <a:cubicBezTo>
                    <a:pt x="1435" y="3322"/>
                    <a:pt x="1530" y="3266"/>
                    <a:pt x="1605" y="3209"/>
                  </a:cubicBezTo>
                  <a:cubicBezTo>
                    <a:pt x="1681" y="3153"/>
                    <a:pt x="1775" y="3058"/>
                    <a:pt x="1832" y="2983"/>
                  </a:cubicBezTo>
                  <a:lnTo>
                    <a:pt x="1832" y="3039"/>
                  </a:lnTo>
                  <a:cubicBezTo>
                    <a:pt x="1832" y="3134"/>
                    <a:pt x="1869" y="3228"/>
                    <a:pt x="1926" y="3304"/>
                  </a:cubicBezTo>
                  <a:cubicBezTo>
                    <a:pt x="1983" y="3379"/>
                    <a:pt x="2058" y="3398"/>
                    <a:pt x="2134" y="3398"/>
                  </a:cubicBezTo>
                  <a:cubicBezTo>
                    <a:pt x="2209" y="3398"/>
                    <a:pt x="2285" y="3379"/>
                    <a:pt x="2341" y="3322"/>
                  </a:cubicBezTo>
                  <a:cubicBezTo>
                    <a:pt x="2398" y="3247"/>
                    <a:pt x="2436" y="3153"/>
                    <a:pt x="2417" y="3058"/>
                  </a:cubicBezTo>
                  <a:lnTo>
                    <a:pt x="2417" y="359"/>
                  </a:lnTo>
                  <a:cubicBezTo>
                    <a:pt x="2436" y="264"/>
                    <a:pt x="2398" y="170"/>
                    <a:pt x="2341" y="95"/>
                  </a:cubicBezTo>
                  <a:cubicBezTo>
                    <a:pt x="2304" y="19"/>
                    <a:pt x="2209" y="0"/>
                    <a:pt x="2134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" name="Google Shape;1242;p43">
              <a:extLst>
                <a:ext uri="{FF2B5EF4-FFF2-40B4-BE49-F238E27FC236}">
                  <a16:creationId xmlns:a16="http://schemas.microsoft.com/office/drawing/2014/main" id="{0C0D2303-804C-4E79-9597-D5DA01C45314}"/>
                </a:ext>
              </a:extLst>
            </p:cNvPr>
            <p:cNvSpPr/>
            <p:nvPr/>
          </p:nvSpPr>
          <p:spPr>
            <a:xfrm>
              <a:off x="6663500" y="4858191"/>
              <a:ext cx="59950" cy="85075"/>
            </a:xfrm>
            <a:custGeom>
              <a:avLst/>
              <a:gdLst/>
              <a:ahLst/>
              <a:cxnLst/>
              <a:rect l="l" t="t" r="r" b="b"/>
              <a:pathLst>
                <a:path w="2398" h="3403" extrusionOk="0">
                  <a:moveTo>
                    <a:pt x="1227" y="1359"/>
                  </a:moveTo>
                  <a:cubicBezTo>
                    <a:pt x="1321" y="1359"/>
                    <a:pt x="1435" y="1397"/>
                    <a:pt x="1510" y="1454"/>
                  </a:cubicBezTo>
                  <a:cubicBezTo>
                    <a:pt x="1605" y="1529"/>
                    <a:pt x="1680" y="1624"/>
                    <a:pt x="1718" y="1718"/>
                  </a:cubicBezTo>
                  <a:cubicBezTo>
                    <a:pt x="1756" y="1850"/>
                    <a:pt x="1793" y="2001"/>
                    <a:pt x="1793" y="2152"/>
                  </a:cubicBezTo>
                  <a:cubicBezTo>
                    <a:pt x="1793" y="2341"/>
                    <a:pt x="1737" y="2549"/>
                    <a:pt x="1623" y="2718"/>
                  </a:cubicBezTo>
                  <a:cubicBezTo>
                    <a:pt x="1529" y="2851"/>
                    <a:pt x="1378" y="2926"/>
                    <a:pt x="1227" y="2926"/>
                  </a:cubicBezTo>
                  <a:cubicBezTo>
                    <a:pt x="1057" y="2926"/>
                    <a:pt x="887" y="2851"/>
                    <a:pt x="774" y="2718"/>
                  </a:cubicBezTo>
                  <a:cubicBezTo>
                    <a:pt x="661" y="2567"/>
                    <a:pt x="604" y="2360"/>
                    <a:pt x="604" y="2171"/>
                  </a:cubicBezTo>
                  <a:cubicBezTo>
                    <a:pt x="604" y="2020"/>
                    <a:pt x="642" y="1869"/>
                    <a:pt x="699" y="1737"/>
                  </a:cubicBezTo>
                  <a:cubicBezTo>
                    <a:pt x="736" y="1624"/>
                    <a:pt x="812" y="1529"/>
                    <a:pt x="906" y="1454"/>
                  </a:cubicBezTo>
                  <a:cubicBezTo>
                    <a:pt x="1001" y="1397"/>
                    <a:pt x="1114" y="1359"/>
                    <a:pt x="1227" y="1359"/>
                  </a:cubicBezTo>
                  <a:close/>
                  <a:moveTo>
                    <a:pt x="283" y="0"/>
                  </a:moveTo>
                  <a:cubicBezTo>
                    <a:pt x="208" y="0"/>
                    <a:pt x="132" y="38"/>
                    <a:pt x="76" y="95"/>
                  </a:cubicBezTo>
                  <a:cubicBezTo>
                    <a:pt x="19" y="189"/>
                    <a:pt x="0" y="283"/>
                    <a:pt x="0" y="378"/>
                  </a:cubicBezTo>
                  <a:lnTo>
                    <a:pt x="0" y="3058"/>
                  </a:lnTo>
                  <a:cubicBezTo>
                    <a:pt x="0" y="3153"/>
                    <a:pt x="19" y="3247"/>
                    <a:pt x="76" y="3322"/>
                  </a:cubicBezTo>
                  <a:cubicBezTo>
                    <a:pt x="122" y="3369"/>
                    <a:pt x="182" y="3403"/>
                    <a:pt x="243" y="3403"/>
                  </a:cubicBezTo>
                  <a:cubicBezTo>
                    <a:pt x="257" y="3403"/>
                    <a:pt x="270" y="3401"/>
                    <a:pt x="283" y="3398"/>
                  </a:cubicBezTo>
                  <a:cubicBezTo>
                    <a:pt x="300" y="3401"/>
                    <a:pt x="316" y="3403"/>
                    <a:pt x="332" y="3403"/>
                  </a:cubicBezTo>
                  <a:cubicBezTo>
                    <a:pt x="403" y="3403"/>
                    <a:pt x="460" y="3369"/>
                    <a:pt x="491" y="3322"/>
                  </a:cubicBezTo>
                  <a:cubicBezTo>
                    <a:pt x="566" y="3247"/>
                    <a:pt x="585" y="3153"/>
                    <a:pt x="585" y="3058"/>
                  </a:cubicBezTo>
                  <a:lnTo>
                    <a:pt x="585" y="3002"/>
                  </a:lnTo>
                  <a:cubicBezTo>
                    <a:pt x="661" y="3077"/>
                    <a:pt x="699" y="3134"/>
                    <a:pt x="755" y="3171"/>
                  </a:cubicBezTo>
                  <a:cubicBezTo>
                    <a:pt x="793" y="3209"/>
                    <a:pt x="850" y="3247"/>
                    <a:pt x="887" y="3285"/>
                  </a:cubicBezTo>
                  <a:cubicBezTo>
                    <a:pt x="963" y="3322"/>
                    <a:pt x="1038" y="3360"/>
                    <a:pt x="1114" y="3379"/>
                  </a:cubicBezTo>
                  <a:cubicBezTo>
                    <a:pt x="1189" y="3398"/>
                    <a:pt x="1284" y="3398"/>
                    <a:pt x="1378" y="3398"/>
                  </a:cubicBezTo>
                  <a:cubicBezTo>
                    <a:pt x="1510" y="3398"/>
                    <a:pt x="1661" y="3379"/>
                    <a:pt x="1793" y="3304"/>
                  </a:cubicBezTo>
                  <a:cubicBezTo>
                    <a:pt x="1926" y="3247"/>
                    <a:pt x="2039" y="3153"/>
                    <a:pt x="2114" y="3039"/>
                  </a:cubicBezTo>
                  <a:cubicBezTo>
                    <a:pt x="2209" y="2926"/>
                    <a:pt x="2284" y="2794"/>
                    <a:pt x="2322" y="2643"/>
                  </a:cubicBezTo>
                  <a:cubicBezTo>
                    <a:pt x="2379" y="2473"/>
                    <a:pt x="2397" y="2303"/>
                    <a:pt x="2397" y="2133"/>
                  </a:cubicBezTo>
                  <a:cubicBezTo>
                    <a:pt x="2397" y="1907"/>
                    <a:pt x="2360" y="1680"/>
                    <a:pt x="2265" y="1491"/>
                  </a:cubicBezTo>
                  <a:cubicBezTo>
                    <a:pt x="2190" y="1303"/>
                    <a:pt x="2077" y="1171"/>
                    <a:pt x="1907" y="1057"/>
                  </a:cubicBezTo>
                  <a:cubicBezTo>
                    <a:pt x="1756" y="963"/>
                    <a:pt x="1567" y="925"/>
                    <a:pt x="1378" y="925"/>
                  </a:cubicBezTo>
                  <a:cubicBezTo>
                    <a:pt x="1352" y="922"/>
                    <a:pt x="1326" y="920"/>
                    <a:pt x="1300" y="920"/>
                  </a:cubicBezTo>
                  <a:cubicBezTo>
                    <a:pt x="1176" y="920"/>
                    <a:pt x="1053" y="957"/>
                    <a:pt x="944" y="1019"/>
                  </a:cubicBezTo>
                  <a:cubicBezTo>
                    <a:pt x="812" y="1095"/>
                    <a:pt x="680" y="1171"/>
                    <a:pt x="585" y="1284"/>
                  </a:cubicBezTo>
                  <a:lnTo>
                    <a:pt x="585" y="340"/>
                  </a:lnTo>
                  <a:cubicBezTo>
                    <a:pt x="585" y="264"/>
                    <a:pt x="566" y="170"/>
                    <a:pt x="510" y="95"/>
                  </a:cubicBezTo>
                  <a:cubicBezTo>
                    <a:pt x="453" y="38"/>
                    <a:pt x="378" y="0"/>
                    <a:pt x="283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" name="Google Shape;1243;p43">
              <a:extLst>
                <a:ext uri="{FF2B5EF4-FFF2-40B4-BE49-F238E27FC236}">
                  <a16:creationId xmlns:a16="http://schemas.microsoft.com/office/drawing/2014/main" id="{C8E67316-BCAC-4AAB-99F0-7487CA83A7A7}"/>
                </a:ext>
              </a:extLst>
            </p:cNvPr>
            <p:cNvSpPr/>
            <p:nvPr/>
          </p:nvSpPr>
          <p:spPr>
            <a:xfrm>
              <a:off x="6722475" y="4880841"/>
              <a:ext cx="58075" cy="84975"/>
            </a:xfrm>
            <a:custGeom>
              <a:avLst/>
              <a:gdLst/>
              <a:ahLst/>
              <a:cxnLst/>
              <a:rect l="l" t="t" r="r" b="b"/>
              <a:pathLst>
                <a:path w="2323" h="3399" extrusionOk="0">
                  <a:moveTo>
                    <a:pt x="359" y="0"/>
                  </a:moveTo>
                  <a:cubicBezTo>
                    <a:pt x="322" y="0"/>
                    <a:pt x="265" y="19"/>
                    <a:pt x="227" y="57"/>
                  </a:cubicBezTo>
                  <a:cubicBezTo>
                    <a:pt x="171" y="76"/>
                    <a:pt x="133" y="113"/>
                    <a:pt x="114" y="151"/>
                  </a:cubicBezTo>
                  <a:cubicBezTo>
                    <a:pt x="76" y="208"/>
                    <a:pt x="57" y="246"/>
                    <a:pt x="76" y="302"/>
                  </a:cubicBezTo>
                  <a:cubicBezTo>
                    <a:pt x="76" y="378"/>
                    <a:pt x="95" y="472"/>
                    <a:pt x="133" y="548"/>
                  </a:cubicBezTo>
                  <a:lnTo>
                    <a:pt x="888" y="2435"/>
                  </a:lnTo>
                  <a:lnTo>
                    <a:pt x="831" y="2567"/>
                  </a:lnTo>
                  <a:cubicBezTo>
                    <a:pt x="794" y="2643"/>
                    <a:pt x="756" y="2718"/>
                    <a:pt x="718" y="2794"/>
                  </a:cubicBezTo>
                  <a:cubicBezTo>
                    <a:pt x="699" y="2832"/>
                    <a:pt x="661" y="2869"/>
                    <a:pt x="605" y="2888"/>
                  </a:cubicBezTo>
                  <a:cubicBezTo>
                    <a:pt x="567" y="2926"/>
                    <a:pt x="510" y="2926"/>
                    <a:pt x="454" y="2926"/>
                  </a:cubicBezTo>
                  <a:cubicBezTo>
                    <a:pt x="416" y="2926"/>
                    <a:pt x="378" y="2926"/>
                    <a:pt x="340" y="2907"/>
                  </a:cubicBezTo>
                  <a:lnTo>
                    <a:pt x="246" y="2907"/>
                  </a:lnTo>
                  <a:cubicBezTo>
                    <a:pt x="232" y="2903"/>
                    <a:pt x="217" y="2900"/>
                    <a:pt x="201" y="2900"/>
                  </a:cubicBezTo>
                  <a:cubicBezTo>
                    <a:pt x="153" y="2900"/>
                    <a:pt x="100" y="2921"/>
                    <a:pt x="57" y="2964"/>
                  </a:cubicBezTo>
                  <a:cubicBezTo>
                    <a:pt x="20" y="3002"/>
                    <a:pt x="1" y="3058"/>
                    <a:pt x="1" y="3115"/>
                  </a:cubicBezTo>
                  <a:cubicBezTo>
                    <a:pt x="1" y="3209"/>
                    <a:pt x="38" y="3304"/>
                    <a:pt x="133" y="3341"/>
                  </a:cubicBezTo>
                  <a:cubicBezTo>
                    <a:pt x="265" y="3379"/>
                    <a:pt x="397" y="3398"/>
                    <a:pt x="529" y="3398"/>
                  </a:cubicBezTo>
                  <a:cubicBezTo>
                    <a:pt x="680" y="3398"/>
                    <a:pt x="831" y="3360"/>
                    <a:pt x="982" y="3304"/>
                  </a:cubicBezTo>
                  <a:cubicBezTo>
                    <a:pt x="1077" y="3247"/>
                    <a:pt x="1171" y="3172"/>
                    <a:pt x="1247" y="3077"/>
                  </a:cubicBezTo>
                  <a:cubicBezTo>
                    <a:pt x="1322" y="2926"/>
                    <a:pt x="1379" y="2794"/>
                    <a:pt x="1435" y="2643"/>
                  </a:cubicBezTo>
                  <a:lnTo>
                    <a:pt x="2247" y="548"/>
                  </a:lnTo>
                  <a:cubicBezTo>
                    <a:pt x="2266" y="510"/>
                    <a:pt x="2285" y="453"/>
                    <a:pt x="2285" y="397"/>
                  </a:cubicBezTo>
                  <a:cubicBezTo>
                    <a:pt x="2304" y="340"/>
                    <a:pt x="2323" y="302"/>
                    <a:pt x="2323" y="283"/>
                  </a:cubicBezTo>
                  <a:cubicBezTo>
                    <a:pt x="2323" y="227"/>
                    <a:pt x="2304" y="189"/>
                    <a:pt x="2285" y="151"/>
                  </a:cubicBezTo>
                  <a:cubicBezTo>
                    <a:pt x="2228" y="57"/>
                    <a:pt x="2153" y="0"/>
                    <a:pt x="2058" y="0"/>
                  </a:cubicBezTo>
                  <a:cubicBezTo>
                    <a:pt x="2002" y="0"/>
                    <a:pt x="1945" y="19"/>
                    <a:pt x="1907" y="38"/>
                  </a:cubicBezTo>
                  <a:cubicBezTo>
                    <a:pt x="1851" y="76"/>
                    <a:pt x="1813" y="113"/>
                    <a:pt x="1794" y="170"/>
                  </a:cubicBezTo>
                  <a:cubicBezTo>
                    <a:pt x="1756" y="246"/>
                    <a:pt x="1718" y="340"/>
                    <a:pt x="1700" y="434"/>
                  </a:cubicBezTo>
                  <a:lnTo>
                    <a:pt x="1209" y="1831"/>
                  </a:lnTo>
                  <a:lnTo>
                    <a:pt x="680" y="321"/>
                  </a:lnTo>
                  <a:cubicBezTo>
                    <a:pt x="661" y="246"/>
                    <a:pt x="624" y="170"/>
                    <a:pt x="567" y="95"/>
                  </a:cubicBezTo>
                  <a:cubicBezTo>
                    <a:pt x="510" y="38"/>
                    <a:pt x="435" y="0"/>
                    <a:pt x="359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" name="Google Shape;1244;p43">
              <a:extLst>
                <a:ext uri="{FF2B5EF4-FFF2-40B4-BE49-F238E27FC236}">
                  <a16:creationId xmlns:a16="http://schemas.microsoft.com/office/drawing/2014/main" id="{71D74004-3C07-48C2-A6B0-0FE16BDADD87}"/>
                </a:ext>
              </a:extLst>
            </p:cNvPr>
            <p:cNvSpPr/>
            <p:nvPr/>
          </p:nvSpPr>
          <p:spPr>
            <a:xfrm>
              <a:off x="6957025" y="4858191"/>
              <a:ext cx="44375" cy="85075"/>
            </a:xfrm>
            <a:custGeom>
              <a:avLst/>
              <a:gdLst/>
              <a:ahLst/>
              <a:cxnLst/>
              <a:rect l="l" t="t" r="r" b="b"/>
              <a:pathLst>
                <a:path w="1775" h="3403" extrusionOk="0">
                  <a:moveTo>
                    <a:pt x="1246" y="0"/>
                  </a:moveTo>
                  <a:cubicBezTo>
                    <a:pt x="1076" y="0"/>
                    <a:pt x="925" y="19"/>
                    <a:pt x="774" y="76"/>
                  </a:cubicBezTo>
                  <a:cubicBezTo>
                    <a:pt x="661" y="132"/>
                    <a:pt x="586" y="208"/>
                    <a:pt x="529" y="321"/>
                  </a:cubicBezTo>
                  <a:cubicBezTo>
                    <a:pt x="472" y="453"/>
                    <a:pt x="453" y="623"/>
                    <a:pt x="472" y="774"/>
                  </a:cubicBezTo>
                  <a:lnTo>
                    <a:pt x="472" y="963"/>
                  </a:lnTo>
                  <a:lnTo>
                    <a:pt x="302" y="963"/>
                  </a:lnTo>
                  <a:cubicBezTo>
                    <a:pt x="95" y="963"/>
                    <a:pt x="0" y="1038"/>
                    <a:pt x="0" y="1189"/>
                  </a:cubicBezTo>
                  <a:cubicBezTo>
                    <a:pt x="0" y="1246"/>
                    <a:pt x="19" y="1303"/>
                    <a:pt x="76" y="1340"/>
                  </a:cubicBezTo>
                  <a:cubicBezTo>
                    <a:pt x="133" y="1397"/>
                    <a:pt x="208" y="1416"/>
                    <a:pt x="284" y="1416"/>
                  </a:cubicBezTo>
                  <a:lnTo>
                    <a:pt x="453" y="1416"/>
                  </a:lnTo>
                  <a:lnTo>
                    <a:pt x="453" y="3020"/>
                  </a:lnTo>
                  <a:cubicBezTo>
                    <a:pt x="435" y="3134"/>
                    <a:pt x="472" y="3228"/>
                    <a:pt x="529" y="3304"/>
                  </a:cubicBezTo>
                  <a:cubicBezTo>
                    <a:pt x="586" y="3370"/>
                    <a:pt x="666" y="3403"/>
                    <a:pt x="746" y="3403"/>
                  </a:cubicBezTo>
                  <a:cubicBezTo>
                    <a:pt x="826" y="3403"/>
                    <a:pt x="906" y="3370"/>
                    <a:pt x="963" y="3304"/>
                  </a:cubicBezTo>
                  <a:cubicBezTo>
                    <a:pt x="1039" y="3228"/>
                    <a:pt x="1057" y="3134"/>
                    <a:pt x="1057" y="3020"/>
                  </a:cubicBezTo>
                  <a:lnTo>
                    <a:pt x="1057" y="1416"/>
                  </a:lnTo>
                  <a:lnTo>
                    <a:pt x="1208" y="1416"/>
                  </a:lnTo>
                  <a:cubicBezTo>
                    <a:pt x="1303" y="1416"/>
                    <a:pt x="1378" y="1397"/>
                    <a:pt x="1473" y="1359"/>
                  </a:cubicBezTo>
                  <a:cubicBezTo>
                    <a:pt x="1529" y="1340"/>
                    <a:pt x="1548" y="1284"/>
                    <a:pt x="1548" y="1171"/>
                  </a:cubicBezTo>
                  <a:cubicBezTo>
                    <a:pt x="1548" y="1038"/>
                    <a:pt x="1435" y="963"/>
                    <a:pt x="1208" y="963"/>
                  </a:cubicBezTo>
                  <a:lnTo>
                    <a:pt x="1057" y="963"/>
                  </a:lnTo>
                  <a:lnTo>
                    <a:pt x="1057" y="812"/>
                  </a:lnTo>
                  <a:cubicBezTo>
                    <a:pt x="1057" y="717"/>
                    <a:pt x="1076" y="623"/>
                    <a:pt x="1114" y="548"/>
                  </a:cubicBezTo>
                  <a:cubicBezTo>
                    <a:pt x="1145" y="485"/>
                    <a:pt x="1203" y="448"/>
                    <a:pt x="1275" y="448"/>
                  </a:cubicBezTo>
                  <a:cubicBezTo>
                    <a:pt x="1290" y="448"/>
                    <a:pt x="1306" y="450"/>
                    <a:pt x="1322" y="453"/>
                  </a:cubicBezTo>
                  <a:lnTo>
                    <a:pt x="1473" y="453"/>
                  </a:lnTo>
                  <a:cubicBezTo>
                    <a:pt x="1510" y="472"/>
                    <a:pt x="1548" y="472"/>
                    <a:pt x="1586" y="472"/>
                  </a:cubicBezTo>
                  <a:cubicBezTo>
                    <a:pt x="1643" y="472"/>
                    <a:pt x="1699" y="453"/>
                    <a:pt x="1718" y="415"/>
                  </a:cubicBezTo>
                  <a:cubicBezTo>
                    <a:pt x="1756" y="378"/>
                    <a:pt x="1775" y="321"/>
                    <a:pt x="1775" y="264"/>
                  </a:cubicBezTo>
                  <a:cubicBezTo>
                    <a:pt x="1775" y="95"/>
                    <a:pt x="1605" y="0"/>
                    <a:pt x="1246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" name="Google Shape;1245;p43">
              <a:extLst>
                <a:ext uri="{FF2B5EF4-FFF2-40B4-BE49-F238E27FC236}">
                  <a16:creationId xmlns:a16="http://schemas.microsoft.com/office/drawing/2014/main" id="{865C7213-C3CA-4A49-81AF-82E6FE3F8025}"/>
                </a:ext>
              </a:extLst>
            </p:cNvPr>
            <p:cNvSpPr/>
            <p:nvPr/>
          </p:nvSpPr>
          <p:spPr>
            <a:xfrm>
              <a:off x="6999500" y="4880841"/>
              <a:ext cx="42025" cy="61950"/>
            </a:xfrm>
            <a:custGeom>
              <a:avLst/>
              <a:gdLst/>
              <a:ahLst/>
              <a:cxnLst/>
              <a:rect l="l" t="t" r="r" b="b"/>
              <a:pathLst>
                <a:path w="1681" h="2478" extrusionOk="0">
                  <a:moveTo>
                    <a:pt x="302" y="0"/>
                  </a:moveTo>
                  <a:cubicBezTo>
                    <a:pt x="95" y="0"/>
                    <a:pt x="0" y="151"/>
                    <a:pt x="0" y="416"/>
                  </a:cubicBezTo>
                  <a:lnTo>
                    <a:pt x="0" y="2114"/>
                  </a:lnTo>
                  <a:cubicBezTo>
                    <a:pt x="0" y="2209"/>
                    <a:pt x="19" y="2303"/>
                    <a:pt x="95" y="2398"/>
                  </a:cubicBezTo>
                  <a:cubicBezTo>
                    <a:pt x="141" y="2444"/>
                    <a:pt x="201" y="2478"/>
                    <a:pt x="262" y="2478"/>
                  </a:cubicBezTo>
                  <a:cubicBezTo>
                    <a:pt x="276" y="2478"/>
                    <a:pt x="289" y="2476"/>
                    <a:pt x="302" y="2473"/>
                  </a:cubicBezTo>
                  <a:cubicBezTo>
                    <a:pt x="319" y="2476"/>
                    <a:pt x="335" y="2478"/>
                    <a:pt x="351" y="2478"/>
                  </a:cubicBezTo>
                  <a:cubicBezTo>
                    <a:pt x="423" y="2478"/>
                    <a:pt x="482" y="2444"/>
                    <a:pt x="529" y="2398"/>
                  </a:cubicBezTo>
                  <a:cubicBezTo>
                    <a:pt x="585" y="2303"/>
                    <a:pt x="623" y="2209"/>
                    <a:pt x="623" y="2114"/>
                  </a:cubicBezTo>
                  <a:lnTo>
                    <a:pt x="623" y="1605"/>
                  </a:lnTo>
                  <a:lnTo>
                    <a:pt x="604" y="1624"/>
                  </a:lnTo>
                  <a:cubicBezTo>
                    <a:pt x="604" y="1435"/>
                    <a:pt x="623" y="1265"/>
                    <a:pt x="623" y="1152"/>
                  </a:cubicBezTo>
                  <a:cubicBezTo>
                    <a:pt x="642" y="1038"/>
                    <a:pt x="661" y="925"/>
                    <a:pt x="680" y="812"/>
                  </a:cubicBezTo>
                  <a:cubicBezTo>
                    <a:pt x="718" y="736"/>
                    <a:pt x="755" y="661"/>
                    <a:pt x="831" y="604"/>
                  </a:cubicBezTo>
                  <a:cubicBezTo>
                    <a:pt x="887" y="548"/>
                    <a:pt x="963" y="529"/>
                    <a:pt x="1038" y="529"/>
                  </a:cubicBezTo>
                  <a:cubicBezTo>
                    <a:pt x="1114" y="529"/>
                    <a:pt x="1208" y="548"/>
                    <a:pt x="1284" y="567"/>
                  </a:cubicBezTo>
                  <a:cubicBezTo>
                    <a:pt x="1322" y="585"/>
                    <a:pt x="1378" y="604"/>
                    <a:pt x="1435" y="623"/>
                  </a:cubicBezTo>
                  <a:cubicBezTo>
                    <a:pt x="1510" y="623"/>
                    <a:pt x="1567" y="585"/>
                    <a:pt x="1605" y="548"/>
                  </a:cubicBezTo>
                  <a:cubicBezTo>
                    <a:pt x="1661" y="491"/>
                    <a:pt x="1680" y="434"/>
                    <a:pt x="1680" y="359"/>
                  </a:cubicBezTo>
                  <a:cubicBezTo>
                    <a:pt x="1680" y="246"/>
                    <a:pt x="1605" y="151"/>
                    <a:pt x="1510" y="113"/>
                  </a:cubicBezTo>
                  <a:cubicBezTo>
                    <a:pt x="1397" y="38"/>
                    <a:pt x="1265" y="0"/>
                    <a:pt x="1133" y="0"/>
                  </a:cubicBezTo>
                  <a:cubicBezTo>
                    <a:pt x="1020" y="0"/>
                    <a:pt x="906" y="38"/>
                    <a:pt x="812" y="113"/>
                  </a:cubicBezTo>
                  <a:cubicBezTo>
                    <a:pt x="736" y="189"/>
                    <a:pt x="661" y="283"/>
                    <a:pt x="604" y="397"/>
                  </a:cubicBezTo>
                  <a:cubicBezTo>
                    <a:pt x="604" y="283"/>
                    <a:pt x="567" y="189"/>
                    <a:pt x="529" y="113"/>
                  </a:cubicBezTo>
                  <a:cubicBezTo>
                    <a:pt x="472" y="38"/>
                    <a:pt x="378" y="0"/>
                    <a:pt x="302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" name="Google Shape;1246;p43">
              <a:extLst>
                <a:ext uri="{FF2B5EF4-FFF2-40B4-BE49-F238E27FC236}">
                  <a16:creationId xmlns:a16="http://schemas.microsoft.com/office/drawing/2014/main" id="{E1753829-F442-4001-9135-0E2356E79135}"/>
                </a:ext>
              </a:extLst>
            </p:cNvPr>
            <p:cNvSpPr/>
            <p:nvPr/>
          </p:nvSpPr>
          <p:spPr>
            <a:xfrm>
              <a:off x="7039125" y="4880716"/>
              <a:ext cx="59025" cy="62475"/>
            </a:xfrm>
            <a:custGeom>
              <a:avLst/>
              <a:gdLst/>
              <a:ahLst/>
              <a:cxnLst/>
              <a:rect l="l" t="t" r="r" b="b"/>
              <a:pathLst>
                <a:path w="2361" h="2499" extrusionOk="0">
                  <a:moveTo>
                    <a:pt x="1190" y="421"/>
                  </a:moveTo>
                  <a:cubicBezTo>
                    <a:pt x="1341" y="421"/>
                    <a:pt x="1492" y="477"/>
                    <a:pt x="1587" y="572"/>
                  </a:cubicBezTo>
                  <a:cubicBezTo>
                    <a:pt x="1700" y="704"/>
                    <a:pt x="1756" y="874"/>
                    <a:pt x="1756" y="1043"/>
                  </a:cubicBezTo>
                  <a:lnTo>
                    <a:pt x="643" y="1043"/>
                  </a:lnTo>
                  <a:cubicBezTo>
                    <a:pt x="643" y="874"/>
                    <a:pt x="718" y="723"/>
                    <a:pt x="831" y="572"/>
                  </a:cubicBezTo>
                  <a:cubicBezTo>
                    <a:pt x="926" y="477"/>
                    <a:pt x="1058" y="421"/>
                    <a:pt x="1190" y="421"/>
                  </a:cubicBezTo>
                  <a:close/>
                  <a:moveTo>
                    <a:pt x="1129" y="0"/>
                  </a:moveTo>
                  <a:cubicBezTo>
                    <a:pt x="980" y="0"/>
                    <a:pt x="842" y="34"/>
                    <a:pt x="718" y="81"/>
                  </a:cubicBezTo>
                  <a:cubicBezTo>
                    <a:pt x="567" y="137"/>
                    <a:pt x="435" y="232"/>
                    <a:pt x="341" y="345"/>
                  </a:cubicBezTo>
                  <a:cubicBezTo>
                    <a:pt x="227" y="458"/>
                    <a:pt x="152" y="590"/>
                    <a:pt x="95" y="741"/>
                  </a:cubicBezTo>
                  <a:cubicBezTo>
                    <a:pt x="39" y="892"/>
                    <a:pt x="20" y="1062"/>
                    <a:pt x="20" y="1251"/>
                  </a:cubicBezTo>
                  <a:cubicBezTo>
                    <a:pt x="1" y="1572"/>
                    <a:pt x="114" y="1912"/>
                    <a:pt x="341" y="2157"/>
                  </a:cubicBezTo>
                  <a:cubicBezTo>
                    <a:pt x="571" y="2369"/>
                    <a:pt x="883" y="2499"/>
                    <a:pt x="1201" y="2499"/>
                  </a:cubicBezTo>
                  <a:cubicBezTo>
                    <a:pt x="1223" y="2499"/>
                    <a:pt x="1244" y="2498"/>
                    <a:pt x="1266" y="2497"/>
                  </a:cubicBezTo>
                  <a:cubicBezTo>
                    <a:pt x="1417" y="2497"/>
                    <a:pt x="1568" y="2478"/>
                    <a:pt x="1719" y="2421"/>
                  </a:cubicBezTo>
                  <a:cubicBezTo>
                    <a:pt x="1832" y="2384"/>
                    <a:pt x="1945" y="2327"/>
                    <a:pt x="2058" y="2252"/>
                  </a:cubicBezTo>
                  <a:cubicBezTo>
                    <a:pt x="2134" y="2195"/>
                    <a:pt x="2191" y="2119"/>
                    <a:pt x="2247" y="2044"/>
                  </a:cubicBezTo>
                  <a:cubicBezTo>
                    <a:pt x="2285" y="1987"/>
                    <a:pt x="2304" y="1912"/>
                    <a:pt x="2304" y="1855"/>
                  </a:cubicBezTo>
                  <a:cubicBezTo>
                    <a:pt x="2323" y="1799"/>
                    <a:pt x="2285" y="1742"/>
                    <a:pt x="2247" y="1704"/>
                  </a:cubicBezTo>
                  <a:cubicBezTo>
                    <a:pt x="2209" y="1666"/>
                    <a:pt x="2153" y="1648"/>
                    <a:pt x="2096" y="1648"/>
                  </a:cubicBezTo>
                  <a:cubicBezTo>
                    <a:pt x="2058" y="1648"/>
                    <a:pt x="2002" y="1666"/>
                    <a:pt x="1964" y="1685"/>
                  </a:cubicBezTo>
                  <a:lnTo>
                    <a:pt x="1775" y="1855"/>
                  </a:lnTo>
                  <a:cubicBezTo>
                    <a:pt x="1738" y="1893"/>
                    <a:pt x="1681" y="1950"/>
                    <a:pt x="1624" y="1968"/>
                  </a:cubicBezTo>
                  <a:cubicBezTo>
                    <a:pt x="1568" y="2006"/>
                    <a:pt x="1511" y="2044"/>
                    <a:pt x="1454" y="2063"/>
                  </a:cubicBezTo>
                  <a:cubicBezTo>
                    <a:pt x="1379" y="2082"/>
                    <a:pt x="1322" y="2082"/>
                    <a:pt x="1247" y="2082"/>
                  </a:cubicBezTo>
                  <a:cubicBezTo>
                    <a:pt x="1133" y="2082"/>
                    <a:pt x="1039" y="2063"/>
                    <a:pt x="945" y="2006"/>
                  </a:cubicBezTo>
                  <a:cubicBezTo>
                    <a:pt x="850" y="1950"/>
                    <a:pt x="775" y="1855"/>
                    <a:pt x="737" y="1761"/>
                  </a:cubicBezTo>
                  <a:cubicBezTo>
                    <a:pt x="680" y="1648"/>
                    <a:pt x="643" y="1534"/>
                    <a:pt x="643" y="1402"/>
                  </a:cubicBezTo>
                  <a:lnTo>
                    <a:pt x="1851" y="1402"/>
                  </a:lnTo>
                  <a:cubicBezTo>
                    <a:pt x="1964" y="1402"/>
                    <a:pt x="2096" y="1383"/>
                    <a:pt x="2209" y="1327"/>
                  </a:cubicBezTo>
                  <a:cubicBezTo>
                    <a:pt x="2304" y="1270"/>
                    <a:pt x="2360" y="1138"/>
                    <a:pt x="2342" y="1025"/>
                  </a:cubicBezTo>
                  <a:cubicBezTo>
                    <a:pt x="2342" y="855"/>
                    <a:pt x="2304" y="685"/>
                    <a:pt x="2228" y="534"/>
                  </a:cubicBezTo>
                  <a:cubicBezTo>
                    <a:pt x="2134" y="383"/>
                    <a:pt x="2002" y="251"/>
                    <a:pt x="1832" y="156"/>
                  </a:cubicBezTo>
                  <a:cubicBezTo>
                    <a:pt x="1667" y="57"/>
                    <a:pt x="1488" y="2"/>
                    <a:pt x="1307" y="2"/>
                  </a:cubicBezTo>
                  <a:cubicBezTo>
                    <a:pt x="1281" y="2"/>
                    <a:pt x="1254" y="3"/>
                    <a:pt x="1228" y="5"/>
                  </a:cubicBezTo>
                  <a:cubicBezTo>
                    <a:pt x="1194" y="2"/>
                    <a:pt x="1162" y="0"/>
                    <a:pt x="1129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" name="Google Shape;1247;p43">
              <a:extLst>
                <a:ext uri="{FF2B5EF4-FFF2-40B4-BE49-F238E27FC236}">
                  <a16:creationId xmlns:a16="http://schemas.microsoft.com/office/drawing/2014/main" id="{C6F8357C-CCA3-4874-9740-9C3FA55ADC48}"/>
                </a:ext>
              </a:extLst>
            </p:cNvPr>
            <p:cNvSpPr/>
            <p:nvPr/>
          </p:nvSpPr>
          <p:spPr>
            <a:xfrm>
              <a:off x="7102850" y="4880716"/>
              <a:ext cx="59000" cy="62475"/>
            </a:xfrm>
            <a:custGeom>
              <a:avLst/>
              <a:gdLst/>
              <a:ahLst/>
              <a:cxnLst/>
              <a:rect l="l" t="t" r="r" b="b"/>
              <a:pathLst>
                <a:path w="2360" h="2499" extrusionOk="0">
                  <a:moveTo>
                    <a:pt x="1189" y="421"/>
                  </a:moveTo>
                  <a:cubicBezTo>
                    <a:pt x="1340" y="421"/>
                    <a:pt x="1473" y="477"/>
                    <a:pt x="1586" y="572"/>
                  </a:cubicBezTo>
                  <a:cubicBezTo>
                    <a:pt x="1680" y="704"/>
                    <a:pt x="1756" y="874"/>
                    <a:pt x="1756" y="1043"/>
                  </a:cubicBezTo>
                  <a:lnTo>
                    <a:pt x="642" y="1043"/>
                  </a:lnTo>
                  <a:cubicBezTo>
                    <a:pt x="642" y="874"/>
                    <a:pt x="699" y="723"/>
                    <a:pt x="812" y="572"/>
                  </a:cubicBezTo>
                  <a:cubicBezTo>
                    <a:pt x="906" y="477"/>
                    <a:pt x="1057" y="421"/>
                    <a:pt x="1189" y="421"/>
                  </a:cubicBezTo>
                  <a:close/>
                  <a:moveTo>
                    <a:pt x="1118" y="0"/>
                  </a:moveTo>
                  <a:cubicBezTo>
                    <a:pt x="979" y="0"/>
                    <a:pt x="842" y="34"/>
                    <a:pt x="718" y="81"/>
                  </a:cubicBezTo>
                  <a:cubicBezTo>
                    <a:pt x="567" y="137"/>
                    <a:pt x="434" y="232"/>
                    <a:pt x="340" y="345"/>
                  </a:cubicBezTo>
                  <a:cubicBezTo>
                    <a:pt x="227" y="458"/>
                    <a:pt x="151" y="590"/>
                    <a:pt x="95" y="741"/>
                  </a:cubicBezTo>
                  <a:cubicBezTo>
                    <a:pt x="38" y="892"/>
                    <a:pt x="19" y="1062"/>
                    <a:pt x="19" y="1251"/>
                  </a:cubicBezTo>
                  <a:cubicBezTo>
                    <a:pt x="0" y="1572"/>
                    <a:pt x="114" y="1912"/>
                    <a:pt x="340" y="2157"/>
                  </a:cubicBezTo>
                  <a:cubicBezTo>
                    <a:pt x="570" y="2369"/>
                    <a:pt x="883" y="2499"/>
                    <a:pt x="1201" y="2499"/>
                  </a:cubicBezTo>
                  <a:cubicBezTo>
                    <a:pt x="1222" y="2499"/>
                    <a:pt x="1243" y="2498"/>
                    <a:pt x="1265" y="2497"/>
                  </a:cubicBezTo>
                  <a:cubicBezTo>
                    <a:pt x="1416" y="2497"/>
                    <a:pt x="1567" y="2478"/>
                    <a:pt x="1718" y="2421"/>
                  </a:cubicBezTo>
                  <a:cubicBezTo>
                    <a:pt x="1831" y="2384"/>
                    <a:pt x="1945" y="2327"/>
                    <a:pt x="2039" y="2252"/>
                  </a:cubicBezTo>
                  <a:cubicBezTo>
                    <a:pt x="2114" y="2195"/>
                    <a:pt x="2190" y="2119"/>
                    <a:pt x="2247" y="2044"/>
                  </a:cubicBezTo>
                  <a:cubicBezTo>
                    <a:pt x="2284" y="1987"/>
                    <a:pt x="2303" y="1912"/>
                    <a:pt x="2303" y="1855"/>
                  </a:cubicBezTo>
                  <a:cubicBezTo>
                    <a:pt x="2303" y="1799"/>
                    <a:pt x="2284" y="1742"/>
                    <a:pt x="2247" y="1704"/>
                  </a:cubicBezTo>
                  <a:cubicBezTo>
                    <a:pt x="2209" y="1666"/>
                    <a:pt x="2152" y="1648"/>
                    <a:pt x="2096" y="1648"/>
                  </a:cubicBezTo>
                  <a:cubicBezTo>
                    <a:pt x="2039" y="1648"/>
                    <a:pt x="2001" y="1666"/>
                    <a:pt x="1963" y="1685"/>
                  </a:cubicBezTo>
                  <a:lnTo>
                    <a:pt x="1775" y="1855"/>
                  </a:lnTo>
                  <a:cubicBezTo>
                    <a:pt x="1718" y="1893"/>
                    <a:pt x="1680" y="1950"/>
                    <a:pt x="1624" y="1968"/>
                  </a:cubicBezTo>
                  <a:cubicBezTo>
                    <a:pt x="1567" y="2006"/>
                    <a:pt x="1510" y="2044"/>
                    <a:pt x="1435" y="2063"/>
                  </a:cubicBezTo>
                  <a:cubicBezTo>
                    <a:pt x="1378" y="2082"/>
                    <a:pt x="1303" y="2082"/>
                    <a:pt x="1246" y="2082"/>
                  </a:cubicBezTo>
                  <a:cubicBezTo>
                    <a:pt x="1133" y="2082"/>
                    <a:pt x="1038" y="2063"/>
                    <a:pt x="944" y="2006"/>
                  </a:cubicBezTo>
                  <a:cubicBezTo>
                    <a:pt x="850" y="1950"/>
                    <a:pt x="774" y="1855"/>
                    <a:pt x="718" y="1761"/>
                  </a:cubicBezTo>
                  <a:cubicBezTo>
                    <a:pt x="661" y="1648"/>
                    <a:pt x="642" y="1534"/>
                    <a:pt x="642" y="1402"/>
                  </a:cubicBezTo>
                  <a:lnTo>
                    <a:pt x="1831" y="1402"/>
                  </a:lnTo>
                  <a:cubicBezTo>
                    <a:pt x="1963" y="1402"/>
                    <a:pt x="2096" y="1383"/>
                    <a:pt x="2209" y="1327"/>
                  </a:cubicBezTo>
                  <a:cubicBezTo>
                    <a:pt x="2303" y="1270"/>
                    <a:pt x="2360" y="1138"/>
                    <a:pt x="2341" y="1025"/>
                  </a:cubicBezTo>
                  <a:cubicBezTo>
                    <a:pt x="2341" y="855"/>
                    <a:pt x="2284" y="685"/>
                    <a:pt x="2209" y="534"/>
                  </a:cubicBezTo>
                  <a:cubicBezTo>
                    <a:pt x="2114" y="383"/>
                    <a:pt x="1982" y="251"/>
                    <a:pt x="1831" y="156"/>
                  </a:cubicBezTo>
                  <a:cubicBezTo>
                    <a:pt x="1666" y="57"/>
                    <a:pt x="1487" y="2"/>
                    <a:pt x="1294" y="2"/>
                  </a:cubicBezTo>
                  <a:cubicBezTo>
                    <a:pt x="1266" y="2"/>
                    <a:pt x="1237" y="3"/>
                    <a:pt x="1208" y="5"/>
                  </a:cubicBezTo>
                  <a:cubicBezTo>
                    <a:pt x="1178" y="2"/>
                    <a:pt x="1148" y="0"/>
                    <a:pt x="1118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1248;p43">
              <a:extLst>
                <a:ext uri="{FF2B5EF4-FFF2-40B4-BE49-F238E27FC236}">
                  <a16:creationId xmlns:a16="http://schemas.microsoft.com/office/drawing/2014/main" id="{796C29B2-E7D4-412A-A512-8963261B7106}"/>
                </a:ext>
              </a:extLst>
            </p:cNvPr>
            <p:cNvSpPr/>
            <p:nvPr/>
          </p:nvSpPr>
          <p:spPr>
            <a:xfrm>
              <a:off x="7167500" y="4880841"/>
              <a:ext cx="60425" cy="84600"/>
            </a:xfrm>
            <a:custGeom>
              <a:avLst/>
              <a:gdLst/>
              <a:ahLst/>
              <a:cxnLst/>
              <a:rect l="l" t="t" r="r" b="b"/>
              <a:pathLst>
                <a:path w="2417" h="3384" extrusionOk="0">
                  <a:moveTo>
                    <a:pt x="1208" y="453"/>
                  </a:moveTo>
                  <a:cubicBezTo>
                    <a:pt x="1322" y="453"/>
                    <a:pt x="1416" y="491"/>
                    <a:pt x="1510" y="548"/>
                  </a:cubicBezTo>
                  <a:cubicBezTo>
                    <a:pt x="1605" y="623"/>
                    <a:pt x="1680" y="718"/>
                    <a:pt x="1718" y="812"/>
                  </a:cubicBezTo>
                  <a:cubicBezTo>
                    <a:pt x="1756" y="944"/>
                    <a:pt x="1794" y="1095"/>
                    <a:pt x="1794" y="1227"/>
                  </a:cubicBezTo>
                  <a:cubicBezTo>
                    <a:pt x="1794" y="1378"/>
                    <a:pt x="1756" y="1529"/>
                    <a:pt x="1699" y="1661"/>
                  </a:cubicBezTo>
                  <a:cubicBezTo>
                    <a:pt x="1661" y="1775"/>
                    <a:pt x="1586" y="1850"/>
                    <a:pt x="1492" y="1926"/>
                  </a:cubicBezTo>
                  <a:cubicBezTo>
                    <a:pt x="1416" y="1982"/>
                    <a:pt x="1322" y="2020"/>
                    <a:pt x="1208" y="2020"/>
                  </a:cubicBezTo>
                  <a:cubicBezTo>
                    <a:pt x="1057" y="2020"/>
                    <a:pt x="888" y="1945"/>
                    <a:pt x="793" y="1812"/>
                  </a:cubicBezTo>
                  <a:cubicBezTo>
                    <a:pt x="661" y="1643"/>
                    <a:pt x="604" y="1454"/>
                    <a:pt x="623" y="1246"/>
                  </a:cubicBezTo>
                  <a:cubicBezTo>
                    <a:pt x="604" y="1038"/>
                    <a:pt x="661" y="831"/>
                    <a:pt x="793" y="661"/>
                  </a:cubicBezTo>
                  <a:cubicBezTo>
                    <a:pt x="888" y="529"/>
                    <a:pt x="1057" y="453"/>
                    <a:pt x="1208" y="453"/>
                  </a:cubicBezTo>
                  <a:close/>
                  <a:moveTo>
                    <a:pt x="283" y="0"/>
                  </a:moveTo>
                  <a:cubicBezTo>
                    <a:pt x="208" y="0"/>
                    <a:pt x="132" y="19"/>
                    <a:pt x="76" y="95"/>
                  </a:cubicBezTo>
                  <a:cubicBezTo>
                    <a:pt x="38" y="151"/>
                    <a:pt x="0" y="246"/>
                    <a:pt x="0" y="340"/>
                  </a:cubicBezTo>
                  <a:lnTo>
                    <a:pt x="0" y="2983"/>
                  </a:lnTo>
                  <a:cubicBezTo>
                    <a:pt x="0" y="3077"/>
                    <a:pt x="19" y="3190"/>
                    <a:pt x="57" y="3285"/>
                  </a:cubicBezTo>
                  <a:cubicBezTo>
                    <a:pt x="104" y="3347"/>
                    <a:pt x="177" y="3384"/>
                    <a:pt x="254" y="3384"/>
                  </a:cubicBezTo>
                  <a:cubicBezTo>
                    <a:pt x="270" y="3384"/>
                    <a:pt x="286" y="3382"/>
                    <a:pt x="302" y="3379"/>
                  </a:cubicBezTo>
                  <a:cubicBezTo>
                    <a:pt x="491" y="3379"/>
                    <a:pt x="586" y="3247"/>
                    <a:pt x="586" y="2983"/>
                  </a:cubicBezTo>
                  <a:lnTo>
                    <a:pt x="586" y="2058"/>
                  </a:lnTo>
                  <a:cubicBezTo>
                    <a:pt x="680" y="2190"/>
                    <a:pt x="793" y="2284"/>
                    <a:pt x="925" y="2379"/>
                  </a:cubicBezTo>
                  <a:cubicBezTo>
                    <a:pt x="1050" y="2441"/>
                    <a:pt x="1176" y="2478"/>
                    <a:pt x="1301" y="2478"/>
                  </a:cubicBezTo>
                  <a:cubicBezTo>
                    <a:pt x="1327" y="2478"/>
                    <a:pt x="1352" y="2476"/>
                    <a:pt x="1378" y="2473"/>
                  </a:cubicBezTo>
                  <a:cubicBezTo>
                    <a:pt x="1510" y="2473"/>
                    <a:pt x="1661" y="2454"/>
                    <a:pt x="1775" y="2398"/>
                  </a:cubicBezTo>
                  <a:cubicBezTo>
                    <a:pt x="1907" y="2341"/>
                    <a:pt x="2020" y="2265"/>
                    <a:pt x="2115" y="2152"/>
                  </a:cubicBezTo>
                  <a:cubicBezTo>
                    <a:pt x="2209" y="2039"/>
                    <a:pt x="2284" y="1907"/>
                    <a:pt x="2322" y="1756"/>
                  </a:cubicBezTo>
                  <a:cubicBezTo>
                    <a:pt x="2379" y="1586"/>
                    <a:pt x="2417" y="1416"/>
                    <a:pt x="2417" y="1246"/>
                  </a:cubicBezTo>
                  <a:cubicBezTo>
                    <a:pt x="2417" y="1020"/>
                    <a:pt x="2360" y="793"/>
                    <a:pt x="2266" y="585"/>
                  </a:cubicBezTo>
                  <a:cubicBezTo>
                    <a:pt x="2190" y="397"/>
                    <a:pt x="2058" y="265"/>
                    <a:pt x="1888" y="151"/>
                  </a:cubicBezTo>
                  <a:cubicBezTo>
                    <a:pt x="1737" y="57"/>
                    <a:pt x="1567" y="0"/>
                    <a:pt x="1378" y="0"/>
                  </a:cubicBezTo>
                  <a:cubicBezTo>
                    <a:pt x="1227" y="0"/>
                    <a:pt x="1076" y="38"/>
                    <a:pt x="963" y="113"/>
                  </a:cubicBezTo>
                  <a:cubicBezTo>
                    <a:pt x="812" y="189"/>
                    <a:pt x="699" y="302"/>
                    <a:pt x="604" y="416"/>
                  </a:cubicBezTo>
                  <a:lnTo>
                    <a:pt x="604" y="340"/>
                  </a:lnTo>
                  <a:lnTo>
                    <a:pt x="586" y="340"/>
                  </a:lnTo>
                  <a:cubicBezTo>
                    <a:pt x="586" y="246"/>
                    <a:pt x="567" y="151"/>
                    <a:pt x="510" y="95"/>
                  </a:cubicBezTo>
                  <a:cubicBezTo>
                    <a:pt x="453" y="38"/>
                    <a:pt x="378" y="0"/>
                    <a:pt x="283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1249;p43">
              <a:extLst>
                <a:ext uri="{FF2B5EF4-FFF2-40B4-BE49-F238E27FC236}">
                  <a16:creationId xmlns:a16="http://schemas.microsoft.com/office/drawing/2014/main" id="{BCDE8893-719A-447F-9E50-7F8DB70DF661}"/>
                </a:ext>
              </a:extLst>
            </p:cNvPr>
            <p:cNvSpPr/>
            <p:nvPr/>
          </p:nvSpPr>
          <p:spPr>
            <a:xfrm>
              <a:off x="7234500" y="4858666"/>
              <a:ext cx="16075" cy="84475"/>
            </a:xfrm>
            <a:custGeom>
              <a:avLst/>
              <a:gdLst/>
              <a:ahLst/>
              <a:cxnLst/>
              <a:rect l="l" t="t" r="r" b="b"/>
              <a:pathLst>
                <a:path w="643" h="3379" extrusionOk="0">
                  <a:moveTo>
                    <a:pt x="341" y="0"/>
                  </a:moveTo>
                  <a:cubicBezTo>
                    <a:pt x="265" y="0"/>
                    <a:pt x="190" y="38"/>
                    <a:pt x="133" y="94"/>
                  </a:cubicBezTo>
                  <a:cubicBezTo>
                    <a:pt x="1" y="208"/>
                    <a:pt x="1" y="396"/>
                    <a:pt x="133" y="529"/>
                  </a:cubicBezTo>
                  <a:cubicBezTo>
                    <a:pt x="190" y="566"/>
                    <a:pt x="265" y="604"/>
                    <a:pt x="341" y="604"/>
                  </a:cubicBezTo>
                  <a:cubicBezTo>
                    <a:pt x="416" y="604"/>
                    <a:pt x="492" y="566"/>
                    <a:pt x="548" y="529"/>
                  </a:cubicBezTo>
                  <a:cubicBezTo>
                    <a:pt x="624" y="472"/>
                    <a:pt x="643" y="378"/>
                    <a:pt x="643" y="302"/>
                  </a:cubicBezTo>
                  <a:cubicBezTo>
                    <a:pt x="643" y="208"/>
                    <a:pt x="624" y="132"/>
                    <a:pt x="548" y="76"/>
                  </a:cubicBezTo>
                  <a:cubicBezTo>
                    <a:pt x="492" y="19"/>
                    <a:pt x="416" y="0"/>
                    <a:pt x="341" y="0"/>
                  </a:cubicBezTo>
                  <a:close/>
                  <a:moveTo>
                    <a:pt x="341" y="887"/>
                  </a:moveTo>
                  <a:cubicBezTo>
                    <a:pt x="246" y="887"/>
                    <a:pt x="171" y="906"/>
                    <a:pt x="114" y="982"/>
                  </a:cubicBezTo>
                  <a:cubicBezTo>
                    <a:pt x="57" y="1057"/>
                    <a:pt x="20" y="1152"/>
                    <a:pt x="20" y="1246"/>
                  </a:cubicBezTo>
                  <a:lnTo>
                    <a:pt x="20" y="3001"/>
                  </a:lnTo>
                  <a:cubicBezTo>
                    <a:pt x="20" y="3096"/>
                    <a:pt x="57" y="3190"/>
                    <a:pt x="114" y="3285"/>
                  </a:cubicBezTo>
                  <a:cubicBezTo>
                    <a:pt x="171" y="3341"/>
                    <a:pt x="246" y="3379"/>
                    <a:pt x="341" y="3379"/>
                  </a:cubicBezTo>
                  <a:cubicBezTo>
                    <a:pt x="416" y="3379"/>
                    <a:pt x="492" y="3341"/>
                    <a:pt x="548" y="3285"/>
                  </a:cubicBezTo>
                  <a:cubicBezTo>
                    <a:pt x="624" y="3209"/>
                    <a:pt x="643" y="3096"/>
                    <a:pt x="643" y="3001"/>
                  </a:cubicBezTo>
                  <a:lnTo>
                    <a:pt x="643" y="1227"/>
                  </a:lnTo>
                  <a:cubicBezTo>
                    <a:pt x="643" y="1133"/>
                    <a:pt x="624" y="1038"/>
                    <a:pt x="548" y="982"/>
                  </a:cubicBezTo>
                  <a:cubicBezTo>
                    <a:pt x="492" y="925"/>
                    <a:pt x="416" y="887"/>
                    <a:pt x="341" y="887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1250;p43">
              <a:extLst>
                <a:ext uri="{FF2B5EF4-FFF2-40B4-BE49-F238E27FC236}">
                  <a16:creationId xmlns:a16="http://schemas.microsoft.com/office/drawing/2014/main" id="{D75EB24B-2A6F-41A4-BCC8-D9D2D89E7EE3}"/>
                </a:ext>
              </a:extLst>
            </p:cNvPr>
            <p:cNvSpPr/>
            <p:nvPr/>
          </p:nvSpPr>
          <p:spPr>
            <a:xfrm>
              <a:off x="7262825" y="4858066"/>
              <a:ext cx="52875" cy="85075"/>
            </a:xfrm>
            <a:custGeom>
              <a:avLst/>
              <a:gdLst/>
              <a:ahLst/>
              <a:cxnLst/>
              <a:rect l="l" t="t" r="r" b="b"/>
              <a:pathLst>
                <a:path w="2115" h="3403" extrusionOk="0">
                  <a:moveTo>
                    <a:pt x="273" y="0"/>
                  </a:moveTo>
                  <a:cubicBezTo>
                    <a:pt x="196" y="0"/>
                    <a:pt x="123" y="37"/>
                    <a:pt x="76" y="100"/>
                  </a:cubicBezTo>
                  <a:cubicBezTo>
                    <a:pt x="19" y="194"/>
                    <a:pt x="0" y="307"/>
                    <a:pt x="0" y="420"/>
                  </a:cubicBezTo>
                  <a:lnTo>
                    <a:pt x="0" y="3025"/>
                  </a:lnTo>
                  <a:cubicBezTo>
                    <a:pt x="0" y="3120"/>
                    <a:pt x="19" y="3233"/>
                    <a:pt x="95" y="3309"/>
                  </a:cubicBezTo>
                  <a:cubicBezTo>
                    <a:pt x="133" y="3365"/>
                    <a:pt x="227" y="3403"/>
                    <a:pt x="302" y="3403"/>
                  </a:cubicBezTo>
                  <a:cubicBezTo>
                    <a:pt x="397" y="3403"/>
                    <a:pt x="472" y="3365"/>
                    <a:pt x="529" y="3309"/>
                  </a:cubicBezTo>
                  <a:cubicBezTo>
                    <a:pt x="586" y="3233"/>
                    <a:pt x="623" y="3139"/>
                    <a:pt x="623" y="3025"/>
                  </a:cubicBezTo>
                  <a:lnTo>
                    <a:pt x="623" y="2554"/>
                  </a:lnTo>
                  <a:lnTo>
                    <a:pt x="944" y="2233"/>
                  </a:lnTo>
                  <a:lnTo>
                    <a:pt x="1492" y="3120"/>
                  </a:lnTo>
                  <a:cubicBezTo>
                    <a:pt x="1529" y="3195"/>
                    <a:pt x="1586" y="3271"/>
                    <a:pt x="1643" y="3346"/>
                  </a:cubicBezTo>
                  <a:cubicBezTo>
                    <a:pt x="1699" y="3384"/>
                    <a:pt x="1756" y="3403"/>
                    <a:pt x="1813" y="3403"/>
                  </a:cubicBezTo>
                  <a:cubicBezTo>
                    <a:pt x="1907" y="3403"/>
                    <a:pt x="1982" y="3365"/>
                    <a:pt x="2039" y="3327"/>
                  </a:cubicBezTo>
                  <a:cubicBezTo>
                    <a:pt x="2096" y="3252"/>
                    <a:pt x="2115" y="3176"/>
                    <a:pt x="2115" y="3082"/>
                  </a:cubicBezTo>
                  <a:cubicBezTo>
                    <a:pt x="2115" y="3044"/>
                    <a:pt x="2096" y="3007"/>
                    <a:pt x="2077" y="2969"/>
                  </a:cubicBezTo>
                  <a:cubicBezTo>
                    <a:pt x="2058" y="2931"/>
                    <a:pt x="2020" y="2874"/>
                    <a:pt x="1982" y="2799"/>
                  </a:cubicBezTo>
                  <a:lnTo>
                    <a:pt x="1360" y="1817"/>
                  </a:lnTo>
                  <a:lnTo>
                    <a:pt x="1680" y="1515"/>
                  </a:lnTo>
                  <a:cubicBezTo>
                    <a:pt x="1850" y="1383"/>
                    <a:pt x="1926" y="1251"/>
                    <a:pt x="1926" y="1157"/>
                  </a:cubicBezTo>
                  <a:cubicBezTo>
                    <a:pt x="1926" y="1100"/>
                    <a:pt x="1907" y="1024"/>
                    <a:pt x="1850" y="987"/>
                  </a:cubicBezTo>
                  <a:cubicBezTo>
                    <a:pt x="1794" y="930"/>
                    <a:pt x="1737" y="911"/>
                    <a:pt x="1662" y="911"/>
                  </a:cubicBezTo>
                  <a:cubicBezTo>
                    <a:pt x="1605" y="911"/>
                    <a:pt x="1548" y="930"/>
                    <a:pt x="1492" y="968"/>
                  </a:cubicBezTo>
                  <a:cubicBezTo>
                    <a:pt x="1416" y="1006"/>
                    <a:pt x="1360" y="1081"/>
                    <a:pt x="1303" y="1138"/>
                  </a:cubicBezTo>
                  <a:lnTo>
                    <a:pt x="623" y="1874"/>
                  </a:lnTo>
                  <a:lnTo>
                    <a:pt x="623" y="383"/>
                  </a:lnTo>
                  <a:cubicBezTo>
                    <a:pt x="642" y="288"/>
                    <a:pt x="604" y="175"/>
                    <a:pt x="548" y="100"/>
                  </a:cubicBezTo>
                  <a:cubicBezTo>
                    <a:pt x="491" y="24"/>
                    <a:pt x="397" y="5"/>
                    <a:pt x="321" y="5"/>
                  </a:cubicBezTo>
                  <a:cubicBezTo>
                    <a:pt x="305" y="2"/>
                    <a:pt x="289" y="0"/>
                    <a:pt x="273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1251;p43">
              <a:extLst>
                <a:ext uri="{FF2B5EF4-FFF2-40B4-BE49-F238E27FC236}">
                  <a16:creationId xmlns:a16="http://schemas.microsoft.com/office/drawing/2014/main" id="{560F6B17-A0B6-4F28-B503-EC005C5CE5C3}"/>
                </a:ext>
              </a:extLst>
            </p:cNvPr>
            <p:cNvSpPr/>
            <p:nvPr/>
          </p:nvSpPr>
          <p:spPr>
            <a:xfrm>
              <a:off x="7324650" y="4926141"/>
              <a:ext cx="17950" cy="17000"/>
            </a:xfrm>
            <a:custGeom>
              <a:avLst/>
              <a:gdLst/>
              <a:ahLst/>
              <a:cxnLst/>
              <a:rect l="l" t="t" r="r" b="b"/>
              <a:pathLst>
                <a:path w="718" h="680" extrusionOk="0">
                  <a:moveTo>
                    <a:pt x="340" y="0"/>
                  </a:moveTo>
                  <a:cubicBezTo>
                    <a:pt x="246" y="0"/>
                    <a:pt x="170" y="38"/>
                    <a:pt x="114" y="95"/>
                  </a:cubicBezTo>
                  <a:cubicBezTo>
                    <a:pt x="38" y="170"/>
                    <a:pt x="0" y="246"/>
                    <a:pt x="0" y="340"/>
                  </a:cubicBezTo>
                  <a:cubicBezTo>
                    <a:pt x="0" y="435"/>
                    <a:pt x="38" y="529"/>
                    <a:pt x="114" y="586"/>
                  </a:cubicBezTo>
                  <a:cubicBezTo>
                    <a:pt x="170" y="642"/>
                    <a:pt x="265" y="680"/>
                    <a:pt x="340" y="680"/>
                  </a:cubicBezTo>
                  <a:cubicBezTo>
                    <a:pt x="434" y="680"/>
                    <a:pt x="510" y="642"/>
                    <a:pt x="585" y="586"/>
                  </a:cubicBezTo>
                  <a:cubicBezTo>
                    <a:pt x="718" y="453"/>
                    <a:pt x="718" y="227"/>
                    <a:pt x="585" y="95"/>
                  </a:cubicBezTo>
                  <a:cubicBezTo>
                    <a:pt x="510" y="38"/>
                    <a:pt x="434" y="0"/>
                    <a:pt x="340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" name="Google Shape;1252;p43">
              <a:extLst>
                <a:ext uri="{FF2B5EF4-FFF2-40B4-BE49-F238E27FC236}">
                  <a16:creationId xmlns:a16="http://schemas.microsoft.com/office/drawing/2014/main" id="{D48B19C1-CC3B-483C-B994-46D31BF633C6}"/>
                </a:ext>
              </a:extLst>
            </p:cNvPr>
            <p:cNvSpPr/>
            <p:nvPr/>
          </p:nvSpPr>
          <p:spPr>
            <a:xfrm>
              <a:off x="7351075" y="4880166"/>
              <a:ext cx="58550" cy="62175"/>
            </a:xfrm>
            <a:custGeom>
              <a:avLst/>
              <a:gdLst/>
              <a:ahLst/>
              <a:cxnLst/>
              <a:rect l="l" t="t" r="r" b="b"/>
              <a:pathLst>
                <a:path w="2342" h="2487" extrusionOk="0">
                  <a:moveTo>
                    <a:pt x="1256" y="0"/>
                  </a:moveTo>
                  <a:cubicBezTo>
                    <a:pt x="1025" y="0"/>
                    <a:pt x="795" y="55"/>
                    <a:pt x="586" y="159"/>
                  </a:cubicBezTo>
                  <a:cubicBezTo>
                    <a:pt x="397" y="273"/>
                    <a:pt x="265" y="424"/>
                    <a:pt x="170" y="612"/>
                  </a:cubicBezTo>
                  <a:cubicBezTo>
                    <a:pt x="57" y="820"/>
                    <a:pt x="19" y="1047"/>
                    <a:pt x="19" y="1273"/>
                  </a:cubicBezTo>
                  <a:cubicBezTo>
                    <a:pt x="0" y="1594"/>
                    <a:pt x="114" y="1915"/>
                    <a:pt x="340" y="2160"/>
                  </a:cubicBezTo>
                  <a:cubicBezTo>
                    <a:pt x="550" y="2371"/>
                    <a:pt x="842" y="2483"/>
                    <a:pt x="1154" y="2483"/>
                  </a:cubicBezTo>
                  <a:cubicBezTo>
                    <a:pt x="1179" y="2483"/>
                    <a:pt x="1203" y="2483"/>
                    <a:pt x="1227" y="2481"/>
                  </a:cubicBezTo>
                  <a:cubicBezTo>
                    <a:pt x="1255" y="2485"/>
                    <a:pt x="1283" y="2486"/>
                    <a:pt x="1312" y="2486"/>
                  </a:cubicBezTo>
                  <a:cubicBezTo>
                    <a:pt x="1440" y="2486"/>
                    <a:pt x="1576" y="2455"/>
                    <a:pt x="1699" y="2425"/>
                  </a:cubicBezTo>
                  <a:cubicBezTo>
                    <a:pt x="1831" y="2387"/>
                    <a:pt x="1945" y="2311"/>
                    <a:pt x="2058" y="2236"/>
                  </a:cubicBezTo>
                  <a:cubicBezTo>
                    <a:pt x="2133" y="2160"/>
                    <a:pt x="2209" y="2085"/>
                    <a:pt x="2266" y="1990"/>
                  </a:cubicBezTo>
                  <a:cubicBezTo>
                    <a:pt x="2303" y="1915"/>
                    <a:pt x="2322" y="1839"/>
                    <a:pt x="2322" y="1764"/>
                  </a:cubicBezTo>
                  <a:lnTo>
                    <a:pt x="2341" y="1745"/>
                  </a:lnTo>
                  <a:cubicBezTo>
                    <a:pt x="2341" y="1670"/>
                    <a:pt x="2303" y="1594"/>
                    <a:pt x="2266" y="1556"/>
                  </a:cubicBezTo>
                  <a:cubicBezTo>
                    <a:pt x="2228" y="1500"/>
                    <a:pt x="2152" y="1462"/>
                    <a:pt x="2077" y="1462"/>
                  </a:cubicBezTo>
                  <a:cubicBezTo>
                    <a:pt x="2020" y="1462"/>
                    <a:pt x="1964" y="1481"/>
                    <a:pt x="1926" y="1537"/>
                  </a:cubicBezTo>
                  <a:cubicBezTo>
                    <a:pt x="1869" y="1575"/>
                    <a:pt x="1831" y="1632"/>
                    <a:pt x="1794" y="1688"/>
                  </a:cubicBezTo>
                  <a:cubicBezTo>
                    <a:pt x="1737" y="1802"/>
                    <a:pt x="1661" y="1877"/>
                    <a:pt x="1567" y="1953"/>
                  </a:cubicBezTo>
                  <a:cubicBezTo>
                    <a:pt x="1473" y="2009"/>
                    <a:pt x="1359" y="2028"/>
                    <a:pt x="1246" y="2028"/>
                  </a:cubicBezTo>
                  <a:cubicBezTo>
                    <a:pt x="1152" y="2028"/>
                    <a:pt x="1076" y="2009"/>
                    <a:pt x="1001" y="1972"/>
                  </a:cubicBezTo>
                  <a:cubicBezTo>
                    <a:pt x="925" y="1953"/>
                    <a:pt x="850" y="1896"/>
                    <a:pt x="793" y="1821"/>
                  </a:cubicBezTo>
                  <a:cubicBezTo>
                    <a:pt x="737" y="1764"/>
                    <a:pt x="699" y="1670"/>
                    <a:pt x="680" y="1594"/>
                  </a:cubicBezTo>
                  <a:cubicBezTo>
                    <a:pt x="642" y="1481"/>
                    <a:pt x="642" y="1386"/>
                    <a:pt x="642" y="1273"/>
                  </a:cubicBezTo>
                  <a:cubicBezTo>
                    <a:pt x="623" y="1065"/>
                    <a:pt x="680" y="858"/>
                    <a:pt x="793" y="688"/>
                  </a:cubicBezTo>
                  <a:cubicBezTo>
                    <a:pt x="906" y="556"/>
                    <a:pt x="1057" y="480"/>
                    <a:pt x="1246" y="480"/>
                  </a:cubicBezTo>
                  <a:cubicBezTo>
                    <a:pt x="1341" y="480"/>
                    <a:pt x="1454" y="499"/>
                    <a:pt x="1548" y="556"/>
                  </a:cubicBezTo>
                  <a:cubicBezTo>
                    <a:pt x="1643" y="631"/>
                    <a:pt x="1718" y="726"/>
                    <a:pt x="1775" y="820"/>
                  </a:cubicBezTo>
                  <a:cubicBezTo>
                    <a:pt x="1813" y="877"/>
                    <a:pt x="1850" y="914"/>
                    <a:pt x="1888" y="952"/>
                  </a:cubicBezTo>
                  <a:cubicBezTo>
                    <a:pt x="1926" y="971"/>
                    <a:pt x="1982" y="990"/>
                    <a:pt x="2020" y="990"/>
                  </a:cubicBezTo>
                  <a:cubicBezTo>
                    <a:pt x="2096" y="990"/>
                    <a:pt x="2171" y="971"/>
                    <a:pt x="2228" y="914"/>
                  </a:cubicBezTo>
                  <a:cubicBezTo>
                    <a:pt x="2266" y="858"/>
                    <a:pt x="2303" y="801"/>
                    <a:pt x="2303" y="726"/>
                  </a:cubicBezTo>
                  <a:cubicBezTo>
                    <a:pt x="2303" y="650"/>
                    <a:pt x="2266" y="556"/>
                    <a:pt x="2228" y="480"/>
                  </a:cubicBezTo>
                  <a:cubicBezTo>
                    <a:pt x="2171" y="405"/>
                    <a:pt x="2096" y="310"/>
                    <a:pt x="2020" y="254"/>
                  </a:cubicBezTo>
                  <a:cubicBezTo>
                    <a:pt x="1926" y="178"/>
                    <a:pt x="1813" y="122"/>
                    <a:pt x="1680" y="65"/>
                  </a:cubicBezTo>
                  <a:cubicBezTo>
                    <a:pt x="1543" y="21"/>
                    <a:pt x="1399" y="0"/>
                    <a:pt x="1256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" name="Google Shape;1253;p43">
              <a:extLst>
                <a:ext uri="{FF2B5EF4-FFF2-40B4-BE49-F238E27FC236}">
                  <a16:creationId xmlns:a16="http://schemas.microsoft.com/office/drawing/2014/main" id="{272E22B5-0FA4-46F7-9E61-3BBF01E86B5F}"/>
                </a:ext>
              </a:extLst>
            </p:cNvPr>
            <p:cNvSpPr/>
            <p:nvPr/>
          </p:nvSpPr>
          <p:spPr>
            <a:xfrm>
              <a:off x="7413825" y="4880841"/>
              <a:ext cx="61375" cy="62300"/>
            </a:xfrm>
            <a:custGeom>
              <a:avLst/>
              <a:gdLst/>
              <a:ahLst/>
              <a:cxnLst/>
              <a:rect l="l" t="t" r="r" b="b"/>
              <a:pathLst>
                <a:path w="2455" h="2492" extrusionOk="0">
                  <a:moveTo>
                    <a:pt x="1247" y="453"/>
                  </a:moveTo>
                  <a:cubicBezTo>
                    <a:pt x="1417" y="453"/>
                    <a:pt x="1568" y="529"/>
                    <a:pt x="1681" y="661"/>
                  </a:cubicBezTo>
                  <a:cubicBezTo>
                    <a:pt x="1794" y="831"/>
                    <a:pt x="1851" y="1038"/>
                    <a:pt x="1851" y="1246"/>
                  </a:cubicBezTo>
                  <a:cubicBezTo>
                    <a:pt x="1851" y="1454"/>
                    <a:pt x="1794" y="1661"/>
                    <a:pt x="1681" y="1812"/>
                  </a:cubicBezTo>
                  <a:cubicBezTo>
                    <a:pt x="1568" y="1963"/>
                    <a:pt x="1417" y="2039"/>
                    <a:pt x="1247" y="2039"/>
                  </a:cubicBezTo>
                  <a:cubicBezTo>
                    <a:pt x="1115" y="2039"/>
                    <a:pt x="1020" y="2001"/>
                    <a:pt x="926" y="1945"/>
                  </a:cubicBezTo>
                  <a:cubicBezTo>
                    <a:pt x="832" y="1869"/>
                    <a:pt x="756" y="1775"/>
                    <a:pt x="718" y="1661"/>
                  </a:cubicBezTo>
                  <a:cubicBezTo>
                    <a:pt x="662" y="1529"/>
                    <a:pt x="624" y="1378"/>
                    <a:pt x="643" y="1246"/>
                  </a:cubicBezTo>
                  <a:cubicBezTo>
                    <a:pt x="624" y="1095"/>
                    <a:pt x="662" y="963"/>
                    <a:pt x="718" y="812"/>
                  </a:cubicBezTo>
                  <a:cubicBezTo>
                    <a:pt x="756" y="718"/>
                    <a:pt x="832" y="604"/>
                    <a:pt x="926" y="548"/>
                  </a:cubicBezTo>
                  <a:cubicBezTo>
                    <a:pt x="1020" y="491"/>
                    <a:pt x="1134" y="453"/>
                    <a:pt x="1247" y="453"/>
                  </a:cubicBezTo>
                  <a:close/>
                  <a:moveTo>
                    <a:pt x="1247" y="0"/>
                  </a:moveTo>
                  <a:cubicBezTo>
                    <a:pt x="1058" y="0"/>
                    <a:pt x="888" y="38"/>
                    <a:pt x="737" y="95"/>
                  </a:cubicBezTo>
                  <a:cubicBezTo>
                    <a:pt x="586" y="151"/>
                    <a:pt x="454" y="227"/>
                    <a:pt x="360" y="340"/>
                  </a:cubicBezTo>
                  <a:cubicBezTo>
                    <a:pt x="246" y="453"/>
                    <a:pt x="171" y="585"/>
                    <a:pt x="114" y="736"/>
                  </a:cubicBezTo>
                  <a:cubicBezTo>
                    <a:pt x="1" y="1057"/>
                    <a:pt x="1" y="1416"/>
                    <a:pt x="114" y="1756"/>
                  </a:cubicBezTo>
                  <a:cubicBezTo>
                    <a:pt x="171" y="1888"/>
                    <a:pt x="246" y="2039"/>
                    <a:pt x="360" y="2152"/>
                  </a:cubicBezTo>
                  <a:cubicBezTo>
                    <a:pt x="473" y="2265"/>
                    <a:pt x="605" y="2341"/>
                    <a:pt x="756" y="2398"/>
                  </a:cubicBezTo>
                  <a:cubicBezTo>
                    <a:pt x="907" y="2454"/>
                    <a:pt x="1077" y="2492"/>
                    <a:pt x="1247" y="2492"/>
                  </a:cubicBezTo>
                  <a:cubicBezTo>
                    <a:pt x="1417" y="2492"/>
                    <a:pt x="1587" y="2454"/>
                    <a:pt x="1756" y="2398"/>
                  </a:cubicBezTo>
                  <a:cubicBezTo>
                    <a:pt x="1907" y="2341"/>
                    <a:pt x="2021" y="2265"/>
                    <a:pt x="2134" y="2152"/>
                  </a:cubicBezTo>
                  <a:cubicBezTo>
                    <a:pt x="2247" y="2039"/>
                    <a:pt x="2323" y="1888"/>
                    <a:pt x="2379" y="1756"/>
                  </a:cubicBezTo>
                  <a:cubicBezTo>
                    <a:pt x="2436" y="1586"/>
                    <a:pt x="2455" y="1416"/>
                    <a:pt x="2455" y="1246"/>
                  </a:cubicBezTo>
                  <a:cubicBezTo>
                    <a:pt x="2455" y="1076"/>
                    <a:pt x="2436" y="906"/>
                    <a:pt x="2379" y="736"/>
                  </a:cubicBezTo>
                  <a:cubicBezTo>
                    <a:pt x="2266" y="434"/>
                    <a:pt x="2040" y="208"/>
                    <a:pt x="1738" y="95"/>
                  </a:cubicBezTo>
                  <a:cubicBezTo>
                    <a:pt x="1587" y="38"/>
                    <a:pt x="1417" y="0"/>
                    <a:pt x="1247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" name="Google Shape;1254;p43">
              <a:extLst>
                <a:ext uri="{FF2B5EF4-FFF2-40B4-BE49-F238E27FC236}">
                  <a16:creationId xmlns:a16="http://schemas.microsoft.com/office/drawing/2014/main" id="{A1F29A61-E97F-4A69-B9E8-B66D755975A8}"/>
                </a:ext>
              </a:extLst>
            </p:cNvPr>
            <p:cNvSpPr/>
            <p:nvPr/>
          </p:nvSpPr>
          <p:spPr>
            <a:xfrm>
              <a:off x="7481325" y="4880841"/>
              <a:ext cx="87800" cy="62425"/>
            </a:xfrm>
            <a:custGeom>
              <a:avLst/>
              <a:gdLst/>
              <a:ahLst/>
              <a:cxnLst/>
              <a:rect l="l" t="t" r="r" b="b"/>
              <a:pathLst>
                <a:path w="3512" h="2497" extrusionOk="0">
                  <a:moveTo>
                    <a:pt x="302" y="0"/>
                  </a:moveTo>
                  <a:cubicBezTo>
                    <a:pt x="227" y="0"/>
                    <a:pt x="132" y="38"/>
                    <a:pt x="95" y="95"/>
                  </a:cubicBezTo>
                  <a:cubicBezTo>
                    <a:pt x="38" y="170"/>
                    <a:pt x="0" y="265"/>
                    <a:pt x="0" y="359"/>
                  </a:cubicBezTo>
                  <a:lnTo>
                    <a:pt x="0" y="2114"/>
                  </a:lnTo>
                  <a:cubicBezTo>
                    <a:pt x="0" y="2209"/>
                    <a:pt x="38" y="2303"/>
                    <a:pt x="95" y="2398"/>
                  </a:cubicBezTo>
                  <a:cubicBezTo>
                    <a:pt x="161" y="2464"/>
                    <a:pt x="246" y="2497"/>
                    <a:pt x="328" y="2497"/>
                  </a:cubicBezTo>
                  <a:cubicBezTo>
                    <a:pt x="411" y="2497"/>
                    <a:pt x="491" y="2464"/>
                    <a:pt x="548" y="2398"/>
                  </a:cubicBezTo>
                  <a:cubicBezTo>
                    <a:pt x="623" y="2303"/>
                    <a:pt x="642" y="2209"/>
                    <a:pt x="642" y="2114"/>
                  </a:cubicBezTo>
                  <a:lnTo>
                    <a:pt x="642" y="1284"/>
                  </a:lnTo>
                  <a:cubicBezTo>
                    <a:pt x="623" y="1076"/>
                    <a:pt x="661" y="869"/>
                    <a:pt x="736" y="680"/>
                  </a:cubicBezTo>
                  <a:cubicBezTo>
                    <a:pt x="806" y="559"/>
                    <a:pt x="938" y="470"/>
                    <a:pt x="1090" y="470"/>
                  </a:cubicBezTo>
                  <a:cubicBezTo>
                    <a:pt x="1104" y="470"/>
                    <a:pt x="1118" y="471"/>
                    <a:pt x="1133" y="472"/>
                  </a:cubicBezTo>
                  <a:cubicBezTo>
                    <a:pt x="1208" y="472"/>
                    <a:pt x="1284" y="510"/>
                    <a:pt x="1359" y="567"/>
                  </a:cubicBezTo>
                  <a:cubicBezTo>
                    <a:pt x="1397" y="623"/>
                    <a:pt x="1435" y="699"/>
                    <a:pt x="1435" y="774"/>
                  </a:cubicBezTo>
                  <a:cubicBezTo>
                    <a:pt x="1454" y="887"/>
                    <a:pt x="1454" y="1001"/>
                    <a:pt x="1454" y="1133"/>
                  </a:cubicBezTo>
                  <a:lnTo>
                    <a:pt x="1454" y="2096"/>
                  </a:lnTo>
                  <a:cubicBezTo>
                    <a:pt x="1435" y="2209"/>
                    <a:pt x="1473" y="2303"/>
                    <a:pt x="1529" y="2398"/>
                  </a:cubicBezTo>
                  <a:cubicBezTo>
                    <a:pt x="1586" y="2454"/>
                    <a:pt x="1680" y="2492"/>
                    <a:pt x="1775" y="2492"/>
                  </a:cubicBezTo>
                  <a:cubicBezTo>
                    <a:pt x="1869" y="2492"/>
                    <a:pt x="1945" y="2454"/>
                    <a:pt x="2001" y="2398"/>
                  </a:cubicBezTo>
                  <a:cubicBezTo>
                    <a:pt x="2077" y="2303"/>
                    <a:pt x="2096" y="2209"/>
                    <a:pt x="2096" y="2096"/>
                  </a:cubicBezTo>
                  <a:lnTo>
                    <a:pt x="2096" y="1284"/>
                  </a:lnTo>
                  <a:lnTo>
                    <a:pt x="2058" y="1303"/>
                  </a:lnTo>
                  <a:cubicBezTo>
                    <a:pt x="2058" y="1114"/>
                    <a:pt x="2077" y="925"/>
                    <a:pt x="2133" y="755"/>
                  </a:cubicBezTo>
                  <a:cubicBezTo>
                    <a:pt x="2171" y="680"/>
                    <a:pt x="2228" y="604"/>
                    <a:pt x="2303" y="567"/>
                  </a:cubicBezTo>
                  <a:cubicBezTo>
                    <a:pt x="2360" y="510"/>
                    <a:pt x="2454" y="491"/>
                    <a:pt x="2530" y="491"/>
                  </a:cubicBezTo>
                  <a:cubicBezTo>
                    <a:pt x="2546" y="488"/>
                    <a:pt x="2563" y="486"/>
                    <a:pt x="2578" y="486"/>
                  </a:cubicBezTo>
                  <a:cubicBezTo>
                    <a:pt x="2651" y="486"/>
                    <a:pt x="2713" y="520"/>
                    <a:pt x="2775" y="567"/>
                  </a:cubicBezTo>
                  <a:cubicBezTo>
                    <a:pt x="2813" y="623"/>
                    <a:pt x="2851" y="699"/>
                    <a:pt x="2851" y="774"/>
                  </a:cubicBezTo>
                  <a:cubicBezTo>
                    <a:pt x="2870" y="869"/>
                    <a:pt x="2870" y="982"/>
                    <a:pt x="2870" y="1095"/>
                  </a:cubicBezTo>
                  <a:lnTo>
                    <a:pt x="2870" y="2114"/>
                  </a:lnTo>
                  <a:cubicBezTo>
                    <a:pt x="2870" y="2209"/>
                    <a:pt x="2907" y="2322"/>
                    <a:pt x="2964" y="2398"/>
                  </a:cubicBezTo>
                  <a:cubicBezTo>
                    <a:pt x="3030" y="2464"/>
                    <a:pt x="3115" y="2497"/>
                    <a:pt x="3198" y="2497"/>
                  </a:cubicBezTo>
                  <a:cubicBezTo>
                    <a:pt x="3280" y="2497"/>
                    <a:pt x="3360" y="2464"/>
                    <a:pt x="3417" y="2398"/>
                  </a:cubicBezTo>
                  <a:cubicBezTo>
                    <a:pt x="3492" y="2322"/>
                    <a:pt x="3511" y="2209"/>
                    <a:pt x="3511" y="2114"/>
                  </a:cubicBezTo>
                  <a:lnTo>
                    <a:pt x="3511" y="925"/>
                  </a:lnTo>
                  <a:cubicBezTo>
                    <a:pt x="3511" y="736"/>
                    <a:pt x="3492" y="567"/>
                    <a:pt x="3436" y="397"/>
                  </a:cubicBezTo>
                  <a:cubicBezTo>
                    <a:pt x="3379" y="265"/>
                    <a:pt x="3285" y="170"/>
                    <a:pt x="3153" y="113"/>
                  </a:cubicBezTo>
                  <a:cubicBezTo>
                    <a:pt x="3043" y="51"/>
                    <a:pt x="2921" y="14"/>
                    <a:pt x="2796" y="14"/>
                  </a:cubicBezTo>
                  <a:cubicBezTo>
                    <a:pt x="2770" y="14"/>
                    <a:pt x="2744" y="16"/>
                    <a:pt x="2719" y="19"/>
                  </a:cubicBezTo>
                  <a:cubicBezTo>
                    <a:pt x="2586" y="19"/>
                    <a:pt x="2454" y="38"/>
                    <a:pt x="2341" y="113"/>
                  </a:cubicBezTo>
                  <a:cubicBezTo>
                    <a:pt x="2209" y="170"/>
                    <a:pt x="2096" y="265"/>
                    <a:pt x="2001" y="378"/>
                  </a:cubicBezTo>
                  <a:cubicBezTo>
                    <a:pt x="1945" y="265"/>
                    <a:pt x="1850" y="170"/>
                    <a:pt x="1737" y="113"/>
                  </a:cubicBezTo>
                  <a:cubicBezTo>
                    <a:pt x="1627" y="51"/>
                    <a:pt x="1518" y="14"/>
                    <a:pt x="1409" y="14"/>
                  </a:cubicBezTo>
                  <a:cubicBezTo>
                    <a:pt x="1386" y="14"/>
                    <a:pt x="1363" y="16"/>
                    <a:pt x="1341" y="19"/>
                  </a:cubicBezTo>
                  <a:cubicBezTo>
                    <a:pt x="1190" y="19"/>
                    <a:pt x="1057" y="38"/>
                    <a:pt x="925" y="113"/>
                  </a:cubicBezTo>
                  <a:cubicBezTo>
                    <a:pt x="793" y="170"/>
                    <a:pt x="680" y="265"/>
                    <a:pt x="585" y="378"/>
                  </a:cubicBezTo>
                  <a:lnTo>
                    <a:pt x="585" y="321"/>
                  </a:lnTo>
                  <a:cubicBezTo>
                    <a:pt x="604" y="246"/>
                    <a:pt x="567" y="151"/>
                    <a:pt x="510" y="95"/>
                  </a:cubicBezTo>
                  <a:cubicBezTo>
                    <a:pt x="453" y="38"/>
                    <a:pt x="378" y="0"/>
                    <a:pt x="302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5" name="Google Shape;1255;p43">
              <a:extLst>
                <a:ext uri="{FF2B5EF4-FFF2-40B4-BE49-F238E27FC236}">
                  <a16:creationId xmlns:a16="http://schemas.microsoft.com/office/drawing/2014/main" id="{90189D36-831D-4949-A808-C644C71945DE}"/>
                </a:ext>
              </a:extLst>
            </p:cNvPr>
            <p:cNvSpPr/>
            <p:nvPr/>
          </p:nvSpPr>
          <p:spPr>
            <a:xfrm>
              <a:off x="6821575" y="4908216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1256;p43">
              <a:extLst>
                <a:ext uri="{FF2B5EF4-FFF2-40B4-BE49-F238E27FC236}">
                  <a16:creationId xmlns:a16="http://schemas.microsoft.com/office/drawing/2014/main" id="{F8674F89-ECB9-461C-B3D6-673EFA24596C}"/>
                </a:ext>
              </a:extLst>
            </p:cNvPr>
            <p:cNvSpPr/>
            <p:nvPr/>
          </p:nvSpPr>
          <p:spPr>
            <a:xfrm>
              <a:off x="6821575" y="4909141"/>
              <a:ext cx="975" cy="3800"/>
            </a:xfrm>
            <a:custGeom>
              <a:avLst/>
              <a:gdLst/>
              <a:ahLst/>
              <a:cxnLst/>
              <a:rect l="l" t="t" r="r" b="b"/>
              <a:pathLst>
                <a:path w="39" h="152" extrusionOk="0">
                  <a:moveTo>
                    <a:pt x="1" y="1"/>
                  </a:moveTo>
                  <a:cubicBezTo>
                    <a:pt x="20" y="58"/>
                    <a:pt x="20" y="114"/>
                    <a:pt x="39" y="152"/>
                  </a:cubicBezTo>
                  <a:cubicBezTo>
                    <a:pt x="39" y="95"/>
                    <a:pt x="20" y="57"/>
                    <a:pt x="1" y="1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7" name="Google Shape;1257;p43">
              <a:extLst>
                <a:ext uri="{FF2B5EF4-FFF2-40B4-BE49-F238E27FC236}">
                  <a16:creationId xmlns:a16="http://schemas.microsoft.com/office/drawing/2014/main" id="{751096FF-14B3-412A-AB5E-D230A29DEA8C}"/>
                </a:ext>
              </a:extLst>
            </p:cNvPr>
            <p:cNvSpPr/>
            <p:nvPr/>
          </p:nvSpPr>
          <p:spPr>
            <a:xfrm>
              <a:off x="6827725" y="4927566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8" name="Google Shape;1258;p43">
              <a:extLst>
                <a:ext uri="{FF2B5EF4-FFF2-40B4-BE49-F238E27FC236}">
                  <a16:creationId xmlns:a16="http://schemas.microsoft.com/office/drawing/2014/main" id="{501CF7F9-4DFE-41B8-BE3E-553646226171}"/>
                </a:ext>
              </a:extLst>
            </p:cNvPr>
            <p:cNvSpPr/>
            <p:nvPr/>
          </p:nvSpPr>
          <p:spPr>
            <a:xfrm>
              <a:off x="6826775" y="4925666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19" y="3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9" name="Google Shape;1259;p43">
              <a:extLst>
                <a:ext uri="{FF2B5EF4-FFF2-40B4-BE49-F238E27FC236}">
                  <a16:creationId xmlns:a16="http://schemas.microsoft.com/office/drawing/2014/main" id="{B6C5169F-5F36-4A4A-9E11-33CC159A5B49}"/>
                </a:ext>
              </a:extLst>
            </p:cNvPr>
            <p:cNvSpPr/>
            <p:nvPr/>
          </p:nvSpPr>
          <p:spPr>
            <a:xfrm>
              <a:off x="6823950" y="4918591"/>
              <a:ext cx="2375" cy="7100"/>
            </a:xfrm>
            <a:custGeom>
              <a:avLst/>
              <a:gdLst/>
              <a:ahLst/>
              <a:cxnLst/>
              <a:rect l="l" t="t" r="r" b="b"/>
              <a:pathLst>
                <a:path w="95" h="284" extrusionOk="0">
                  <a:moveTo>
                    <a:pt x="0" y="0"/>
                  </a:moveTo>
                  <a:cubicBezTo>
                    <a:pt x="19" y="95"/>
                    <a:pt x="57" y="189"/>
                    <a:pt x="95" y="284"/>
                  </a:cubicBezTo>
                  <a:cubicBezTo>
                    <a:pt x="57" y="189"/>
                    <a:pt x="19" y="95"/>
                    <a:pt x="0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0" name="Google Shape;1260;p43">
              <a:extLst>
                <a:ext uri="{FF2B5EF4-FFF2-40B4-BE49-F238E27FC236}">
                  <a16:creationId xmlns:a16="http://schemas.microsoft.com/office/drawing/2014/main" id="{E2A4EAE0-96E0-4A66-A884-6C3F31307F28}"/>
                </a:ext>
              </a:extLst>
            </p:cNvPr>
            <p:cNvSpPr/>
            <p:nvPr/>
          </p:nvSpPr>
          <p:spPr>
            <a:xfrm>
              <a:off x="6853200" y="4829391"/>
              <a:ext cx="35900" cy="24575"/>
            </a:xfrm>
            <a:custGeom>
              <a:avLst/>
              <a:gdLst/>
              <a:ahLst/>
              <a:cxnLst/>
              <a:rect l="l" t="t" r="r" b="b"/>
              <a:pathLst>
                <a:path w="1436" h="983" extrusionOk="0">
                  <a:moveTo>
                    <a:pt x="718" y="1"/>
                  </a:moveTo>
                  <a:cubicBezTo>
                    <a:pt x="416" y="1"/>
                    <a:pt x="359" y="435"/>
                    <a:pt x="661" y="491"/>
                  </a:cubicBezTo>
                  <a:lnTo>
                    <a:pt x="680" y="605"/>
                  </a:lnTo>
                  <a:cubicBezTo>
                    <a:pt x="454" y="642"/>
                    <a:pt x="208" y="699"/>
                    <a:pt x="1" y="812"/>
                  </a:cubicBezTo>
                  <a:lnTo>
                    <a:pt x="57" y="982"/>
                  </a:lnTo>
                  <a:cubicBezTo>
                    <a:pt x="246" y="907"/>
                    <a:pt x="454" y="850"/>
                    <a:pt x="661" y="831"/>
                  </a:cubicBezTo>
                  <a:cubicBezTo>
                    <a:pt x="812" y="812"/>
                    <a:pt x="963" y="812"/>
                    <a:pt x="1114" y="812"/>
                  </a:cubicBezTo>
                  <a:cubicBezTo>
                    <a:pt x="1209" y="812"/>
                    <a:pt x="1303" y="812"/>
                    <a:pt x="1397" y="831"/>
                  </a:cubicBezTo>
                  <a:lnTo>
                    <a:pt x="1435" y="642"/>
                  </a:lnTo>
                  <a:cubicBezTo>
                    <a:pt x="1279" y="600"/>
                    <a:pt x="1113" y="579"/>
                    <a:pt x="952" y="579"/>
                  </a:cubicBezTo>
                  <a:cubicBezTo>
                    <a:pt x="898" y="579"/>
                    <a:pt x="845" y="581"/>
                    <a:pt x="793" y="586"/>
                  </a:cubicBezTo>
                  <a:lnTo>
                    <a:pt x="756" y="491"/>
                  </a:lnTo>
                  <a:cubicBezTo>
                    <a:pt x="1058" y="435"/>
                    <a:pt x="1020" y="1"/>
                    <a:pt x="718" y="1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1" name="Google Shape;1261;p43">
              <a:extLst>
                <a:ext uri="{FF2B5EF4-FFF2-40B4-BE49-F238E27FC236}">
                  <a16:creationId xmlns:a16="http://schemas.microsoft.com/office/drawing/2014/main" id="{13A29695-B915-43D6-B3E3-3AEC71E198FB}"/>
                </a:ext>
              </a:extLst>
            </p:cNvPr>
            <p:cNvSpPr/>
            <p:nvPr/>
          </p:nvSpPr>
          <p:spPr>
            <a:xfrm>
              <a:off x="6798925" y="4868091"/>
              <a:ext cx="29300" cy="31175"/>
            </a:xfrm>
            <a:custGeom>
              <a:avLst/>
              <a:gdLst/>
              <a:ahLst/>
              <a:cxnLst/>
              <a:rect l="l" t="t" r="r" b="b"/>
              <a:pathLst>
                <a:path w="1172" h="1247" extrusionOk="0">
                  <a:moveTo>
                    <a:pt x="982" y="1"/>
                  </a:moveTo>
                  <a:cubicBezTo>
                    <a:pt x="831" y="133"/>
                    <a:pt x="737" y="303"/>
                    <a:pt x="643" y="472"/>
                  </a:cubicBezTo>
                  <a:lnTo>
                    <a:pt x="624" y="435"/>
                  </a:lnTo>
                  <a:cubicBezTo>
                    <a:pt x="567" y="397"/>
                    <a:pt x="510" y="378"/>
                    <a:pt x="454" y="378"/>
                  </a:cubicBezTo>
                  <a:cubicBezTo>
                    <a:pt x="416" y="378"/>
                    <a:pt x="378" y="359"/>
                    <a:pt x="340" y="340"/>
                  </a:cubicBezTo>
                  <a:cubicBezTo>
                    <a:pt x="359" y="303"/>
                    <a:pt x="378" y="284"/>
                    <a:pt x="378" y="246"/>
                  </a:cubicBezTo>
                  <a:cubicBezTo>
                    <a:pt x="378" y="145"/>
                    <a:pt x="303" y="87"/>
                    <a:pt x="224" y="87"/>
                  </a:cubicBezTo>
                  <a:cubicBezTo>
                    <a:pt x="185" y="87"/>
                    <a:pt x="145" y="101"/>
                    <a:pt x="114" y="133"/>
                  </a:cubicBezTo>
                  <a:cubicBezTo>
                    <a:pt x="1" y="227"/>
                    <a:pt x="76" y="397"/>
                    <a:pt x="227" y="397"/>
                  </a:cubicBezTo>
                  <a:lnTo>
                    <a:pt x="265" y="397"/>
                  </a:lnTo>
                  <a:cubicBezTo>
                    <a:pt x="296" y="444"/>
                    <a:pt x="353" y="477"/>
                    <a:pt x="414" y="477"/>
                  </a:cubicBezTo>
                  <a:cubicBezTo>
                    <a:pt x="427" y="477"/>
                    <a:pt x="440" y="476"/>
                    <a:pt x="454" y="472"/>
                  </a:cubicBezTo>
                  <a:cubicBezTo>
                    <a:pt x="491" y="472"/>
                    <a:pt x="529" y="491"/>
                    <a:pt x="548" y="510"/>
                  </a:cubicBezTo>
                  <a:cubicBezTo>
                    <a:pt x="567" y="548"/>
                    <a:pt x="586" y="586"/>
                    <a:pt x="586" y="623"/>
                  </a:cubicBezTo>
                  <a:cubicBezTo>
                    <a:pt x="529" y="812"/>
                    <a:pt x="510" y="1039"/>
                    <a:pt x="510" y="1246"/>
                  </a:cubicBezTo>
                  <a:lnTo>
                    <a:pt x="775" y="1246"/>
                  </a:lnTo>
                  <a:cubicBezTo>
                    <a:pt x="775" y="1077"/>
                    <a:pt x="794" y="888"/>
                    <a:pt x="850" y="718"/>
                  </a:cubicBezTo>
                  <a:cubicBezTo>
                    <a:pt x="926" y="529"/>
                    <a:pt x="1020" y="340"/>
                    <a:pt x="1133" y="170"/>
                  </a:cubicBezTo>
                  <a:lnTo>
                    <a:pt x="1171" y="133"/>
                  </a:lnTo>
                  <a:lnTo>
                    <a:pt x="1096" y="76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2" name="Google Shape;1262;p43">
              <a:extLst>
                <a:ext uri="{FF2B5EF4-FFF2-40B4-BE49-F238E27FC236}">
                  <a16:creationId xmlns:a16="http://schemas.microsoft.com/office/drawing/2014/main" id="{2028AFC1-0D7A-413A-AE74-CE1F15843105}"/>
                </a:ext>
              </a:extLst>
            </p:cNvPr>
            <p:cNvSpPr/>
            <p:nvPr/>
          </p:nvSpPr>
          <p:spPr>
            <a:xfrm>
              <a:off x="6911725" y="4854891"/>
              <a:ext cx="28325" cy="31150"/>
            </a:xfrm>
            <a:custGeom>
              <a:avLst/>
              <a:gdLst/>
              <a:ahLst/>
              <a:cxnLst/>
              <a:rect l="l" t="t" r="r" b="b"/>
              <a:pathLst>
                <a:path w="1133" h="1246" extrusionOk="0">
                  <a:moveTo>
                    <a:pt x="925" y="0"/>
                  </a:moveTo>
                  <a:cubicBezTo>
                    <a:pt x="929" y="0"/>
                    <a:pt x="932" y="0"/>
                    <a:pt x="935" y="0"/>
                  </a:cubicBezTo>
                  <a:lnTo>
                    <a:pt x="935" y="0"/>
                  </a:lnTo>
                  <a:cubicBezTo>
                    <a:pt x="938" y="0"/>
                    <a:pt x="941" y="0"/>
                    <a:pt x="944" y="0"/>
                  </a:cubicBezTo>
                  <a:close/>
                  <a:moveTo>
                    <a:pt x="935" y="0"/>
                  </a:moveTo>
                  <a:cubicBezTo>
                    <a:pt x="845" y="5"/>
                    <a:pt x="774" y="78"/>
                    <a:pt x="774" y="151"/>
                  </a:cubicBezTo>
                  <a:cubicBezTo>
                    <a:pt x="774" y="170"/>
                    <a:pt x="774" y="189"/>
                    <a:pt x="774" y="189"/>
                  </a:cubicBezTo>
                  <a:cubicBezTo>
                    <a:pt x="718" y="245"/>
                    <a:pt x="699" y="321"/>
                    <a:pt x="699" y="378"/>
                  </a:cubicBezTo>
                  <a:cubicBezTo>
                    <a:pt x="699" y="434"/>
                    <a:pt x="699" y="472"/>
                    <a:pt x="661" y="491"/>
                  </a:cubicBezTo>
                  <a:cubicBezTo>
                    <a:pt x="642" y="510"/>
                    <a:pt x="623" y="510"/>
                    <a:pt x="585" y="529"/>
                  </a:cubicBezTo>
                  <a:cubicBezTo>
                    <a:pt x="472" y="359"/>
                    <a:pt x="340" y="227"/>
                    <a:pt x="170" y="94"/>
                  </a:cubicBezTo>
                  <a:lnTo>
                    <a:pt x="0" y="302"/>
                  </a:lnTo>
                  <a:cubicBezTo>
                    <a:pt x="151" y="434"/>
                    <a:pt x="283" y="604"/>
                    <a:pt x="415" y="774"/>
                  </a:cubicBezTo>
                  <a:cubicBezTo>
                    <a:pt x="510" y="925"/>
                    <a:pt x="604" y="1076"/>
                    <a:pt x="680" y="1246"/>
                  </a:cubicBezTo>
                  <a:lnTo>
                    <a:pt x="906" y="1114"/>
                  </a:lnTo>
                  <a:cubicBezTo>
                    <a:pt x="831" y="944"/>
                    <a:pt x="755" y="774"/>
                    <a:pt x="642" y="604"/>
                  </a:cubicBezTo>
                  <a:cubicBezTo>
                    <a:pt x="680" y="604"/>
                    <a:pt x="699" y="585"/>
                    <a:pt x="718" y="566"/>
                  </a:cubicBezTo>
                  <a:cubicBezTo>
                    <a:pt x="774" y="510"/>
                    <a:pt x="793" y="453"/>
                    <a:pt x="793" y="378"/>
                  </a:cubicBezTo>
                  <a:cubicBezTo>
                    <a:pt x="793" y="340"/>
                    <a:pt x="793" y="302"/>
                    <a:pt x="831" y="283"/>
                  </a:cubicBezTo>
                  <a:cubicBezTo>
                    <a:pt x="850" y="302"/>
                    <a:pt x="887" y="302"/>
                    <a:pt x="925" y="302"/>
                  </a:cubicBezTo>
                  <a:cubicBezTo>
                    <a:pt x="1129" y="302"/>
                    <a:pt x="1133" y="10"/>
                    <a:pt x="935" y="0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3" name="Google Shape;1263;p43">
              <a:extLst>
                <a:ext uri="{FF2B5EF4-FFF2-40B4-BE49-F238E27FC236}">
                  <a16:creationId xmlns:a16="http://schemas.microsoft.com/office/drawing/2014/main" id="{0BCFDC3B-E9BE-4C19-81A8-63672C0DBD17}"/>
                </a:ext>
              </a:extLst>
            </p:cNvPr>
            <p:cNvSpPr/>
            <p:nvPr/>
          </p:nvSpPr>
          <p:spPr>
            <a:xfrm>
              <a:off x="6823950" y="4902066"/>
              <a:ext cx="106200" cy="47225"/>
            </a:xfrm>
            <a:custGeom>
              <a:avLst/>
              <a:gdLst/>
              <a:ahLst/>
              <a:cxnLst/>
              <a:rect l="l" t="t" r="r" b="b"/>
              <a:pathLst>
                <a:path w="4248" h="1889" extrusionOk="0">
                  <a:moveTo>
                    <a:pt x="4229" y="1"/>
                  </a:moveTo>
                  <a:lnTo>
                    <a:pt x="4229" y="1"/>
                  </a:lnTo>
                  <a:cubicBezTo>
                    <a:pt x="4096" y="114"/>
                    <a:pt x="3964" y="189"/>
                    <a:pt x="3813" y="284"/>
                  </a:cubicBezTo>
                  <a:cubicBezTo>
                    <a:pt x="3322" y="510"/>
                    <a:pt x="2775" y="680"/>
                    <a:pt x="2228" y="756"/>
                  </a:cubicBezTo>
                  <a:cubicBezTo>
                    <a:pt x="1944" y="794"/>
                    <a:pt x="1680" y="812"/>
                    <a:pt x="1416" y="812"/>
                  </a:cubicBezTo>
                  <a:cubicBezTo>
                    <a:pt x="1133" y="812"/>
                    <a:pt x="850" y="794"/>
                    <a:pt x="566" y="756"/>
                  </a:cubicBezTo>
                  <a:cubicBezTo>
                    <a:pt x="321" y="718"/>
                    <a:pt x="113" y="680"/>
                    <a:pt x="0" y="661"/>
                  </a:cubicBezTo>
                  <a:lnTo>
                    <a:pt x="0" y="661"/>
                  </a:lnTo>
                  <a:cubicBezTo>
                    <a:pt x="19" y="756"/>
                    <a:pt x="57" y="831"/>
                    <a:pt x="113" y="926"/>
                  </a:cubicBezTo>
                  <a:lnTo>
                    <a:pt x="113" y="963"/>
                  </a:lnTo>
                  <a:lnTo>
                    <a:pt x="132" y="982"/>
                  </a:lnTo>
                  <a:cubicBezTo>
                    <a:pt x="208" y="1114"/>
                    <a:pt x="283" y="1247"/>
                    <a:pt x="397" y="1360"/>
                  </a:cubicBezTo>
                  <a:cubicBezTo>
                    <a:pt x="566" y="1567"/>
                    <a:pt x="812" y="1718"/>
                    <a:pt x="1076" y="1794"/>
                  </a:cubicBezTo>
                  <a:cubicBezTo>
                    <a:pt x="1340" y="1851"/>
                    <a:pt x="1586" y="1888"/>
                    <a:pt x="1850" y="1888"/>
                  </a:cubicBezTo>
                  <a:cubicBezTo>
                    <a:pt x="2322" y="1888"/>
                    <a:pt x="2775" y="1794"/>
                    <a:pt x="3190" y="1605"/>
                  </a:cubicBezTo>
                  <a:cubicBezTo>
                    <a:pt x="3492" y="1454"/>
                    <a:pt x="3757" y="1247"/>
                    <a:pt x="3964" y="982"/>
                  </a:cubicBezTo>
                  <a:cubicBezTo>
                    <a:pt x="4059" y="812"/>
                    <a:pt x="4153" y="624"/>
                    <a:pt x="4191" y="435"/>
                  </a:cubicBezTo>
                  <a:cubicBezTo>
                    <a:pt x="4229" y="303"/>
                    <a:pt x="4247" y="152"/>
                    <a:pt x="4229" y="1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4" name="Google Shape;1264;p43">
              <a:extLst>
                <a:ext uri="{FF2B5EF4-FFF2-40B4-BE49-F238E27FC236}">
                  <a16:creationId xmlns:a16="http://schemas.microsoft.com/office/drawing/2014/main" id="{7ED1A5AF-FAF5-482E-B79D-CB17C1CFA86D}"/>
                </a:ext>
              </a:extLst>
            </p:cNvPr>
            <p:cNvSpPr/>
            <p:nvPr/>
          </p:nvSpPr>
          <p:spPr>
            <a:xfrm>
              <a:off x="6821100" y="4852791"/>
              <a:ext cx="108575" cy="64250"/>
            </a:xfrm>
            <a:custGeom>
              <a:avLst/>
              <a:gdLst/>
              <a:ahLst/>
              <a:cxnLst/>
              <a:rect l="l" t="t" r="r" b="b"/>
              <a:pathLst>
                <a:path w="4343" h="2570" extrusionOk="0">
                  <a:moveTo>
                    <a:pt x="3248" y="707"/>
                  </a:moveTo>
                  <a:cubicBezTo>
                    <a:pt x="3625" y="707"/>
                    <a:pt x="3795" y="1141"/>
                    <a:pt x="3550" y="1405"/>
                  </a:cubicBezTo>
                  <a:cubicBezTo>
                    <a:pt x="3464" y="1491"/>
                    <a:pt x="3360" y="1529"/>
                    <a:pt x="3259" y="1529"/>
                  </a:cubicBezTo>
                  <a:cubicBezTo>
                    <a:pt x="3049" y="1529"/>
                    <a:pt x="2851" y="1364"/>
                    <a:pt x="2851" y="1122"/>
                  </a:cubicBezTo>
                  <a:cubicBezTo>
                    <a:pt x="2851" y="896"/>
                    <a:pt x="3021" y="707"/>
                    <a:pt x="3248" y="707"/>
                  </a:cubicBezTo>
                  <a:close/>
                  <a:moveTo>
                    <a:pt x="1303" y="688"/>
                  </a:moveTo>
                  <a:cubicBezTo>
                    <a:pt x="1907" y="688"/>
                    <a:pt x="2191" y="1405"/>
                    <a:pt x="1775" y="1821"/>
                  </a:cubicBezTo>
                  <a:cubicBezTo>
                    <a:pt x="1640" y="1956"/>
                    <a:pt x="1472" y="2017"/>
                    <a:pt x="1308" y="2017"/>
                  </a:cubicBezTo>
                  <a:cubicBezTo>
                    <a:pt x="969" y="2017"/>
                    <a:pt x="643" y="1756"/>
                    <a:pt x="643" y="1349"/>
                  </a:cubicBezTo>
                  <a:cubicBezTo>
                    <a:pt x="643" y="990"/>
                    <a:pt x="945" y="688"/>
                    <a:pt x="1303" y="688"/>
                  </a:cubicBezTo>
                  <a:close/>
                  <a:moveTo>
                    <a:pt x="2474" y="1"/>
                  </a:moveTo>
                  <a:cubicBezTo>
                    <a:pt x="2444" y="1"/>
                    <a:pt x="2413" y="3"/>
                    <a:pt x="2379" y="9"/>
                  </a:cubicBezTo>
                  <a:cubicBezTo>
                    <a:pt x="2247" y="9"/>
                    <a:pt x="2115" y="9"/>
                    <a:pt x="1983" y="27"/>
                  </a:cubicBezTo>
                  <a:cubicBezTo>
                    <a:pt x="1775" y="46"/>
                    <a:pt x="1568" y="103"/>
                    <a:pt x="1379" y="160"/>
                  </a:cubicBezTo>
                  <a:cubicBezTo>
                    <a:pt x="1077" y="273"/>
                    <a:pt x="794" y="424"/>
                    <a:pt x="548" y="631"/>
                  </a:cubicBezTo>
                  <a:cubicBezTo>
                    <a:pt x="473" y="707"/>
                    <a:pt x="416" y="782"/>
                    <a:pt x="360" y="858"/>
                  </a:cubicBezTo>
                  <a:cubicBezTo>
                    <a:pt x="246" y="1028"/>
                    <a:pt x="152" y="1198"/>
                    <a:pt x="95" y="1387"/>
                  </a:cubicBezTo>
                  <a:cubicBezTo>
                    <a:pt x="39" y="1575"/>
                    <a:pt x="1" y="1783"/>
                    <a:pt x="1" y="1972"/>
                  </a:cubicBezTo>
                  <a:cubicBezTo>
                    <a:pt x="1" y="2047"/>
                    <a:pt x="20" y="2123"/>
                    <a:pt x="20" y="2217"/>
                  </a:cubicBezTo>
                  <a:lnTo>
                    <a:pt x="20" y="2236"/>
                  </a:lnTo>
                  <a:cubicBezTo>
                    <a:pt x="20" y="2293"/>
                    <a:pt x="39" y="2349"/>
                    <a:pt x="58" y="2406"/>
                  </a:cubicBezTo>
                  <a:cubicBezTo>
                    <a:pt x="531" y="2515"/>
                    <a:pt x="1012" y="2570"/>
                    <a:pt x="1496" y="2570"/>
                  </a:cubicBezTo>
                  <a:cubicBezTo>
                    <a:pt x="1765" y="2570"/>
                    <a:pt x="2034" y="2553"/>
                    <a:pt x="2304" y="2519"/>
                  </a:cubicBezTo>
                  <a:cubicBezTo>
                    <a:pt x="2832" y="2444"/>
                    <a:pt x="3342" y="2293"/>
                    <a:pt x="3833" y="2066"/>
                  </a:cubicBezTo>
                  <a:cubicBezTo>
                    <a:pt x="4003" y="1991"/>
                    <a:pt x="4173" y="1896"/>
                    <a:pt x="4343" y="1783"/>
                  </a:cubicBezTo>
                  <a:cubicBezTo>
                    <a:pt x="4248" y="1481"/>
                    <a:pt x="4097" y="1179"/>
                    <a:pt x="3927" y="915"/>
                  </a:cubicBezTo>
                  <a:cubicBezTo>
                    <a:pt x="3455" y="235"/>
                    <a:pt x="2946" y="65"/>
                    <a:pt x="2681" y="27"/>
                  </a:cubicBezTo>
                  <a:cubicBezTo>
                    <a:pt x="2615" y="14"/>
                    <a:pt x="2548" y="1"/>
                    <a:pt x="2474" y="1"/>
                  </a:cubicBezTo>
                  <a:close/>
                </a:path>
              </a:pathLst>
            </a:custGeom>
            <a:solidFill>
              <a:srgbClr val="4E3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5" name="Google Shape;1265;p43">
              <a:extLst>
                <a:ext uri="{FF2B5EF4-FFF2-40B4-BE49-F238E27FC236}">
                  <a16:creationId xmlns:a16="http://schemas.microsoft.com/office/drawing/2014/main" id="{27B54699-9382-4C81-AE18-B3D24AECE367}"/>
                </a:ext>
              </a:extLst>
            </p:cNvPr>
            <p:cNvSpPr/>
            <p:nvPr/>
          </p:nvSpPr>
          <p:spPr>
            <a:xfrm>
              <a:off x="4295425" y="3854891"/>
              <a:ext cx="5477550" cy="1614000"/>
            </a:xfrm>
            <a:custGeom>
              <a:avLst/>
              <a:gdLst/>
              <a:ahLst/>
              <a:cxnLst/>
              <a:rect l="l" t="t" r="r" b="b"/>
              <a:pathLst>
                <a:path w="219102" h="64560" extrusionOk="0">
                  <a:moveTo>
                    <a:pt x="103546" y="0"/>
                  </a:moveTo>
                  <a:cubicBezTo>
                    <a:pt x="103455" y="0"/>
                    <a:pt x="103365" y="0"/>
                    <a:pt x="103274" y="0"/>
                  </a:cubicBezTo>
                  <a:cubicBezTo>
                    <a:pt x="19084" y="57"/>
                    <a:pt x="2454" y="45191"/>
                    <a:pt x="113" y="50609"/>
                  </a:cubicBezTo>
                  <a:cubicBezTo>
                    <a:pt x="0" y="50854"/>
                    <a:pt x="189" y="51156"/>
                    <a:pt x="472" y="51175"/>
                  </a:cubicBezTo>
                  <a:lnTo>
                    <a:pt x="218667" y="64559"/>
                  </a:lnTo>
                  <a:cubicBezTo>
                    <a:pt x="218677" y="64559"/>
                    <a:pt x="218686" y="64560"/>
                    <a:pt x="218696" y="64560"/>
                  </a:cubicBezTo>
                  <a:cubicBezTo>
                    <a:pt x="218911" y="64560"/>
                    <a:pt x="219101" y="64360"/>
                    <a:pt x="219101" y="64143"/>
                  </a:cubicBezTo>
                  <a:cubicBezTo>
                    <a:pt x="219063" y="61954"/>
                    <a:pt x="218780" y="56800"/>
                    <a:pt x="212721" y="46645"/>
                  </a:cubicBezTo>
                  <a:cubicBezTo>
                    <a:pt x="205895" y="35199"/>
                    <a:pt x="187993" y="0"/>
                    <a:pt x="103546" y="0"/>
                  </a:cubicBezTo>
                  <a:close/>
                </a:path>
              </a:pathLst>
            </a:custGeom>
            <a:solidFill>
              <a:srgbClr val="16C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1266;p43">
              <a:extLst>
                <a:ext uri="{FF2B5EF4-FFF2-40B4-BE49-F238E27FC236}">
                  <a16:creationId xmlns:a16="http://schemas.microsoft.com/office/drawing/2014/main" id="{F3A2E79E-6676-41D2-9D74-B94D8D8E1133}"/>
                </a:ext>
              </a:extLst>
            </p:cNvPr>
            <p:cNvSpPr/>
            <p:nvPr/>
          </p:nvSpPr>
          <p:spPr>
            <a:xfrm>
              <a:off x="4295425" y="3854891"/>
              <a:ext cx="5477550" cy="1614000"/>
            </a:xfrm>
            <a:custGeom>
              <a:avLst/>
              <a:gdLst/>
              <a:ahLst/>
              <a:cxnLst/>
              <a:rect l="l" t="t" r="r" b="b"/>
              <a:pathLst>
                <a:path w="219102" h="64560" extrusionOk="0">
                  <a:moveTo>
                    <a:pt x="103546" y="0"/>
                  </a:moveTo>
                  <a:cubicBezTo>
                    <a:pt x="103455" y="0"/>
                    <a:pt x="103365" y="0"/>
                    <a:pt x="103274" y="0"/>
                  </a:cubicBezTo>
                  <a:cubicBezTo>
                    <a:pt x="19084" y="57"/>
                    <a:pt x="2454" y="45191"/>
                    <a:pt x="113" y="50609"/>
                  </a:cubicBezTo>
                  <a:cubicBezTo>
                    <a:pt x="0" y="50854"/>
                    <a:pt x="189" y="51156"/>
                    <a:pt x="472" y="51175"/>
                  </a:cubicBezTo>
                  <a:lnTo>
                    <a:pt x="218667" y="64559"/>
                  </a:lnTo>
                  <a:cubicBezTo>
                    <a:pt x="218677" y="64559"/>
                    <a:pt x="218686" y="64560"/>
                    <a:pt x="218696" y="64560"/>
                  </a:cubicBezTo>
                  <a:cubicBezTo>
                    <a:pt x="218911" y="64560"/>
                    <a:pt x="219101" y="64360"/>
                    <a:pt x="219101" y="64143"/>
                  </a:cubicBezTo>
                  <a:cubicBezTo>
                    <a:pt x="219063" y="61954"/>
                    <a:pt x="218780" y="56800"/>
                    <a:pt x="212721" y="46645"/>
                  </a:cubicBezTo>
                  <a:cubicBezTo>
                    <a:pt x="205895" y="35199"/>
                    <a:pt x="187993" y="0"/>
                    <a:pt x="103546" y="0"/>
                  </a:cubicBezTo>
                  <a:close/>
                </a:path>
              </a:pathLst>
            </a:custGeom>
            <a:solidFill>
              <a:srgbClr val="7BA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1267;p43">
              <a:extLst>
                <a:ext uri="{FF2B5EF4-FFF2-40B4-BE49-F238E27FC236}">
                  <a16:creationId xmlns:a16="http://schemas.microsoft.com/office/drawing/2014/main" id="{495E3E6B-DD63-4D28-BCBA-BBD4C519CE04}"/>
                </a:ext>
              </a:extLst>
            </p:cNvPr>
            <p:cNvSpPr/>
            <p:nvPr/>
          </p:nvSpPr>
          <p:spPr>
            <a:xfrm>
              <a:off x="4295425" y="4007316"/>
              <a:ext cx="5477550" cy="1461575"/>
            </a:xfrm>
            <a:custGeom>
              <a:avLst/>
              <a:gdLst/>
              <a:ahLst/>
              <a:cxnLst/>
              <a:rect l="l" t="t" r="r" b="b"/>
              <a:pathLst>
                <a:path w="219102" h="58463" extrusionOk="0">
                  <a:moveTo>
                    <a:pt x="103499" y="0"/>
                  </a:moveTo>
                  <a:cubicBezTo>
                    <a:pt x="103424" y="0"/>
                    <a:pt x="103349" y="0"/>
                    <a:pt x="103274" y="0"/>
                  </a:cubicBezTo>
                  <a:cubicBezTo>
                    <a:pt x="19084" y="38"/>
                    <a:pt x="2454" y="40925"/>
                    <a:pt x="113" y="45814"/>
                  </a:cubicBezTo>
                  <a:cubicBezTo>
                    <a:pt x="0" y="46060"/>
                    <a:pt x="189" y="46343"/>
                    <a:pt x="472" y="46343"/>
                  </a:cubicBezTo>
                  <a:lnTo>
                    <a:pt x="218667" y="58462"/>
                  </a:lnTo>
                  <a:cubicBezTo>
                    <a:pt x="218679" y="58463"/>
                    <a:pt x="218690" y="58463"/>
                    <a:pt x="218701" y="58463"/>
                  </a:cubicBezTo>
                  <a:cubicBezTo>
                    <a:pt x="218912" y="58463"/>
                    <a:pt x="219083" y="58299"/>
                    <a:pt x="219101" y="58084"/>
                  </a:cubicBezTo>
                  <a:cubicBezTo>
                    <a:pt x="219063" y="56102"/>
                    <a:pt x="218780" y="51421"/>
                    <a:pt x="212721" y="42247"/>
                  </a:cubicBezTo>
                  <a:cubicBezTo>
                    <a:pt x="205894" y="31874"/>
                    <a:pt x="187987" y="0"/>
                    <a:pt x="103499" y="0"/>
                  </a:cubicBez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1268;p43">
              <a:extLst>
                <a:ext uri="{FF2B5EF4-FFF2-40B4-BE49-F238E27FC236}">
                  <a16:creationId xmlns:a16="http://schemas.microsoft.com/office/drawing/2014/main" id="{B00C4FB1-4408-4253-BB83-89AC04895758}"/>
                </a:ext>
              </a:extLst>
            </p:cNvPr>
            <p:cNvSpPr/>
            <p:nvPr/>
          </p:nvSpPr>
          <p:spPr>
            <a:xfrm>
              <a:off x="5032550" y="5179091"/>
              <a:ext cx="390775" cy="23625"/>
            </a:xfrm>
            <a:custGeom>
              <a:avLst/>
              <a:gdLst/>
              <a:ahLst/>
              <a:cxnLst/>
              <a:rect l="l" t="t" r="r" b="b"/>
              <a:pathLst>
                <a:path w="15631" h="945" extrusionOk="0">
                  <a:moveTo>
                    <a:pt x="265" y="0"/>
                  </a:moveTo>
                  <a:cubicBezTo>
                    <a:pt x="170" y="246"/>
                    <a:pt x="95" y="510"/>
                    <a:pt x="0" y="755"/>
                  </a:cubicBezTo>
                  <a:lnTo>
                    <a:pt x="15630" y="944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97A9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1269;p43">
              <a:extLst>
                <a:ext uri="{FF2B5EF4-FFF2-40B4-BE49-F238E27FC236}">
                  <a16:creationId xmlns:a16="http://schemas.microsoft.com/office/drawing/2014/main" id="{F39A9D67-B604-4B91-B048-4A1147A3B6A0}"/>
                </a:ext>
              </a:extLst>
            </p:cNvPr>
            <p:cNvSpPr/>
            <p:nvPr/>
          </p:nvSpPr>
          <p:spPr>
            <a:xfrm>
              <a:off x="5039150" y="3854891"/>
              <a:ext cx="3595075" cy="1384625"/>
            </a:xfrm>
            <a:custGeom>
              <a:avLst/>
              <a:gdLst/>
              <a:ahLst/>
              <a:cxnLst/>
              <a:rect l="l" t="t" r="r" b="b"/>
              <a:pathLst>
                <a:path w="143803" h="55385" extrusionOk="0">
                  <a:moveTo>
                    <a:pt x="73785" y="0"/>
                  </a:moveTo>
                  <a:cubicBezTo>
                    <a:pt x="73698" y="0"/>
                    <a:pt x="73612" y="0"/>
                    <a:pt x="73525" y="0"/>
                  </a:cubicBezTo>
                  <a:cubicBezTo>
                    <a:pt x="52893" y="0"/>
                    <a:pt x="36338" y="2719"/>
                    <a:pt x="23030" y="6909"/>
                  </a:cubicBezTo>
                  <a:cubicBezTo>
                    <a:pt x="17858" y="14233"/>
                    <a:pt x="7891" y="30109"/>
                    <a:pt x="1" y="52968"/>
                  </a:cubicBezTo>
                  <a:lnTo>
                    <a:pt x="15366" y="53912"/>
                  </a:lnTo>
                  <a:lnTo>
                    <a:pt x="143803" y="55385"/>
                  </a:lnTo>
                  <a:cubicBezTo>
                    <a:pt x="143803" y="55385"/>
                    <a:pt x="140028" y="23011"/>
                    <a:pt x="127286" y="6154"/>
                  </a:cubicBezTo>
                  <a:cubicBezTo>
                    <a:pt x="113334" y="2394"/>
                    <a:pt x="95824" y="0"/>
                    <a:pt x="73785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1270;p43">
              <a:extLst>
                <a:ext uri="{FF2B5EF4-FFF2-40B4-BE49-F238E27FC236}">
                  <a16:creationId xmlns:a16="http://schemas.microsoft.com/office/drawing/2014/main" id="{2B346F4B-485B-4EEC-A094-FF233268A72A}"/>
                </a:ext>
              </a:extLst>
            </p:cNvPr>
            <p:cNvSpPr/>
            <p:nvPr/>
          </p:nvSpPr>
          <p:spPr>
            <a:xfrm>
              <a:off x="6663500" y="3995991"/>
              <a:ext cx="199625" cy="437025"/>
            </a:xfrm>
            <a:custGeom>
              <a:avLst/>
              <a:gdLst/>
              <a:ahLst/>
              <a:cxnLst/>
              <a:rect l="l" t="t" r="r" b="b"/>
              <a:pathLst>
                <a:path w="7985" h="17481" extrusionOk="0">
                  <a:moveTo>
                    <a:pt x="5474" y="0"/>
                  </a:moveTo>
                  <a:lnTo>
                    <a:pt x="2397" y="718"/>
                  </a:lnTo>
                  <a:cubicBezTo>
                    <a:pt x="2397" y="718"/>
                    <a:pt x="1170" y="6928"/>
                    <a:pt x="0" y="17480"/>
                  </a:cubicBezTo>
                  <a:lnTo>
                    <a:pt x="7985" y="16933"/>
                  </a:lnTo>
                  <a:cubicBezTo>
                    <a:pt x="7985" y="16933"/>
                    <a:pt x="6928" y="4455"/>
                    <a:pt x="5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1271;p43">
              <a:extLst>
                <a:ext uri="{FF2B5EF4-FFF2-40B4-BE49-F238E27FC236}">
                  <a16:creationId xmlns:a16="http://schemas.microsoft.com/office/drawing/2014/main" id="{184693E8-CA16-482C-AAED-4F793515B730}"/>
                </a:ext>
              </a:extLst>
            </p:cNvPr>
            <p:cNvSpPr/>
            <p:nvPr/>
          </p:nvSpPr>
          <p:spPr>
            <a:xfrm>
              <a:off x="6629975" y="4661866"/>
              <a:ext cx="247800" cy="488925"/>
            </a:xfrm>
            <a:custGeom>
              <a:avLst/>
              <a:gdLst/>
              <a:ahLst/>
              <a:cxnLst/>
              <a:rect l="l" t="t" r="r" b="b"/>
              <a:pathLst>
                <a:path w="9912" h="19557" extrusionOk="0">
                  <a:moveTo>
                    <a:pt x="1341" y="0"/>
                  </a:moveTo>
                  <a:cubicBezTo>
                    <a:pt x="1058" y="5437"/>
                    <a:pt x="1" y="19557"/>
                    <a:pt x="1" y="19557"/>
                  </a:cubicBezTo>
                  <a:lnTo>
                    <a:pt x="9911" y="19557"/>
                  </a:lnTo>
                  <a:cubicBezTo>
                    <a:pt x="9515" y="12478"/>
                    <a:pt x="9326" y="0"/>
                    <a:pt x="9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1272;p43">
              <a:extLst>
                <a:ext uri="{FF2B5EF4-FFF2-40B4-BE49-F238E27FC236}">
                  <a16:creationId xmlns:a16="http://schemas.microsoft.com/office/drawing/2014/main" id="{EFE06DF7-B864-441B-B74C-8E6F8E8AA39D}"/>
                </a:ext>
              </a:extLst>
            </p:cNvPr>
            <p:cNvSpPr/>
            <p:nvPr/>
          </p:nvSpPr>
          <p:spPr>
            <a:xfrm>
              <a:off x="5032550" y="4006841"/>
              <a:ext cx="590875" cy="1191150"/>
            </a:xfrm>
            <a:custGeom>
              <a:avLst/>
              <a:gdLst/>
              <a:ahLst/>
              <a:cxnLst/>
              <a:rect l="l" t="t" r="r" b="b"/>
              <a:pathLst>
                <a:path w="23635" h="47646" fill="none" extrusionOk="0">
                  <a:moveTo>
                    <a:pt x="23634" y="1"/>
                  </a:moveTo>
                  <a:cubicBezTo>
                    <a:pt x="23634" y="1"/>
                    <a:pt x="10477" y="16027"/>
                    <a:pt x="0" y="47645"/>
                  </a:cubicBezTo>
                </a:path>
              </a:pathLst>
            </a:custGeom>
            <a:noFill/>
            <a:ln w="472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3" name="Google Shape;1273;p43">
              <a:extLst>
                <a:ext uri="{FF2B5EF4-FFF2-40B4-BE49-F238E27FC236}">
                  <a16:creationId xmlns:a16="http://schemas.microsoft.com/office/drawing/2014/main" id="{7DE2DBE3-33CB-42C0-B5A0-A0ED373A381B}"/>
                </a:ext>
              </a:extLst>
            </p:cNvPr>
            <p:cNvSpPr/>
            <p:nvPr/>
          </p:nvSpPr>
          <p:spPr>
            <a:xfrm>
              <a:off x="8221275" y="4008741"/>
              <a:ext cx="412950" cy="1230775"/>
            </a:xfrm>
            <a:custGeom>
              <a:avLst/>
              <a:gdLst/>
              <a:ahLst/>
              <a:cxnLst/>
              <a:rect l="l" t="t" r="r" b="b"/>
              <a:pathLst>
                <a:path w="16518" h="49231" fill="none" extrusionOk="0">
                  <a:moveTo>
                    <a:pt x="1" y="0"/>
                  </a:moveTo>
                  <a:cubicBezTo>
                    <a:pt x="1" y="0"/>
                    <a:pt x="12516" y="14781"/>
                    <a:pt x="16518" y="49231"/>
                  </a:cubicBezTo>
                </a:path>
              </a:pathLst>
            </a:custGeom>
            <a:noFill/>
            <a:ln w="472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1274;p43">
              <a:extLst>
                <a:ext uri="{FF2B5EF4-FFF2-40B4-BE49-F238E27FC236}">
                  <a16:creationId xmlns:a16="http://schemas.microsoft.com/office/drawing/2014/main" id="{FAFB7E98-9FE0-4254-B2D1-A9F2B99C9D0E}"/>
                </a:ext>
              </a:extLst>
            </p:cNvPr>
            <p:cNvSpPr/>
            <p:nvPr/>
          </p:nvSpPr>
          <p:spPr>
            <a:xfrm>
              <a:off x="8669600" y="4135091"/>
              <a:ext cx="281300" cy="201325"/>
            </a:xfrm>
            <a:custGeom>
              <a:avLst/>
              <a:gdLst/>
              <a:ahLst/>
              <a:cxnLst/>
              <a:rect l="l" t="t" r="r" b="b"/>
              <a:pathLst>
                <a:path w="11252" h="8053" extrusionOk="0">
                  <a:moveTo>
                    <a:pt x="3565" y="1"/>
                  </a:moveTo>
                  <a:cubicBezTo>
                    <a:pt x="3529" y="1"/>
                    <a:pt x="3492" y="2"/>
                    <a:pt x="3455" y="5"/>
                  </a:cubicBezTo>
                  <a:cubicBezTo>
                    <a:pt x="2908" y="62"/>
                    <a:pt x="2455" y="420"/>
                    <a:pt x="2058" y="817"/>
                  </a:cubicBezTo>
                  <a:cubicBezTo>
                    <a:pt x="1152" y="1723"/>
                    <a:pt x="435" y="2837"/>
                    <a:pt x="1" y="4064"/>
                  </a:cubicBezTo>
                  <a:lnTo>
                    <a:pt x="7325" y="8047"/>
                  </a:lnTo>
                  <a:cubicBezTo>
                    <a:pt x="7390" y="8051"/>
                    <a:pt x="7454" y="8053"/>
                    <a:pt x="7517" y="8053"/>
                  </a:cubicBezTo>
                  <a:cubicBezTo>
                    <a:pt x="9839" y="8053"/>
                    <a:pt x="11251" y="5408"/>
                    <a:pt x="9873" y="3478"/>
                  </a:cubicBezTo>
                  <a:cubicBezTo>
                    <a:pt x="9284" y="2653"/>
                    <a:pt x="8403" y="2266"/>
                    <a:pt x="7529" y="2266"/>
                  </a:cubicBezTo>
                  <a:cubicBezTo>
                    <a:pt x="6489" y="2266"/>
                    <a:pt x="5460" y="2814"/>
                    <a:pt x="4943" y="3823"/>
                  </a:cubicBezTo>
                  <a:lnTo>
                    <a:pt x="4943" y="3823"/>
                  </a:lnTo>
                  <a:cubicBezTo>
                    <a:pt x="5188" y="3147"/>
                    <a:pt x="5370" y="2444"/>
                    <a:pt x="5267" y="1742"/>
                  </a:cubicBezTo>
                  <a:cubicBezTo>
                    <a:pt x="5140" y="854"/>
                    <a:pt x="4439" y="1"/>
                    <a:pt x="3565" y="1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1275;p43">
              <a:extLst>
                <a:ext uri="{FF2B5EF4-FFF2-40B4-BE49-F238E27FC236}">
                  <a16:creationId xmlns:a16="http://schemas.microsoft.com/office/drawing/2014/main" id="{5C77B89A-7279-4ECA-B52A-88B7F04101C1}"/>
                </a:ext>
              </a:extLst>
            </p:cNvPr>
            <p:cNvSpPr/>
            <p:nvPr/>
          </p:nvSpPr>
          <p:spPr>
            <a:xfrm>
              <a:off x="8982475" y="4349866"/>
              <a:ext cx="137350" cy="102500"/>
            </a:xfrm>
            <a:custGeom>
              <a:avLst/>
              <a:gdLst/>
              <a:ahLst/>
              <a:cxnLst/>
              <a:rect l="l" t="t" r="r" b="b"/>
              <a:pathLst>
                <a:path w="5494" h="4100" extrusionOk="0">
                  <a:moveTo>
                    <a:pt x="2647" y="1"/>
                  </a:moveTo>
                  <a:cubicBezTo>
                    <a:pt x="1667" y="1"/>
                    <a:pt x="729" y="481"/>
                    <a:pt x="1" y="1154"/>
                  </a:cubicBezTo>
                  <a:lnTo>
                    <a:pt x="3984" y="4099"/>
                  </a:lnTo>
                  <a:cubicBezTo>
                    <a:pt x="4965" y="3816"/>
                    <a:pt x="5494" y="2589"/>
                    <a:pt x="5154" y="1626"/>
                  </a:cubicBezTo>
                  <a:cubicBezTo>
                    <a:pt x="4814" y="664"/>
                    <a:pt x="3776" y="41"/>
                    <a:pt x="2757" y="3"/>
                  </a:cubicBezTo>
                  <a:cubicBezTo>
                    <a:pt x="2720" y="2"/>
                    <a:pt x="2683" y="1"/>
                    <a:pt x="2647" y="1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1276;p43">
              <a:extLst>
                <a:ext uri="{FF2B5EF4-FFF2-40B4-BE49-F238E27FC236}">
                  <a16:creationId xmlns:a16="http://schemas.microsoft.com/office/drawing/2014/main" id="{F341976C-3400-40BC-8FF7-E6CE557DBD0D}"/>
                </a:ext>
              </a:extLst>
            </p:cNvPr>
            <p:cNvSpPr/>
            <p:nvPr/>
          </p:nvSpPr>
          <p:spPr>
            <a:xfrm>
              <a:off x="4761675" y="4262091"/>
              <a:ext cx="244000" cy="215600"/>
            </a:xfrm>
            <a:custGeom>
              <a:avLst/>
              <a:gdLst/>
              <a:ahLst/>
              <a:cxnLst/>
              <a:rect l="l" t="t" r="r" b="b"/>
              <a:pathLst>
                <a:path w="9760" h="8624" extrusionOk="0">
                  <a:moveTo>
                    <a:pt x="5645" y="0"/>
                  </a:moveTo>
                  <a:cubicBezTo>
                    <a:pt x="5218" y="0"/>
                    <a:pt x="4838" y="157"/>
                    <a:pt x="4550" y="531"/>
                  </a:cubicBezTo>
                  <a:cubicBezTo>
                    <a:pt x="3549" y="1815"/>
                    <a:pt x="5380" y="3722"/>
                    <a:pt x="6248" y="5118"/>
                  </a:cubicBezTo>
                  <a:cubicBezTo>
                    <a:pt x="6161" y="5125"/>
                    <a:pt x="6074" y="5128"/>
                    <a:pt x="5988" y="5128"/>
                  </a:cubicBezTo>
                  <a:cubicBezTo>
                    <a:pt x="5020" y="5128"/>
                    <a:pt x="4066" y="4769"/>
                    <a:pt x="3096" y="4665"/>
                  </a:cubicBezTo>
                  <a:cubicBezTo>
                    <a:pt x="2947" y="4647"/>
                    <a:pt x="2794" y="4637"/>
                    <a:pt x="2639" y="4637"/>
                  </a:cubicBezTo>
                  <a:cubicBezTo>
                    <a:pt x="1695" y="4637"/>
                    <a:pt x="702" y="4995"/>
                    <a:pt x="378" y="5855"/>
                  </a:cubicBezTo>
                  <a:cubicBezTo>
                    <a:pt x="0" y="6799"/>
                    <a:pt x="699" y="7893"/>
                    <a:pt x="1624" y="8309"/>
                  </a:cubicBezTo>
                  <a:cubicBezTo>
                    <a:pt x="2115" y="8544"/>
                    <a:pt x="2655" y="8624"/>
                    <a:pt x="3207" y="8624"/>
                  </a:cubicBezTo>
                  <a:cubicBezTo>
                    <a:pt x="3673" y="8624"/>
                    <a:pt x="4148" y="8567"/>
                    <a:pt x="4606" y="8497"/>
                  </a:cubicBezTo>
                  <a:lnTo>
                    <a:pt x="9760" y="2778"/>
                  </a:lnTo>
                  <a:cubicBezTo>
                    <a:pt x="8840" y="1586"/>
                    <a:pt x="7003" y="0"/>
                    <a:pt x="5645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1277;p43">
              <a:extLst>
                <a:ext uri="{FF2B5EF4-FFF2-40B4-BE49-F238E27FC236}">
                  <a16:creationId xmlns:a16="http://schemas.microsoft.com/office/drawing/2014/main" id="{5AFA13C7-8CCB-47E6-9CFE-0954B1C17D6E}"/>
                </a:ext>
              </a:extLst>
            </p:cNvPr>
            <p:cNvSpPr/>
            <p:nvPr/>
          </p:nvSpPr>
          <p:spPr>
            <a:xfrm>
              <a:off x="5436625" y="4066566"/>
              <a:ext cx="143625" cy="222625"/>
            </a:xfrm>
            <a:custGeom>
              <a:avLst/>
              <a:gdLst/>
              <a:ahLst/>
              <a:cxnLst/>
              <a:rect l="l" t="t" r="r" b="b"/>
              <a:pathLst>
                <a:path w="5745" h="8905" extrusionOk="0">
                  <a:moveTo>
                    <a:pt x="5360" y="0"/>
                  </a:moveTo>
                  <a:cubicBezTo>
                    <a:pt x="5279" y="0"/>
                    <a:pt x="5197" y="32"/>
                    <a:pt x="5130" y="103"/>
                  </a:cubicBezTo>
                  <a:cubicBezTo>
                    <a:pt x="3979" y="1142"/>
                    <a:pt x="3243" y="2708"/>
                    <a:pt x="2431" y="4011"/>
                  </a:cubicBezTo>
                  <a:cubicBezTo>
                    <a:pt x="1563" y="5389"/>
                    <a:pt x="298" y="6993"/>
                    <a:pt x="15" y="8617"/>
                  </a:cubicBezTo>
                  <a:cubicBezTo>
                    <a:pt x="0" y="8749"/>
                    <a:pt x="100" y="8904"/>
                    <a:pt x="225" y="8904"/>
                  </a:cubicBezTo>
                  <a:cubicBezTo>
                    <a:pt x="260" y="8904"/>
                    <a:pt x="298" y="8891"/>
                    <a:pt x="336" y="8862"/>
                  </a:cubicBezTo>
                  <a:cubicBezTo>
                    <a:pt x="1582" y="7937"/>
                    <a:pt x="2355" y="6295"/>
                    <a:pt x="3167" y="4992"/>
                  </a:cubicBezTo>
                  <a:cubicBezTo>
                    <a:pt x="4054" y="3577"/>
                    <a:pt x="5225" y="2029"/>
                    <a:pt x="5678" y="424"/>
                  </a:cubicBezTo>
                  <a:cubicBezTo>
                    <a:pt x="5745" y="184"/>
                    <a:pt x="5556" y="0"/>
                    <a:pt x="5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1278;p43">
              <a:extLst>
                <a:ext uri="{FF2B5EF4-FFF2-40B4-BE49-F238E27FC236}">
                  <a16:creationId xmlns:a16="http://schemas.microsoft.com/office/drawing/2014/main" id="{745E4750-8133-4BD0-B487-20561A3AC2C9}"/>
                </a:ext>
              </a:extLst>
            </p:cNvPr>
            <p:cNvSpPr/>
            <p:nvPr/>
          </p:nvSpPr>
          <p:spPr>
            <a:xfrm>
              <a:off x="5355350" y="4335341"/>
              <a:ext cx="62150" cy="75125"/>
            </a:xfrm>
            <a:custGeom>
              <a:avLst/>
              <a:gdLst/>
              <a:ahLst/>
              <a:cxnLst/>
              <a:rect l="l" t="t" r="r" b="b"/>
              <a:pathLst>
                <a:path w="2486" h="3005" extrusionOk="0">
                  <a:moveTo>
                    <a:pt x="1925" y="1"/>
                  </a:moveTo>
                  <a:cubicBezTo>
                    <a:pt x="1802" y="1"/>
                    <a:pt x="1677" y="56"/>
                    <a:pt x="1586" y="188"/>
                  </a:cubicBezTo>
                  <a:lnTo>
                    <a:pt x="642" y="1641"/>
                  </a:lnTo>
                  <a:cubicBezTo>
                    <a:pt x="415" y="1962"/>
                    <a:pt x="0" y="2642"/>
                    <a:pt x="491" y="2944"/>
                  </a:cubicBezTo>
                  <a:cubicBezTo>
                    <a:pt x="570" y="2986"/>
                    <a:pt x="646" y="3005"/>
                    <a:pt x="719" y="3005"/>
                  </a:cubicBezTo>
                  <a:cubicBezTo>
                    <a:pt x="1063" y="3005"/>
                    <a:pt x="1332" y="2586"/>
                    <a:pt x="1472" y="2321"/>
                  </a:cubicBezTo>
                  <a:cubicBezTo>
                    <a:pt x="1793" y="1773"/>
                    <a:pt x="2058" y="1188"/>
                    <a:pt x="2341" y="622"/>
                  </a:cubicBezTo>
                  <a:cubicBezTo>
                    <a:pt x="2486" y="293"/>
                    <a:pt x="2209" y="1"/>
                    <a:pt x="1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9" name="Google Shape;1279;p43">
              <a:extLst>
                <a:ext uri="{FF2B5EF4-FFF2-40B4-BE49-F238E27FC236}">
                  <a16:creationId xmlns:a16="http://schemas.microsoft.com/office/drawing/2014/main" id="{CE2FF144-D740-4623-8C77-E732D8A35B66}"/>
                </a:ext>
              </a:extLst>
            </p:cNvPr>
            <p:cNvSpPr/>
            <p:nvPr/>
          </p:nvSpPr>
          <p:spPr>
            <a:xfrm>
              <a:off x="8248550" y="4048816"/>
              <a:ext cx="97450" cy="155700"/>
            </a:xfrm>
            <a:custGeom>
              <a:avLst/>
              <a:gdLst/>
              <a:ahLst/>
              <a:cxnLst/>
              <a:rect l="l" t="t" r="r" b="b"/>
              <a:pathLst>
                <a:path w="3898" h="6228" extrusionOk="0">
                  <a:moveTo>
                    <a:pt x="371" y="1"/>
                  </a:moveTo>
                  <a:cubicBezTo>
                    <a:pt x="180" y="1"/>
                    <a:pt x="1" y="195"/>
                    <a:pt x="118" y="417"/>
                  </a:cubicBezTo>
                  <a:cubicBezTo>
                    <a:pt x="590" y="1474"/>
                    <a:pt x="1081" y="2512"/>
                    <a:pt x="1628" y="3550"/>
                  </a:cubicBezTo>
                  <a:cubicBezTo>
                    <a:pt x="2100" y="4457"/>
                    <a:pt x="2572" y="5476"/>
                    <a:pt x="3346" y="6155"/>
                  </a:cubicBezTo>
                  <a:cubicBezTo>
                    <a:pt x="3406" y="6206"/>
                    <a:pt x="3475" y="6228"/>
                    <a:pt x="3542" y="6228"/>
                  </a:cubicBezTo>
                  <a:cubicBezTo>
                    <a:pt x="3726" y="6228"/>
                    <a:pt x="3897" y="6061"/>
                    <a:pt x="3856" y="5853"/>
                  </a:cubicBezTo>
                  <a:cubicBezTo>
                    <a:pt x="3686" y="4834"/>
                    <a:pt x="3044" y="3909"/>
                    <a:pt x="2515" y="3022"/>
                  </a:cubicBezTo>
                  <a:cubicBezTo>
                    <a:pt x="1911" y="2040"/>
                    <a:pt x="1269" y="1078"/>
                    <a:pt x="609" y="134"/>
                  </a:cubicBezTo>
                  <a:cubicBezTo>
                    <a:pt x="544" y="40"/>
                    <a:pt x="456" y="1"/>
                    <a:pt x="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0" name="Google Shape;1280;p43">
              <a:extLst>
                <a:ext uri="{FF2B5EF4-FFF2-40B4-BE49-F238E27FC236}">
                  <a16:creationId xmlns:a16="http://schemas.microsoft.com/office/drawing/2014/main" id="{AA2EC03C-77A8-4670-BE48-C081A4485F40}"/>
                </a:ext>
              </a:extLst>
            </p:cNvPr>
            <p:cNvSpPr/>
            <p:nvPr/>
          </p:nvSpPr>
          <p:spPr>
            <a:xfrm>
              <a:off x="8345300" y="4217966"/>
              <a:ext cx="61475" cy="94500"/>
            </a:xfrm>
            <a:custGeom>
              <a:avLst/>
              <a:gdLst/>
              <a:ahLst/>
              <a:cxnLst/>
              <a:rect l="l" t="t" r="r" b="b"/>
              <a:pathLst>
                <a:path w="2459" h="3780" extrusionOk="0">
                  <a:moveTo>
                    <a:pt x="481" y="0"/>
                  </a:moveTo>
                  <a:cubicBezTo>
                    <a:pt x="236" y="0"/>
                    <a:pt x="1" y="191"/>
                    <a:pt x="99" y="484"/>
                  </a:cubicBezTo>
                  <a:cubicBezTo>
                    <a:pt x="306" y="1069"/>
                    <a:pt x="533" y="1636"/>
                    <a:pt x="778" y="2202"/>
                  </a:cubicBezTo>
                  <a:cubicBezTo>
                    <a:pt x="1024" y="2768"/>
                    <a:pt x="1288" y="3467"/>
                    <a:pt x="1854" y="3731"/>
                  </a:cubicBezTo>
                  <a:cubicBezTo>
                    <a:pt x="1909" y="3764"/>
                    <a:pt x="1969" y="3780"/>
                    <a:pt x="2028" y="3780"/>
                  </a:cubicBezTo>
                  <a:cubicBezTo>
                    <a:pt x="2170" y="3780"/>
                    <a:pt x="2305" y="3689"/>
                    <a:pt x="2345" y="3542"/>
                  </a:cubicBezTo>
                  <a:cubicBezTo>
                    <a:pt x="2458" y="3014"/>
                    <a:pt x="2232" y="2523"/>
                    <a:pt x="1986" y="2051"/>
                  </a:cubicBezTo>
                  <a:cubicBezTo>
                    <a:pt x="1647" y="1409"/>
                    <a:pt x="1250" y="786"/>
                    <a:pt x="835" y="182"/>
                  </a:cubicBezTo>
                  <a:cubicBezTo>
                    <a:pt x="749" y="56"/>
                    <a:pt x="613" y="0"/>
                    <a:pt x="4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1281;p43">
              <a:extLst>
                <a:ext uri="{FF2B5EF4-FFF2-40B4-BE49-F238E27FC236}">
                  <a16:creationId xmlns:a16="http://schemas.microsoft.com/office/drawing/2014/main" id="{CE514047-3026-4B30-A771-AFF8AC5FF4B4}"/>
                </a:ext>
              </a:extLst>
            </p:cNvPr>
            <p:cNvSpPr/>
            <p:nvPr/>
          </p:nvSpPr>
          <p:spPr>
            <a:xfrm>
              <a:off x="8643650" y="4414041"/>
              <a:ext cx="287425" cy="229450"/>
            </a:xfrm>
            <a:custGeom>
              <a:avLst/>
              <a:gdLst/>
              <a:ahLst/>
              <a:cxnLst/>
              <a:rect l="l" t="t" r="r" b="b"/>
              <a:pathLst>
                <a:path w="11497" h="9178" extrusionOk="0">
                  <a:moveTo>
                    <a:pt x="0" y="1853"/>
                  </a:moveTo>
                  <a:lnTo>
                    <a:pt x="0" y="1853"/>
                  </a:lnTo>
                  <a:cubicBezTo>
                    <a:pt x="0" y="1853"/>
                    <a:pt x="0" y="1853"/>
                    <a:pt x="0" y="1853"/>
                  </a:cubicBezTo>
                  <a:cubicBezTo>
                    <a:pt x="0" y="1910"/>
                    <a:pt x="0" y="1966"/>
                    <a:pt x="0" y="2023"/>
                  </a:cubicBezTo>
                  <a:lnTo>
                    <a:pt x="19" y="2080"/>
                  </a:lnTo>
                  <a:lnTo>
                    <a:pt x="19" y="2023"/>
                  </a:lnTo>
                  <a:cubicBezTo>
                    <a:pt x="2" y="1971"/>
                    <a:pt x="1" y="1919"/>
                    <a:pt x="0" y="1853"/>
                  </a:cubicBezTo>
                  <a:close/>
                  <a:moveTo>
                    <a:pt x="2004" y="1"/>
                  </a:moveTo>
                  <a:cubicBezTo>
                    <a:pt x="1860" y="1"/>
                    <a:pt x="1718" y="19"/>
                    <a:pt x="1586" y="60"/>
                  </a:cubicBezTo>
                  <a:cubicBezTo>
                    <a:pt x="1341" y="116"/>
                    <a:pt x="1133" y="192"/>
                    <a:pt x="925" y="324"/>
                  </a:cubicBezTo>
                  <a:cubicBezTo>
                    <a:pt x="586" y="513"/>
                    <a:pt x="321" y="796"/>
                    <a:pt x="151" y="1155"/>
                  </a:cubicBezTo>
                  <a:cubicBezTo>
                    <a:pt x="38" y="1362"/>
                    <a:pt x="0" y="1589"/>
                    <a:pt x="0" y="1834"/>
                  </a:cubicBezTo>
                  <a:cubicBezTo>
                    <a:pt x="0" y="1841"/>
                    <a:pt x="0" y="1847"/>
                    <a:pt x="0" y="1853"/>
                  </a:cubicBezTo>
                  <a:lnTo>
                    <a:pt x="0" y="1853"/>
                  </a:lnTo>
                  <a:cubicBezTo>
                    <a:pt x="38" y="1627"/>
                    <a:pt x="114" y="1400"/>
                    <a:pt x="246" y="1211"/>
                  </a:cubicBezTo>
                  <a:cubicBezTo>
                    <a:pt x="435" y="928"/>
                    <a:pt x="699" y="702"/>
                    <a:pt x="1020" y="551"/>
                  </a:cubicBezTo>
                  <a:cubicBezTo>
                    <a:pt x="1266" y="427"/>
                    <a:pt x="1545" y="360"/>
                    <a:pt x="1825" y="360"/>
                  </a:cubicBezTo>
                  <a:cubicBezTo>
                    <a:pt x="1973" y="360"/>
                    <a:pt x="2122" y="379"/>
                    <a:pt x="2266" y="418"/>
                  </a:cubicBezTo>
                  <a:cubicBezTo>
                    <a:pt x="2756" y="551"/>
                    <a:pt x="3209" y="834"/>
                    <a:pt x="3530" y="1230"/>
                  </a:cubicBezTo>
                  <a:cubicBezTo>
                    <a:pt x="3889" y="1683"/>
                    <a:pt x="4153" y="2193"/>
                    <a:pt x="4285" y="2759"/>
                  </a:cubicBezTo>
                  <a:cubicBezTo>
                    <a:pt x="4323" y="2910"/>
                    <a:pt x="4361" y="3061"/>
                    <a:pt x="4380" y="3212"/>
                  </a:cubicBezTo>
                  <a:cubicBezTo>
                    <a:pt x="4399" y="3363"/>
                    <a:pt x="4418" y="3533"/>
                    <a:pt x="4436" y="3684"/>
                  </a:cubicBezTo>
                  <a:cubicBezTo>
                    <a:pt x="4436" y="3835"/>
                    <a:pt x="4455" y="3986"/>
                    <a:pt x="4455" y="4156"/>
                  </a:cubicBezTo>
                  <a:lnTo>
                    <a:pt x="4455" y="4401"/>
                  </a:lnTo>
                  <a:lnTo>
                    <a:pt x="4455" y="4873"/>
                  </a:lnTo>
                  <a:cubicBezTo>
                    <a:pt x="4455" y="5308"/>
                    <a:pt x="4418" y="5798"/>
                    <a:pt x="4418" y="6251"/>
                  </a:cubicBezTo>
                  <a:lnTo>
                    <a:pt x="4361" y="7459"/>
                  </a:lnTo>
                  <a:lnTo>
                    <a:pt x="4361" y="7459"/>
                  </a:lnTo>
                  <a:lnTo>
                    <a:pt x="4927" y="6138"/>
                  </a:lnTo>
                  <a:lnTo>
                    <a:pt x="5003" y="5949"/>
                  </a:lnTo>
                  <a:cubicBezTo>
                    <a:pt x="5022" y="5912"/>
                    <a:pt x="5059" y="5855"/>
                    <a:pt x="5078" y="5798"/>
                  </a:cubicBezTo>
                  <a:lnTo>
                    <a:pt x="5191" y="5610"/>
                  </a:lnTo>
                  <a:lnTo>
                    <a:pt x="5418" y="5194"/>
                  </a:lnTo>
                  <a:cubicBezTo>
                    <a:pt x="5475" y="5100"/>
                    <a:pt x="5531" y="5024"/>
                    <a:pt x="5588" y="4930"/>
                  </a:cubicBezTo>
                  <a:lnTo>
                    <a:pt x="5701" y="4817"/>
                  </a:lnTo>
                  <a:cubicBezTo>
                    <a:pt x="5758" y="4741"/>
                    <a:pt x="5814" y="4703"/>
                    <a:pt x="5871" y="4647"/>
                  </a:cubicBezTo>
                  <a:cubicBezTo>
                    <a:pt x="5984" y="4534"/>
                    <a:pt x="6098" y="4439"/>
                    <a:pt x="6230" y="4364"/>
                  </a:cubicBezTo>
                  <a:cubicBezTo>
                    <a:pt x="6818" y="3976"/>
                    <a:pt x="7494" y="3774"/>
                    <a:pt x="8173" y="3774"/>
                  </a:cubicBezTo>
                  <a:cubicBezTo>
                    <a:pt x="8388" y="3774"/>
                    <a:pt x="8603" y="3794"/>
                    <a:pt x="8816" y="3835"/>
                  </a:cubicBezTo>
                  <a:cubicBezTo>
                    <a:pt x="9382" y="3948"/>
                    <a:pt x="9873" y="4232"/>
                    <a:pt x="10250" y="4666"/>
                  </a:cubicBezTo>
                  <a:cubicBezTo>
                    <a:pt x="10609" y="5043"/>
                    <a:pt x="10854" y="5496"/>
                    <a:pt x="11005" y="6006"/>
                  </a:cubicBezTo>
                  <a:cubicBezTo>
                    <a:pt x="11232" y="6780"/>
                    <a:pt x="11194" y="7610"/>
                    <a:pt x="10892" y="8366"/>
                  </a:cubicBezTo>
                  <a:cubicBezTo>
                    <a:pt x="10873" y="8422"/>
                    <a:pt x="10854" y="8498"/>
                    <a:pt x="10817" y="8554"/>
                  </a:cubicBezTo>
                  <a:lnTo>
                    <a:pt x="10722" y="8724"/>
                  </a:lnTo>
                  <a:lnTo>
                    <a:pt x="10647" y="8856"/>
                  </a:lnTo>
                  <a:lnTo>
                    <a:pt x="10571" y="8970"/>
                  </a:lnTo>
                  <a:lnTo>
                    <a:pt x="10439" y="9177"/>
                  </a:lnTo>
                  <a:lnTo>
                    <a:pt x="10609" y="8988"/>
                  </a:lnTo>
                  <a:lnTo>
                    <a:pt x="10703" y="8894"/>
                  </a:lnTo>
                  <a:lnTo>
                    <a:pt x="10798" y="8762"/>
                  </a:lnTo>
                  <a:lnTo>
                    <a:pt x="10911" y="8611"/>
                  </a:lnTo>
                  <a:cubicBezTo>
                    <a:pt x="10949" y="8554"/>
                    <a:pt x="10987" y="8498"/>
                    <a:pt x="11024" y="8422"/>
                  </a:cubicBezTo>
                  <a:cubicBezTo>
                    <a:pt x="11213" y="8101"/>
                    <a:pt x="11345" y="7743"/>
                    <a:pt x="11402" y="7384"/>
                  </a:cubicBezTo>
                  <a:cubicBezTo>
                    <a:pt x="11496" y="6893"/>
                    <a:pt x="11496" y="6402"/>
                    <a:pt x="11383" y="5912"/>
                  </a:cubicBezTo>
                  <a:cubicBezTo>
                    <a:pt x="11270" y="5345"/>
                    <a:pt x="11024" y="4798"/>
                    <a:pt x="10647" y="4326"/>
                  </a:cubicBezTo>
                  <a:cubicBezTo>
                    <a:pt x="10232" y="3797"/>
                    <a:pt x="9627" y="3420"/>
                    <a:pt x="8967" y="3250"/>
                  </a:cubicBezTo>
                  <a:cubicBezTo>
                    <a:pt x="8666" y="3177"/>
                    <a:pt x="8357" y="3139"/>
                    <a:pt x="8048" y="3139"/>
                  </a:cubicBezTo>
                  <a:cubicBezTo>
                    <a:pt x="7640" y="3139"/>
                    <a:pt x="7231" y="3205"/>
                    <a:pt x="6834" y="3344"/>
                  </a:cubicBezTo>
                  <a:cubicBezTo>
                    <a:pt x="6494" y="3439"/>
                    <a:pt x="6154" y="3609"/>
                    <a:pt x="5852" y="3816"/>
                  </a:cubicBezTo>
                  <a:cubicBezTo>
                    <a:pt x="5682" y="3911"/>
                    <a:pt x="5550" y="4024"/>
                    <a:pt x="5399" y="4156"/>
                  </a:cubicBezTo>
                  <a:cubicBezTo>
                    <a:pt x="5301" y="4240"/>
                    <a:pt x="5172" y="4376"/>
                    <a:pt x="5135" y="4418"/>
                  </a:cubicBezTo>
                  <a:lnTo>
                    <a:pt x="5135" y="4418"/>
                  </a:lnTo>
                  <a:lnTo>
                    <a:pt x="5135" y="4383"/>
                  </a:lnTo>
                  <a:lnTo>
                    <a:pt x="5116" y="4137"/>
                  </a:lnTo>
                  <a:cubicBezTo>
                    <a:pt x="5116" y="3967"/>
                    <a:pt x="5097" y="3779"/>
                    <a:pt x="5078" y="3609"/>
                  </a:cubicBezTo>
                  <a:cubicBezTo>
                    <a:pt x="5059" y="3439"/>
                    <a:pt x="5059" y="3269"/>
                    <a:pt x="5003" y="3099"/>
                  </a:cubicBezTo>
                  <a:cubicBezTo>
                    <a:pt x="4965" y="2929"/>
                    <a:pt x="4946" y="2759"/>
                    <a:pt x="4889" y="2608"/>
                  </a:cubicBezTo>
                  <a:cubicBezTo>
                    <a:pt x="4720" y="1966"/>
                    <a:pt x="4380" y="1362"/>
                    <a:pt x="3927" y="890"/>
                  </a:cubicBezTo>
                  <a:cubicBezTo>
                    <a:pt x="3511" y="437"/>
                    <a:pt x="2964" y="135"/>
                    <a:pt x="2379" y="41"/>
                  </a:cubicBezTo>
                  <a:cubicBezTo>
                    <a:pt x="2256" y="15"/>
                    <a:pt x="2130" y="1"/>
                    <a:pt x="2004" y="1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2" name="Google Shape;1282;p43">
              <a:extLst>
                <a:ext uri="{FF2B5EF4-FFF2-40B4-BE49-F238E27FC236}">
                  <a16:creationId xmlns:a16="http://schemas.microsoft.com/office/drawing/2014/main" id="{ABC7D341-55DE-4C80-B58E-936CBA152771}"/>
                </a:ext>
              </a:extLst>
            </p:cNvPr>
            <p:cNvSpPr/>
            <p:nvPr/>
          </p:nvSpPr>
          <p:spPr>
            <a:xfrm>
              <a:off x="9011750" y="4714566"/>
              <a:ext cx="266175" cy="125225"/>
            </a:xfrm>
            <a:custGeom>
              <a:avLst/>
              <a:gdLst/>
              <a:ahLst/>
              <a:cxnLst/>
              <a:rect l="l" t="t" r="r" b="b"/>
              <a:pathLst>
                <a:path w="10647" h="5009" extrusionOk="0">
                  <a:moveTo>
                    <a:pt x="2613" y="0"/>
                  </a:moveTo>
                  <a:cubicBezTo>
                    <a:pt x="2554" y="0"/>
                    <a:pt x="2494" y="2"/>
                    <a:pt x="2435" y="7"/>
                  </a:cubicBezTo>
                  <a:cubicBezTo>
                    <a:pt x="1982" y="44"/>
                    <a:pt x="1529" y="214"/>
                    <a:pt x="1152" y="479"/>
                  </a:cubicBezTo>
                  <a:cubicBezTo>
                    <a:pt x="604" y="856"/>
                    <a:pt x="208" y="1441"/>
                    <a:pt x="57" y="2102"/>
                  </a:cubicBezTo>
                  <a:cubicBezTo>
                    <a:pt x="19" y="2272"/>
                    <a:pt x="0" y="2461"/>
                    <a:pt x="0" y="2630"/>
                  </a:cubicBezTo>
                  <a:lnTo>
                    <a:pt x="19" y="2819"/>
                  </a:lnTo>
                  <a:lnTo>
                    <a:pt x="57" y="2630"/>
                  </a:lnTo>
                  <a:cubicBezTo>
                    <a:pt x="76" y="2442"/>
                    <a:pt x="132" y="2272"/>
                    <a:pt x="189" y="2121"/>
                  </a:cubicBezTo>
                  <a:cubicBezTo>
                    <a:pt x="415" y="1555"/>
                    <a:pt x="831" y="1083"/>
                    <a:pt x="1359" y="781"/>
                  </a:cubicBezTo>
                  <a:cubicBezTo>
                    <a:pt x="1699" y="592"/>
                    <a:pt x="2077" y="497"/>
                    <a:pt x="2473" y="497"/>
                  </a:cubicBezTo>
                  <a:cubicBezTo>
                    <a:pt x="2888" y="497"/>
                    <a:pt x="3304" y="630"/>
                    <a:pt x="3643" y="875"/>
                  </a:cubicBezTo>
                  <a:cubicBezTo>
                    <a:pt x="4021" y="1120"/>
                    <a:pt x="4323" y="1479"/>
                    <a:pt x="4493" y="1894"/>
                  </a:cubicBezTo>
                  <a:cubicBezTo>
                    <a:pt x="4531" y="1970"/>
                    <a:pt x="4568" y="2064"/>
                    <a:pt x="4606" y="2159"/>
                  </a:cubicBezTo>
                  <a:cubicBezTo>
                    <a:pt x="4625" y="2215"/>
                    <a:pt x="4625" y="2253"/>
                    <a:pt x="4644" y="2310"/>
                  </a:cubicBezTo>
                  <a:lnTo>
                    <a:pt x="4663" y="2385"/>
                  </a:lnTo>
                  <a:lnTo>
                    <a:pt x="4663" y="2404"/>
                  </a:lnTo>
                  <a:lnTo>
                    <a:pt x="4663" y="2498"/>
                  </a:lnTo>
                  <a:cubicBezTo>
                    <a:pt x="4719" y="2876"/>
                    <a:pt x="4606" y="3631"/>
                    <a:pt x="4568" y="4122"/>
                  </a:cubicBezTo>
                  <a:lnTo>
                    <a:pt x="4851" y="3801"/>
                  </a:lnTo>
                  <a:lnTo>
                    <a:pt x="5437" y="3140"/>
                  </a:lnTo>
                  <a:cubicBezTo>
                    <a:pt x="5607" y="2989"/>
                    <a:pt x="5833" y="2744"/>
                    <a:pt x="5890" y="2725"/>
                  </a:cubicBezTo>
                  <a:cubicBezTo>
                    <a:pt x="6078" y="2555"/>
                    <a:pt x="6267" y="2423"/>
                    <a:pt x="6475" y="2310"/>
                  </a:cubicBezTo>
                  <a:cubicBezTo>
                    <a:pt x="6871" y="2064"/>
                    <a:pt x="7324" y="1913"/>
                    <a:pt x="7777" y="1838"/>
                  </a:cubicBezTo>
                  <a:cubicBezTo>
                    <a:pt x="7881" y="1819"/>
                    <a:pt x="7990" y="1809"/>
                    <a:pt x="8098" y="1809"/>
                  </a:cubicBezTo>
                  <a:cubicBezTo>
                    <a:pt x="8207" y="1809"/>
                    <a:pt x="8315" y="1819"/>
                    <a:pt x="8419" y="1838"/>
                  </a:cubicBezTo>
                  <a:cubicBezTo>
                    <a:pt x="8532" y="1838"/>
                    <a:pt x="8627" y="1875"/>
                    <a:pt x="8740" y="1875"/>
                  </a:cubicBezTo>
                  <a:cubicBezTo>
                    <a:pt x="8834" y="1913"/>
                    <a:pt x="8910" y="1951"/>
                    <a:pt x="9004" y="1989"/>
                  </a:cubicBezTo>
                  <a:cubicBezTo>
                    <a:pt x="9363" y="2140"/>
                    <a:pt x="9665" y="2385"/>
                    <a:pt x="9910" y="2687"/>
                  </a:cubicBezTo>
                  <a:cubicBezTo>
                    <a:pt x="10118" y="2933"/>
                    <a:pt x="10269" y="3235"/>
                    <a:pt x="10345" y="3574"/>
                  </a:cubicBezTo>
                  <a:cubicBezTo>
                    <a:pt x="10420" y="3820"/>
                    <a:pt x="10439" y="4084"/>
                    <a:pt x="10401" y="4348"/>
                  </a:cubicBezTo>
                  <a:cubicBezTo>
                    <a:pt x="10382" y="4443"/>
                    <a:pt x="10363" y="4537"/>
                    <a:pt x="10326" y="4631"/>
                  </a:cubicBezTo>
                  <a:cubicBezTo>
                    <a:pt x="10307" y="4707"/>
                    <a:pt x="10269" y="4782"/>
                    <a:pt x="10231" y="4839"/>
                  </a:cubicBezTo>
                  <a:lnTo>
                    <a:pt x="10137" y="5009"/>
                  </a:lnTo>
                  <a:cubicBezTo>
                    <a:pt x="10307" y="4820"/>
                    <a:pt x="10439" y="4613"/>
                    <a:pt x="10533" y="4386"/>
                  </a:cubicBezTo>
                  <a:cubicBezTo>
                    <a:pt x="10628" y="4103"/>
                    <a:pt x="10647" y="3801"/>
                    <a:pt x="10628" y="3518"/>
                  </a:cubicBezTo>
                  <a:cubicBezTo>
                    <a:pt x="10514" y="2668"/>
                    <a:pt x="9986" y="1913"/>
                    <a:pt x="9231" y="1517"/>
                  </a:cubicBezTo>
                  <a:cubicBezTo>
                    <a:pt x="9099" y="1441"/>
                    <a:pt x="8985" y="1404"/>
                    <a:pt x="8872" y="1366"/>
                  </a:cubicBezTo>
                  <a:cubicBezTo>
                    <a:pt x="8740" y="1328"/>
                    <a:pt x="8608" y="1290"/>
                    <a:pt x="8495" y="1271"/>
                  </a:cubicBezTo>
                  <a:cubicBezTo>
                    <a:pt x="8301" y="1244"/>
                    <a:pt x="8098" y="1226"/>
                    <a:pt x="7899" y="1226"/>
                  </a:cubicBezTo>
                  <a:cubicBezTo>
                    <a:pt x="7826" y="1226"/>
                    <a:pt x="7754" y="1229"/>
                    <a:pt x="7683" y="1234"/>
                  </a:cubicBezTo>
                  <a:cubicBezTo>
                    <a:pt x="7136" y="1290"/>
                    <a:pt x="6607" y="1460"/>
                    <a:pt x="6135" y="1743"/>
                  </a:cubicBezTo>
                  <a:cubicBezTo>
                    <a:pt x="5890" y="1875"/>
                    <a:pt x="5663" y="2026"/>
                    <a:pt x="5437" y="2215"/>
                  </a:cubicBezTo>
                  <a:lnTo>
                    <a:pt x="5305" y="2328"/>
                  </a:lnTo>
                  <a:lnTo>
                    <a:pt x="5305" y="2310"/>
                  </a:lnTo>
                  <a:lnTo>
                    <a:pt x="5267" y="2159"/>
                  </a:lnTo>
                  <a:cubicBezTo>
                    <a:pt x="5267" y="2102"/>
                    <a:pt x="5248" y="2045"/>
                    <a:pt x="5229" y="1970"/>
                  </a:cubicBezTo>
                  <a:cubicBezTo>
                    <a:pt x="5172" y="1857"/>
                    <a:pt x="5135" y="1743"/>
                    <a:pt x="5078" y="1630"/>
                  </a:cubicBezTo>
                  <a:cubicBezTo>
                    <a:pt x="4833" y="1120"/>
                    <a:pt x="4436" y="686"/>
                    <a:pt x="3964" y="384"/>
                  </a:cubicBezTo>
                  <a:cubicBezTo>
                    <a:pt x="3562" y="133"/>
                    <a:pt x="3085" y="0"/>
                    <a:pt x="2613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3" name="Google Shape;1283;p43">
              <a:extLst>
                <a:ext uri="{FF2B5EF4-FFF2-40B4-BE49-F238E27FC236}">
                  <a16:creationId xmlns:a16="http://schemas.microsoft.com/office/drawing/2014/main" id="{5FF706D6-DB0B-43E0-8BCB-FCD3C4DB5E59}"/>
                </a:ext>
              </a:extLst>
            </p:cNvPr>
            <p:cNvSpPr/>
            <p:nvPr/>
          </p:nvSpPr>
          <p:spPr>
            <a:xfrm>
              <a:off x="4830100" y="4507666"/>
              <a:ext cx="262400" cy="175000"/>
            </a:xfrm>
            <a:custGeom>
              <a:avLst/>
              <a:gdLst/>
              <a:ahLst/>
              <a:cxnLst/>
              <a:rect l="l" t="t" r="r" b="b"/>
              <a:pathLst>
                <a:path w="10496" h="7000" extrusionOk="0">
                  <a:moveTo>
                    <a:pt x="7721" y="0"/>
                  </a:moveTo>
                  <a:cubicBezTo>
                    <a:pt x="7499" y="0"/>
                    <a:pt x="7277" y="24"/>
                    <a:pt x="7060" y="71"/>
                  </a:cubicBezTo>
                  <a:cubicBezTo>
                    <a:pt x="6551" y="185"/>
                    <a:pt x="6079" y="411"/>
                    <a:pt x="5701" y="751"/>
                  </a:cubicBezTo>
                  <a:cubicBezTo>
                    <a:pt x="5286" y="1110"/>
                    <a:pt x="4965" y="1563"/>
                    <a:pt x="4757" y="2053"/>
                  </a:cubicBezTo>
                  <a:cubicBezTo>
                    <a:pt x="4531" y="2582"/>
                    <a:pt x="4436" y="3148"/>
                    <a:pt x="4474" y="3714"/>
                  </a:cubicBezTo>
                  <a:lnTo>
                    <a:pt x="4493" y="3828"/>
                  </a:lnTo>
                  <a:lnTo>
                    <a:pt x="4493" y="3884"/>
                  </a:lnTo>
                  <a:lnTo>
                    <a:pt x="4323" y="3809"/>
                  </a:lnTo>
                  <a:cubicBezTo>
                    <a:pt x="4267" y="3790"/>
                    <a:pt x="4210" y="3771"/>
                    <a:pt x="4134" y="3752"/>
                  </a:cubicBezTo>
                  <a:cubicBezTo>
                    <a:pt x="4021" y="3696"/>
                    <a:pt x="3889" y="3658"/>
                    <a:pt x="3757" y="3639"/>
                  </a:cubicBezTo>
                  <a:cubicBezTo>
                    <a:pt x="3511" y="3563"/>
                    <a:pt x="3247" y="3507"/>
                    <a:pt x="2983" y="3488"/>
                  </a:cubicBezTo>
                  <a:cubicBezTo>
                    <a:pt x="2876" y="3476"/>
                    <a:pt x="2768" y="3470"/>
                    <a:pt x="2660" y="3470"/>
                  </a:cubicBezTo>
                  <a:cubicBezTo>
                    <a:pt x="2272" y="3470"/>
                    <a:pt x="1880" y="3548"/>
                    <a:pt x="1511" y="3696"/>
                  </a:cubicBezTo>
                  <a:cubicBezTo>
                    <a:pt x="1284" y="3771"/>
                    <a:pt x="1076" y="3903"/>
                    <a:pt x="888" y="4054"/>
                  </a:cubicBezTo>
                  <a:cubicBezTo>
                    <a:pt x="718" y="4205"/>
                    <a:pt x="586" y="4375"/>
                    <a:pt x="472" y="4564"/>
                  </a:cubicBezTo>
                  <a:cubicBezTo>
                    <a:pt x="76" y="5130"/>
                    <a:pt x="0" y="5848"/>
                    <a:pt x="265" y="6470"/>
                  </a:cubicBezTo>
                  <a:cubicBezTo>
                    <a:pt x="359" y="6640"/>
                    <a:pt x="472" y="6773"/>
                    <a:pt x="604" y="6886"/>
                  </a:cubicBezTo>
                  <a:lnTo>
                    <a:pt x="755" y="6999"/>
                  </a:lnTo>
                  <a:cubicBezTo>
                    <a:pt x="586" y="6848"/>
                    <a:pt x="453" y="6640"/>
                    <a:pt x="397" y="6414"/>
                  </a:cubicBezTo>
                  <a:cubicBezTo>
                    <a:pt x="265" y="5848"/>
                    <a:pt x="416" y="5243"/>
                    <a:pt x="793" y="4790"/>
                  </a:cubicBezTo>
                  <a:cubicBezTo>
                    <a:pt x="907" y="4658"/>
                    <a:pt x="1039" y="4526"/>
                    <a:pt x="1171" y="4432"/>
                  </a:cubicBezTo>
                  <a:cubicBezTo>
                    <a:pt x="1322" y="4319"/>
                    <a:pt x="1492" y="4243"/>
                    <a:pt x="1680" y="4186"/>
                  </a:cubicBezTo>
                  <a:cubicBezTo>
                    <a:pt x="1935" y="4114"/>
                    <a:pt x="2204" y="4080"/>
                    <a:pt x="2474" y="4080"/>
                  </a:cubicBezTo>
                  <a:cubicBezTo>
                    <a:pt x="2626" y="4080"/>
                    <a:pt x="2777" y="4091"/>
                    <a:pt x="2926" y="4111"/>
                  </a:cubicBezTo>
                  <a:cubicBezTo>
                    <a:pt x="3134" y="4149"/>
                    <a:pt x="3360" y="4205"/>
                    <a:pt x="3587" y="4262"/>
                  </a:cubicBezTo>
                  <a:cubicBezTo>
                    <a:pt x="3700" y="4300"/>
                    <a:pt x="3795" y="4337"/>
                    <a:pt x="3908" y="4375"/>
                  </a:cubicBezTo>
                  <a:cubicBezTo>
                    <a:pt x="3965" y="4394"/>
                    <a:pt x="4021" y="4413"/>
                    <a:pt x="4078" y="4451"/>
                  </a:cubicBezTo>
                  <a:lnTo>
                    <a:pt x="4153" y="4470"/>
                  </a:lnTo>
                  <a:lnTo>
                    <a:pt x="4210" y="4488"/>
                  </a:lnTo>
                  <a:lnTo>
                    <a:pt x="4229" y="4488"/>
                  </a:lnTo>
                  <a:lnTo>
                    <a:pt x="4267" y="4507"/>
                  </a:lnTo>
                  <a:cubicBezTo>
                    <a:pt x="4682" y="4696"/>
                    <a:pt x="5154" y="4960"/>
                    <a:pt x="5569" y="5168"/>
                  </a:cubicBezTo>
                  <a:cubicBezTo>
                    <a:pt x="5475" y="4885"/>
                    <a:pt x="5380" y="4621"/>
                    <a:pt x="5305" y="4319"/>
                  </a:cubicBezTo>
                  <a:cubicBezTo>
                    <a:pt x="5248" y="4168"/>
                    <a:pt x="5210" y="4017"/>
                    <a:pt x="5173" y="3884"/>
                  </a:cubicBezTo>
                  <a:lnTo>
                    <a:pt x="5154" y="3639"/>
                  </a:lnTo>
                  <a:cubicBezTo>
                    <a:pt x="5116" y="3186"/>
                    <a:pt x="5191" y="2714"/>
                    <a:pt x="5361" y="2299"/>
                  </a:cubicBezTo>
                  <a:cubicBezTo>
                    <a:pt x="5512" y="1883"/>
                    <a:pt x="5777" y="1506"/>
                    <a:pt x="6098" y="1185"/>
                  </a:cubicBezTo>
                  <a:cubicBezTo>
                    <a:pt x="6400" y="902"/>
                    <a:pt x="6758" y="694"/>
                    <a:pt x="7174" y="562"/>
                  </a:cubicBezTo>
                  <a:cubicBezTo>
                    <a:pt x="7443" y="477"/>
                    <a:pt x="7733" y="435"/>
                    <a:pt x="8020" y="435"/>
                  </a:cubicBezTo>
                  <a:cubicBezTo>
                    <a:pt x="8116" y="435"/>
                    <a:pt x="8212" y="439"/>
                    <a:pt x="8306" y="449"/>
                  </a:cubicBezTo>
                  <a:cubicBezTo>
                    <a:pt x="8910" y="487"/>
                    <a:pt x="9476" y="694"/>
                    <a:pt x="9967" y="1034"/>
                  </a:cubicBezTo>
                  <a:cubicBezTo>
                    <a:pt x="10062" y="1091"/>
                    <a:pt x="10137" y="1147"/>
                    <a:pt x="10213" y="1223"/>
                  </a:cubicBezTo>
                  <a:cubicBezTo>
                    <a:pt x="10269" y="1261"/>
                    <a:pt x="10326" y="1317"/>
                    <a:pt x="10383" y="1355"/>
                  </a:cubicBezTo>
                  <a:lnTo>
                    <a:pt x="10496" y="1487"/>
                  </a:lnTo>
                  <a:lnTo>
                    <a:pt x="10420" y="1355"/>
                  </a:lnTo>
                  <a:cubicBezTo>
                    <a:pt x="10383" y="1279"/>
                    <a:pt x="10326" y="1223"/>
                    <a:pt x="10288" y="1166"/>
                  </a:cubicBezTo>
                  <a:cubicBezTo>
                    <a:pt x="10213" y="1091"/>
                    <a:pt x="10156" y="996"/>
                    <a:pt x="10081" y="940"/>
                  </a:cubicBezTo>
                  <a:cubicBezTo>
                    <a:pt x="9609" y="487"/>
                    <a:pt x="9023" y="185"/>
                    <a:pt x="8382" y="71"/>
                  </a:cubicBezTo>
                  <a:cubicBezTo>
                    <a:pt x="8165" y="24"/>
                    <a:pt x="7943" y="0"/>
                    <a:pt x="7721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1284;p43">
              <a:extLst>
                <a:ext uri="{FF2B5EF4-FFF2-40B4-BE49-F238E27FC236}">
                  <a16:creationId xmlns:a16="http://schemas.microsoft.com/office/drawing/2014/main" id="{A389C2C4-8C8C-48C9-9697-1F8354139218}"/>
                </a:ext>
              </a:extLst>
            </p:cNvPr>
            <p:cNvSpPr/>
            <p:nvPr/>
          </p:nvSpPr>
          <p:spPr>
            <a:xfrm>
              <a:off x="4597925" y="4892316"/>
              <a:ext cx="267600" cy="125400"/>
            </a:xfrm>
            <a:custGeom>
              <a:avLst/>
              <a:gdLst/>
              <a:ahLst/>
              <a:cxnLst/>
              <a:rect l="l" t="t" r="r" b="b"/>
              <a:pathLst>
                <a:path w="10704" h="5016" extrusionOk="0">
                  <a:moveTo>
                    <a:pt x="8831" y="1"/>
                  </a:moveTo>
                  <a:cubicBezTo>
                    <a:pt x="8530" y="1"/>
                    <a:pt x="8229" y="64"/>
                    <a:pt x="7947" y="183"/>
                  </a:cubicBezTo>
                  <a:cubicBezTo>
                    <a:pt x="7381" y="391"/>
                    <a:pt x="6928" y="806"/>
                    <a:pt x="6626" y="1335"/>
                  </a:cubicBezTo>
                  <a:cubicBezTo>
                    <a:pt x="6588" y="1410"/>
                    <a:pt x="6531" y="1504"/>
                    <a:pt x="6494" y="1599"/>
                  </a:cubicBezTo>
                  <a:lnTo>
                    <a:pt x="6380" y="1863"/>
                  </a:lnTo>
                  <a:lnTo>
                    <a:pt x="6343" y="1939"/>
                  </a:lnTo>
                  <a:lnTo>
                    <a:pt x="6343" y="1920"/>
                  </a:lnTo>
                  <a:lnTo>
                    <a:pt x="6324" y="1882"/>
                  </a:lnTo>
                  <a:cubicBezTo>
                    <a:pt x="6324" y="1863"/>
                    <a:pt x="6305" y="1844"/>
                    <a:pt x="6286" y="1825"/>
                  </a:cubicBezTo>
                  <a:lnTo>
                    <a:pt x="6173" y="1674"/>
                  </a:lnTo>
                  <a:cubicBezTo>
                    <a:pt x="5776" y="1146"/>
                    <a:pt x="5267" y="749"/>
                    <a:pt x="4682" y="485"/>
                  </a:cubicBezTo>
                  <a:cubicBezTo>
                    <a:pt x="4241" y="280"/>
                    <a:pt x="3755" y="177"/>
                    <a:pt x="3268" y="177"/>
                  </a:cubicBezTo>
                  <a:cubicBezTo>
                    <a:pt x="3128" y="177"/>
                    <a:pt x="2989" y="185"/>
                    <a:pt x="2850" y="202"/>
                  </a:cubicBezTo>
                  <a:cubicBezTo>
                    <a:pt x="2699" y="221"/>
                    <a:pt x="2548" y="240"/>
                    <a:pt x="2416" y="296"/>
                  </a:cubicBezTo>
                  <a:cubicBezTo>
                    <a:pt x="2265" y="334"/>
                    <a:pt x="2114" y="372"/>
                    <a:pt x="1982" y="447"/>
                  </a:cubicBezTo>
                  <a:cubicBezTo>
                    <a:pt x="1869" y="504"/>
                    <a:pt x="1737" y="579"/>
                    <a:pt x="1605" y="655"/>
                  </a:cubicBezTo>
                  <a:cubicBezTo>
                    <a:pt x="1491" y="712"/>
                    <a:pt x="1378" y="806"/>
                    <a:pt x="1265" y="881"/>
                  </a:cubicBezTo>
                  <a:cubicBezTo>
                    <a:pt x="887" y="1221"/>
                    <a:pt x="566" y="1618"/>
                    <a:pt x="359" y="2090"/>
                  </a:cubicBezTo>
                  <a:cubicBezTo>
                    <a:pt x="170" y="2467"/>
                    <a:pt x="57" y="2864"/>
                    <a:pt x="19" y="3298"/>
                  </a:cubicBezTo>
                  <a:cubicBezTo>
                    <a:pt x="0" y="3619"/>
                    <a:pt x="19" y="3939"/>
                    <a:pt x="76" y="4242"/>
                  </a:cubicBezTo>
                  <a:cubicBezTo>
                    <a:pt x="95" y="4355"/>
                    <a:pt x="132" y="4468"/>
                    <a:pt x="170" y="4581"/>
                  </a:cubicBezTo>
                  <a:cubicBezTo>
                    <a:pt x="208" y="4657"/>
                    <a:pt x="227" y="4751"/>
                    <a:pt x="283" y="4827"/>
                  </a:cubicBezTo>
                  <a:lnTo>
                    <a:pt x="378" y="5015"/>
                  </a:lnTo>
                  <a:lnTo>
                    <a:pt x="321" y="4808"/>
                  </a:lnTo>
                  <a:cubicBezTo>
                    <a:pt x="283" y="4732"/>
                    <a:pt x="264" y="4638"/>
                    <a:pt x="264" y="4562"/>
                  </a:cubicBezTo>
                  <a:cubicBezTo>
                    <a:pt x="246" y="4449"/>
                    <a:pt x="227" y="4336"/>
                    <a:pt x="227" y="4223"/>
                  </a:cubicBezTo>
                  <a:cubicBezTo>
                    <a:pt x="189" y="3921"/>
                    <a:pt x="227" y="3619"/>
                    <a:pt x="283" y="3335"/>
                  </a:cubicBezTo>
                  <a:cubicBezTo>
                    <a:pt x="359" y="2958"/>
                    <a:pt x="510" y="2599"/>
                    <a:pt x="699" y="2259"/>
                  </a:cubicBezTo>
                  <a:cubicBezTo>
                    <a:pt x="925" y="1882"/>
                    <a:pt x="1227" y="1542"/>
                    <a:pt x="1586" y="1278"/>
                  </a:cubicBezTo>
                  <a:cubicBezTo>
                    <a:pt x="1680" y="1202"/>
                    <a:pt x="1793" y="1146"/>
                    <a:pt x="1888" y="1089"/>
                  </a:cubicBezTo>
                  <a:cubicBezTo>
                    <a:pt x="1982" y="1032"/>
                    <a:pt x="2095" y="995"/>
                    <a:pt x="2209" y="938"/>
                  </a:cubicBezTo>
                  <a:cubicBezTo>
                    <a:pt x="2435" y="863"/>
                    <a:pt x="2681" y="806"/>
                    <a:pt x="2926" y="787"/>
                  </a:cubicBezTo>
                  <a:cubicBezTo>
                    <a:pt x="2999" y="782"/>
                    <a:pt x="3072" y="779"/>
                    <a:pt x="3144" y="779"/>
                  </a:cubicBezTo>
                  <a:cubicBezTo>
                    <a:pt x="3581" y="779"/>
                    <a:pt x="4013" y="876"/>
                    <a:pt x="4417" y="1070"/>
                  </a:cubicBezTo>
                  <a:cubicBezTo>
                    <a:pt x="4889" y="1297"/>
                    <a:pt x="5304" y="1637"/>
                    <a:pt x="5625" y="2071"/>
                  </a:cubicBezTo>
                  <a:lnTo>
                    <a:pt x="5739" y="2203"/>
                  </a:lnTo>
                  <a:cubicBezTo>
                    <a:pt x="5776" y="2278"/>
                    <a:pt x="5833" y="2373"/>
                    <a:pt x="5871" y="2486"/>
                  </a:cubicBezTo>
                  <a:cubicBezTo>
                    <a:pt x="5927" y="2580"/>
                    <a:pt x="5984" y="2675"/>
                    <a:pt x="6022" y="2788"/>
                  </a:cubicBezTo>
                  <a:lnTo>
                    <a:pt x="6154" y="3298"/>
                  </a:lnTo>
                  <a:lnTo>
                    <a:pt x="6437" y="3279"/>
                  </a:lnTo>
                  <a:lnTo>
                    <a:pt x="6682" y="3279"/>
                  </a:lnTo>
                  <a:lnTo>
                    <a:pt x="6833" y="3260"/>
                  </a:lnTo>
                  <a:lnTo>
                    <a:pt x="6852" y="2864"/>
                  </a:lnTo>
                  <a:cubicBezTo>
                    <a:pt x="6852" y="2807"/>
                    <a:pt x="6852" y="2750"/>
                    <a:pt x="6852" y="2694"/>
                  </a:cubicBezTo>
                  <a:lnTo>
                    <a:pt x="6890" y="2561"/>
                  </a:lnTo>
                  <a:lnTo>
                    <a:pt x="6966" y="2297"/>
                  </a:lnTo>
                  <a:lnTo>
                    <a:pt x="6984" y="2165"/>
                  </a:lnTo>
                  <a:lnTo>
                    <a:pt x="7003" y="2108"/>
                  </a:lnTo>
                  <a:cubicBezTo>
                    <a:pt x="7003" y="2090"/>
                    <a:pt x="7003" y="2071"/>
                    <a:pt x="7003" y="2071"/>
                  </a:cubicBezTo>
                  <a:lnTo>
                    <a:pt x="7079" y="1825"/>
                  </a:lnTo>
                  <a:cubicBezTo>
                    <a:pt x="7117" y="1750"/>
                    <a:pt x="7154" y="1693"/>
                    <a:pt x="7192" y="1618"/>
                  </a:cubicBezTo>
                  <a:cubicBezTo>
                    <a:pt x="7400" y="1202"/>
                    <a:pt x="7740" y="863"/>
                    <a:pt x="8155" y="655"/>
                  </a:cubicBezTo>
                  <a:cubicBezTo>
                    <a:pt x="8412" y="526"/>
                    <a:pt x="8695" y="459"/>
                    <a:pt x="8981" y="459"/>
                  </a:cubicBezTo>
                  <a:cubicBezTo>
                    <a:pt x="9115" y="459"/>
                    <a:pt x="9249" y="474"/>
                    <a:pt x="9382" y="504"/>
                  </a:cubicBezTo>
                  <a:cubicBezTo>
                    <a:pt x="9740" y="579"/>
                    <a:pt x="10042" y="806"/>
                    <a:pt x="10250" y="1108"/>
                  </a:cubicBezTo>
                  <a:cubicBezTo>
                    <a:pt x="10401" y="1353"/>
                    <a:pt x="10496" y="1637"/>
                    <a:pt x="10514" y="1920"/>
                  </a:cubicBezTo>
                  <a:cubicBezTo>
                    <a:pt x="10514" y="2127"/>
                    <a:pt x="10496" y="2316"/>
                    <a:pt x="10420" y="2505"/>
                  </a:cubicBezTo>
                  <a:cubicBezTo>
                    <a:pt x="10382" y="2543"/>
                    <a:pt x="10363" y="2599"/>
                    <a:pt x="10345" y="2637"/>
                  </a:cubicBezTo>
                  <a:cubicBezTo>
                    <a:pt x="10382" y="2599"/>
                    <a:pt x="10420" y="2561"/>
                    <a:pt x="10439" y="2505"/>
                  </a:cubicBezTo>
                  <a:cubicBezTo>
                    <a:pt x="10552" y="2335"/>
                    <a:pt x="10628" y="2146"/>
                    <a:pt x="10665" y="1939"/>
                  </a:cubicBezTo>
                  <a:cubicBezTo>
                    <a:pt x="10703" y="1391"/>
                    <a:pt x="10514" y="844"/>
                    <a:pt x="10118" y="466"/>
                  </a:cubicBezTo>
                  <a:cubicBezTo>
                    <a:pt x="10024" y="391"/>
                    <a:pt x="9929" y="315"/>
                    <a:pt x="9835" y="259"/>
                  </a:cubicBezTo>
                  <a:cubicBezTo>
                    <a:pt x="9722" y="221"/>
                    <a:pt x="9608" y="164"/>
                    <a:pt x="9495" y="108"/>
                  </a:cubicBezTo>
                  <a:cubicBezTo>
                    <a:pt x="9278" y="35"/>
                    <a:pt x="9054" y="1"/>
                    <a:pt x="8831" y="1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1285;p43">
              <a:extLst>
                <a:ext uri="{FF2B5EF4-FFF2-40B4-BE49-F238E27FC236}">
                  <a16:creationId xmlns:a16="http://schemas.microsoft.com/office/drawing/2014/main" id="{D821CCE0-D681-484C-B650-36E082F349DE}"/>
                </a:ext>
              </a:extLst>
            </p:cNvPr>
            <p:cNvSpPr/>
            <p:nvPr/>
          </p:nvSpPr>
          <p:spPr>
            <a:xfrm>
              <a:off x="5294200" y="2693466"/>
              <a:ext cx="408975" cy="375425"/>
            </a:xfrm>
            <a:custGeom>
              <a:avLst/>
              <a:gdLst/>
              <a:ahLst/>
              <a:cxnLst/>
              <a:rect l="l" t="t" r="r" b="b"/>
              <a:pathLst>
                <a:path w="16359" h="15017" extrusionOk="0">
                  <a:moveTo>
                    <a:pt x="4883" y="0"/>
                  </a:moveTo>
                  <a:cubicBezTo>
                    <a:pt x="4749" y="0"/>
                    <a:pt x="4622" y="7"/>
                    <a:pt x="4504" y="21"/>
                  </a:cubicBezTo>
                  <a:cubicBezTo>
                    <a:pt x="1559" y="379"/>
                    <a:pt x="785" y="7552"/>
                    <a:pt x="785" y="7552"/>
                  </a:cubicBezTo>
                  <a:cubicBezTo>
                    <a:pt x="1" y="11115"/>
                    <a:pt x="9839" y="15017"/>
                    <a:pt x="12601" y="15017"/>
                  </a:cubicBezTo>
                  <a:cubicBezTo>
                    <a:pt x="12898" y="15017"/>
                    <a:pt x="13113" y="14972"/>
                    <a:pt x="13225" y="14877"/>
                  </a:cubicBezTo>
                  <a:cubicBezTo>
                    <a:pt x="14357" y="13914"/>
                    <a:pt x="16358" y="8402"/>
                    <a:pt x="15773" y="6023"/>
                  </a:cubicBezTo>
                  <a:cubicBezTo>
                    <a:pt x="15230" y="3742"/>
                    <a:pt x="8049" y="0"/>
                    <a:pt x="4883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1286;p43">
              <a:extLst>
                <a:ext uri="{FF2B5EF4-FFF2-40B4-BE49-F238E27FC236}">
                  <a16:creationId xmlns:a16="http://schemas.microsoft.com/office/drawing/2014/main" id="{917B9F15-EA72-42D6-9B2A-E32F192B919A}"/>
                </a:ext>
              </a:extLst>
            </p:cNvPr>
            <p:cNvSpPr/>
            <p:nvPr/>
          </p:nvSpPr>
          <p:spPr>
            <a:xfrm>
              <a:off x="4895825" y="2985016"/>
              <a:ext cx="504375" cy="211250"/>
            </a:xfrm>
            <a:custGeom>
              <a:avLst/>
              <a:gdLst/>
              <a:ahLst/>
              <a:cxnLst/>
              <a:rect l="l" t="t" r="r" b="b"/>
              <a:pathLst>
                <a:path w="20175" h="8450" extrusionOk="0">
                  <a:moveTo>
                    <a:pt x="3346" y="1"/>
                  </a:moveTo>
                  <a:cubicBezTo>
                    <a:pt x="3324" y="1"/>
                    <a:pt x="3302" y="2"/>
                    <a:pt x="3280" y="6"/>
                  </a:cubicBezTo>
                  <a:cubicBezTo>
                    <a:pt x="2279" y="176"/>
                    <a:pt x="4092" y="3479"/>
                    <a:pt x="4054" y="3573"/>
                  </a:cubicBezTo>
                  <a:cubicBezTo>
                    <a:pt x="4052" y="3576"/>
                    <a:pt x="4050" y="3577"/>
                    <a:pt x="4046" y="3577"/>
                  </a:cubicBezTo>
                  <a:cubicBezTo>
                    <a:pt x="3898" y="3577"/>
                    <a:pt x="1999" y="1833"/>
                    <a:pt x="1099" y="1833"/>
                  </a:cubicBezTo>
                  <a:cubicBezTo>
                    <a:pt x="992" y="1833"/>
                    <a:pt x="900" y="1858"/>
                    <a:pt x="826" y="1912"/>
                  </a:cubicBezTo>
                  <a:cubicBezTo>
                    <a:pt x="127" y="2422"/>
                    <a:pt x="3110" y="4838"/>
                    <a:pt x="3016" y="5027"/>
                  </a:cubicBezTo>
                  <a:cubicBezTo>
                    <a:pt x="3009" y="5040"/>
                    <a:pt x="2992" y="5046"/>
                    <a:pt x="2965" y="5046"/>
                  </a:cubicBezTo>
                  <a:cubicBezTo>
                    <a:pt x="2696" y="5046"/>
                    <a:pt x="1474" y="4429"/>
                    <a:pt x="766" y="4429"/>
                  </a:cubicBezTo>
                  <a:cubicBezTo>
                    <a:pt x="544" y="4429"/>
                    <a:pt x="373" y="4490"/>
                    <a:pt x="297" y="4649"/>
                  </a:cubicBezTo>
                  <a:cubicBezTo>
                    <a:pt x="1" y="5275"/>
                    <a:pt x="3710" y="7322"/>
                    <a:pt x="5515" y="7322"/>
                  </a:cubicBezTo>
                  <a:cubicBezTo>
                    <a:pt x="5780" y="7322"/>
                    <a:pt x="6004" y="7278"/>
                    <a:pt x="6168" y="7179"/>
                  </a:cubicBezTo>
                  <a:cubicBezTo>
                    <a:pt x="6168" y="7179"/>
                    <a:pt x="8638" y="8450"/>
                    <a:pt x="12045" y="8450"/>
                  </a:cubicBezTo>
                  <a:cubicBezTo>
                    <a:pt x="14466" y="8450"/>
                    <a:pt x="17359" y="7808"/>
                    <a:pt x="20174" y="5612"/>
                  </a:cubicBezTo>
                  <a:lnTo>
                    <a:pt x="17060" y="2214"/>
                  </a:lnTo>
                  <a:cubicBezTo>
                    <a:pt x="17060" y="2214"/>
                    <a:pt x="14383" y="4784"/>
                    <a:pt x="10426" y="4784"/>
                  </a:cubicBezTo>
                  <a:cubicBezTo>
                    <a:pt x="9684" y="4784"/>
                    <a:pt x="8897" y="4694"/>
                    <a:pt x="8074" y="4479"/>
                  </a:cubicBezTo>
                  <a:cubicBezTo>
                    <a:pt x="8074" y="4479"/>
                    <a:pt x="8924" y="1346"/>
                    <a:pt x="7961" y="1025"/>
                  </a:cubicBezTo>
                  <a:cubicBezTo>
                    <a:pt x="7902" y="1006"/>
                    <a:pt x="7845" y="997"/>
                    <a:pt x="7788" y="997"/>
                  </a:cubicBezTo>
                  <a:cubicBezTo>
                    <a:pt x="6940" y="997"/>
                    <a:pt x="6369" y="2996"/>
                    <a:pt x="5979" y="3120"/>
                  </a:cubicBezTo>
                  <a:cubicBezTo>
                    <a:pt x="5973" y="3122"/>
                    <a:pt x="5966" y="3123"/>
                    <a:pt x="5959" y="3123"/>
                  </a:cubicBezTo>
                  <a:cubicBezTo>
                    <a:pt x="5549" y="3123"/>
                    <a:pt x="4320" y="1"/>
                    <a:pt x="3346" y="1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1287;p43">
              <a:extLst>
                <a:ext uri="{FF2B5EF4-FFF2-40B4-BE49-F238E27FC236}">
                  <a16:creationId xmlns:a16="http://schemas.microsoft.com/office/drawing/2014/main" id="{C7204EBB-732F-40B3-8479-0C8C259CA1B1}"/>
                </a:ext>
              </a:extLst>
            </p:cNvPr>
            <p:cNvSpPr/>
            <p:nvPr/>
          </p:nvSpPr>
          <p:spPr>
            <a:xfrm>
              <a:off x="5601675" y="2624591"/>
              <a:ext cx="141125" cy="135525"/>
            </a:xfrm>
            <a:custGeom>
              <a:avLst/>
              <a:gdLst/>
              <a:ahLst/>
              <a:cxnLst/>
              <a:rect l="l" t="t" r="r" b="b"/>
              <a:pathLst>
                <a:path w="5645" h="5421" extrusionOk="0">
                  <a:moveTo>
                    <a:pt x="5079" y="1"/>
                  </a:moveTo>
                  <a:cubicBezTo>
                    <a:pt x="3380" y="152"/>
                    <a:pt x="1737" y="680"/>
                    <a:pt x="265" y="1549"/>
                  </a:cubicBezTo>
                  <a:cubicBezTo>
                    <a:pt x="265" y="1549"/>
                    <a:pt x="1" y="5421"/>
                    <a:pt x="1257" y="5421"/>
                  </a:cubicBezTo>
                  <a:cubicBezTo>
                    <a:pt x="1426" y="5421"/>
                    <a:pt x="1622" y="5351"/>
                    <a:pt x="1851" y="5192"/>
                  </a:cubicBezTo>
                  <a:cubicBezTo>
                    <a:pt x="2983" y="4380"/>
                    <a:pt x="4286" y="3871"/>
                    <a:pt x="5645" y="3682"/>
                  </a:cubicBezTo>
                  <a:lnTo>
                    <a:pt x="5079" y="1"/>
                  </a:ln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1288;p43">
              <a:extLst>
                <a:ext uri="{FF2B5EF4-FFF2-40B4-BE49-F238E27FC236}">
                  <a16:creationId xmlns:a16="http://schemas.microsoft.com/office/drawing/2014/main" id="{5C99B057-1C26-4435-BD80-5BBF401B7406}"/>
                </a:ext>
              </a:extLst>
            </p:cNvPr>
            <p:cNvSpPr/>
            <p:nvPr/>
          </p:nvSpPr>
          <p:spPr>
            <a:xfrm>
              <a:off x="5301075" y="2650091"/>
              <a:ext cx="530450" cy="511575"/>
            </a:xfrm>
            <a:custGeom>
              <a:avLst/>
              <a:gdLst/>
              <a:ahLst/>
              <a:cxnLst/>
              <a:rect l="l" t="t" r="r" b="b"/>
              <a:pathLst>
                <a:path w="21218" h="20463" extrusionOk="0">
                  <a:moveTo>
                    <a:pt x="12704" y="0"/>
                  </a:moveTo>
                  <a:cubicBezTo>
                    <a:pt x="6683" y="2341"/>
                    <a:pt x="4021" y="9759"/>
                    <a:pt x="4021" y="9759"/>
                  </a:cubicBezTo>
                  <a:cubicBezTo>
                    <a:pt x="3643" y="10477"/>
                    <a:pt x="3323" y="11232"/>
                    <a:pt x="3039" y="11987"/>
                  </a:cubicBezTo>
                  <a:cubicBezTo>
                    <a:pt x="2435" y="13591"/>
                    <a:pt x="0" y="15441"/>
                    <a:pt x="0" y="15441"/>
                  </a:cubicBezTo>
                  <a:cubicBezTo>
                    <a:pt x="1208" y="17216"/>
                    <a:pt x="2756" y="18726"/>
                    <a:pt x="4531" y="19877"/>
                  </a:cubicBezTo>
                  <a:cubicBezTo>
                    <a:pt x="6626" y="18292"/>
                    <a:pt x="6267" y="15064"/>
                    <a:pt x="6267" y="15064"/>
                  </a:cubicBezTo>
                  <a:lnTo>
                    <a:pt x="6267" y="15064"/>
                  </a:lnTo>
                  <a:lnTo>
                    <a:pt x="6928" y="15743"/>
                  </a:lnTo>
                  <a:cubicBezTo>
                    <a:pt x="8740" y="16215"/>
                    <a:pt x="15177" y="20444"/>
                    <a:pt x="16838" y="20462"/>
                  </a:cubicBezTo>
                  <a:cubicBezTo>
                    <a:pt x="16846" y="20463"/>
                    <a:pt x="16855" y="20463"/>
                    <a:pt x="16863" y="20463"/>
                  </a:cubicBezTo>
                  <a:cubicBezTo>
                    <a:pt x="18479" y="20463"/>
                    <a:pt x="18368" y="18609"/>
                    <a:pt x="18537" y="17914"/>
                  </a:cubicBezTo>
                  <a:cubicBezTo>
                    <a:pt x="18726" y="17235"/>
                    <a:pt x="20897" y="13308"/>
                    <a:pt x="21067" y="12251"/>
                  </a:cubicBezTo>
                  <a:cubicBezTo>
                    <a:pt x="21218" y="11194"/>
                    <a:pt x="21142" y="9816"/>
                    <a:pt x="19179" y="9608"/>
                  </a:cubicBezTo>
                  <a:cubicBezTo>
                    <a:pt x="17235" y="9420"/>
                    <a:pt x="11609" y="7683"/>
                    <a:pt x="11609" y="7683"/>
                  </a:cubicBezTo>
                  <a:cubicBezTo>
                    <a:pt x="12402" y="5739"/>
                    <a:pt x="14554" y="4417"/>
                    <a:pt x="14554" y="4417"/>
                  </a:cubicBezTo>
                  <a:cubicBezTo>
                    <a:pt x="14347" y="3738"/>
                    <a:pt x="12704" y="0"/>
                    <a:pt x="12704" y="0"/>
                  </a:cubicBez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1289;p43">
              <a:extLst>
                <a:ext uri="{FF2B5EF4-FFF2-40B4-BE49-F238E27FC236}">
                  <a16:creationId xmlns:a16="http://schemas.microsoft.com/office/drawing/2014/main" id="{7E204C61-1CE7-45F6-B855-04446365D58B}"/>
                </a:ext>
              </a:extLst>
            </p:cNvPr>
            <p:cNvSpPr/>
            <p:nvPr/>
          </p:nvSpPr>
          <p:spPr>
            <a:xfrm>
              <a:off x="5383175" y="2828941"/>
              <a:ext cx="85925" cy="109300"/>
            </a:xfrm>
            <a:custGeom>
              <a:avLst/>
              <a:gdLst/>
              <a:ahLst/>
              <a:cxnLst/>
              <a:rect l="l" t="t" r="r" b="b"/>
              <a:pathLst>
                <a:path w="3437" h="4372" extrusionOk="0">
                  <a:moveTo>
                    <a:pt x="1964" y="0"/>
                  </a:moveTo>
                  <a:cubicBezTo>
                    <a:pt x="1643" y="472"/>
                    <a:pt x="1" y="4229"/>
                    <a:pt x="1" y="4229"/>
                  </a:cubicBezTo>
                  <a:cubicBezTo>
                    <a:pt x="1" y="4229"/>
                    <a:pt x="308" y="4371"/>
                    <a:pt x="734" y="4371"/>
                  </a:cubicBezTo>
                  <a:cubicBezTo>
                    <a:pt x="1252" y="4371"/>
                    <a:pt x="1945" y="4161"/>
                    <a:pt x="2474" y="3228"/>
                  </a:cubicBezTo>
                  <a:cubicBezTo>
                    <a:pt x="3436" y="1529"/>
                    <a:pt x="1964" y="0"/>
                    <a:pt x="196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1290;p43">
              <a:extLst>
                <a:ext uri="{FF2B5EF4-FFF2-40B4-BE49-F238E27FC236}">
                  <a16:creationId xmlns:a16="http://schemas.microsoft.com/office/drawing/2014/main" id="{522DB865-468B-4CBD-90C5-1298E0FA8639}"/>
                </a:ext>
              </a:extLst>
            </p:cNvPr>
            <p:cNvSpPr/>
            <p:nvPr/>
          </p:nvSpPr>
          <p:spPr>
            <a:xfrm>
              <a:off x="5026425" y="3082366"/>
              <a:ext cx="33050" cy="51450"/>
            </a:xfrm>
            <a:custGeom>
              <a:avLst/>
              <a:gdLst/>
              <a:ahLst/>
              <a:cxnLst/>
              <a:rect l="l" t="t" r="r" b="b"/>
              <a:pathLst>
                <a:path w="1322" h="2058" extrusionOk="0">
                  <a:moveTo>
                    <a:pt x="151" y="0"/>
                  </a:moveTo>
                  <a:cubicBezTo>
                    <a:pt x="151" y="0"/>
                    <a:pt x="132" y="113"/>
                    <a:pt x="113" y="132"/>
                  </a:cubicBezTo>
                  <a:cubicBezTo>
                    <a:pt x="94" y="170"/>
                    <a:pt x="76" y="208"/>
                    <a:pt x="57" y="264"/>
                  </a:cubicBezTo>
                  <a:cubicBezTo>
                    <a:pt x="38" y="321"/>
                    <a:pt x="19" y="378"/>
                    <a:pt x="19" y="434"/>
                  </a:cubicBezTo>
                  <a:cubicBezTo>
                    <a:pt x="0" y="491"/>
                    <a:pt x="0" y="567"/>
                    <a:pt x="0" y="642"/>
                  </a:cubicBezTo>
                  <a:cubicBezTo>
                    <a:pt x="0" y="718"/>
                    <a:pt x="0" y="793"/>
                    <a:pt x="19" y="887"/>
                  </a:cubicBezTo>
                  <a:cubicBezTo>
                    <a:pt x="38" y="963"/>
                    <a:pt x="57" y="1038"/>
                    <a:pt x="94" y="1114"/>
                  </a:cubicBezTo>
                  <a:lnTo>
                    <a:pt x="189" y="1359"/>
                  </a:lnTo>
                  <a:lnTo>
                    <a:pt x="340" y="1567"/>
                  </a:lnTo>
                  <a:cubicBezTo>
                    <a:pt x="397" y="1642"/>
                    <a:pt x="453" y="1699"/>
                    <a:pt x="529" y="1737"/>
                  </a:cubicBezTo>
                  <a:cubicBezTo>
                    <a:pt x="585" y="1793"/>
                    <a:pt x="642" y="1850"/>
                    <a:pt x="717" y="1888"/>
                  </a:cubicBezTo>
                  <a:cubicBezTo>
                    <a:pt x="774" y="1926"/>
                    <a:pt x="850" y="1945"/>
                    <a:pt x="906" y="1982"/>
                  </a:cubicBezTo>
                  <a:cubicBezTo>
                    <a:pt x="963" y="2001"/>
                    <a:pt x="1019" y="2020"/>
                    <a:pt x="1076" y="2039"/>
                  </a:cubicBezTo>
                  <a:lnTo>
                    <a:pt x="1208" y="2058"/>
                  </a:lnTo>
                  <a:lnTo>
                    <a:pt x="1321" y="2058"/>
                  </a:lnTo>
                  <a:lnTo>
                    <a:pt x="1227" y="1982"/>
                  </a:lnTo>
                  <a:lnTo>
                    <a:pt x="1133" y="1888"/>
                  </a:lnTo>
                  <a:cubicBezTo>
                    <a:pt x="1076" y="1869"/>
                    <a:pt x="1038" y="1831"/>
                    <a:pt x="1001" y="1793"/>
                  </a:cubicBezTo>
                  <a:cubicBezTo>
                    <a:pt x="963" y="1756"/>
                    <a:pt x="925" y="1718"/>
                    <a:pt x="868" y="1661"/>
                  </a:cubicBezTo>
                  <a:cubicBezTo>
                    <a:pt x="831" y="1624"/>
                    <a:pt x="774" y="1567"/>
                    <a:pt x="736" y="1510"/>
                  </a:cubicBezTo>
                  <a:cubicBezTo>
                    <a:pt x="680" y="1473"/>
                    <a:pt x="642" y="1416"/>
                    <a:pt x="604" y="1359"/>
                  </a:cubicBezTo>
                  <a:lnTo>
                    <a:pt x="491" y="1171"/>
                  </a:lnTo>
                  <a:lnTo>
                    <a:pt x="378" y="982"/>
                  </a:lnTo>
                  <a:cubicBezTo>
                    <a:pt x="359" y="906"/>
                    <a:pt x="321" y="850"/>
                    <a:pt x="302" y="774"/>
                  </a:cubicBezTo>
                  <a:cubicBezTo>
                    <a:pt x="283" y="718"/>
                    <a:pt x="264" y="642"/>
                    <a:pt x="245" y="585"/>
                  </a:cubicBezTo>
                  <a:cubicBezTo>
                    <a:pt x="227" y="529"/>
                    <a:pt x="227" y="453"/>
                    <a:pt x="208" y="397"/>
                  </a:cubicBezTo>
                  <a:cubicBezTo>
                    <a:pt x="189" y="359"/>
                    <a:pt x="189" y="302"/>
                    <a:pt x="170" y="246"/>
                  </a:cubicBezTo>
                  <a:lnTo>
                    <a:pt x="170" y="11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1291;p43">
              <a:extLst>
                <a:ext uri="{FF2B5EF4-FFF2-40B4-BE49-F238E27FC236}">
                  <a16:creationId xmlns:a16="http://schemas.microsoft.com/office/drawing/2014/main" id="{3979DC25-8785-410D-8F98-281E9D44E66A}"/>
                </a:ext>
              </a:extLst>
            </p:cNvPr>
            <p:cNvSpPr/>
            <p:nvPr/>
          </p:nvSpPr>
          <p:spPr>
            <a:xfrm>
              <a:off x="5354875" y="2927091"/>
              <a:ext cx="191150" cy="150575"/>
            </a:xfrm>
            <a:custGeom>
              <a:avLst/>
              <a:gdLst/>
              <a:ahLst/>
              <a:cxnLst/>
              <a:rect l="l" t="t" r="r" b="b"/>
              <a:pathLst>
                <a:path w="7646" h="6023" extrusionOk="0">
                  <a:moveTo>
                    <a:pt x="850" y="1"/>
                  </a:moveTo>
                  <a:lnTo>
                    <a:pt x="0" y="1681"/>
                  </a:lnTo>
                  <a:cubicBezTo>
                    <a:pt x="0" y="1681"/>
                    <a:pt x="3323" y="5607"/>
                    <a:pt x="7645" y="6022"/>
                  </a:cubicBezTo>
                  <a:cubicBezTo>
                    <a:pt x="7645" y="6022"/>
                    <a:pt x="2511" y="1964"/>
                    <a:pt x="850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1292;p43">
              <a:extLst>
                <a:ext uri="{FF2B5EF4-FFF2-40B4-BE49-F238E27FC236}">
                  <a16:creationId xmlns:a16="http://schemas.microsoft.com/office/drawing/2014/main" id="{57E6CB1F-7F19-46C4-AA5E-6503EC5465B8}"/>
                </a:ext>
              </a:extLst>
            </p:cNvPr>
            <p:cNvSpPr/>
            <p:nvPr/>
          </p:nvSpPr>
          <p:spPr>
            <a:xfrm>
              <a:off x="5428025" y="2782216"/>
              <a:ext cx="223225" cy="93725"/>
            </a:xfrm>
            <a:custGeom>
              <a:avLst/>
              <a:gdLst/>
              <a:ahLst/>
              <a:cxnLst/>
              <a:rect l="l" t="t" r="r" b="b"/>
              <a:pathLst>
                <a:path w="8929" h="3749" extrusionOk="0">
                  <a:moveTo>
                    <a:pt x="887" y="1"/>
                  </a:moveTo>
                  <a:cubicBezTo>
                    <a:pt x="566" y="529"/>
                    <a:pt x="264" y="1077"/>
                    <a:pt x="0" y="1643"/>
                  </a:cubicBezTo>
                  <a:cubicBezTo>
                    <a:pt x="2383" y="3297"/>
                    <a:pt x="4443" y="3749"/>
                    <a:pt x="5982" y="3749"/>
                  </a:cubicBezTo>
                  <a:cubicBezTo>
                    <a:pt x="7832" y="3749"/>
                    <a:pt x="8929" y="3096"/>
                    <a:pt x="8929" y="3096"/>
                  </a:cubicBezTo>
                  <a:cubicBezTo>
                    <a:pt x="8872" y="2776"/>
                    <a:pt x="7626" y="2719"/>
                    <a:pt x="7626" y="2719"/>
                  </a:cubicBezTo>
                  <a:cubicBezTo>
                    <a:pt x="3190" y="2681"/>
                    <a:pt x="887" y="1"/>
                    <a:pt x="887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1293;p43">
              <a:extLst>
                <a:ext uri="{FF2B5EF4-FFF2-40B4-BE49-F238E27FC236}">
                  <a16:creationId xmlns:a16="http://schemas.microsoft.com/office/drawing/2014/main" id="{ECB8592F-979A-4C1B-9B69-ED61DD673B9B}"/>
                </a:ext>
              </a:extLst>
            </p:cNvPr>
            <p:cNvSpPr/>
            <p:nvPr/>
          </p:nvSpPr>
          <p:spPr>
            <a:xfrm>
              <a:off x="5389800" y="2821391"/>
              <a:ext cx="85900" cy="102900"/>
            </a:xfrm>
            <a:custGeom>
              <a:avLst/>
              <a:gdLst/>
              <a:ahLst/>
              <a:cxnLst/>
              <a:rect l="l" t="t" r="r" b="b"/>
              <a:pathLst>
                <a:path w="3436" h="4116" extrusionOk="0">
                  <a:moveTo>
                    <a:pt x="906" y="0"/>
                  </a:moveTo>
                  <a:lnTo>
                    <a:pt x="906" y="0"/>
                  </a:lnTo>
                  <a:cubicBezTo>
                    <a:pt x="755" y="378"/>
                    <a:pt x="0" y="4116"/>
                    <a:pt x="0" y="4116"/>
                  </a:cubicBezTo>
                  <a:cubicBezTo>
                    <a:pt x="3436" y="3360"/>
                    <a:pt x="906" y="1"/>
                    <a:pt x="906" y="0"/>
                  </a:cubicBezTo>
                  <a:close/>
                </a:path>
              </a:pathLst>
            </a:custGeom>
            <a:solidFill>
              <a:srgbClr val="EFB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1294;p43">
              <a:extLst>
                <a:ext uri="{FF2B5EF4-FFF2-40B4-BE49-F238E27FC236}">
                  <a16:creationId xmlns:a16="http://schemas.microsoft.com/office/drawing/2014/main" id="{9CBF2B50-5EC1-4435-A59F-11966102CC9E}"/>
                </a:ext>
              </a:extLst>
            </p:cNvPr>
            <p:cNvSpPr/>
            <p:nvPr/>
          </p:nvSpPr>
          <p:spPr>
            <a:xfrm>
              <a:off x="4774875" y="2355566"/>
              <a:ext cx="734800" cy="590300"/>
            </a:xfrm>
            <a:custGeom>
              <a:avLst/>
              <a:gdLst/>
              <a:ahLst/>
              <a:cxnLst/>
              <a:rect l="l" t="t" r="r" b="b"/>
              <a:pathLst>
                <a:path w="29392" h="23612" extrusionOk="0">
                  <a:moveTo>
                    <a:pt x="18483" y="0"/>
                  </a:moveTo>
                  <a:cubicBezTo>
                    <a:pt x="17682" y="0"/>
                    <a:pt x="17481" y="2456"/>
                    <a:pt x="17481" y="2456"/>
                  </a:cubicBezTo>
                  <a:cubicBezTo>
                    <a:pt x="17481" y="2456"/>
                    <a:pt x="13309" y="2796"/>
                    <a:pt x="11365" y="5646"/>
                  </a:cubicBezTo>
                  <a:cubicBezTo>
                    <a:pt x="11365" y="5646"/>
                    <a:pt x="10561" y="3834"/>
                    <a:pt x="9456" y="3834"/>
                  </a:cubicBezTo>
                  <a:cubicBezTo>
                    <a:pt x="9451" y="3834"/>
                    <a:pt x="9445" y="3834"/>
                    <a:pt x="9439" y="3834"/>
                  </a:cubicBezTo>
                  <a:cubicBezTo>
                    <a:pt x="8307" y="3872"/>
                    <a:pt x="5815" y="6873"/>
                    <a:pt x="5418" y="10951"/>
                  </a:cubicBezTo>
                  <a:cubicBezTo>
                    <a:pt x="5418" y="10951"/>
                    <a:pt x="4285" y="8992"/>
                    <a:pt x="3295" y="8992"/>
                  </a:cubicBezTo>
                  <a:cubicBezTo>
                    <a:pt x="3248" y="8992"/>
                    <a:pt x="3200" y="8997"/>
                    <a:pt x="3153" y="9006"/>
                  </a:cubicBezTo>
                  <a:cubicBezTo>
                    <a:pt x="2134" y="9214"/>
                    <a:pt x="1" y="14311"/>
                    <a:pt x="3153" y="17576"/>
                  </a:cubicBezTo>
                  <a:cubicBezTo>
                    <a:pt x="3153" y="17576"/>
                    <a:pt x="2984" y="17553"/>
                    <a:pt x="2775" y="17553"/>
                  </a:cubicBezTo>
                  <a:cubicBezTo>
                    <a:pt x="2448" y="17553"/>
                    <a:pt x="2025" y="17609"/>
                    <a:pt x="2002" y="17897"/>
                  </a:cubicBezTo>
                  <a:cubicBezTo>
                    <a:pt x="1964" y="18369"/>
                    <a:pt x="3493" y="18501"/>
                    <a:pt x="3493" y="18501"/>
                  </a:cubicBezTo>
                  <a:cubicBezTo>
                    <a:pt x="3493" y="18501"/>
                    <a:pt x="2776" y="19068"/>
                    <a:pt x="3116" y="19558"/>
                  </a:cubicBezTo>
                  <a:cubicBezTo>
                    <a:pt x="3181" y="19654"/>
                    <a:pt x="3268" y="19692"/>
                    <a:pt x="3365" y="19692"/>
                  </a:cubicBezTo>
                  <a:cubicBezTo>
                    <a:pt x="3747" y="19692"/>
                    <a:pt x="4286" y="19105"/>
                    <a:pt x="4286" y="19105"/>
                  </a:cubicBezTo>
                  <a:cubicBezTo>
                    <a:pt x="4286" y="19105"/>
                    <a:pt x="4475" y="23088"/>
                    <a:pt x="7816" y="23579"/>
                  </a:cubicBezTo>
                  <a:cubicBezTo>
                    <a:pt x="7958" y="23601"/>
                    <a:pt x="8109" y="23611"/>
                    <a:pt x="8269" y="23611"/>
                  </a:cubicBezTo>
                  <a:cubicBezTo>
                    <a:pt x="11865" y="23611"/>
                    <a:pt x="19681" y="18342"/>
                    <a:pt x="19916" y="18161"/>
                  </a:cubicBezTo>
                  <a:cubicBezTo>
                    <a:pt x="20180" y="17954"/>
                    <a:pt x="27919" y="17180"/>
                    <a:pt x="28354" y="16198"/>
                  </a:cubicBezTo>
                  <a:cubicBezTo>
                    <a:pt x="28807" y="15236"/>
                    <a:pt x="27353" y="14160"/>
                    <a:pt x="27353" y="14160"/>
                  </a:cubicBezTo>
                  <a:lnTo>
                    <a:pt x="27353" y="14160"/>
                  </a:lnTo>
                  <a:cubicBezTo>
                    <a:pt x="27353" y="14160"/>
                    <a:pt x="27377" y="14160"/>
                    <a:pt x="27420" y="14160"/>
                  </a:cubicBezTo>
                  <a:cubicBezTo>
                    <a:pt x="27749" y="14160"/>
                    <a:pt x="29197" y="14131"/>
                    <a:pt x="29297" y="13612"/>
                  </a:cubicBezTo>
                  <a:cubicBezTo>
                    <a:pt x="29392" y="13027"/>
                    <a:pt x="25012" y="10667"/>
                    <a:pt x="24824" y="10516"/>
                  </a:cubicBezTo>
                  <a:cubicBezTo>
                    <a:pt x="24635" y="10384"/>
                    <a:pt x="25975" y="5760"/>
                    <a:pt x="21520" y="3796"/>
                  </a:cubicBezTo>
                  <a:cubicBezTo>
                    <a:pt x="21520" y="3796"/>
                    <a:pt x="22766" y="2305"/>
                    <a:pt x="22332" y="1682"/>
                  </a:cubicBezTo>
                  <a:cubicBezTo>
                    <a:pt x="22248" y="1556"/>
                    <a:pt x="22092" y="1506"/>
                    <a:pt x="21896" y="1506"/>
                  </a:cubicBezTo>
                  <a:cubicBezTo>
                    <a:pt x="21127" y="1506"/>
                    <a:pt x="19746" y="2286"/>
                    <a:pt x="19746" y="2286"/>
                  </a:cubicBezTo>
                  <a:cubicBezTo>
                    <a:pt x="19746" y="2286"/>
                    <a:pt x="19331" y="78"/>
                    <a:pt x="18519" y="2"/>
                  </a:cubicBezTo>
                  <a:cubicBezTo>
                    <a:pt x="18507" y="1"/>
                    <a:pt x="18495" y="0"/>
                    <a:pt x="18483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1295;p43">
              <a:extLst>
                <a:ext uri="{FF2B5EF4-FFF2-40B4-BE49-F238E27FC236}">
                  <a16:creationId xmlns:a16="http://schemas.microsoft.com/office/drawing/2014/main" id="{58110F85-2681-41D3-8205-8F2B5FBD5EEC}"/>
                </a:ext>
              </a:extLst>
            </p:cNvPr>
            <p:cNvSpPr/>
            <p:nvPr/>
          </p:nvSpPr>
          <p:spPr>
            <a:xfrm>
              <a:off x="4918825" y="2572091"/>
              <a:ext cx="575275" cy="479200"/>
            </a:xfrm>
            <a:custGeom>
              <a:avLst/>
              <a:gdLst/>
              <a:ahLst/>
              <a:cxnLst/>
              <a:rect l="l" t="t" r="r" b="b"/>
              <a:pathLst>
                <a:path w="23011" h="19168" extrusionOk="0">
                  <a:moveTo>
                    <a:pt x="19207" y="0"/>
                  </a:moveTo>
                  <a:cubicBezTo>
                    <a:pt x="17748" y="0"/>
                    <a:pt x="17480" y="2271"/>
                    <a:pt x="17480" y="2271"/>
                  </a:cubicBezTo>
                  <a:cubicBezTo>
                    <a:pt x="19084" y="3668"/>
                    <a:pt x="19405" y="5518"/>
                    <a:pt x="18254" y="5782"/>
                  </a:cubicBezTo>
                  <a:cubicBezTo>
                    <a:pt x="18212" y="5791"/>
                    <a:pt x="18171" y="5796"/>
                    <a:pt x="18130" y="5796"/>
                  </a:cubicBezTo>
                  <a:cubicBezTo>
                    <a:pt x="17051" y="5796"/>
                    <a:pt x="16385" y="2554"/>
                    <a:pt x="16385" y="2554"/>
                  </a:cubicBezTo>
                  <a:cubicBezTo>
                    <a:pt x="16312" y="2563"/>
                    <a:pt x="16239" y="2567"/>
                    <a:pt x="16165" y="2567"/>
                  </a:cubicBezTo>
                  <a:cubicBezTo>
                    <a:pt x="14557" y="2567"/>
                    <a:pt x="12780" y="496"/>
                    <a:pt x="12780" y="496"/>
                  </a:cubicBezTo>
                  <a:cubicBezTo>
                    <a:pt x="12195" y="1837"/>
                    <a:pt x="7664" y="2950"/>
                    <a:pt x="7664" y="2950"/>
                  </a:cubicBezTo>
                  <a:cubicBezTo>
                    <a:pt x="7664" y="2950"/>
                    <a:pt x="9023" y="3120"/>
                    <a:pt x="8986" y="4007"/>
                  </a:cubicBezTo>
                  <a:cubicBezTo>
                    <a:pt x="8967" y="4895"/>
                    <a:pt x="3530" y="6952"/>
                    <a:pt x="3530" y="6952"/>
                  </a:cubicBezTo>
                  <a:cubicBezTo>
                    <a:pt x="3530" y="6952"/>
                    <a:pt x="3832" y="6906"/>
                    <a:pt x="4199" y="6906"/>
                  </a:cubicBezTo>
                  <a:cubicBezTo>
                    <a:pt x="4804" y="6906"/>
                    <a:pt x="5587" y="7031"/>
                    <a:pt x="5493" y="7688"/>
                  </a:cubicBezTo>
                  <a:cubicBezTo>
                    <a:pt x="5342" y="8745"/>
                    <a:pt x="0" y="10444"/>
                    <a:pt x="0" y="10444"/>
                  </a:cubicBezTo>
                  <a:cubicBezTo>
                    <a:pt x="3606" y="13370"/>
                    <a:pt x="4078" y="15522"/>
                    <a:pt x="6720" y="17901"/>
                  </a:cubicBezTo>
                  <a:cubicBezTo>
                    <a:pt x="7692" y="18783"/>
                    <a:pt x="9050" y="19167"/>
                    <a:pt x="10511" y="19167"/>
                  </a:cubicBezTo>
                  <a:cubicBezTo>
                    <a:pt x="13081" y="19167"/>
                    <a:pt x="15970" y="17978"/>
                    <a:pt x="17631" y="16221"/>
                  </a:cubicBezTo>
                  <a:cubicBezTo>
                    <a:pt x="20311" y="13370"/>
                    <a:pt x="21218" y="7273"/>
                    <a:pt x="19689" y="5536"/>
                  </a:cubicBezTo>
                  <a:cubicBezTo>
                    <a:pt x="23011" y="4215"/>
                    <a:pt x="20916" y="138"/>
                    <a:pt x="19330" y="6"/>
                  </a:cubicBezTo>
                  <a:cubicBezTo>
                    <a:pt x="19288" y="2"/>
                    <a:pt x="19247" y="0"/>
                    <a:pt x="19207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6" name="Google Shape;1296;p43">
              <a:extLst>
                <a:ext uri="{FF2B5EF4-FFF2-40B4-BE49-F238E27FC236}">
                  <a16:creationId xmlns:a16="http://schemas.microsoft.com/office/drawing/2014/main" id="{6CDA8018-9366-4371-834A-ED71B8D3257C}"/>
                </a:ext>
              </a:extLst>
            </p:cNvPr>
            <p:cNvSpPr/>
            <p:nvPr/>
          </p:nvSpPr>
          <p:spPr>
            <a:xfrm>
              <a:off x="5375150" y="2596166"/>
              <a:ext cx="55250" cy="90275"/>
            </a:xfrm>
            <a:custGeom>
              <a:avLst/>
              <a:gdLst/>
              <a:ahLst/>
              <a:cxnLst/>
              <a:rect l="l" t="t" r="r" b="b"/>
              <a:pathLst>
                <a:path w="2210" h="3611" extrusionOk="0">
                  <a:moveTo>
                    <a:pt x="841" y="1"/>
                  </a:moveTo>
                  <a:cubicBezTo>
                    <a:pt x="813" y="1"/>
                    <a:pt x="784" y="2"/>
                    <a:pt x="756" y="5"/>
                  </a:cubicBezTo>
                  <a:cubicBezTo>
                    <a:pt x="548" y="5"/>
                    <a:pt x="360" y="81"/>
                    <a:pt x="209" y="232"/>
                  </a:cubicBezTo>
                  <a:cubicBezTo>
                    <a:pt x="58" y="421"/>
                    <a:pt x="1" y="647"/>
                    <a:pt x="20" y="874"/>
                  </a:cubicBezTo>
                  <a:cubicBezTo>
                    <a:pt x="39" y="1100"/>
                    <a:pt x="76" y="1327"/>
                    <a:pt x="133" y="1534"/>
                  </a:cubicBezTo>
                  <a:cubicBezTo>
                    <a:pt x="171" y="1648"/>
                    <a:pt x="209" y="1742"/>
                    <a:pt x="265" y="1836"/>
                  </a:cubicBezTo>
                  <a:cubicBezTo>
                    <a:pt x="303" y="1950"/>
                    <a:pt x="341" y="2063"/>
                    <a:pt x="397" y="2157"/>
                  </a:cubicBezTo>
                  <a:lnTo>
                    <a:pt x="586" y="2459"/>
                  </a:lnTo>
                  <a:cubicBezTo>
                    <a:pt x="643" y="2535"/>
                    <a:pt x="699" y="2629"/>
                    <a:pt x="775" y="2686"/>
                  </a:cubicBezTo>
                  <a:lnTo>
                    <a:pt x="964" y="2931"/>
                  </a:lnTo>
                  <a:lnTo>
                    <a:pt x="1303" y="3328"/>
                  </a:lnTo>
                  <a:lnTo>
                    <a:pt x="1303" y="3346"/>
                  </a:lnTo>
                  <a:lnTo>
                    <a:pt x="1379" y="3403"/>
                  </a:lnTo>
                  <a:lnTo>
                    <a:pt x="1549" y="3611"/>
                  </a:lnTo>
                  <a:lnTo>
                    <a:pt x="1303" y="2988"/>
                  </a:lnTo>
                  <a:lnTo>
                    <a:pt x="1152" y="2591"/>
                  </a:lnTo>
                  <a:cubicBezTo>
                    <a:pt x="1152" y="2535"/>
                    <a:pt x="1152" y="2478"/>
                    <a:pt x="1134" y="2421"/>
                  </a:cubicBezTo>
                  <a:lnTo>
                    <a:pt x="1134" y="2327"/>
                  </a:lnTo>
                  <a:cubicBezTo>
                    <a:pt x="1134" y="2327"/>
                    <a:pt x="1134" y="2308"/>
                    <a:pt x="1134" y="2289"/>
                  </a:cubicBezTo>
                  <a:lnTo>
                    <a:pt x="1134" y="2270"/>
                  </a:lnTo>
                  <a:lnTo>
                    <a:pt x="1134" y="2214"/>
                  </a:lnTo>
                  <a:cubicBezTo>
                    <a:pt x="1152" y="2138"/>
                    <a:pt x="1190" y="2082"/>
                    <a:pt x="1228" y="2006"/>
                  </a:cubicBezTo>
                  <a:cubicBezTo>
                    <a:pt x="1322" y="1893"/>
                    <a:pt x="1454" y="1799"/>
                    <a:pt x="1587" y="1780"/>
                  </a:cubicBezTo>
                  <a:cubicBezTo>
                    <a:pt x="1622" y="1770"/>
                    <a:pt x="1657" y="1765"/>
                    <a:pt x="1692" y="1765"/>
                  </a:cubicBezTo>
                  <a:cubicBezTo>
                    <a:pt x="1787" y="1765"/>
                    <a:pt x="1876" y="1800"/>
                    <a:pt x="1945" y="1855"/>
                  </a:cubicBezTo>
                  <a:cubicBezTo>
                    <a:pt x="2021" y="1912"/>
                    <a:pt x="2096" y="2006"/>
                    <a:pt x="2134" y="2101"/>
                  </a:cubicBezTo>
                  <a:cubicBezTo>
                    <a:pt x="2153" y="2195"/>
                    <a:pt x="2153" y="2289"/>
                    <a:pt x="2134" y="2384"/>
                  </a:cubicBezTo>
                  <a:cubicBezTo>
                    <a:pt x="2172" y="2289"/>
                    <a:pt x="2209" y="2195"/>
                    <a:pt x="2191" y="2082"/>
                  </a:cubicBezTo>
                  <a:cubicBezTo>
                    <a:pt x="2172" y="1968"/>
                    <a:pt x="2115" y="1836"/>
                    <a:pt x="2040" y="1742"/>
                  </a:cubicBezTo>
                  <a:cubicBezTo>
                    <a:pt x="1921" y="1640"/>
                    <a:pt x="1772" y="1569"/>
                    <a:pt x="1620" y="1569"/>
                  </a:cubicBezTo>
                  <a:cubicBezTo>
                    <a:pt x="1603" y="1569"/>
                    <a:pt x="1585" y="1570"/>
                    <a:pt x="1568" y="1572"/>
                  </a:cubicBezTo>
                  <a:cubicBezTo>
                    <a:pt x="1360" y="1591"/>
                    <a:pt x="1171" y="1685"/>
                    <a:pt x="1020" y="1836"/>
                  </a:cubicBezTo>
                  <a:cubicBezTo>
                    <a:pt x="945" y="1912"/>
                    <a:pt x="888" y="2025"/>
                    <a:pt x="850" y="2138"/>
                  </a:cubicBezTo>
                  <a:cubicBezTo>
                    <a:pt x="850" y="2157"/>
                    <a:pt x="831" y="2195"/>
                    <a:pt x="831" y="2214"/>
                  </a:cubicBezTo>
                  <a:lnTo>
                    <a:pt x="831" y="2233"/>
                  </a:lnTo>
                  <a:lnTo>
                    <a:pt x="680" y="1987"/>
                  </a:lnTo>
                  <a:cubicBezTo>
                    <a:pt x="624" y="1893"/>
                    <a:pt x="605" y="1799"/>
                    <a:pt x="548" y="1704"/>
                  </a:cubicBezTo>
                  <a:cubicBezTo>
                    <a:pt x="511" y="1610"/>
                    <a:pt x="473" y="1515"/>
                    <a:pt x="435" y="1421"/>
                  </a:cubicBezTo>
                  <a:cubicBezTo>
                    <a:pt x="378" y="1232"/>
                    <a:pt x="322" y="1043"/>
                    <a:pt x="303" y="855"/>
                  </a:cubicBezTo>
                  <a:cubicBezTo>
                    <a:pt x="265" y="685"/>
                    <a:pt x="303" y="515"/>
                    <a:pt x="397" y="383"/>
                  </a:cubicBezTo>
                  <a:cubicBezTo>
                    <a:pt x="473" y="270"/>
                    <a:pt x="605" y="194"/>
                    <a:pt x="756" y="175"/>
                  </a:cubicBezTo>
                  <a:cubicBezTo>
                    <a:pt x="787" y="173"/>
                    <a:pt x="817" y="172"/>
                    <a:pt x="848" y="172"/>
                  </a:cubicBezTo>
                  <a:cubicBezTo>
                    <a:pt x="1062" y="172"/>
                    <a:pt x="1275" y="229"/>
                    <a:pt x="1473" y="345"/>
                  </a:cubicBezTo>
                  <a:cubicBezTo>
                    <a:pt x="1549" y="383"/>
                    <a:pt x="1605" y="421"/>
                    <a:pt x="1662" y="458"/>
                  </a:cubicBezTo>
                  <a:lnTo>
                    <a:pt x="1719" y="496"/>
                  </a:lnTo>
                  <a:lnTo>
                    <a:pt x="1700" y="458"/>
                  </a:lnTo>
                  <a:cubicBezTo>
                    <a:pt x="1643" y="402"/>
                    <a:pt x="1587" y="345"/>
                    <a:pt x="1530" y="307"/>
                  </a:cubicBezTo>
                  <a:cubicBezTo>
                    <a:pt x="1436" y="232"/>
                    <a:pt x="1341" y="156"/>
                    <a:pt x="1228" y="118"/>
                  </a:cubicBezTo>
                  <a:cubicBezTo>
                    <a:pt x="1118" y="40"/>
                    <a:pt x="981" y="1"/>
                    <a:pt x="841" y="1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7" name="Google Shape;1297;p43">
              <a:extLst>
                <a:ext uri="{FF2B5EF4-FFF2-40B4-BE49-F238E27FC236}">
                  <a16:creationId xmlns:a16="http://schemas.microsoft.com/office/drawing/2014/main" id="{7637E0B5-A942-4BC0-A281-5E26676AC2D7}"/>
                </a:ext>
              </a:extLst>
            </p:cNvPr>
            <p:cNvSpPr/>
            <p:nvPr/>
          </p:nvSpPr>
          <p:spPr>
            <a:xfrm>
              <a:off x="5138725" y="2841691"/>
              <a:ext cx="61850" cy="61375"/>
            </a:xfrm>
            <a:custGeom>
              <a:avLst/>
              <a:gdLst/>
              <a:ahLst/>
              <a:cxnLst/>
              <a:rect l="l" t="t" r="r" b="b"/>
              <a:pathLst>
                <a:path w="2474" h="2455" extrusionOk="0">
                  <a:moveTo>
                    <a:pt x="341" y="0"/>
                  </a:moveTo>
                  <a:lnTo>
                    <a:pt x="341" y="0"/>
                  </a:lnTo>
                  <a:cubicBezTo>
                    <a:pt x="303" y="57"/>
                    <a:pt x="265" y="132"/>
                    <a:pt x="227" y="208"/>
                  </a:cubicBezTo>
                  <a:cubicBezTo>
                    <a:pt x="152" y="397"/>
                    <a:pt x="95" y="585"/>
                    <a:pt x="57" y="793"/>
                  </a:cubicBezTo>
                  <a:cubicBezTo>
                    <a:pt x="20" y="925"/>
                    <a:pt x="1" y="1076"/>
                    <a:pt x="1" y="1208"/>
                  </a:cubicBezTo>
                  <a:cubicBezTo>
                    <a:pt x="1" y="1359"/>
                    <a:pt x="20" y="1529"/>
                    <a:pt x="76" y="1680"/>
                  </a:cubicBezTo>
                  <a:cubicBezTo>
                    <a:pt x="95" y="1756"/>
                    <a:pt x="133" y="1850"/>
                    <a:pt x="171" y="1926"/>
                  </a:cubicBezTo>
                  <a:cubicBezTo>
                    <a:pt x="227" y="2001"/>
                    <a:pt x="284" y="2077"/>
                    <a:pt x="359" y="2133"/>
                  </a:cubicBezTo>
                  <a:lnTo>
                    <a:pt x="473" y="2228"/>
                  </a:lnTo>
                  <a:cubicBezTo>
                    <a:pt x="510" y="2246"/>
                    <a:pt x="548" y="2265"/>
                    <a:pt x="586" y="2303"/>
                  </a:cubicBezTo>
                  <a:cubicBezTo>
                    <a:pt x="680" y="2341"/>
                    <a:pt x="756" y="2379"/>
                    <a:pt x="850" y="2397"/>
                  </a:cubicBezTo>
                  <a:cubicBezTo>
                    <a:pt x="945" y="2435"/>
                    <a:pt x="1039" y="2435"/>
                    <a:pt x="1133" y="2454"/>
                  </a:cubicBezTo>
                  <a:cubicBezTo>
                    <a:pt x="1228" y="2454"/>
                    <a:pt x="1322" y="2435"/>
                    <a:pt x="1416" y="2416"/>
                  </a:cubicBezTo>
                  <a:cubicBezTo>
                    <a:pt x="1586" y="2379"/>
                    <a:pt x="1756" y="2284"/>
                    <a:pt x="1888" y="2171"/>
                  </a:cubicBezTo>
                  <a:cubicBezTo>
                    <a:pt x="2002" y="2058"/>
                    <a:pt x="2115" y="1944"/>
                    <a:pt x="2190" y="1793"/>
                  </a:cubicBezTo>
                  <a:cubicBezTo>
                    <a:pt x="2266" y="1680"/>
                    <a:pt x="2323" y="1548"/>
                    <a:pt x="2379" y="1416"/>
                  </a:cubicBezTo>
                  <a:cubicBezTo>
                    <a:pt x="2436" y="1227"/>
                    <a:pt x="2474" y="1019"/>
                    <a:pt x="2474" y="812"/>
                  </a:cubicBezTo>
                  <a:cubicBezTo>
                    <a:pt x="2474" y="755"/>
                    <a:pt x="2474" y="699"/>
                    <a:pt x="2455" y="642"/>
                  </a:cubicBezTo>
                  <a:cubicBezTo>
                    <a:pt x="2455" y="699"/>
                    <a:pt x="2436" y="755"/>
                    <a:pt x="2417" y="812"/>
                  </a:cubicBezTo>
                  <a:cubicBezTo>
                    <a:pt x="2379" y="982"/>
                    <a:pt x="2304" y="1170"/>
                    <a:pt x="2209" y="1340"/>
                  </a:cubicBezTo>
                  <a:cubicBezTo>
                    <a:pt x="2153" y="1454"/>
                    <a:pt x="2077" y="1548"/>
                    <a:pt x="2002" y="1661"/>
                  </a:cubicBezTo>
                  <a:cubicBezTo>
                    <a:pt x="1907" y="1756"/>
                    <a:pt x="1813" y="1850"/>
                    <a:pt x="1719" y="1944"/>
                  </a:cubicBezTo>
                  <a:cubicBezTo>
                    <a:pt x="1605" y="2020"/>
                    <a:pt x="1473" y="2077"/>
                    <a:pt x="1341" y="2095"/>
                  </a:cubicBezTo>
                  <a:cubicBezTo>
                    <a:pt x="1284" y="2114"/>
                    <a:pt x="1209" y="2114"/>
                    <a:pt x="1152" y="2114"/>
                  </a:cubicBezTo>
                  <a:cubicBezTo>
                    <a:pt x="1077" y="2114"/>
                    <a:pt x="1020" y="2095"/>
                    <a:pt x="945" y="2077"/>
                  </a:cubicBezTo>
                  <a:cubicBezTo>
                    <a:pt x="888" y="2058"/>
                    <a:pt x="812" y="2039"/>
                    <a:pt x="756" y="2001"/>
                  </a:cubicBezTo>
                  <a:cubicBezTo>
                    <a:pt x="718" y="1982"/>
                    <a:pt x="680" y="1982"/>
                    <a:pt x="661" y="1963"/>
                  </a:cubicBezTo>
                  <a:lnTo>
                    <a:pt x="586" y="1888"/>
                  </a:lnTo>
                  <a:cubicBezTo>
                    <a:pt x="529" y="1850"/>
                    <a:pt x="492" y="1793"/>
                    <a:pt x="454" y="1756"/>
                  </a:cubicBezTo>
                  <a:cubicBezTo>
                    <a:pt x="416" y="1699"/>
                    <a:pt x="378" y="1623"/>
                    <a:pt x="359" y="1567"/>
                  </a:cubicBezTo>
                  <a:cubicBezTo>
                    <a:pt x="303" y="1454"/>
                    <a:pt x="265" y="1321"/>
                    <a:pt x="265" y="1189"/>
                  </a:cubicBezTo>
                  <a:cubicBezTo>
                    <a:pt x="246" y="1057"/>
                    <a:pt x="246" y="925"/>
                    <a:pt x="246" y="793"/>
                  </a:cubicBezTo>
                  <a:cubicBezTo>
                    <a:pt x="246" y="604"/>
                    <a:pt x="265" y="415"/>
                    <a:pt x="303" y="208"/>
                  </a:cubicBezTo>
                  <a:cubicBezTo>
                    <a:pt x="322" y="76"/>
                    <a:pt x="341" y="0"/>
                    <a:pt x="341" y="0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1298;p43">
              <a:extLst>
                <a:ext uri="{FF2B5EF4-FFF2-40B4-BE49-F238E27FC236}">
                  <a16:creationId xmlns:a16="http://schemas.microsoft.com/office/drawing/2014/main" id="{73448A90-CF6A-4F4F-93F1-85CD72031D7E}"/>
                </a:ext>
              </a:extLst>
            </p:cNvPr>
            <p:cNvSpPr/>
            <p:nvPr/>
          </p:nvSpPr>
          <p:spPr>
            <a:xfrm>
              <a:off x="5173175" y="2738316"/>
              <a:ext cx="42500" cy="34225"/>
            </a:xfrm>
            <a:custGeom>
              <a:avLst/>
              <a:gdLst/>
              <a:ahLst/>
              <a:cxnLst/>
              <a:rect l="l" t="t" r="r" b="b"/>
              <a:pathLst>
                <a:path w="1700" h="1369" extrusionOk="0">
                  <a:moveTo>
                    <a:pt x="606" y="0"/>
                  </a:moveTo>
                  <a:cubicBezTo>
                    <a:pt x="441" y="0"/>
                    <a:pt x="296" y="57"/>
                    <a:pt x="208" y="171"/>
                  </a:cubicBezTo>
                  <a:cubicBezTo>
                    <a:pt x="1" y="435"/>
                    <a:pt x="133" y="869"/>
                    <a:pt x="492" y="1134"/>
                  </a:cubicBezTo>
                  <a:cubicBezTo>
                    <a:pt x="686" y="1287"/>
                    <a:pt x="909" y="1369"/>
                    <a:pt x="1105" y="1369"/>
                  </a:cubicBezTo>
                  <a:cubicBezTo>
                    <a:pt x="1270" y="1369"/>
                    <a:pt x="1416" y="1311"/>
                    <a:pt x="1511" y="1190"/>
                  </a:cubicBezTo>
                  <a:cubicBezTo>
                    <a:pt x="1700" y="945"/>
                    <a:pt x="1567" y="511"/>
                    <a:pt x="1209" y="228"/>
                  </a:cubicBezTo>
                  <a:cubicBezTo>
                    <a:pt x="1017" y="76"/>
                    <a:pt x="797" y="0"/>
                    <a:pt x="60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Google Shape;1299;p43">
              <a:extLst>
                <a:ext uri="{FF2B5EF4-FFF2-40B4-BE49-F238E27FC236}">
                  <a16:creationId xmlns:a16="http://schemas.microsoft.com/office/drawing/2014/main" id="{6508A43C-B9E5-4E8D-9B9E-E305150CA99B}"/>
                </a:ext>
              </a:extLst>
            </p:cNvPr>
            <p:cNvSpPr/>
            <p:nvPr/>
          </p:nvSpPr>
          <p:spPr>
            <a:xfrm>
              <a:off x="5069825" y="2863366"/>
              <a:ext cx="42500" cy="34250"/>
            </a:xfrm>
            <a:custGeom>
              <a:avLst/>
              <a:gdLst/>
              <a:ahLst/>
              <a:cxnLst/>
              <a:rect l="l" t="t" r="r" b="b"/>
              <a:pathLst>
                <a:path w="1700" h="1370" extrusionOk="0">
                  <a:moveTo>
                    <a:pt x="603" y="0"/>
                  </a:moveTo>
                  <a:cubicBezTo>
                    <a:pt x="435" y="0"/>
                    <a:pt x="286" y="57"/>
                    <a:pt x="190" y="171"/>
                  </a:cubicBezTo>
                  <a:cubicBezTo>
                    <a:pt x="1" y="436"/>
                    <a:pt x="133" y="870"/>
                    <a:pt x="492" y="1134"/>
                  </a:cubicBezTo>
                  <a:cubicBezTo>
                    <a:pt x="686" y="1288"/>
                    <a:pt x="909" y="1369"/>
                    <a:pt x="1102" y="1369"/>
                  </a:cubicBezTo>
                  <a:cubicBezTo>
                    <a:pt x="1264" y="1369"/>
                    <a:pt x="1406" y="1311"/>
                    <a:pt x="1492" y="1191"/>
                  </a:cubicBezTo>
                  <a:cubicBezTo>
                    <a:pt x="1700" y="945"/>
                    <a:pt x="1568" y="511"/>
                    <a:pt x="1209" y="228"/>
                  </a:cubicBezTo>
                  <a:cubicBezTo>
                    <a:pt x="1017" y="76"/>
                    <a:pt x="797" y="0"/>
                    <a:pt x="60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1300;p43">
              <a:extLst>
                <a:ext uri="{FF2B5EF4-FFF2-40B4-BE49-F238E27FC236}">
                  <a16:creationId xmlns:a16="http://schemas.microsoft.com/office/drawing/2014/main" id="{3F524CAA-A445-47CD-9DBB-DBFC09139AB0}"/>
                </a:ext>
              </a:extLst>
            </p:cNvPr>
            <p:cNvSpPr/>
            <p:nvPr/>
          </p:nvSpPr>
          <p:spPr>
            <a:xfrm>
              <a:off x="5018875" y="2800616"/>
              <a:ext cx="28325" cy="74125"/>
            </a:xfrm>
            <a:custGeom>
              <a:avLst/>
              <a:gdLst/>
              <a:ahLst/>
              <a:cxnLst/>
              <a:rect l="l" t="t" r="r" b="b"/>
              <a:pathLst>
                <a:path w="1133" h="2965" extrusionOk="0">
                  <a:moveTo>
                    <a:pt x="1133" y="1"/>
                  </a:moveTo>
                  <a:lnTo>
                    <a:pt x="1019" y="57"/>
                  </a:lnTo>
                  <a:lnTo>
                    <a:pt x="887" y="152"/>
                  </a:lnTo>
                  <a:cubicBezTo>
                    <a:pt x="812" y="190"/>
                    <a:pt x="755" y="246"/>
                    <a:pt x="717" y="303"/>
                  </a:cubicBezTo>
                  <a:cubicBezTo>
                    <a:pt x="661" y="359"/>
                    <a:pt x="604" y="416"/>
                    <a:pt x="529" y="492"/>
                  </a:cubicBezTo>
                  <a:cubicBezTo>
                    <a:pt x="472" y="567"/>
                    <a:pt x="415" y="643"/>
                    <a:pt x="378" y="737"/>
                  </a:cubicBezTo>
                  <a:cubicBezTo>
                    <a:pt x="321" y="813"/>
                    <a:pt x="264" y="907"/>
                    <a:pt x="227" y="1001"/>
                  </a:cubicBezTo>
                  <a:lnTo>
                    <a:pt x="113" y="1303"/>
                  </a:lnTo>
                  <a:lnTo>
                    <a:pt x="38" y="1624"/>
                  </a:lnTo>
                  <a:cubicBezTo>
                    <a:pt x="19" y="1719"/>
                    <a:pt x="0" y="1832"/>
                    <a:pt x="19" y="1926"/>
                  </a:cubicBezTo>
                  <a:cubicBezTo>
                    <a:pt x="0" y="2021"/>
                    <a:pt x="0" y="2115"/>
                    <a:pt x="19" y="2228"/>
                  </a:cubicBezTo>
                  <a:cubicBezTo>
                    <a:pt x="19" y="2304"/>
                    <a:pt x="38" y="2398"/>
                    <a:pt x="57" y="2474"/>
                  </a:cubicBezTo>
                  <a:cubicBezTo>
                    <a:pt x="57" y="2549"/>
                    <a:pt x="94" y="2625"/>
                    <a:pt x="113" y="2681"/>
                  </a:cubicBezTo>
                  <a:lnTo>
                    <a:pt x="189" y="2851"/>
                  </a:lnTo>
                  <a:lnTo>
                    <a:pt x="245" y="2964"/>
                  </a:lnTo>
                  <a:lnTo>
                    <a:pt x="245" y="2832"/>
                  </a:lnTo>
                  <a:lnTo>
                    <a:pt x="245" y="2662"/>
                  </a:lnTo>
                  <a:cubicBezTo>
                    <a:pt x="245" y="2587"/>
                    <a:pt x="245" y="2530"/>
                    <a:pt x="245" y="2455"/>
                  </a:cubicBezTo>
                  <a:cubicBezTo>
                    <a:pt x="264" y="2379"/>
                    <a:pt x="264" y="2304"/>
                    <a:pt x="264" y="2228"/>
                  </a:cubicBezTo>
                  <a:cubicBezTo>
                    <a:pt x="264" y="2134"/>
                    <a:pt x="302" y="2058"/>
                    <a:pt x="302" y="1964"/>
                  </a:cubicBezTo>
                  <a:cubicBezTo>
                    <a:pt x="302" y="1870"/>
                    <a:pt x="321" y="1775"/>
                    <a:pt x="359" y="1681"/>
                  </a:cubicBezTo>
                  <a:lnTo>
                    <a:pt x="415" y="1398"/>
                  </a:lnTo>
                  <a:lnTo>
                    <a:pt x="510" y="1133"/>
                  </a:lnTo>
                  <a:cubicBezTo>
                    <a:pt x="547" y="1039"/>
                    <a:pt x="566" y="964"/>
                    <a:pt x="623" y="869"/>
                  </a:cubicBezTo>
                  <a:cubicBezTo>
                    <a:pt x="661" y="794"/>
                    <a:pt x="680" y="699"/>
                    <a:pt x="736" y="643"/>
                  </a:cubicBezTo>
                  <a:cubicBezTo>
                    <a:pt x="774" y="567"/>
                    <a:pt x="812" y="492"/>
                    <a:pt x="850" y="435"/>
                  </a:cubicBezTo>
                  <a:cubicBezTo>
                    <a:pt x="868" y="359"/>
                    <a:pt x="906" y="303"/>
                    <a:pt x="963" y="246"/>
                  </a:cubicBezTo>
                  <a:lnTo>
                    <a:pt x="1038" y="114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87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1301;p43">
              <a:extLst>
                <a:ext uri="{FF2B5EF4-FFF2-40B4-BE49-F238E27FC236}">
                  <a16:creationId xmlns:a16="http://schemas.microsoft.com/office/drawing/2014/main" id="{73CE8862-DA27-4000-A491-2AAA9DCD88AA}"/>
                </a:ext>
              </a:extLst>
            </p:cNvPr>
            <p:cNvSpPr/>
            <p:nvPr/>
          </p:nvSpPr>
          <p:spPr>
            <a:xfrm>
              <a:off x="5127400" y="2665191"/>
              <a:ext cx="69875" cy="37775"/>
            </a:xfrm>
            <a:custGeom>
              <a:avLst/>
              <a:gdLst/>
              <a:ahLst/>
              <a:cxnLst/>
              <a:rect l="l" t="t" r="r" b="b"/>
              <a:pathLst>
                <a:path w="2795" h="1511" extrusionOk="0">
                  <a:moveTo>
                    <a:pt x="2266" y="0"/>
                  </a:moveTo>
                  <a:cubicBezTo>
                    <a:pt x="2190" y="0"/>
                    <a:pt x="2096" y="19"/>
                    <a:pt x="2002" y="19"/>
                  </a:cubicBezTo>
                  <a:cubicBezTo>
                    <a:pt x="1907" y="19"/>
                    <a:pt x="1813" y="38"/>
                    <a:pt x="1718" y="76"/>
                  </a:cubicBezTo>
                  <a:cubicBezTo>
                    <a:pt x="1624" y="95"/>
                    <a:pt x="1530" y="113"/>
                    <a:pt x="1435" y="151"/>
                  </a:cubicBezTo>
                  <a:lnTo>
                    <a:pt x="1133" y="283"/>
                  </a:lnTo>
                  <a:lnTo>
                    <a:pt x="869" y="453"/>
                  </a:lnTo>
                  <a:cubicBezTo>
                    <a:pt x="775" y="510"/>
                    <a:pt x="699" y="567"/>
                    <a:pt x="624" y="642"/>
                  </a:cubicBezTo>
                  <a:cubicBezTo>
                    <a:pt x="548" y="699"/>
                    <a:pt x="473" y="774"/>
                    <a:pt x="416" y="850"/>
                  </a:cubicBezTo>
                  <a:cubicBezTo>
                    <a:pt x="359" y="906"/>
                    <a:pt x="303" y="982"/>
                    <a:pt x="265" y="1038"/>
                  </a:cubicBezTo>
                  <a:cubicBezTo>
                    <a:pt x="189" y="1152"/>
                    <a:pt x="114" y="1265"/>
                    <a:pt x="57" y="1378"/>
                  </a:cubicBezTo>
                  <a:lnTo>
                    <a:pt x="1" y="1510"/>
                  </a:lnTo>
                  <a:lnTo>
                    <a:pt x="1" y="1510"/>
                  </a:lnTo>
                  <a:lnTo>
                    <a:pt x="114" y="1416"/>
                  </a:lnTo>
                  <a:cubicBezTo>
                    <a:pt x="189" y="1359"/>
                    <a:pt x="265" y="1265"/>
                    <a:pt x="378" y="1171"/>
                  </a:cubicBezTo>
                  <a:cubicBezTo>
                    <a:pt x="454" y="1133"/>
                    <a:pt x="510" y="1076"/>
                    <a:pt x="586" y="1020"/>
                  </a:cubicBezTo>
                  <a:cubicBezTo>
                    <a:pt x="643" y="963"/>
                    <a:pt x="718" y="925"/>
                    <a:pt x="794" y="869"/>
                  </a:cubicBezTo>
                  <a:cubicBezTo>
                    <a:pt x="869" y="831"/>
                    <a:pt x="945" y="774"/>
                    <a:pt x="1039" y="736"/>
                  </a:cubicBezTo>
                  <a:lnTo>
                    <a:pt x="1284" y="585"/>
                  </a:lnTo>
                  <a:lnTo>
                    <a:pt x="1549" y="472"/>
                  </a:lnTo>
                  <a:cubicBezTo>
                    <a:pt x="1643" y="434"/>
                    <a:pt x="1718" y="397"/>
                    <a:pt x="1813" y="359"/>
                  </a:cubicBezTo>
                  <a:cubicBezTo>
                    <a:pt x="1888" y="340"/>
                    <a:pt x="1964" y="283"/>
                    <a:pt x="2058" y="264"/>
                  </a:cubicBezTo>
                  <a:cubicBezTo>
                    <a:pt x="2153" y="246"/>
                    <a:pt x="2228" y="227"/>
                    <a:pt x="2285" y="189"/>
                  </a:cubicBezTo>
                  <a:cubicBezTo>
                    <a:pt x="2436" y="151"/>
                    <a:pt x="2568" y="132"/>
                    <a:pt x="2643" y="95"/>
                  </a:cubicBezTo>
                  <a:lnTo>
                    <a:pt x="2794" y="57"/>
                  </a:lnTo>
                  <a:lnTo>
                    <a:pt x="2643" y="38"/>
                  </a:lnTo>
                  <a:cubicBezTo>
                    <a:pt x="2511" y="0"/>
                    <a:pt x="2398" y="0"/>
                    <a:pt x="2266" y="0"/>
                  </a:cubicBezTo>
                  <a:close/>
                </a:path>
              </a:pathLst>
            </a:custGeom>
            <a:solidFill>
              <a:srgbClr val="E87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1302;p43">
              <a:extLst>
                <a:ext uri="{FF2B5EF4-FFF2-40B4-BE49-F238E27FC236}">
                  <a16:creationId xmlns:a16="http://schemas.microsoft.com/office/drawing/2014/main" id="{683D1F91-3F04-4FD4-998C-FB4D6DFB06E2}"/>
                </a:ext>
              </a:extLst>
            </p:cNvPr>
            <p:cNvSpPr/>
            <p:nvPr/>
          </p:nvSpPr>
          <p:spPr>
            <a:xfrm>
              <a:off x="5070425" y="2931891"/>
              <a:ext cx="97250" cy="68725"/>
            </a:xfrm>
            <a:custGeom>
              <a:avLst/>
              <a:gdLst/>
              <a:ahLst/>
              <a:cxnLst/>
              <a:rect l="l" t="t" r="r" b="b"/>
              <a:pathLst>
                <a:path w="3890" h="2749" extrusionOk="0">
                  <a:moveTo>
                    <a:pt x="2490" y="1"/>
                  </a:moveTo>
                  <a:cubicBezTo>
                    <a:pt x="1197" y="1"/>
                    <a:pt x="0" y="1660"/>
                    <a:pt x="1317" y="2527"/>
                  </a:cubicBezTo>
                  <a:cubicBezTo>
                    <a:pt x="1547" y="2682"/>
                    <a:pt x="1769" y="2748"/>
                    <a:pt x="1977" y="2748"/>
                  </a:cubicBezTo>
                  <a:cubicBezTo>
                    <a:pt x="3163" y="2748"/>
                    <a:pt x="3890" y="569"/>
                    <a:pt x="3167" y="167"/>
                  </a:cubicBezTo>
                  <a:cubicBezTo>
                    <a:pt x="2947" y="52"/>
                    <a:pt x="2717" y="1"/>
                    <a:pt x="2490" y="1"/>
                  </a:cubicBezTo>
                  <a:close/>
                </a:path>
              </a:pathLst>
            </a:custGeom>
            <a:solidFill>
              <a:srgbClr val="FFA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3" name="Google Shape;1303;p43">
              <a:extLst>
                <a:ext uri="{FF2B5EF4-FFF2-40B4-BE49-F238E27FC236}">
                  <a16:creationId xmlns:a16="http://schemas.microsoft.com/office/drawing/2014/main" id="{756BB1FA-C072-4CBC-99EF-266763F6D71A}"/>
                </a:ext>
              </a:extLst>
            </p:cNvPr>
            <p:cNvSpPr/>
            <p:nvPr/>
          </p:nvSpPr>
          <p:spPr>
            <a:xfrm>
              <a:off x="5273675" y="2676916"/>
              <a:ext cx="82500" cy="59325"/>
            </a:xfrm>
            <a:custGeom>
              <a:avLst/>
              <a:gdLst/>
              <a:ahLst/>
              <a:cxnLst/>
              <a:rect l="l" t="t" r="r" b="b"/>
              <a:pathLst>
                <a:path w="3300" h="2373" extrusionOk="0">
                  <a:moveTo>
                    <a:pt x="1718" y="0"/>
                  </a:moveTo>
                  <a:cubicBezTo>
                    <a:pt x="828" y="0"/>
                    <a:pt x="0" y="1472"/>
                    <a:pt x="681" y="2212"/>
                  </a:cubicBezTo>
                  <a:cubicBezTo>
                    <a:pt x="785" y="2322"/>
                    <a:pt x="945" y="2372"/>
                    <a:pt x="1131" y="2372"/>
                  </a:cubicBezTo>
                  <a:cubicBezTo>
                    <a:pt x="1960" y="2372"/>
                    <a:pt x="3300" y="1383"/>
                    <a:pt x="2437" y="381"/>
                  </a:cubicBezTo>
                  <a:cubicBezTo>
                    <a:pt x="2212" y="112"/>
                    <a:pt x="1963" y="0"/>
                    <a:pt x="1718" y="0"/>
                  </a:cubicBezTo>
                  <a:close/>
                </a:path>
              </a:pathLst>
            </a:custGeom>
            <a:solidFill>
              <a:srgbClr val="FFA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4" name="Google Shape;1304;p43">
              <a:extLst>
                <a:ext uri="{FF2B5EF4-FFF2-40B4-BE49-F238E27FC236}">
                  <a16:creationId xmlns:a16="http://schemas.microsoft.com/office/drawing/2014/main" id="{73E7711E-3B91-46D4-8DF0-D24C9B6D7D58}"/>
                </a:ext>
              </a:extLst>
            </p:cNvPr>
            <p:cNvSpPr/>
            <p:nvPr/>
          </p:nvSpPr>
          <p:spPr>
            <a:xfrm>
              <a:off x="5194425" y="2751541"/>
              <a:ext cx="176050" cy="204425"/>
            </a:xfrm>
            <a:custGeom>
              <a:avLst/>
              <a:gdLst/>
              <a:ahLst/>
              <a:cxnLst/>
              <a:rect l="l" t="t" r="r" b="b"/>
              <a:pathLst>
                <a:path w="7042" h="8177" extrusionOk="0">
                  <a:moveTo>
                    <a:pt x="3851" y="1"/>
                  </a:moveTo>
                  <a:cubicBezTo>
                    <a:pt x="3360" y="1700"/>
                    <a:pt x="0" y="7230"/>
                    <a:pt x="0" y="7230"/>
                  </a:cubicBezTo>
                  <a:cubicBezTo>
                    <a:pt x="0" y="7230"/>
                    <a:pt x="1663" y="8177"/>
                    <a:pt x="3253" y="8177"/>
                  </a:cubicBezTo>
                  <a:cubicBezTo>
                    <a:pt x="4282" y="8177"/>
                    <a:pt x="5280" y="7781"/>
                    <a:pt x="5776" y="6475"/>
                  </a:cubicBezTo>
                  <a:cubicBezTo>
                    <a:pt x="7041" y="3134"/>
                    <a:pt x="3851" y="1"/>
                    <a:pt x="385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1305;p43">
              <a:extLst>
                <a:ext uri="{FF2B5EF4-FFF2-40B4-BE49-F238E27FC236}">
                  <a16:creationId xmlns:a16="http://schemas.microsoft.com/office/drawing/2014/main" id="{263E1908-E3D4-4470-9259-37C3EFC694AA}"/>
                </a:ext>
              </a:extLst>
            </p:cNvPr>
            <p:cNvSpPr/>
            <p:nvPr/>
          </p:nvSpPr>
          <p:spPr>
            <a:xfrm>
              <a:off x="5281725" y="2796841"/>
              <a:ext cx="73650" cy="126975"/>
            </a:xfrm>
            <a:custGeom>
              <a:avLst/>
              <a:gdLst/>
              <a:ahLst/>
              <a:cxnLst/>
              <a:rect l="l" t="t" r="r" b="b"/>
              <a:pathLst>
                <a:path w="2946" h="5079" extrusionOk="0">
                  <a:moveTo>
                    <a:pt x="1699" y="1"/>
                  </a:moveTo>
                  <a:lnTo>
                    <a:pt x="1699" y="1"/>
                  </a:lnTo>
                  <a:cubicBezTo>
                    <a:pt x="1057" y="1020"/>
                    <a:pt x="0" y="3323"/>
                    <a:pt x="2096" y="5079"/>
                  </a:cubicBezTo>
                  <a:cubicBezTo>
                    <a:pt x="2171" y="4947"/>
                    <a:pt x="2228" y="4795"/>
                    <a:pt x="2284" y="4663"/>
                  </a:cubicBezTo>
                  <a:cubicBezTo>
                    <a:pt x="2945" y="2908"/>
                    <a:pt x="2379" y="1209"/>
                    <a:pt x="1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1306;p43">
              <a:extLst>
                <a:ext uri="{FF2B5EF4-FFF2-40B4-BE49-F238E27FC236}">
                  <a16:creationId xmlns:a16="http://schemas.microsoft.com/office/drawing/2014/main" id="{EA37F7E4-1A1F-4D87-8A28-6B215766105B}"/>
                </a:ext>
              </a:extLst>
            </p:cNvPr>
            <p:cNvSpPr/>
            <p:nvPr/>
          </p:nvSpPr>
          <p:spPr>
            <a:xfrm>
              <a:off x="5234525" y="2822816"/>
              <a:ext cx="51950" cy="49775"/>
            </a:xfrm>
            <a:custGeom>
              <a:avLst/>
              <a:gdLst/>
              <a:ahLst/>
              <a:cxnLst/>
              <a:rect l="l" t="t" r="r" b="b"/>
              <a:pathLst>
                <a:path w="2078" h="1991" extrusionOk="0">
                  <a:moveTo>
                    <a:pt x="1233" y="0"/>
                  </a:moveTo>
                  <a:cubicBezTo>
                    <a:pt x="1116" y="0"/>
                    <a:pt x="997" y="8"/>
                    <a:pt x="888" y="19"/>
                  </a:cubicBezTo>
                  <a:cubicBezTo>
                    <a:pt x="605" y="547"/>
                    <a:pt x="303" y="1095"/>
                    <a:pt x="1" y="1605"/>
                  </a:cubicBezTo>
                  <a:cubicBezTo>
                    <a:pt x="394" y="1778"/>
                    <a:pt x="933" y="1990"/>
                    <a:pt x="1166" y="1990"/>
                  </a:cubicBezTo>
                  <a:cubicBezTo>
                    <a:pt x="1212" y="1990"/>
                    <a:pt x="1247" y="1982"/>
                    <a:pt x="1265" y="1963"/>
                  </a:cubicBezTo>
                  <a:cubicBezTo>
                    <a:pt x="1435" y="1774"/>
                    <a:pt x="2077" y="566"/>
                    <a:pt x="1888" y="208"/>
                  </a:cubicBezTo>
                  <a:cubicBezTo>
                    <a:pt x="1795" y="47"/>
                    <a:pt x="1520" y="0"/>
                    <a:pt x="1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7" name="Google Shape;1307;p43">
              <a:extLst>
                <a:ext uri="{FF2B5EF4-FFF2-40B4-BE49-F238E27FC236}">
                  <a16:creationId xmlns:a16="http://schemas.microsoft.com/office/drawing/2014/main" id="{1B22B040-3AC0-429D-A01D-C31EEC4DA6BD}"/>
                </a:ext>
              </a:extLst>
            </p:cNvPr>
            <p:cNvSpPr/>
            <p:nvPr/>
          </p:nvSpPr>
          <p:spPr>
            <a:xfrm>
              <a:off x="8221275" y="2997241"/>
              <a:ext cx="395650" cy="205625"/>
            </a:xfrm>
            <a:custGeom>
              <a:avLst/>
              <a:gdLst/>
              <a:ahLst/>
              <a:cxnLst/>
              <a:rect l="l" t="t" r="r" b="b"/>
              <a:pathLst>
                <a:path w="15826" h="8225" extrusionOk="0">
                  <a:moveTo>
                    <a:pt x="9729" y="0"/>
                  </a:moveTo>
                  <a:cubicBezTo>
                    <a:pt x="9658" y="0"/>
                    <a:pt x="9580" y="14"/>
                    <a:pt x="9496" y="45"/>
                  </a:cubicBezTo>
                  <a:cubicBezTo>
                    <a:pt x="8363" y="460"/>
                    <a:pt x="8948" y="3216"/>
                    <a:pt x="8948" y="3216"/>
                  </a:cubicBezTo>
                  <a:cubicBezTo>
                    <a:pt x="7896" y="3820"/>
                    <a:pt x="6939" y="4044"/>
                    <a:pt x="6098" y="4044"/>
                  </a:cubicBezTo>
                  <a:cubicBezTo>
                    <a:pt x="3646" y="4044"/>
                    <a:pt x="2172" y="2140"/>
                    <a:pt x="2172" y="2140"/>
                  </a:cubicBezTo>
                  <a:lnTo>
                    <a:pt x="1" y="6237"/>
                  </a:lnTo>
                  <a:cubicBezTo>
                    <a:pt x="1205" y="7724"/>
                    <a:pt x="2778" y="8225"/>
                    <a:pt x="4350" y="8225"/>
                  </a:cubicBezTo>
                  <a:cubicBezTo>
                    <a:pt x="7585" y="8225"/>
                    <a:pt x="10817" y="6105"/>
                    <a:pt x="10817" y="6105"/>
                  </a:cubicBezTo>
                  <a:cubicBezTo>
                    <a:pt x="10970" y="6144"/>
                    <a:pt x="11140" y="6163"/>
                    <a:pt x="11321" y="6163"/>
                  </a:cubicBezTo>
                  <a:cubicBezTo>
                    <a:pt x="13041" y="6163"/>
                    <a:pt x="15826" y="4515"/>
                    <a:pt x="15706" y="3764"/>
                  </a:cubicBezTo>
                  <a:cubicBezTo>
                    <a:pt x="15669" y="3498"/>
                    <a:pt x="15428" y="3409"/>
                    <a:pt x="15121" y="3409"/>
                  </a:cubicBezTo>
                  <a:cubicBezTo>
                    <a:pt x="14530" y="3409"/>
                    <a:pt x="13694" y="3740"/>
                    <a:pt x="13585" y="3794"/>
                  </a:cubicBezTo>
                  <a:lnTo>
                    <a:pt x="13585" y="3794"/>
                  </a:lnTo>
                  <a:cubicBezTo>
                    <a:pt x="13757" y="3689"/>
                    <a:pt x="15743" y="2453"/>
                    <a:pt x="15310" y="1857"/>
                  </a:cubicBezTo>
                  <a:cubicBezTo>
                    <a:pt x="15229" y="1752"/>
                    <a:pt x="15080" y="1710"/>
                    <a:pt x="14889" y="1710"/>
                  </a:cubicBezTo>
                  <a:cubicBezTo>
                    <a:pt x="14051" y="1710"/>
                    <a:pt x="12422" y="2537"/>
                    <a:pt x="12422" y="2537"/>
                  </a:cubicBezTo>
                  <a:cubicBezTo>
                    <a:pt x="12422" y="2537"/>
                    <a:pt x="14253" y="347"/>
                    <a:pt x="13271" y="234"/>
                  </a:cubicBezTo>
                  <a:cubicBezTo>
                    <a:pt x="13246" y="231"/>
                    <a:pt x="13220" y="229"/>
                    <a:pt x="13194" y="229"/>
                  </a:cubicBezTo>
                  <a:cubicBezTo>
                    <a:pt x="12219" y="229"/>
                    <a:pt x="10591" y="2216"/>
                    <a:pt x="10591" y="2216"/>
                  </a:cubicBezTo>
                  <a:cubicBezTo>
                    <a:pt x="10591" y="2216"/>
                    <a:pt x="10623" y="0"/>
                    <a:pt x="9729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8" name="Google Shape;1308;p43">
              <a:extLst>
                <a:ext uri="{FF2B5EF4-FFF2-40B4-BE49-F238E27FC236}">
                  <a16:creationId xmlns:a16="http://schemas.microsoft.com/office/drawing/2014/main" id="{27990B15-81BB-43B0-A7EB-D3991CE04FA0}"/>
                </a:ext>
              </a:extLst>
            </p:cNvPr>
            <p:cNvSpPr/>
            <p:nvPr/>
          </p:nvSpPr>
          <p:spPr>
            <a:xfrm>
              <a:off x="8474700" y="3073866"/>
              <a:ext cx="34475" cy="42500"/>
            </a:xfrm>
            <a:custGeom>
              <a:avLst/>
              <a:gdLst/>
              <a:ahLst/>
              <a:cxnLst/>
              <a:rect l="l" t="t" r="r" b="b"/>
              <a:pathLst>
                <a:path w="1379" h="1700" extrusionOk="0">
                  <a:moveTo>
                    <a:pt x="1077" y="0"/>
                  </a:moveTo>
                  <a:lnTo>
                    <a:pt x="1" y="1699"/>
                  </a:lnTo>
                  <a:cubicBezTo>
                    <a:pt x="831" y="1624"/>
                    <a:pt x="1379" y="774"/>
                    <a:pt x="1077" y="0"/>
                  </a:cubicBezTo>
                  <a:close/>
                </a:path>
              </a:pathLst>
            </a:custGeom>
            <a:solidFill>
              <a:srgbClr val="FFD9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9" name="Google Shape;1309;p43">
              <a:extLst>
                <a:ext uri="{FF2B5EF4-FFF2-40B4-BE49-F238E27FC236}">
                  <a16:creationId xmlns:a16="http://schemas.microsoft.com/office/drawing/2014/main" id="{B39BAB5B-F8F8-4CA3-BB31-3626796273B8}"/>
                </a:ext>
              </a:extLst>
            </p:cNvPr>
            <p:cNvSpPr/>
            <p:nvPr/>
          </p:nvSpPr>
          <p:spPr>
            <a:xfrm>
              <a:off x="8474700" y="3073866"/>
              <a:ext cx="32125" cy="43325"/>
            </a:xfrm>
            <a:custGeom>
              <a:avLst/>
              <a:gdLst/>
              <a:ahLst/>
              <a:cxnLst/>
              <a:rect l="l" t="t" r="r" b="b"/>
              <a:pathLst>
                <a:path w="1285" h="1733" extrusionOk="0">
                  <a:moveTo>
                    <a:pt x="1077" y="0"/>
                  </a:moveTo>
                  <a:lnTo>
                    <a:pt x="1095" y="95"/>
                  </a:lnTo>
                  <a:cubicBezTo>
                    <a:pt x="1095" y="170"/>
                    <a:pt x="1077" y="265"/>
                    <a:pt x="1077" y="359"/>
                  </a:cubicBezTo>
                  <a:cubicBezTo>
                    <a:pt x="1058" y="397"/>
                    <a:pt x="1058" y="453"/>
                    <a:pt x="1039" y="510"/>
                  </a:cubicBezTo>
                  <a:cubicBezTo>
                    <a:pt x="1039" y="567"/>
                    <a:pt x="1001" y="623"/>
                    <a:pt x="1001" y="680"/>
                  </a:cubicBezTo>
                  <a:cubicBezTo>
                    <a:pt x="982" y="737"/>
                    <a:pt x="944" y="793"/>
                    <a:pt x="926" y="850"/>
                  </a:cubicBezTo>
                  <a:cubicBezTo>
                    <a:pt x="869" y="963"/>
                    <a:pt x="793" y="1076"/>
                    <a:pt x="718" y="1171"/>
                  </a:cubicBezTo>
                  <a:cubicBezTo>
                    <a:pt x="680" y="1209"/>
                    <a:pt x="642" y="1265"/>
                    <a:pt x="586" y="1303"/>
                  </a:cubicBezTo>
                  <a:cubicBezTo>
                    <a:pt x="548" y="1341"/>
                    <a:pt x="510" y="1378"/>
                    <a:pt x="454" y="1416"/>
                  </a:cubicBezTo>
                  <a:cubicBezTo>
                    <a:pt x="416" y="1454"/>
                    <a:pt x="378" y="1492"/>
                    <a:pt x="321" y="1511"/>
                  </a:cubicBezTo>
                  <a:cubicBezTo>
                    <a:pt x="246" y="1567"/>
                    <a:pt x="170" y="1605"/>
                    <a:pt x="95" y="1643"/>
                  </a:cubicBezTo>
                  <a:lnTo>
                    <a:pt x="1" y="1699"/>
                  </a:lnTo>
                  <a:lnTo>
                    <a:pt x="114" y="1718"/>
                  </a:lnTo>
                  <a:cubicBezTo>
                    <a:pt x="161" y="1728"/>
                    <a:pt x="208" y="1732"/>
                    <a:pt x="255" y="1732"/>
                  </a:cubicBezTo>
                  <a:cubicBezTo>
                    <a:pt x="303" y="1732"/>
                    <a:pt x="350" y="1728"/>
                    <a:pt x="397" y="1718"/>
                  </a:cubicBezTo>
                  <a:cubicBezTo>
                    <a:pt x="472" y="1699"/>
                    <a:pt x="529" y="1680"/>
                    <a:pt x="586" y="1662"/>
                  </a:cubicBezTo>
                  <a:cubicBezTo>
                    <a:pt x="661" y="1624"/>
                    <a:pt x="718" y="1605"/>
                    <a:pt x="775" y="1548"/>
                  </a:cubicBezTo>
                  <a:cubicBezTo>
                    <a:pt x="850" y="1511"/>
                    <a:pt x="907" y="1454"/>
                    <a:pt x="963" y="1397"/>
                  </a:cubicBezTo>
                  <a:cubicBezTo>
                    <a:pt x="1077" y="1284"/>
                    <a:pt x="1171" y="1152"/>
                    <a:pt x="1228" y="982"/>
                  </a:cubicBezTo>
                  <a:cubicBezTo>
                    <a:pt x="1246" y="907"/>
                    <a:pt x="1265" y="831"/>
                    <a:pt x="1284" y="755"/>
                  </a:cubicBezTo>
                  <a:cubicBezTo>
                    <a:pt x="1284" y="680"/>
                    <a:pt x="1284" y="604"/>
                    <a:pt x="1284" y="529"/>
                  </a:cubicBezTo>
                  <a:cubicBezTo>
                    <a:pt x="1284" y="472"/>
                    <a:pt x="1265" y="397"/>
                    <a:pt x="1246" y="340"/>
                  </a:cubicBezTo>
                  <a:cubicBezTo>
                    <a:pt x="1228" y="246"/>
                    <a:pt x="1190" y="170"/>
                    <a:pt x="1152" y="76"/>
                  </a:cubicBezTo>
                  <a:cubicBezTo>
                    <a:pt x="1114" y="19"/>
                    <a:pt x="1077" y="0"/>
                    <a:pt x="1077" y="0"/>
                  </a:cubicBezTo>
                  <a:close/>
                </a:path>
              </a:pathLst>
            </a:custGeom>
            <a:solidFill>
              <a:srgbClr val="DD9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0" name="Google Shape;1310;p43">
              <a:extLst>
                <a:ext uri="{FF2B5EF4-FFF2-40B4-BE49-F238E27FC236}">
                  <a16:creationId xmlns:a16="http://schemas.microsoft.com/office/drawing/2014/main" id="{68DD9372-9C73-4EC0-A738-2819A459DA80}"/>
                </a:ext>
              </a:extLst>
            </p:cNvPr>
            <p:cNvSpPr/>
            <p:nvPr/>
          </p:nvSpPr>
          <p:spPr>
            <a:xfrm>
              <a:off x="7764000" y="2754566"/>
              <a:ext cx="194925" cy="210775"/>
            </a:xfrm>
            <a:custGeom>
              <a:avLst/>
              <a:gdLst/>
              <a:ahLst/>
              <a:cxnLst/>
              <a:rect l="l" t="t" r="r" b="b"/>
              <a:pathLst>
                <a:path w="7797" h="8431" extrusionOk="0">
                  <a:moveTo>
                    <a:pt x="5595" y="0"/>
                  </a:moveTo>
                  <a:cubicBezTo>
                    <a:pt x="4587" y="0"/>
                    <a:pt x="3401" y="259"/>
                    <a:pt x="2417" y="1201"/>
                  </a:cubicBezTo>
                  <a:cubicBezTo>
                    <a:pt x="227" y="3277"/>
                    <a:pt x="0" y="7015"/>
                    <a:pt x="0" y="7015"/>
                  </a:cubicBezTo>
                  <a:lnTo>
                    <a:pt x="2549" y="8431"/>
                  </a:lnTo>
                  <a:cubicBezTo>
                    <a:pt x="2549" y="8431"/>
                    <a:pt x="2926" y="5033"/>
                    <a:pt x="4002" y="4391"/>
                  </a:cubicBezTo>
                  <a:cubicBezTo>
                    <a:pt x="4386" y="4165"/>
                    <a:pt x="4940" y="4093"/>
                    <a:pt x="5491" y="4093"/>
                  </a:cubicBezTo>
                  <a:cubicBezTo>
                    <a:pt x="6460" y="4093"/>
                    <a:pt x="7419" y="4316"/>
                    <a:pt x="7419" y="4316"/>
                  </a:cubicBezTo>
                  <a:lnTo>
                    <a:pt x="7796" y="389"/>
                  </a:lnTo>
                  <a:cubicBezTo>
                    <a:pt x="7796" y="389"/>
                    <a:pt x="6829" y="0"/>
                    <a:pt x="5595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1" name="Google Shape;1311;p43">
              <a:extLst>
                <a:ext uri="{FF2B5EF4-FFF2-40B4-BE49-F238E27FC236}">
                  <a16:creationId xmlns:a16="http://schemas.microsoft.com/office/drawing/2014/main" id="{D61EC817-A509-4687-B128-BDBA653D4233}"/>
                </a:ext>
              </a:extLst>
            </p:cNvPr>
            <p:cNvSpPr/>
            <p:nvPr/>
          </p:nvSpPr>
          <p:spPr>
            <a:xfrm>
              <a:off x="7818200" y="2689566"/>
              <a:ext cx="455500" cy="331825"/>
            </a:xfrm>
            <a:custGeom>
              <a:avLst/>
              <a:gdLst/>
              <a:ahLst/>
              <a:cxnLst/>
              <a:rect l="l" t="t" r="r" b="b"/>
              <a:pathLst>
                <a:path w="18220" h="13273" extrusionOk="0">
                  <a:moveTo>
                    <a:pt x="11289" y="0"/>
                  </a:moveTo>
                  <a:cubicBezTo>
                    <a:pt x="8528" y="0"/>
                    <a:pt x="5061" y="711"/>
                    <a:pt x="2986" y="4481"/>
                  </a:cubicBezTo>
                  <a:cubicBezTo>
                    <a:pt x="0" y="9851"/>
                    <a:pt x="3036" y="13272"/>
                    <a:pt x="5677" y="13272"/>
                  </a:cubicBezTo>
                  <a:cubicBezTo>
                    <a:pt x="5775" y="13272"/>
                    <a:pt x="5872" y="13268"/>
                    <a:pt x="5968" y="13258"/>
                  </a:cubicBezTo>
                  <a:cubicBezTo>
                    <a:pt x="8668" y="12994"/>
                    <a:pt x="18219" y="9691"/>
                    <a:pt x="16539" y="3933"/>
                  </a:cubicBezTo>
                  <a:cubicBezTo>
                    <a:pt x="16539" y="3933"/>
                    <a:pt x="16917" y="422"/>
                    <a:pt x="14557" y="233"/>
                  </a:cubicBezTo>
                  <a:cubicBezTo>
                    <a:pt x="13789" y="166"/>
                    <a:pt x="12621" y="0"/>
                    <a:pt x="11289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2" name="Google Shape;1312;p43">
              <a:extLst>
                <a:ext uri="{FF2B5EF4-FFF2-40B4-BE49-F238E27FC236}">
                  <a16:creationId xmlns:a16="http://schemas.microsoft.com/office/drawing/2014/main" id="{6936279F-2460-4440-BF6B-CF136209B4EC}"/>
                </a:ext>
              </a:extLst>
            </p:cNvPr>
            <p:cNvSpPr/>
            <p:nvPr/>
          </p:nvSpPr>
          <p:spPr>
            <a:xfrm>
              <a:off x="7856025" y="2745416"/>
              <a:ext cx="450225" cy="464000"/>
            </a:xfrm>
            <a:custGeom>
              <a:avLst/>
              <a:gdLst/>
              <a:ahLst/>
              <a:cxnLst/>
              <a:rect l="l" t="t" r="r" b="b"/>
              <a:pathLst>
                <a:path w="18009" h="18560" extrusionOk="0">
                  <a:moveTo>
                    <a:pt x="4002" y="0"/>
                  </a:moveTo>
                  <a:cubicBezTo>
                    <a:pt x="4002" y="0"/>
                    <a:pt x="2681" y="3530"/>
                    <a:pt x="2398" y="4870"/>
                  </a:cubicBezTo>
                  <a:cubicBezTo>
                    <a:pt x="2398" y="4870"/>
                    <a:pt x="4946" y="5512"/>
                    <a:pt x="5380" y="5626"/>
                  </a:cubicBezTo>
                  <a:cubicBezTo>
                    <a:pt x="5380" y="5626"/>
                    <a:pt x="1831" y="7815"/>
                    <a:pt x="906" y="8721"/>
                  </a:cubicBezTo>
                  <a:cubicBezTo>
                    <a:pt x="0" y="9646"/>
                    <a:pt x="1586" y="17518"/>
                    <a:pt x="2700" y="18481"/>
                  </a:cubicBezTo>
                  <a:cubicBezTo>
                    <a:pt x="2760" y="18534"/>
                    <a:pt x="2841" y="18559"/>
                    <a:pt x="2938" y="18559"/>
                  </a:cubicBezTo>
                  <a:cubicBezTo>
                    <a:pt x="4589" y="18559"/>
                    <a:pt x="11156" y="11251"/>
                    <a:pt x="11156" y="11251"/>
                  </a:cubicBezTo>
                  <a:cubicBezTo>
                    <a:pt x="11156" y="11251"/>
                    <a:pt x="12365" y="15328"/>
                    <a:pt x="13969" y="16914"/>
                  </a:cubicBezTo>
                  <a:cubicBezTo>
                    <a:pt x="13969" y="16914"/>
                    <a:pt x="17631" y="13516"/>
                    <a:pt x="18009" y="12383"/>
                  </a:cubicBezTo>
                  <a:cubicBezTo>
                    <a:pt x="18009" y="12383"/>
                    <a:pt x="15366" y="9911"/>
                    <a:pt x="14611" y="8061"/>
                  </a:cubicBezTo>
                  <a:cubicBezTo>
                    <a:pt x="13875" y="6192"/>
                    <a:pt x="13818" y="5550"/>
                    <a:pt x="12025" y="3851"/>
                  </a:cubicBezTo>
                  <a:cubicBezTo>
                    <a:pt x="12025" y="3851"/>
                    <a:pt x="6815" y="548"/>
                    <a:pt x="4002" y="0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3" name="Google Shape;1313;p43">
              <a:extLst>
                <a:ext uri="{FF2B5EF4-FFF2-40B4-BE49-F238E27FC236}">
                  <a16:creationId xmlns:a16="http://schemas.microsoft.com/office/drawing/2014/main" id="{1A53FACB-7E73-4AAA-B771-FF7555564526}"/>
                </a:ext>
              </a:extLst>
            </p:cNvPr>
            <p:cNvSpPr/>
            <p:nvPr/>
          </p:nvSpPr>
          <p:spPr>
            <a:xfrm>
              <a:off x="7940375" y="2816191"/>
              <a:ext cx="208725" cy="106625"/>
            </a:xfrm>
            <a:custGeom>
              <a:avLst/>
              <a:gdLst/>
              <a:ahLst/>
              <a:cxnLst/>
              <a:rect l="l" t="t" r="r" b="b"/>
              <a:pathLst>
                <a:path w="8349" h="4265" extrusionOk="0">
                  <a:moveTo>
                    <a:pt x="6933" y="1"/>
                  </a:moveTo>
                  <a:cubicBezTo>
                    <a:pt x="6933" y="1"/>
                    <a:pt x="4894" y="1851"/>
                    <a:pt x="855" y="3512"/>
                  </a:cubicBezTo>
                  <a:lnTo>
                    <a:pt x="43" y="4040"/>
                  </a:lnTo>
                  <a:cubicBezTo>
                    <a:pt x="41" y="4040"/>
                    <a:pt x="39" y="4040"/>
                    <a:pt x="38" y="4040"/>
                  </a:cubicBezTo>
                  <a:cubicBezTo>
                    <a:pt x="0" y="4040"/>
                    <a:pt x="394" y="4265"/>
                    <a:pt x="1209" y="4265"/>
                  </a:cubicBezTo>
                  <a:cubicBezTo>
                    <a:pt x="2518" y="4265"/>
                    <a:pt x="4912" y="3685"/>
                    <a:pt x="8349" y="661"/>
                  </a:cubicBezTo>
                  <a:lnTo>
                    <a:pt x="6933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4" name="Google Shape;1314;p43">
              <a:extLst>
                <a:ext uri="{FF2B5EF4-FFF2-40B4-BE49-F238E27FC236}">
                  <a16:creationId xmlns:a16="http://schemas.microsoft.com/office/drawing/2014/main" id="{E8BDEF5E-D382-4EB5-A6B7-6FA01DBBA6F6}"/>
                </a:ext>
              </a:extLst>
            </p:cNvPr>
            <p:cNvSpPr/>
            <p:nvPr/>
          </p:nvSpPr>
          <p:spPr>
            <a:xfrm>
              <a:off x="8093400" y="2921916"/>
              <a:ext cx="133100" cy="149150"/>
            </a:xfrm>
            <a:custGeom>
              <a:avLst/>
              <a:gdLst/>
              <a:ahLst/>
              <a:cxnLst/>
              <a:rect l="l" t="t" r="r" b="b"/>
              <a:pathLst>
                <a:path w="5324" h="5966" extrusionOk="0">
                  <a:moveTo>
                    <a:pt x="4719" y="0"/>
                  </a:moveTo>
                  <a:cubicBezTo>
                    <a:pt x="4719" y="0"/>
                    <a:pt x="1888" y="4040"/>
                    <a:pt x="0" y="5965"/>
                  </a:cubicBezTo>
                  <a:cubicBezTo>
                    <a:pt x="0" y="5965"/>
                    <a:pt x="2983" y="5550"/>
                    <a:pt x="5116" y="1001"/>
                  </a:cubicBezTo>
                  <a:cubicBezTo>
                    <a:pt x="5116" y="1001"/>
                    <a:pt x="5323" y="472"/>
                    <a:pt x="4719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5" name="Google Shape;1315;p43">
              <a:extLst>
                <a:ext uri="{FF2B5EF4-FFF2-40B4-BE49-F238E27FC236}">
                  <a16:creationId xmlns:a16="http://schemas.microsoft.com/office/drawing/2014/main" id="{F1B650DD-F99E-422E-A6DB-F5DA2614FE2C}"/>
                </a:ext>
              </a:extLst>
            </p:cNvPr>
            <p:cNvSpPr/>
            <p:nvPr/>
          </p:nvSpPr>
          <p:spPr>
            <a:xfrm>
              <a:off x="7908975" y="2287916"/>
              <a:ext cx="537425" cy="303450"/>
            </a:xfrm>
            <a:custGeom>
              <a:avLst/>
              <a:gdLst/>
              <a:ahLst/>
              <a:cxnLst/>
              <a:rect l="l" t="t" r="r" b="b"/>
              <a:pathLst>
                <a:path w="21497" h="12138" extrusionOk="0">
                  <a:moveTo>
                    <a:pt x="16450" y="1"/>
                  </a:moveTo>
                  <a:cubicBezTo>
                    <a:pt x="13827" y="1"/>
                    <a:pt x="11578" y="2523"/>
                    <a:pt x="11190" y="2803"/>
                  </a:cubicBezTo>
                  <a:cubicBezTo>
                    <a:pt x="10879" y="3039"/>
                    <a:pt x="9274" y="3324"/>
                    <a:pt x="8032" y="3324"/>
                  </a:cubicBezTo>
                  <a:cubicBezTo>
                    <a:pt x="7388" y="3324"/>
                    <a:pt x="6841" y="3248"/>
                    <a:pt x="6622" y="3048"/>
                  </a:cubicBezTo>
                  <a:cubicBezTo>
                    <a:pt x="6031" y="2492"/>
                    <a:pt x="5392" y="1071"/>
                    <a:pt x="4616" y="1071"/>
                  </a:cubicBezTo>
                  <a:cubicBezTo>
                    <a:pt x="4550" y="1071"/>
                    <a:pt x="4482" y="1081"/>
                    <a:pt x="4414" y="1104"/>
                  </a:cubicBezTo>
                  <a:cubicBezTo>
                    <a:pt x="3545" y="1387"/>
                    <a:pt x="3866" y="3614"/>
                    <a:pt x="4961" y="4766"/>
                  </a:cubicBezTo>
                  <a:cubicBezTo>
                    <a:pt x="4961" y="4766"/>
                    <a:pt x="940" y="5068"/>
                    <a:pt x="431" y="6936"/>
                  </a:cubicBezTo>
                  <a:cubicBezTo>
                    <a:pt x="0" y="8515"/>
                    <a:pt x="3302" y="10876"/>
                    <a:pt x="6704" y="10876"/>
                  </a:cubicBezTo>
                  <a:cubicBezTo>
                    <a:pt x="7329" y="10876"/>
                    <a:pt x="7957" y="10796"/>
                    <a:pt x="8567" y="10617"/>
                  </a:cubicBezTo>
                  <a:lnTo>
                    <a:pt x="8567" y="10617"/>
                  </a:lnTo>
                  <a:cubicBezTo>
                    <a:pt x="8566" y="10618"/>
                    <a:pt x="7375" y="12137"/>
                    <a:pt x="10047" y="12137"/>
                  </a:cubicBezTo>
                  <a:cubicBezTo>
                    <a:pt x="10168" y="12137"/>
                    <a:pt x="10297" y="12134"/>
                    <a:pt x="10435" y="12128"/>
                  </a:cubicBezTo>
                  <a:cubicBezTo>
                    <a:pt x="13588" y="11977"/>
                    <a:pt x="19232" y="9995"/>
                    <a:pt x="20553" y="7654"/>
                  </a:cubicBezTo>
                  <a:cubicBezTo>
                    <a:pt x="20553" y="7654"/>
                    <a:pt x="21497" y="2029"/>
                    <a:pt x="18194" y="405"/>
                  </a:cubicBezTo>
                  <a:cubicBezTo>
                    <a:pt x="17605" y="119"/>
                    <a:pt x="17018" y="1"/>
                    <a:pt x="16450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6" name="Google Shape;1316;p43">
              <a:extLst>
                <a:ext uri="{FF2B5EF4-FFF2-40B4-BE49-F238E27FC236}">
                  <a16:creationId xmlns:a16="http://schemas.microsoft.com/office/drawing/2014/main" id="{71F511C2-E526-4783-8F7A-5023CA577C03}"/>
                </a:ext>
              </a:extLst>
            </p:cNvPr>
            <p:cNvSpPr/>
            <p:nvPr/>
          </p:nvSpPr>
          <p:spPr>
            <a:xfrm>
              <a:off x="8271300" y="2407941"/>
              <a:ext cx="105275" cy="66625"/>
            </a:xfrm>
            <a:custGeom>
              <a:avLst/>
              <a:gdLst/>
              <a:ahLst/>
              <a:cxnLst/>
              <a:rect l="l" t="t" r="r" b="b"/>
              <a:pathLst>
                <a:path w="4211" h="2665" extrusionOk="0">
                  <a:moveTo>
                    <a:pt x="2093" y="0"/>
                  </a:moveTo>
                  <a:cubicBezTo>
                    <a:pt x="2057" y="0"/>
                    <a:pt x="2020" y="1"/>
                    <a:pt x="1983" y="2"/>
                  </a:cubicBezTo>
                  <a:cubicBezTo>
                    <a:pt x="1" y="59"/>
                    <a:pt x="114" y="2664"/>
                    <a:pt x="114" y="2664"/>
                  </a:cubicBezTo>
                  <a:lnTo>
                    <a:pt x="4210" y="1890"/>
                  </a:lnTo>
                  <a:cubicBezTo>
                    <a:pt x="4210" y="1890"/>
                    <a:pt x="3974" y="0"/>
                    <a:pt x="2093" y="0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7" name="Google Shape;1317;p43">
              <a:extLst>
                <a:ext uri="{FF2B5EF4-FFF2-40B4-BE49-F238E27FC236}">
                  <a16:creationId xmlns:a16="http://schemas.microsoft.com/office/drawing/2014/main" id="{BCC37DE6-B696-4C20-9300-EB7DBC2758CF}"/>
                </a:ext>
              </a:extLst>
            </p:cNvPr>
            <p:cNvSpPr/>
            <p:nvPr/>
          </p:nvSpPr>
          <p:spPr>
            <a:xfrm>
              <a:off x="8128850" y="2851366"/>
              <a:ext cx="79875" cy="80550"/>
            </a:xfrm>
            <a:custGeom>
              <a:avLst/>
              <a:gdLst/>
              <a:ahLst/>
              <a:cxnLst/>
              <a:rect l="l" t="t" r="r" b="b"/>
              <a:pathLst>
                <a:path w="3195" h="3222" extrusionOk="0">
                  <a:moveTo>
                    <a:pt x="803" y="1"/>
                  </a:moveTo>
                  <a:cubicBezTo>
                    <a:pt x="1" y="1"/>
                    <a:pt x="95" y="1469"/>
                    <a:pt x="1017" y="2614"/>
                  </a:cubicBezTo>
                  <a:cubicBezTo>
                    <a:pt x="1362" y="3048"/>
                    <a:pt x="1695" y="3222"/>
                    <a:pt x="1979" y="3222"/>
                  </a:cubicBezTo>
                  <a:cubicBezTo>
                    <a:pt x="2784" y="3222"/>
                    <a:pt x="3195" y="1823"/>
                    <a:pt x="2358" y="972"/>
                  </a:cubicBezTo>
                  <a:cubicBezTo>
                    <a:pt x="1667" y="276"/>
                    <a:pt x="1151" y="1"/>
                    <a:pt x="803" y="1"/>
                  </a:cubicBezTo>
                  <a:close/>
                </a:path>
              </a:pathLst>
            </a:custGeom>
            <a:solidFill>
              <a:srgbClr val="EFB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8" name="Google Shape;1318;p43">
              <a:extLst>
                <a:ext uri="{FF2B5EF4-FFF2-40B4-BE49-F238E27FC236}">
                  <a16:creationId xmlns:a16="http://schemas.microsoft.com/office/drawing/2014/main" id="{9017F5A9-19DF-4390-9BD8-186546E4FA0F}"/>
                </a:ext>
              </a:extLst>
            </p:cNvPr>
            <p:cNvSpPr/>
            <p:nvPr/>
          </p:nvSpPr>
          <p:spPr>
            <a:xfrm>
              <a:off x="8039125" y="2439091"/>
              <a:ext cx="639475" cy="434225"/>
            </a:xfrm>
            <a:custGeom>
              <a:avLst/>
              <a:gdLst/>
              <a:ahLst/>
              <a:cxnLst/>
              <a:rect l="l" t="t" r="r" b="b"/>
              <a:pathLst>
                <a:path w="25579" h="17369" extrusionOk="0">
                  <a:moveTo>
                    <a:pt x="14738" y="1"/>
                  </a:moveTo>
                  <a:cubicBezTo>
                    <a:pt x="13496" y="1"/>
                    <a:pt x="12135" y="174"/>
                    <a:pt x="10666" y="550"/>
                  </a:cubicBezTo>
                  <a:cubicBezTo>
                    <a:pt x="2926" y="2551"/>
                    <a:pt x="3361" y="8686"/>
                    <a:pt x="3361" y="8686"/>
                  </a:cubicBezTo>
                  <a:lnTo>
                    <a:pt x="2926" y="10384"/>
                  </a:lnTo>
                  <a:cubicBezTo>
                    <a:pt x="2926" y="10384"/>
                    <a:pt x="0" y="11026"/>
                    <a:pt x="170" y="11725"/>
                  </a:cubicBezTo>
                  <a:cubicBezTo>
                    <a:pt x="340" y="12442"/>
                    <a:pt x="2511" y="13046"/>
                    <a:pt x="2511" y="13046"/>
                  </a:cubicBezTo>
                  <a:cubicBezTo>
                    <a:pt x="2511" y="13046"/>
                    <a:pt x="1473" y="14235"/>
                    <a:pt x="2360" y="14726"/>
                  </a:cubicBezTo>
                  <a:cubicBezTo>
                    <a:pt x="2502" y="14804"/>
                    <a:pt x="2674" y="14836"/>
                    <a:pt x="2869" y="14836"/>
                  </a:cubicBezTo>
                  <a:cubicBezTo>
                    <a:pt x="3637" y="14836"/>
                    <a:pt x="4751" y="14352"/>
                    <a:pt x="5669" y="14352"/>
                  </a:cubicBezTo>
                  <a:cubicBezTo>
                    <a:pt x="5980" y="14352"/>
                    <a:pt x="6268" y="14408"/>
                    <a:pt x="6513" y="14556"/>
                  </a:cubicBezTo>
                  <a:cubicBezTo>
                    <a:pt x="7645" y="15255"/>
                    <a:pt x="21331" y="17369"/>
                    <a:pt x="21331" y="17369"/>
                  </a:cubicBezTo>
                  <a:cubicBezTo>
                    <a:pt x="23577" y="17142"/>
                    <a:pt x="25220" y="14613"/>
                    <a:pt x="25408" y="12197"/>
                  </a:cubicBezTo>
                  <a:cubicBezTo>
                    <a:pt x="25578" y="9780"/>
                    <a:pt x="23483" y="7326"/>
                    <a:pt x="23483" y="7326"/>
                  </a:cubicBezTo>
                  <a:cubicBezTo>
                    <a:pt x="23208" y="3180"/>
                    <a:pt x="20055" y="1"/>
                    <a:pt x="14738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9" name="Google Shape;1319;p43">
              <a:extLst>
                <a:ext uri="{FF2B5EF4-FFF2-40B4-BE49-F238E27FC236}">
                  <a16:creationId xmlns:a16="http://schemas.microsoft.com/office/drawing/2014/main" id="{A6558A14-744A-466B-8989-F985BA465B87}"/>
                </a:ext>
              </a:extLst>
            </p:cNvPr>
            <p:cNvSpPr/>
            <p:nvPr/>
          </p:nvSpPr>
          <p:spPr>
            <a:xfrm>
              <a:off x="8091675" y="2610466"/>
              <a:ext cx="493000" cy="425300"/>
            </a:xfrm>
            <a:custGeom>
              <a:avLst/>
              <a:gdLst/>
              <a:ahLst/>
              <a:cxnLst/>
              <a:rect l="l" t="t" r="r" b="b"/>
              <a:pathLst>
                <a:path w="19720" h="17012" extrusionOk="0">
                  <a:moveTo>
                    <a:pt x="2659" y="1"/>
                  </a:moveTo>
                  <a:cubicBezTo>
                    <a:pt x="1653" y="1"/>
                    <a:pt x="476" y="624"/>
                    <a:pt x="277" y="2472"/>
                  </a:cubicBezTo>
                  <a:cubicBezTo>
                    <a:pt x="1" y="4883"/>
                    <a:pt x="1398" y="5108"/>
                    <a:pt x="1929" y="5108"/>
                  </a:cubicBezTo>
                  <a:cubicBezTo>
                    <a:pt x="2051" y="5108"/>
                    <a:pt x="2127" y="5096"/>
                    <a:pt x="2127" y="5096"/>
                  </a:cubicBezTo>
                  <a:lnTo>
                    <a:pt x="2127" y="5096"/>
                  </a:lnTo>
                  <a:cubicBezTo>
                    <a:pt x="1013" y="9702"/>
                    <a:pt x="4241" y="16139"/>
                    <a:pt x="10263" y="16913"/>
                  </a:cubicBezTo>
                  <a:cubicBezTo>
                    <a:pt x="10788" y="16981"/>
                    <a:pt x="11282" y="17012"/>
                    <a:pt x="11746" y="17012"/>
                  </a:cubicBezTo>
                  <a:cubicBezTo>
                    <a:pt x="16599" y="17012"/>
                    <a:pt x="18181" y="13584"/>
                    <a:pt x="18474" y="12326"/>
                  </a:cubicBezTo>
                  <a:cubicBezTo>
                    <a:pt x="18776" y="10929"/>
                    <a:pt x="19720" y="9343"/>
                    <a:pt x="19720" y="9343"/>
                  </a:cubicBezTo>
                  <a:cubicBezTo>
                    <a:pt x="18757" y="7456"/>
                    <a:pt x="19550" y="5398"/>
                    <a:pt x="19588" y="5228"/>
                  </a:cubicBezTo>
                  <a:cubicBezTo>
                    <a:pt x="19592" y="5211"/>
                    <a:pt x="19534" y="5204"/>
                    <a:pt x="19427" y="5204"/>
                  </a:cubicBezTo>
                  <a:cubicBezTo>
                    <a:pt x="19064" y="5204"/>
                    <a:pt x="18136" y="5283"/>
                    <a:pt x="17181" y="5283"/>
                  </a:cubicBezTo>
                  <a:cubicBezTo>
                    <a:pt x="16017" y="5283"/>
                    <a:pt x="14813" y="5165"/>
                    <a:pt x="14548" y="4643"/>
                  </a:cubicBezTo>
                  <a:cubicBezTo>
                    <a:pt x="14000" y="3567"/>
                    <a:pt x="17379" y="2340"/>
                    <a:pt x="17379" y="2340"/>
                  </a:cubicBezTo>
                  <a:lnTo>
                    <a:pt x="17379" y="2340"/>
                  </a:lnTo>
                  <a:cubicBezTo>
                    <a:pt x="16912" y="2440"/>
                    <a:pt x="16444" y="2483"/>
                    <a:pt x="15982" y="2483"/>
                  </a:cubicBezTo>
                  <a:cubicBezTo>
                    <a:pt x="12580" y="2483"/>
                    <a:pt x="9508" y="113"/>
                    <a:pt x="9508" y="113"/>
                  </a:cubicBezTo>
                  <a:cubicBezTo>
                    <a:pt x="9262" y="264"/>
                    <a:pt x="5581" y="2605"/>
                    <a:pt x="5543" y="2642"/>
                  </a:cubicBezTo>
                  <a:cubicBezTo>
                    <a:pt x="5690" y="4994"/>
                    <a:pt x="4350" y="5858"/>
                    <a:pt x="3589" y="5858"/>
                  </a:cubicBezTo>
                  <a:cubicBezTo>
                    <a:pt x="3372" y="5858"/>
                    <a:pt x="3203" y="5788"/>
                    <a:pt x="3127" y="5663"/>
                  </a:cubicBezTo>
                  <a:cubicBezTo>
                    <a:pt x="2806" y="5077"/>
                    <a:pt x="4373" y="2756"/>
                    <a:pt x="4373" y="2756"/>
                  </a:cubicBezTo>
                  <a:cubicBezTo>
                    <a:pt x="4373" y="2756"/>
                    <a:pt x="4637" y="1434"/>
                    <a:pt x="4052" y="566"/>
                  </a:cubicBezTo>
                  <a:cubicBezTo>
                    <a:pt x="3830" y="236"/>
                    <a:pt x="3277" y="1"/>
                    <a:pt x="2659" y="1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0" name="Google Shape;1320;p43">
              <a:extLst>
                <a:ext uri="{FF2B5EF4-FFF2-40B4-BE49-F238E27FC236}">
                  <a16:creationId xmlns:a16="http://schemas.microsoft.com/office/drawing/2014/main" id="{A20172F0-C50A-4805-9B14-51FCDF1503E9}"/>
                </a:ext>
              </a:extLst>
            </p:cNvPr>
            <p:cNvSpPr/>
            <p:nvPr/>
          </p:nvSpPr>
          <p:spPr>
            <a:xfrm>
              <a:off x="8122175" y="2633441"/>
              <a:ext cx="62325" cy="77550"/>
            </a:xfrm>
            <a:custGeom>
              <a:avLst/>
              <a:gdLst/>
              <a:ahLst/>
              <a:cxnLst/>
              <a:rect l="l" t="t" r="r" b="b"/>
              <a:pathLst>
                <a:path w="2493" h="3102" extrusionOk="0">
                  <a:moveTo>
                    <a:pt x="1102" y="1"/>
                  </a:moveTo>
                  <a:cubicBezTo>
                    <a:pt x="1062" y="1"/>
                    <a:pt x="1022" y="2"/>
                    <a:pt x="982" y="5"/>
                  </a:cubicBezTo>
                  <a:cubicBezTo>
                    <a:pt x="888" y="24"/>
                    <a:pt x="775" y="62"/>
                    <a:pt x="661" y="119"/>
                  </a:cubicBezTo>
                  <a:lnTo>
                    <a:pt x="529" y="194"/>
                  </a:lnTo>
                  <a:lnTo>
                    <a:pt x="416" y="289"/>
                  </a:lnTo>
                  <a:cubicBezTo>
                    <a:pt x="171" y="477"/>
                    <a:pt x="20" y="761"/>
                    <a:pt x="1" y="1081"/>
                  </a:cubicBezTo>
                  <a:cubicBezTo>
                    <a:pt x="1" y="1157"/>
                    <a:pt x="1" y="1251"/>
                    <a:pt x="20" y="1327"/>
                  </a:cubicBezTo>
                  <a:cubicBezTo>
                    <a:pt x="1" y="1251"/>
                    <a:pt x="20" y="1176"/>
                    <a:pt x="39" y="1100"/>
                  </a:cubicBezTo>
                  <a:cubicBezTo>
                    <a:pt x="114" y="817"/>
                    <a:pt x="284" y="591"/>
                    <a:pt x="510" y="440"/>
                  </a:cubicBezTo>
                  <a:lnTo>
                    <a:pt x="624" y="364"/>
                  </a:lnTo>
                  <a:lnTo>
                    <a:pt x="737" y="326"/>
                  </a:lnTo>
                  <a:cubicBezTo>
                    <a:pt x="841" y="282"/>
                    <a:pt x="951" y="261"/>
                    <a:pt x="1061" y="261"/>
                  </a:cubicBezTo>
                  <a:cubicBezTo>
                    <a:pt x="1231" y="261"/>
                    <a:pt x="1400" y="310"/>
                    <a:pt x="1549" y="402"/>
                  </a:cubicBezTo>
                  <a:cubicBezTo>
                    <a:pt x="1719" y="496"/>
                    <a:pt x="1870" y="647"/>
                    <a:pt x="1983" y="817"/>
                  </a:cubicBezTo>
                  <a:cubicBezTo>
                    <a:pt x="2077" y="1006"/>
                    <a:pt x="2134" y="1195"/>
                    <a:pt x="2115" y="1402"/>
                  </a:cubicBezTo>
                  <a:cubicBezTo>
                    <a:pt x="2096" y="1629"/>
                    <a:pt x="2039" y="1818"/>
                    <a:pt x="1907" y="1988"/>
                  </a:cubicBezTo>
                  <a:cubicBezTo>
                    <a:pt x="1888" y="2044"/>
                    <a:pt x="1851" y="2082"/>
                    <a:pt x="1832" y="2120"/>
                  </a:cubicBezTo>
                  <a:lnTo>
                    <a:pt x="1719" y="2233"/>
                  </a:lnTo>
                  <a:cubicBezTo>
                    <a:pt x="1681" y="2271"/>
                    <a:pt x="1624" y="2327"/>
                    <a:pt x="1605" y="2327"/>
                  </a:cubicBezTo>
                  <a:cubicBezTo>
                    <a:pt x="1586" y="2346"/>
                    <a:pt x="1568" y="2365"/>
                    <a:pt x="1549" y="2384"/>
                  </a:cubicBezTo>
                  <a:lnTo>
                    <a:pt x="1492" y="2403"/>
                  </a:lnTo>
                  <a:cubicBezTo>
                    <a:pt x="1492" y="2403"/>
                    <a:pt x="1484" y="2411"/>
                    <a:pt x="1478" y="2411"/>
                  </a:cubicBezTo>
                  <a:cubicBezTo>
                    <a:pt x="1475" y="2411"/>
                    <a:pt x="1473" y="2409"/>
                    <a:pt x="1473" y="2403"/>
                  </a:cubicBezTo>
                  <a:lnTo>
                    <a:pt x="1454" y="2384"/>
                  </a:lnTo>
                  <a:lnTo>
                    <a:pt x="1416" y="2365"/>
                  </a:lnTo>
                  <a:cubicBezTo>
                    <a:pt x="1341" y="2271"/>
                    <a:pt x="1247" y="2195"/>
                    <a:pt x="1133" y="2157"/>
                  </a:cubicBezTo>
                  <a:cubicBezTo>
                    <a:pt x="990" y="2079"/>
                    <a:pt x="838" y="2037"/>
                    <a:pt x="689" y="2037"/>
                  </a:cubicBezTo>
                  <a:cubicBezTo>
                    <a:pt x="622" y="2037"/>
                    <a:pt x="556" y="2046"/>
                    <a:pt x="492" y="2063"/>
                  </a:cubicBezTo>
                  <a:cubicBezTo>
                    <a:pt x="435" y="2063"/>
                    <a:pt x="397" y="2082"/>
                    <a:pt x="359" y="2101"/>
                  </a:cubicBezTo>
                  <a:lnTo>
                    <a:pt x="265" y="2120"/>
                  </a:lnTo>
                  <a:lnTo>
                    <a:pt x="246" y="2120"/>
                  </a:lnTo>
                  <a:cubicBezTo>
                    <a:pt x="246" y="2120"/>
                    <a:pt x="246" y="2139"/>
                    <a:pt x="246" y="2139"/>
                  </a:cubicBezTo>
                  <a:lnTo>
                    <a:pt x="227" y="2195"/>
                  </a:lnTo>
                  <a:cubicBezTo>
                    <a:pt x="190" y="2233"/>
                    <a:pt x="190" y="2271"/>
                    <a:pt x="171" y="2327"/>
                  </a:cubicBezTo>
                  <a:cubicBezTo>
                    <a:pt x="171" y="2365"/>
                    <a:pt x="152" y="2403"/>
                    <a:pt x="152" y="2459"/>
                  </a:cubicBezTo>
                  <a:cubicBezTo>
                    <a:pt x="133" y="2705"/>
                    <a:pt x="246" y="2950"/>
                    <a:pt x="454" y="3101"/>
                  </a:cubicBezTo>
                  <a:cubicBezTo>
                    <a:pt x="378" y="3026"/>
                    <a:pt x="322" y="2931"/>
                    <a:pt x="303" y="2818"/>
                  </a:cubicBezTo>
                  <a:cubicBezTo>
                    <a:pt x="265" y="2705"/>
                    <a:pt x="265" y="2592"/>
                    <a:pt x="284" y="2459"/>
                  </a:cubicBezTo>
                  <a:cubicBezTo>
                    <a:pt x="303" y="2403"/>
                    <a:pt x="322" y="2346"/>
                    <a:pt x="359" y="2290"/>
                  </a:cubicBezTo>
                  <a:cubicBezTo>
                    <a:pt x="359" y="2271"/>
                    <a:pt x="378" y="2271"/>
                    <a:pt x="416" y="2271"/>
                  </a:cubicBezTo>
                  <a:cubicBezTo>
                    <a:pt x="454" y="2252"/>
                    <a:pt x="492" y="2252"/>
                    <a:pt x="529" y="2252"/>
                  </a:cubicBezTo>
                  <a:cubicBezTo>
                    <a:pt x="552" y="2249"/>
                    <a:pt x="574" y="2248"/>
                    <a:pt x="596" y="2248"/>
                  </a:cubicBezTo>
                  <a:cubicBezTo>
                    <a:pt x="744" y="2248"/>
                    <a:pt x="889" y="2299"/>
                    <a:pt x="1020" y="2365"/>
                  </a:cubicBezTo>
                  <a:cubicBezTo>
                    <a:pt x="1096" y="2422"/>
                    <a:pt x="1152" y="2478"/>
                    <a:pt x="1228" y="2554"/>
                  </a:cubicBezTo>
                  <a:cubicBezTo>
                    <a:pt x="1228" y="2554"/>
                    <a:pt x="1247" y="2554"/>
                    <a:pt x="1247" y="2573"/>
                  </a:cubicBezTo>
                  <a:lnTo>
                    <a:pt x="1284" y="2629"/>
                  </a:lnTo>
                  <a:lnTo>
                    <a:pt x="1360" y="2743"/>
                  </a:lnTo>
                  <a:lnTo>
                    <a:pt x="1379" y="2780"/>
                  </a:lnTo>
                  <a:cubicBezTo>
                    <a:pt x="1398" y="2799"/>
                    <a:pt x="1398" y="2799"/>
                    <a:pt x="1398" y="2799"/>
                  </a:cubicBezTo>
                  <a:lnTo>
                    <a:pt x="1473" y="2761"/>
                  </a:lnTo>
                  <a:lnTo>
                    <a:pt x="1624" y="2686"/>
                  </a:lnTo>
                  <a:cubicBezTo>
                    <a:pt x="1870" y="2573"/>
                    <a:pt x="2058" y="2403"/>
                    <a:pt x="2209" y="2176"/>
                  </a:cubicBezTo>
                  <a:cubicBezTo>
                    <a:pt x="2360" y="1950"/>
                    <a:pt x="2455" y="1704"/>
                    <a:pt x="2474" y="1421"/>
                  </a:cubicBezTo>
                  <a:cubicBezTo>
                    <a:pt x="2492" y="1157"/>
                    <a:pt x="2417" y="874"/>
                    <a:pt x="2266" y="647"/>
                  </a:cubicBezTo>
                  <a:cubicBezTo>
                    <a:pt x="2134" y="421"/>
                    <a:pt x="1926" y="251"/>
                    <a:pt x="1700" y="138"/>
                  </a:cubicBezTo>
                  <a:cubicBezTo>
                    <a:pt x="1510" y="43"/>
                    <a:pt x="1307" y="1"/>
                    <a:pt x="1102" y="1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1" name="Google Shape;1321;p43">
              <a:extLst>
                <a:ext uri="{FF2B5EF4-FFF2-40B4-BE49-F238E27FC236}">
                  <a16:creationId xmlns:a16="http://schemas.microsoft.com/office/drawing/2014/main" id="{A7A45A74-B73A-40E7-A9BF-B70BC4A59DCC}"/>
                </a:ext>
              </a:extLst>
            </p:cNvPr>
            <p:cNvSpPr/>
            <p:nvPr/>
          </p:nvSpPr>
          <p:spPr>
            <a:xfrm>
              <a:off x="8209025" y="2792591"/>
              <a:ext cx="206250" cy="180500"/>
            </a:xfrm>
            <a:custGeom>
              <a:avLst/>
              <a:gdLst/>
              <a:ahLst/>
              <a:cxnLst/>
              <a:rect l="l" t="t" r="r" b="b"/>
              <a:pathLst>
                <a:path w="8250" h="7220" extrusionOk="0">
                  <a:moveTo>
                    <a:pt x="2473" y="1"/>
                  </a:moveTo>
                  <a:cubicBezTo>
                    <a:pt x="2473" y="1"/>
                    <a:pt x="0" y="4041"/>
                    <a:pt x="2379" y="6438"/>
                  </a:cubicBezTo>
                  <a:cubicBezTo>
                    <a:pt x="2950" y="7009"/>
                    <a:pt x="3627" y="7220"/>
                    <a:pt x="4315" y="7220"/>
                  </a:cubicBezTo>
                  <a:cubicBezTo>
                    <a:pt x="6240" y="7220"/>
                    <a:pt x="8249" y="5570"/>
                    <a:pt x="8249" y="5570"/>
                  </a:cubicBezTo>
                  <a:cubicBezTo>
                    <a:pt x="8004" y="5324"/>
                    <a:pt x="4153" y="2530"/>
                    <a:pt x="2473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2" name="Google Shape;1322;p43">
              <a:extLst>
                <a:ext uri="{FF2B5EF4-FFF2-40B4-BE49-F238E27FC236}">
                  <a16:creationId xmlns:a16="http://schemas.microsoft.com/office/drawing/2014/main" id="{F42F9670-6007-42E9-99FB-B936A261D0CC}"/>
                </a:ext>
              </a:extLst>
            </p:cNvPr>
            <p:cNvSpPr/>
            <p:nvPr/>
          </p:nvSpPr>
          <p:spPr>
            <a:xfrm>
              <a:off x="8235675" y="2844041"/>
              <a:ext cx="61850" cy="123675"/>
            </a:xfrm>
            <a:custGeom>
              <a:avLst/>
              <a:gdLst/>
              <a:ahLst/>
              <a:cxnLst/>
              <a:rect l="l" t="t" r="r" b="b"/>
              <a:pathLst>
                <a:path w="2474" h="4947" extrusionOk="0">
                  <a:moveTo>
                    <a:pt x="492" y="0"/>
                  </a:moveTo>
                  <a:cubicBezTo>
                    <a:pt x="114" y="1341"/>
                    <a:pt x="1" y="3096"/>
                    <a:pt x="1266" y="4380"/>
                  </a:cubicBezTo>
                  <a:cubicBezTo>
                    <a:pt x="1511" y="4625"/>
                    <a:pt x="1794" y="4814"/>
                    <a:pt x="2096" y="4946"/>
                  </a:cubicBezTo>
                  <a:cubicBezTo>
                    <a:pt x="2455" y="4040"/>
                    <a:pt x="2474" y="3021"/>
                    <a:pt x="2172" y="2096"/>
                  </a:cubicBezTo>
                  <a:cubicBezTo>
                    <a:pt x="1851" y="1227"/>
                    <a:pt x="1266" y="491"/>
                    <a:pt x="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3" name="Google Shape;1323;p43">
              <a:extLst>
                <a:ext uri="{FF2B5EF4-FFF2-40B4-BE49-F238E27FC236}">
                  <a16:creationId xmlns:a16="http://schemas.microsoft.com/office/drawing/2014/main" id="{12E46495-D0C1-4145-8A0A-6B80B947CD6B}"/>
                </a:ext>
              </a:extLst>
            </p:cNvPr>
            <p:cNvSpPr/>
            <p:nvPr/>
          </p:nvSpPr>
          <p:spPr>
            <a:xfrm>
              <a:off x="8396375" y="2841216"/>
              <a:ext cx="56175" cy="47900"/>
            </a:xfrm>
            <a:custGeom>
              <a:avLst/>
              <a:gdLst/>
              <a:ahLst/>
              <a:cxnLst/>
              <a:rect l="l" t="t" r="r" b="b"/>
              <a:pathLst>
                <a:path w="2247" h="1916" extrusionOk="0">
                  <a:moveTo>
                    <a:pt x="1793" y="0"/>
                  </a:moveTo>
                  <a:lnTo>
                    <a:pt x="0" y="1435"/>
                  </a:lnTo>
                  <a:cubicBezTo>
                    <a:pt x="357" y="1784"/>
                    <a:pt x="720" y="1916"/>
                    <a:pt x="1041" y="1916"/>
                  </a:cubicBezTo>
                  <a:cubicBezTo>
                    <a:pt x="1485" y="1916"/>
                    <a:pt x="1848" y="1663"/>
                    <a:pt x="2001" y="1378"/>
                  </a:cubicBezTo>
                  <a:cubicBezTo>
                    <a:pt x="2246" y="887"/>
                    <a:pt x="1793" y="0"/>
                    <a:pt x="1793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4" name="Google Shape;1324;p43">
              <a:extLst>
                <a:ext uri="{FF2B5EF4-FFF2-40B4-BE49-F238E27FC236}">
                  <a16:creationId xmlns:a16="http://schemas.microsoft.com/office/drawing/2014/main" id="{C2778817-3FD6-4838-A7ED-78FA9829F27E}"/>
                </a:ext>
              </a:extLst>
            </p:cNvPr>
            <p:cNvSpPr/>
            <p:nvPr/>
          </p:nvSpPr>
          <p:spPr>
            <a:xfrm>
              <a:off x="8396375" y="2841216"/>
              <a:ext cx="55700" cy="51650"/>
            </a:xfrm>
            <a:custGeom>
              <a:avLst/>
              <a:gdLst/>
              <a:ahLst/>
              <a:cxnLst/>
              <a:rect l="l" t="t" r="r" b="b"/>
              <a:pathLst>
                <a:path w="2228" h="2066" extrusionOk="0">
                  <a:moveTo>
                    <a:pt x="1793" y="0"/>
                  </a:moveTo>
                  <a:cubicBezTo>
                    <a:pt x="1793" y="0"/>
                    <a:pt x="1850" y="227"/>
                    <a:pt x="1907" y="567"/>
                  </a:cubicBezTo>
                  <a:cubicBezTo>
                    <a:pt x="1925" y="661"/>
                    <a:pt x="1925" y="736"/>
                    <a:pt x="1925" y="831"/>
                  </a:cubicBezTo>
                  <a:cubicBezTo>
                    <a:pt x="1944" y="925"/>
                    <a:pt x="1925" y="1020"/>
                    <a:pt x="1907" y="1114"/>
                  </a:cubicBezTo>
                  <a:cubicBezTo>
                    <a:pt x="1907" y="1208"/>
                    <a:pt x="1869" y="1284"/>
                    <a:pt x="1812" y="1359"/>
                  </a:cubicBezTo>
                  <a:cubicBezTo>
                    <a:pt x="1756" y="1435"/>
                    <a:pt x="1680" y="1491"/>
                    <a:pt x="1605" y="1548"/>
                  </a:cubicBezTo>
                  <a:cubicBezTo>
                    <a:pt x="1510" y="1605"/>
                    <a:pt x="1435" y="1661"/>
                    <a:pt x="1340" y="1680"/>
                  </a:cubicBezTo>
                  <a:cubicBezTo>
                    <a:pt x="1246" y="1718"/>
                    <a:pt x="1152" y="1737"/>
                    <a:pt x="1057" y="1756"/>
                  </a:cubicBezTo>
                  <a:lnTo>
                    <a:pt x="774" y="1756"/>
                  </a:lnTo>
                  <a:cubicBezTo>
                    <a:pt x="680" y="1737"/>
                    <a:pt x="604" y="1718"/>
                    <a:pt x="529" y="1680"/>
                  </a:cubicBezTo>
                  <a:cubicBezTo>
                    <a:pt x="396" y="1642"/>
                    <a:pt x="264" y="1586"/>
                    <a:pt x="151" y="1510"/>
                  </a:cubicBezTo>
                  <a:lnTo>
                    <a:pt x="0" y="1435"/>
                  </a:lnTo>
                  <a:lnTo>
                    <a:pt x="113" y="1567"/>
                  </a:lnTo>
                  <a:cubicBezTo>
                    <a:pt x="189" y="1680"/>
                    <a:pt x="302" y="1794"/>
                    <a:pt x="434" y="1869"/>
                  </a:cubicBezTo>
                  <a:cubicBezTo>
                    <a:pt x="529" y="1926"/>
                    <a:pt x="623" y="1963"/>
                    <a:pt x="717" y="2001"/>
                  </a:cubicBezTo>
                  <a:cubicBezTo>
                    <a:pt x="831" y="2039"/>
                    <a:pt x="944" y="2058"/>
                    <a:pt x="1057" y="2058"/>
                  </a:cubicBezTo>
                  <a:cubicBezTo>
                    <a:pt x="1093" y="2063"/>
                    <a:pt x="1128" y="2065"/>
                    <a:pt x="1163" y="2065"/>
                  </a:cubicBezTo>
                  <a:cubicBezTo>
                    <a:pt x="1259" y="2065"/>
                    <a:pt x="1352" y="2048"/>
                    <a:pt x="1435" y="2020"/>
                  </a:cubicBezTo>
                  <a:cubicBezTo>
                    <a:pt x="1567" y="1982"/>
                    <a:pt x="1699" y="1907"/>
                    <a:pt x="1793" y="1831"/>
                  </a:cubicBezTo>
                  <a:cubicBezTo>
                    <a:pt x="1907" y="1756"/>
                    <a:pt x="2001" y="1661"/>
                    <a:pt x="2076" y="1548"/>
                  </a:cubicBezTo>
                  <a:cubicBezTo>
                    <a:pt x="2152" y="1435"/>
                    <a:pt x="2209" y="1303"/>
                    <a:pt x="2209" y="1152"/>
                  </a:cubicBezTo>
                  <a:cubicBezTo>
                    <a:pt x="2228" y="1038"/>
                    <a:pt x="2209" y="925"/>
                    <a:pt x="2190" y="812"/>
                  </a:cubicBezTo>
                  <a:cubicBezTo>
                    <a:pt x="2171" y="718"/>
                    <a:pt x="2133" y="623"/>
                    <a:pt x="2095" y="529"/>
                  </a:cubicBezTo>
                  <a:cubicBezTo>
                    <a:pt x="2020" y="340"/>
                    <a:pt x="1925" y="151"/>
                    <a:pt x="1793" y="0"/>
                  </a:cubicBezTo>
                  <a:close/>
                </a:path>
              </a:pathLst>
            </a:custGeom>
            <a:solidFill>
              <a:srgbClr val="DD9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5" name="Google Shape;1325;p43">
              <a:extLst>
                <a:ext uri="{FF2B5EF4-FFF2-40B4-BE49-F238E27FC236}">
                  <a16:creationId xmlns:a16="http://schemas.microsoft.com/office/drawing/2014/main" id="{15CBE951-F471-4C50-9F4C-9C92CEFD62FD}"/>
                </a:ext>
              </a:extLst>
            </p:cNvPr>
            <p:cNvSpPr/>
            <p:nvPr/>
          </p:nvSpPr>
          <p:spPr>
            <a:xfrm>
              <a:off x="8212100" y="2723716"/>
              <a:ext cx="97600" cy="63050"/>
            </a:xfrm>
            <a:custGeom>
              <a:avLst/>
              <a:gdLst/>
              <a:ahLst/>
              <a:cxnLst/>
              <a:rect l="l" t="t" r="r" b="b"/>
              <a:pathLst>
                <a:path w="3904" h="2522" extrusionOk="0">
                  <a:moveTo>
                    <a:pt x="1445" y="0"/>
                  </a:moveTo>
                  <a:cubicBezTo>
                    <a:pt x="1314" y="0"/>
                    <a:pt x="1197" y="30"/>
                    <a:pt x="1104" y="94"/>
                  </a:cubicBezTo>
                  <a:cubicBezTo>
                    <a:pt x="0" y="841"/>
                    <a:pt x="1522" y="2522"/>
                    <a:pt x="2578" y="2522"/>
                  </a:cubicBezTo>
                  <a:cubicBezTo>
                    <a:pt x="2804" y="2522"/>
                    <a:pt x="3008" y="2445"/>
                    <a:pt x="3162" y="2265"/>
                  </a:cubicBezTo>
                  <a:cubicBezTo>
                    <a:pt x="3903" y="1392"/>
                    <a:pt x="2343" y="0"/>
                    <a:pt x="1445" y="0"/>
                  </a:cubicBezTo>
                  <a:close/>
                </a:path>
              </a:pathLst>
            </a:custGeom>
            <a:solidFill>
              <a:srgbClr val="FFA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6" name="Google Shape;1326;p43">
              <a:extLst>
                <a:ext uri="{FF2B5EF4-FFF2-40B4-BE49-F238E27FC236}">
                  <a16:creationId xmlns:a16="http://schemas.microsoft.com/office/drawing/2014/main" id="{FB58852A-4A89-434A-B74D-B96FE45A79CC}"/>
                </a:ext>
              </a:extLst>
            </p:cNvPr>
            <p:cNvSpPr/>
            <p:nvPr/>
          </p:nvSpPr>
          <p:spPr>
            <a:xfrm>
              <a:off x="8420100" y="2923941"/>
              <a:ext cx="82600" cy="55300"/>
            </a:xfrm>
            <a:custGeom>
              <a:avLst/>
              <a:gdLst/>
              <a:ahLst/>
              <a:cxnLst/>
              <a:rect l="l" t="t" r="r" b="b"/>
              <a:pathLst>
                <a:path w="3304" h="2212" extrusionOk="0">
                  <a:moveTo>
                    <a:pt x="1080" y="0"/>
                  </a:moveTo>
                  <a:cubicBezTo>
                    <a:pt x="912" y="0"/>
                    <a:pt x="769" y="45"/>
                    <a:pt x="674" y="146"/>
                  </a:cubicBezTo>
                  <a:cubicBezTo>
                    <a:pt x="1" y="864"/>
                    <a:pt x="1203" y="2212"/>
                    <a:pt x="2096" y="2212"/>
                  </a:cubicBezTo>
                  <a:cubicBezTo>
                    <a:pt x="2330" y="2212"/>
                    <a:pt x="2542" y="2120"/>
                    <a:pt x="2694" y="1901"/>
                  </a:cubicBezTo>
                  <a:cubicBezTo>
                    <a:pt x="3304" y="1041"/>
                    <a:pt x="1894" y="0"/>
                    <a:pt x="1080" y="0"/>
                  </a:cubicBezTo>
                  <a:close/>
                </a:path>
              </a:pathLst>
            </a:custGeom>
            <a:solidFill>
              <a:srgbClr val="FFA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7" name="Google Shape;1327;p43">
              <a:extLst>
                <a:ext uri="{FF2B5EF4-FFF2-40B4-BE49-F238E27FC236}">
                  <a16:creationId xmlns:a16="http://schemas.microsoft.com/office/drawing/2014/main" id="{E5CFCA1D-4294-4847-B246-8FE0395FB62A}"/>
                </a:ext>
              </a:extLst>
            </p:cNvPr>
            <p:cNvSpPr/>
            <p:nvPr/>
          </p:nvSpPr>
          <p:spPr>
            <a:xfrm>
              <a:off x="8322750" y="2750241"/>
              <a:ext cx="47200" cy="40025"/>
            </a:xfrm>
            <a:custGeom>
              <a:avLst/>
              <a:gdLst/>
              <a:ahLst/>
              <a:cxnLst/>
              <a:rect l="l" t="t" r="r" b="b"/>
              <a:pathLst>
                <a:path w="1888" h="1601" extrusionOk="0">
                  <a:moveTo>
                    <a:pt x="781" y="1"/>
                  </a:moveTo>
                  <a:cubicBezTo>
                    <a:pt x="737" y="1"/>
                    <a:pt x="689" y="5"/>
                    <a:pt x="642" y="15"/>
                  </a:cubicBezTo>
                  <a:cubicBezTo>
                    <a:pt x="567" y="15"/>
                    <a:pt x="491" y="34"/>
                    <a:pt x="416" y="53"/>
                  </a:cubicBezTo>
                  <a:cubicBezTo>
                    <a:pt x="302" y="90"/>
                    <a:pt x="208" y="128"/>
                    <a:pt x="114" y="204"/>
                  </a:cubicBezTo>
                  <a:cubicBezTo>
                    <a:pt x="38" y="241"/>
                    <a:pt x="0" y="260"/>
                    <a:pt x="0" y="260"/>
                  </a:cubicBezTo>
                  <a:lnTo>
                    <a:pt x="132" y="241"/>
                  </a:lnTo>
                  <a:lnTo>
                    <a:pt x="453" y="241"/>
                  </a:lnTo>
                  <a:cubicBezTo>
                    <a:pt x="510" y="241"/>
                    <a:pt x="567" y="260"/>
                    <a:pt x="642" y="260"/>
                  </a:cubicBezTo>
                  <a:cubicBezTo>
                    <a:pt x="718" y="279"/>
                    <a:pt x="774" y="279"/>
                    <a:pt x="850" y="317"/>
                  </a:cubicBezTo>
                  <a:cubicBezTo>
                    <a:pt x="925" y="336"/>
                    <a:pt x="982" y="355"/>
                    <a:pt x="1057" y="392"/>
                  </a:cubicBezTo>
                  <a:cubicBezTo>
                    <a:pt x="1114" y="411"/>
                    <a:pt x="1190" y="449"/>
                    <a:pt x="1246" y="506"/>
                  </a:cubicBezTo>
                  <a:cubicBezTo>
                    <a:pt x="1303" y="543"/>
                    <a:pt x="1378" y="581"/>
                    <a:pt x="1416" y="657"/>
                  </a:cubicBezTo>
                  <a:cubicBezTo>
                    <a:pt x="1435" y="713"/>
                    <a:pt x="1510" y="751"/>
                    <a:pt x="1529" y="827"/>
                  </a:cubicBezTo>
                  <a:cubicBezTo>
                    <a:pt x="1567" y="883"/>
                    <a:pt x="1586" y="940"/>
                    <a:pt x="1605" y="996"/>
                  </a:cubicBezTo>
                  <a:cubicBezTo>
                    <a:pt x="1624" y="1053"/>
                    <a:pt x="1643" y="1129"/>
                    <a:pt x="1643" y="1185"/>
                  </a:cubicBezTo>
                  <a:cubicBezTo>
                    <a:pt x="1643" y="1280"/>
                    <a:pt x="1643" y="1374"/>
                    <a:pt x="1624" y="1487"/>
                  </a:cubicBezTo>
                  <a:lnTo>
                    <a:pt x="1586" y="1601"/>
                  </a:lnTo>
                  <a:lnTo>
                    <a:pt x="1680" y="1506"/>
                  </a:lnTo>
                  <a:cubicBezTo>
                    <a:pt x="1756" y="1431"/>
                    <a:pt x="1812" y="1317"/>
                    <a:pt x="1850" y="1204"/>
                  </a:cubicBezTo>
                  <a:cubicBezTo>
                    <a:pt x="1888" y="1034"/>
                    <a:pt x="1869" y="864"/>
                    <a:pt x="1812" y="694"/>
                  </a:cubicBezTo>
                  <a:cubicBezTo>
                    <a:pt x="1775" y="600"/>
                    <a:pt x="1718" y="525"/>
                    <a:pt x="1661" y="430"/>
                  </a:cubicBezTo>
                  <a:cubicBezTo>
                    <a:pt x="1605" y="355"/>
                    <a:pt x="1529" y="298"/>
                    <a:pt x="1454" y="223"/>
                  </a:cubicBezTo>
                  <a:cubicBezTo>
                    <a:pt x="1359" y="166"/>
                    <a:pt x="1284" y="128"/>
                    <a:pt x="1190" y="90"/>
                  </a:cubicBezTo>
                  <a:cubicBezTo>
                    <a:pt x="1095" y="53"/>
                    <a:pt x="1001" y="34"/>
                    <a:pt x="906" y="15"/>
                  </a:cubicBezTo>
                  <a:cubicBezTo>
                    <a:pt x="869" y="5"/>
                    <a:pt x="826" y="1"/>
                    <a:pt x="781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8" name="Google Shape;1328;p43">
              <a:extLst>
                <a:ext uri="{FF2B5EF4-FFF2-40B4-BE49-F238E27FC236}">
                  <a16:creationId xmlns:a16="http://schemas.microsoft.com/office/drawing/2014/main" id="{8A2631F7-4912-4288-9605-62BFE2CD0817}"/>
                </a:ext>
              </a:extLst>
            </p:cNvPr>
            <p:cNvSpPr/>
            <p:nvPr/>
          </p:nvSpPr>
          <p:spPr>
            <a:xfrm>
              <a:off x="8477050" y="2844991"/>
              <a:ext cx="38250" cy="34950"/>
            </a:xfrm>
            <a:custGeom>
              <a:avLst/>
              <a:gdLst/>
              <a:ahLst/>
              <a:cxnLst/>
              <a:rect l="l" t="t" r="r" b="b"/>
              <a:pathLst>
                <a:path w="1530" h="1398" extrusionOk="0">
                  <a:moveTo>
                    <a:pt x="511" y="0"/>
                  </a:moveTo>
                  <a:cubicBezTo>
                    <a:pt x="435" y="19"/>
                    <a:pt x="378" y="38"/>
                    <a:pt x="303" y="57"/>
                  </a:cubicBezTo>
                  <a:cubicBezTo>
                    <a:pt x="246" y="76"/>
                    <a:pt x="209" y="95"/>
                    <a:pt x="152" y="132"/>
                  </a:cubicBezTo>
                  <a:cubicBezTo>
                    <a:pt x="133" y="151"/>
                    <a:pt x="95" y="189"/>
                    <a:pt x="58" y="227"/>
                  </a:cubicBezTo>
                  <a:cubicBezTo>
                    <a:pt x="20" y="265"/>
                    <a:pt x="1" y="302"/>
                    <a:pt x="1" y="302"/>
                  </a:cubicBezTo>
                  <a:lnTo>
                    <a:pt x="95" y="265"/>
                  </a:lnTo>
                  <a:cubicBezTo>
                    <a:pt x="133" y="265"/>
                    <a:pt x="171" y="246"/>
                    <a:pt x="227" y="246"/>
                  </a:cubicBezTo>
                  <a:lnTo>
                    <a:pt x="511" y="246"/>
                  </a:lnTo>
                  <a:cubicBezTo>
                    <a:pt x="567" y="265"/>
                    <a:pt x="624" y="265"/>
                    <a:pt x="681" y="283"/>
                  </a:cubicBezTo>
                  <a:cubicBezTo>
                    <a:pt x="850" y="340"/>
                    <a:pt x="1001" y="434"/>
                    <a:pt x="1115" y="585"/>
                  </a:cubicBezTo>
                  <a:cubicBezTo>
                    <a:pt x="1152" y="623"/>
                    <a:pt x="1171" y="680"/>
                    <a:pt x="1209" y="718"/>
                  </a:cubicBezTo>
                  <a:cubicBezTo>
                    <a:pt x="1228" y="774"/>
                    <a:pt x="1266" y="831"/>
                    <a:pt x="1285" y="887"/>
                  </a:cubicBezTo>
                  <a:cubicBezTo>
                    <a:pt x="1285" y="925"/>
                    <a:pt x="1303" y="982"/>
                    <a:pt x="1322" y="1038"/>
                  </a:cubicBezTo>
                  <a:cubicBezTo>
                    <a:pt x="1322" y="1076"/>
                    <a:pt x="1341" y="1133"/>
                    <a:pt x="1341" y="1171"/>
                  </a:cubicBezTo>
                  <a:cubicBezTo>
                    <a:pt x="1341" y="1208"/>
                    <a:pt x="1341" y="1246"/>
                    <a:pt x="1341" y="1284"/>
                  </a:cubicBezTo>
                  <a:lnTo>
                    <a:pt x="1341" y="1397"/>
                  </a:lnTo>
                  <a:lnTo>
                    <a:pt x="1398" y="1322"/>
                  </a:lnTo>
                  <a:cubicBezTo>
                    <a:pt x="1436" y="1284"/>
                    <a:pt x="1454" y="1246"/>
                    <a:pt x="1473" y="1208"/>
                  </a:cubicBezTo>
                  <a:cubicBezTo>
                    <a:pt x="1492" y="1152"/>
                    <a:pt x="1511" y="1095"/>
                    <a:pt x="1511" y="1057"/>
                  </a:cubicBezTo>
                  <a:cubicBezTo>
                    <a:pt x="1530" y="982"/>
                    <a:pt x="1530" y="906"/>
                    <a:pt x="1530" y="850"/>
                  </a:cubicBezTo>
                  <a:cubicBezTo>
                    <a:pt x="1530" y="680"/>
                    <a:pt x="1473" y="529"/>
                    <a:pt x="1379" y="397"/>
                  </a:cubicBezTo>
                  <a:cubicBezTo>
                    <a:pt x="1247" y="170"/>
                    <a:pt x="1001" y="38"/>
                    <a:pt x="737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9" name="Google Shape;1329;p43">
              <a:extLst>
                <a:ext uri="{FF2B5EF4-FFF2-40B4-BE49-F238E27FC236}">
                  <a16:creationId xmlns:a16="http://schemas.microsoft.com/office/drawing/2014/main" id="{4E88999C-27BE-4D5F-96F3-EB96235CE47B}"/>
                </a:ext>
              </a:extLst>
            </p:cNvPr>
            <p:cNvSpPr/>
            <p:nvPr/>
          </p:nvSpPr>
          <p:spPr>
            <a:xfrm>
              <a:off x="8335475" y="2660116"/>
              <a:ext cx="73175" cy="40950"/>
            </a:xfrm>
            <a:custGeom>
              <a:avLst/>
              <a:gdLst/>
              <a:ahLst/>
              <a:cxnLst/>
              <a:rect l="l" t="t" r="r" b="b"/>
              <a:pathLst>
                <a:path w="2927" h="1638" extrusionOk="0">
                  <a:moveTo>
                    <a:pt x="438" y="0"/>
                  </a:moveTo>
                  <a:cubicBezTo>
                    <a:pt x="397" y="0"/>
                    <a:pt x="360" y="5"/>
                    <a:pt x="322" y="14"/>
                  </a:cubicBezTo>
                  <a:lnTo>
                    <a:pt x="152" y="33"/>
                  </a:lnTo>
                  <a:lnTo>
                    <a:pt x="1" y="52"/>
                  </a:lnTo>
                  <a:lnTo>
                    <a:pt x="171" y="109"/>
                  </a:lnTo>
                  <a:lnTo>
                    <a:pt x="341" y="147"/>
                  </a:lnTo>
                  <a:cubicBezTo>
                    <a:pt x="397" y="147"/>
                    <a:pt x="473" y="165"/>
                    <a:pt x="548" y="203"/>
                  </a:cubicBezTo>
                  <a:cubicBezTo>
                    <a:pt x="605" y="222"/>
                    <a:pt x="699" y="260"/>
                    <a:pt x="775" y="279"/>
                  </a:cubicBezTo>
                  <a:cubicBezTo>
                    <a:pt x="869" y="279"/>
                    <a:pt x="945" y="335"/>
                    <a:pt x="1039" y="373"/>
                  </a:cubicBezTo>
                  <a:cubicBezTo>
                    <a:pt x="1134" y="411"/>
                    <a:pt x="1228" y="449"/>
                    <a:pt x="1322" y="486"/>
                  </a:cubicBezTo>
                  <a:lnTo>
                    <a:pt x="1587" y="619"/>
                  </a:lnTo>
                  <a:lnTo>
                    <a:pt x="1851" y="788"/>
                  </a:lnTo>
                  <a:cubicBezTo>
                    <a:pt x="1945" y="826"/>
                    <a:pt x="2021" y="883"/>
                    <a:pt x="2096" y="958"/>
                  </a:cubicBezTo>
                  <a:cubicBezTo>
                    <a:pt x="2172" y="1015"/>
                    <a:pt x="2266" y="1053"/>
                    <a:pt x="2323" y="1109"/>
                  </a:cubicBezTo>
                  <a:cubicBezTo>
                    <a:pt x="2398" y="1166"/>
                    <a:pt x="2455" y="1223"/>
                    <a:pt x="2530" y="1279"/>
                  </a:cubicBezTo>
                  <a:cubicBezTo>
                    <a:pt x="2587" y="1317"/>
                    <a:pt x="2644" y="1374"/>
                    <a:pt x="2681" y="1430"/>
                  </a:cubicBezTo>
                  <a:lnTo>
                    <a:pt x="2814" y="1543"/>
                  </a:lnTo>
                  <a:lnTo>
                    <a:pt x="2927" y="1638"/>
                  </a:lnTo>
                  <a:lnTo>
                    <a:pt x="2870" y="1487"/>
                  </a:lnTo>
                  <a:lnTo>
                    <a:pt x="2795" y="1336"/>
                  </a:lnTo>
                  <a:cubicBezTo>
                    <a:pt x="2757" y="1260"/>
                    <a:pt x="2719" y="1204"/>
                    <a:pt x="2681" y="1147"/>
                  </a:cubicBezTo>
                  <a:cubicBezTo>
                    <a:pt x="2625" y="1072"/>
                    <a:pt x="2568" y="996"/>
                    <a:pt x="2512" y="921"/>
                  </a:cubicBezTo>
                  <a:cubicBezTo>
                    <a:pt x="2436" y="845"/>
                    <a:pt x="2361" y="770"/>
                    <a:pt x="2285" y="713"/>
                  </a:cubicBezTo>
                  <a:cubicBezTo>
                    <a:pt x="2210" y="637"/>
                    <a:pt x="2134" y="562"/>
                    <a:pt x="2040" y="505"/>
                  </a:cubicBezTo>
                  <a:lnTo>
                    <a:pt x="1757" y="316"/>
                  </a:lnTo>
                  <a:lnTo>
                    <a:pt x="1436" y="184"/>
                  </a:lnTo>
                  <a:cubicBezTo>
                    <a:pt x="1341" y="147"/>
                    <a:pt x="1228" y="109"/>
                    <a:pt x="1134" y="90"/>
                  </a:cubicBezTo>
                  <a:cubicBezTo>
                    <a:pt x="1039" y="52"/>
                    <a:pt x="926" y="33"/>
                    <a:pt x="832" y="33"/>
                  </a:cubicBezTo>
                  <a:cubicBezTo>
                    <a:pt x="737" y="14"/>
                    <a:pt x="643" y="14"/>
                    <a:pt x="567" y="14"/>
                  </a:cubicBezTo>
                  <a:cubicBezTo>
                    <a:pt x="520" y="5"/>
                    <a:pt x="478" y="0"/>
                    <a:pt x="43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0" name="Google Shape;1330;p43">
              <a:extLst>
                <a:ext uri="{FF2B5EF4-FFF2-40B4-BE49-F238E27FC236}">
                  <a16:creationId xmlns:a16="http://schemas.microsoft.com/office/drawing/2014/main" id="{92A2A1D5-91DB-466A-BC5D-076270A6F732}"/>
                </a:ext>
              </a:extLst>
            </p:cNvPr>
            <p:cNvSpPr/>
            <p:nvPr/>
          </p:nvSpPr>
          <p:spPr>
            <a:xfrm>
              <a:off x="8526150" y="2765241"/>
              <a:ext cx="39175" cy="52875"/>
            </a:xfrm>
            <a:custGeom>
              <a:avLst/>
              <a:gdLst/>
              <a:ahLst/>
              <a:cxnLst/>
              <a:rect l="l" t="t" r="r" b="b"/>
              <a:pathLst>
                <a:path w="1567" h="2115" extrusionOk="0">
                  <a:moveTo>
                    <a:pt x="0" y="0"/>
                  </a:moveTo>
                  <a:lnTo>
                    <a:pt x="95" y="76"/>
                  </a:lnTo>
                  <a:cubicBezTo>
                    <a:pt x="151" y="132"/>
                    <a:pt x="246" y="170"/>
                    <a:pt x="321" y="264"/>
                  </a:cubicBezTo>
                  <a:cubicBezTo>
                    <a:pt x="378" y="321"/>
                    <a:pt x="434" y="359"/>
                    <a:pt x="491" y="396"/>
                  </a:cubicBezTo>
                  <a:cubicBezTo>
                    <a:pt x="548" y="453"/>
                    <a:pt x="585" y="510"/>
                    <a:pt x="642" y="566"/>
                  </a:cubicBezTo>
                  <a:cubicBezTo>
                    <a:pt x="699" y="623"/>
                    <a:pt x="736" y="680"/>
                    <a:pt x="793" y="736"/>
                  </a:cubicBezTo>
                  <a:lnTo>
                    <a:pt x="944" y="925"/>
                  </a:lnTo>
                  <a:lnTo>
                    <a:pt x="1076" y="1133"/>
                  </a:lnTo>
                  <a:cubicBezTo>
                    <a:pt x="1114" y="1189"/>
                    <a:pt x="1152" y="1265"/>
                    <a:pt x="1189" y="1340"/>
                  </a:cubicBezTo>
                  <a:cubicBezTo>
                    <a:pt x="1208" y="1397"/>
                    <a:pt x="1265" y="1472"/>
                    <a:pt x="1284" y="1529"/>
                  </a:cubicBezTo>
                  <a:cubicBezTo>
                    <a:pt x="1321" y="1586"/>
                    <a:pt x="1340" y="1661"/>
                    <a:pt x="1378" y="1718"/>
                  </a:cubicBezTo>
                  <a:cubicBezTo>
                    <a:pt x="1435" y="1831"/>
                    <a:pt x="1454" y="1926"/>
                    <a:pt x="1473" y="2001"/>
                  </a:cubicBezTo>
                  <a:lnTo>
                    <a:pt x="1529" y="2114"/>
                  </a:lnTo>
                  <a:lnTo>
                    <a:pt x="1548" y="2001"/>
                  </a:lnTo>
                  <a:cubicBezTo>
                    <a:pt x="1567" y="1888"/>
                    <a:pt x="1567" y="1774"/>
                    <a:pt x="1567" y="1661"/>
                  </a:cubicBezTo>
                  <a:cubicBezTo>
                    <a:pt x="1567" y="1605"/>
                    <a:pt x="1548" y="1529"/>
                    <a:pt x="1529" y="1454"/>
                  </a:cubicBezTo>
                  <a:cubicBezTo>
                    <a:pt x="1529" y="1359"/>
                    <a:pt x="1491" y="1284"/>
                    <a:pt x="1473" y="1208"/>
                  </a:cubicBezTo>
                  <a:cubicBezTo>
                    <a:pt x="1435" y="1133"/>
                    <a:pt x="1397" y="1057"/>
                    <a:pt x="1359" y="982"/>
                  </a:cubicBezTo>
                  <a:lnTo>
                    <a:pt x="1227" y="736"/>
                  </a:lnTo>
                  <a:lnTo>
                    <a:pt x="1038" y="529"/>
                  </a:lnTo>
                  <a:cubicBezTo>
                    <a:pt x="982" y="472"/>
                    <a:pt x="906" y="415"/>
                    <a:pt x="831" y="359"/>
                  </a:cubicBezTo>
                  <a:cubicBezTo>
                    <a:pt x="774" y="302"/>
                    <a:pt x="699" y="245"/>
                    <a:pt x="642" y="208"/>
                  </a:cubicBezTo>
                  <a:cubicBezTo>
                    <a:pt x="566" y="170"/>
                    <a:pt x="491" y="151"/>
                    <a:pt x="434" y="113"/>
                  </a:cubicBezTo>
                  <a:cubicBezTo>
                    <a:pt x="340" y="76"/>
                    <a:pt x="227" y="38"/>
                    <a:pt x="11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1" name="Google Shape;1331;p43">
              <a:extLst>
                <a:ext uri="{FF2B5EF4-FFF2-40B4-BE49-F238E27FC236}">
                  <a16:creationId xmlns:a16="http://schemas.microsoft.com/office/drawing/2014/main" id="{F0CF3F44-8A71-4BDA-BAA2-B6B076CD1AB1}"/>
                </a:ext>
              </a:extLst>
            </p:cNvPr>
            <p:cNvSpPr/>
            <p:nvPr/>
          </p:nvSpPr>
          <p:spPr>
            <a:xfrm>
              <a:off x="7621950" y="3998291"/>
              <a:ext cx="421925" cy="502800"/>
            </a:xfrm>
            <a:custGeom>
              <a:avLst/>
              <a:gdLst/>
              <a:ahLst/>
              <a:cxnLst/>
              <a:rect l="l" t="t" r="r" b="b"/>
              <a:pathLst>
                <a:path w="16877" h="20112" extrusionOk="0">
                  <a:moveTo>
                    <a:pt x="5464" y="0"/>
                  </a:moveTo>
                  <a:cubicBezTo>
                    <a:pt x="3381" y="0"/>
                    <a:pt x="1731" y="446"/>
                    <a:pt x="1322" y="1739"/>
                  </a:cubicBezTo>
                  <a:cubicBezTo>
                    <a:pt x="1" y="5892"/>
                    <a:pt x="1095" y="18917"/>
                    <a:pt x="1095" y="18917"/>
                  </a:cubicBezTo>
                  <a:cubicBezTo>
                    <a:pt x="2716" y="19858"/>
                    <a:pt x="5052" y="20112"/>
                    <a:pt x="7098" y="20112"/>
                  </a:cubicBezTo>
                  <a:cubicBezTo>
                    <a:pt x="9485" y="20112"/>
                    <a:pt x="11478" y="19767"/>
                    <a:pt x="11478" y="19767"/>
                  </a:cubicBezTo>
                  <a:cubicBezTo>
                    <a:pt x="14573" y="15765"/>
                    <a:pt x="16876" y="2211"/>
                    <a:pt x="16876" y="2211"/>
                  </a:cubicBezTo>
                  <a:cubicBezTo>
                    <a:pt x="16876" y="2211"/>
                    <a:pt x="10099" y="0"/>
                    <a:pt x="546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2" name="Google Shape;1332;p43">
              <a:extLst>
                <a:ext uri="{FF2B5EF4-FFF2-40B4-BE49-F238E27FC236}">
                  <a16:creationId xmlns:a16="http://schemas.microsoft.com/office/drawing/2014/main" id="{C39141BB-E4D0-45D4-8EC9-C17F9FFDC7AE}"/>
                </a:ext>
              </a:extLst>
            </p:cNvPr>
            <p:cNvSpPr/>
            <p:nvPr/>
          </p:nvSpPr>
          <p:spPr>
            <a:xfrm>
              <a:off x="5817825" y="3988066"/>
              <a:ext cx="384625" cy="503450"/>
            </a:xfrm>
            <a:custGeom>
              <a:avLst/>
              <a:gdLst/>
              <a:ahLst/>
              <a:cxnLst/>
              <a:rect l="l" t="t" r="r" b="b"/>
              <a:pathLst>
                <a:path w="15385" h="20138" extrusionOk="0">
                  <a:moveTo>
                    <a:pt x="11633" y="0"/>
                  </a:moveTo>
                  <a:cubicBezTo>
                    <a:pt x="7313" y="0"/>
                    <a:pt x="0" y="2281"/>
                    <a:pt x="0" y="2281"/>
                  </a:cubicBezTo>
                  <a:cubicBezTo>
                    <a:pt x="0" y="2281"/>
                    <a:pt x="19" y="12852"/>
                    <a:pt x="4719" y="19232"/>
                  </a:cubicBezTo>
                  <a:cubicBezTo>
                    <a:pt x="4719" y="19232"/>
                    <a:pt x="7283" y="20137"/>
                    <a:pt x="10091" y="20137"/>
                  </a:cubicBezTo>
                  <a:cubicBezTo>
                    <a:pt x="11905" y="20137"/>
                    <a:pt x="13822" y="19759"/>
                    <a:pt x="15215" y="18515"/>
                  </a:cubicBezTo>
                  <a:cubicBezTo>
                    <a:pt x="15215" y="18515"/>
                    <a:pt x="15385" y="4640"/>
                    <a:pt x="14705" y="1280"/>
                  </a:cubicBezTo>
                  <a:cubicBezTo>
                    <a:pt x="14521" y="340"/>
                    <a:pt x="13300" y="0"/>
                    <a:pt x="1163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3" name="Google Shape;1333;p43">
              <a:extLst>
                <a:ext uri="{FF2B5EF4-FFF2-40B4-BE49-F238E27FC236}">
                  <a16:creationId xmlns:a16="http://schemas.microsoft.com/office/drawing/2014/main" id="{799AF4B6-E20B-426E-8B54-C45EC4D14A08}"/>
                </a:ext>
              </a:extLst>
            </p:cNvPr>
            <p:cNvSpPr/>
            <p:nvPr/>
          </p:nvSpPr>
          <p:spPr>
            <a:xfrm>
              <a:off x="5873500" y="4140391"/>
              <a:ext cx="82150" cy="282225"/>
            </a:xfrm>
            <a:custGeom>
              <a:avLst/>
              <a:gdLst/>
              <a:ahLst/>
              <a:cxnLst/>
              <a:rect l="l" t="t" r="r" b="b"/>
              <a:pathLst>
                <a:path w="3286" h="11289" extrusionOk="0">
                  <a:moveTo>
                    <a:pt x="1" y="1"/>
                  </a:moveTo>
                  <a:lnTo>
                    <a:pt x="1" y="510"/>
                  </a:lnTo>
                  <a:lnTo>
                    <a:pt x="1" y="1114"/>
                  </a:lnTo>
                  <a:cubicBezTo>
                    <a:pt x="1" y="1341"/>
                    <a:pt x="20" y="1586"/>
                    <a:pt x="38" y="1870"/>
                  </a:cubicBezTo>
                  <a:cubicBezTo>
                    <a:pt x="76" y="2153"/>
                    <a:pt x="95" y="2455"/>
                    <a:pt x="133" y="2776"/>
                  </a:cubicBezTo>
                  <a:cubicBezTo>
                    <a:pt x="171" y="3078"/>
                    <a:pt x="227" y="3417"/>
                    <a:pt x="303" y="3757"/>
                  </a:cubicBezTo>
                  <a:cubicBezTo>
                    <a:pt x="359" y="4116"/>
                    <a:pt x="416" y="4456"/>
                    <a:pt x="510" y="4814"/>
                  </a:cubicBezTo>
                  <a:lnTo>
                    <a:pt x="793" y="5909"/>
                  </a:lnTo>
                  <a:lnTo>
                    <a:pt x="1133" y="6966"/>
                  </a:lnTo>
                  <a:cubicBezTo>
                    <a:pt x="1228" y="7306"/>
                    <a:pt x="1379" y="7646"/>
                    <a:pt x="1511" y="7967"/>
                  </a:cubicBezTo>
                  <a:cubicBezTo>
                    <a:pt x="1643" y="8288"/>
                    <a:pt x="1775" y="8608"/>
                    <a:pt x="1907" y="8892"/>
                  </a:cubicBezTo>
                  <a:cubicBezTo>
                    <a:pt x="2058" y="9175"/>
                    <a:pt x="2190" y="9458"/>
                    <a:pt x="2322" y="9703"/>
                  </a:cubicBezTo>
                  <a:cubicBezTo>
                    <a:pt x="2436" y="9930"/>
                    <a:pt x="2549" y="10156"/>
                    <a:pt x="2700" y="10364"/>
                  </a:cubicBezTo>
                  <a:lnTo>
                    <a:pt x="3002" y="10874"/>
                  </a:lnTo>
                  <a:lnTo>
                    <a:pt x="3285" y="11289"/>
                  </a:lnTo>
                  <a:lnTo>
                    <a:pt x="3285" y="11289"/>
                  </a:lnTo>
                  <a:lnTo>
                    <a:pt x="3134" y="10798"/>
                  </a:lnTo>
                  <a:lnTo>
                    <a:pt x="2945" y="10251"/>
                  </a:lnTo>
                  <a:cubicBezTo>
                    <a:pt x="2870" y="10043"/>
                    <a:pt x="2776" y="9798"/>
                    <a:pt x="2681" y="9552"/>
                  </a:cubicBezTo>
                  <a:cubicBezTo>
                    <a:pt x="2606" y="9288"/>
                    <a:pt x="2511" y="9005"/>
                    <a:pt x="2398" y="8703"/>
                  </a:cubicBezTo>
                  <a:cubicBezTo>
                    <a:pt x="2285" y="8401"/>
                    <a:pt x="2190" y="8099"/>
                    <a:pt x="2096" y="7759"/>
                  </a:cubicBezTo>
                  <a:cubicBezTo>
                    <a:pt x="1983" y="7438"/>
                    <a:pt x="1869" y="7098"/>
                    <a:pt x="1756" y="6759"/>
                  </a:cubicBezTo>
                  <a:lnTo>
                    <a:pt x="1435" y="5720"/>
                  </a:lnTo>
                  <a:lnTo>
                    <a:pt x="1152" y="4663"/>
                  </a:lnTo>
                  <a:cubicBezTo>
                    <a:pt x="1039" y="4323"/>
                    <a:pt x="944" y="3965"/>
                    <a:pt x="869" y="3644"/>
                  </a:cubicBezTo>
                  <a:cubicBezTo>
                    <a:pt x="812" y="3304"/>
                    <a:pt x="699" y="2983"/>
                    <a:pt x="642" y="2681"/>
                  </a:cubicBezTo>
                  <a:cubicBezTo>
                    <a:pt x="567" y="2379"/>
                    <a:pt x="510" y="2077"/>
                    <a:pt x="435" y="1813"/>
                  </a:cubicBezTo>
                  <a:cubicBezTo>
                    <a:pt x="359" y="1549"/>
                    <a:pt x="303" y="1303"/>
                    <a:pt x="265" y="1077"/>
                  </a:cubicBezTo>
                  <a:lnTo>
                    <a:pt x="133" y="5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4" name="Google Shape;1334;p43">
              <a:extLst>
                <a:ext uri="{FF2B5EF4-FFF2-40B4-BE49-F238E27FC236}">
                  <a16:creationId xmlns:a16="http://schemas.microsoft.com/office/drawing/2014/main" id="{C75FE0F1-E34A-4D86-B8D5-AA22D91765CF}"/>
                </a:ext>
              </a:extLst>
            </p:cNvPr>
            <p:cNvSpPr/>
            <p:nvPr/>
          </p:nvSpPr>
          <p:spPr>
            <a:xfrm>
              <a:off x="5919275" y="4136141"/>
              <a:ext cx="59500" cy="244950"/>
            </a:xfrm>
            <a:custGeom>
              <a:avLst/>
              <a:gdLst/>
              <a:ahLst/>
              <a:cxnLst/>
              <a:rect l="l" t="t" r="r" b="b"/>
              <a:pathLst>
                <a:path w="2380" h="9798" extrusionOk="0">
                  <a:moveTo>
                    <a:pt x="95" y="1"/>
                  </a:moveTo>
                  <a:cubicBezTo>
                    <a:pt x="95" y="1"/>
                    <a:pt x="57" y="171"/>
                    <a:pt x="57" y="416"/>
                  </a:cubicBezTo>
                  <a:lnTo>
                    <a:pt x="20" y="926"/>
                  </a:lnTo>
                  <a:cubicBezTo>
                    <a:pt x="1" y="1152"/>
                    <a:pt x="1" y="1360"/>
                    <a:pt x="1" y="1586"/>
                  </a:cubicBezTo>
                  <a:cubicBezTo>
                    <a:pt x="1" y="1832"/>
                    <a:pt x="1" y="2077"/>
                    <a:pt x="20" y="2360"/>
                  </a:cubicBezTo>
                  <a:cubicBezTo>
                    <a:pt x="20" y="2644"/>
                    <a:pt x="57" y="2927"/>
                    <a:pt x="95" y="3229"/>
                  </a:cubicBezTo>
                  <a:cubicBezTo>
                    <a:pt x="133" y="3531"/>
                    <a:pt x="152" y="3833"/>
                    <a:pt x="208" y="4135"/>
                  </a:cubicBezTo>
                  <a:lnTo>
                    <a:pt x="397" y="5079"/>
                  </a:lnTo>
                  <a:lnTo>
                    <a:pt x="642" y="6004"/>
                  </a:lnTo>
                  <a:cubicBezTo>
                    <a:pt x="718" y="6306"/>
                    <a:pt x="812" y="6608"/>
                    <a:pt x="926" y="6891"/>
                  </a:cubicBezTo>
                  <a:cubicBezTo>
                    <a:pt x="1039" y="7174"/>
                    <a:pt x="1133" y="7457"/>
                    <a:pt x="1247" y="7703"/>
                  </a:cubicBezTo>
                  <a:cubicBezTo>
                    <a:pt x="1360" y="7967"/>
                    <a:pt x="1473" y="8193"/>
                    <a:pt x="1567" y="8420"/>
                  </a:cubicBezTo>
                  <a:cubicBezTo>
                    <a:pt x="1662" y="8609"/>
                    <a:pt x="1775" y="8797"/>
                    <a:pt x="1888" y="8986"/>
                  </a:cubicBezTo>
                  <a:lnTo>
                    <a:pt x="2153" y="9420"/>
                  </a:lnTo>
                  <a:lnTo>
                    <a:pt x="2379" y="9798"/>
                  </a:lnTo>
                  <a:lnTo>
                    <a:pt x="2266" y="9364"/>
                  </a:lnTo>
                  <a:lnTo>
                    <a:pt x="2134" y="8892"/>
                  </a:lnTo>
                  <a:cubicBezTo>
                    <a:pt x="2077" y="8722"/>
                    <a:pt x="2002" y="8514"/>
                    <a:pt x="1945" y="8269"/>
                  </a:cubicBezTo>
                  <a:cubicBezTo>
                    <a:pt x="1888" y="8042"/>
                    <a:pt x="1813" y="7797"/>
                    <a:pt x="1737" y="7552"/>
                  </a:cubicBezTo>
                  <a:cubicBezTo>
                    <a:pt x="1662" y="7287"/>
                    <a:pt x="1605" y="7004"/>
                    <a:pt x="1511" y="6721"/>
                  </a:cubicBezTo>
                  <a:cubicBezTo>
                    <a:pt x="1435" y="6438"/>
                    <a:pt x="1360" y="6155"/>
                    <a:pt x="1284" y="5853"/>
                  </a:cubicBezTo>
                  <a:lnTo>
                    <a:pt x="1039" y="4947"/>
                  </a:lnTo>
                  <a:lnTo>
                    <a:pt x="850" y="4040"/>
                  </a:lnTo>
                  <a:cubicBezTo>
                    <a:pt x="775" y="3738"/>
                    <a:pt x="718" y="3436"/>
                    <a:pt x="661" y="3153"/>
                  </a:cubicBezTo>
                  <a:cubicBezTo>
                    <a:pt x="624" y="2870"/>
                    <a:pt x="548" y="2587"/>
                    <a:pt x="510" y="2323"/>
                  </a:cubicBezTo>
                  <a:cubicBezTo>
                    <a:pt x="454" y="2058"/>
                    <a:pt x="416" y="1794"/>
                    <a:pt x="378" y="1568"/>
                  </a:cubicBezTo>
                  <a:cubicBezTo>
                    <a:pt x="322" y="1341"/>
                    <a:pt x="284" y="1133"/>
                    <a:pt x="265" y="926"/>
                  </a:cubicBezTo>
                  <a:lnTo>
                    <a:pt x="171" y="435"/>
                  </a:lnTo>
                  <a:cubicBezTo>
                    <a:pt x="133" y="17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5" name="Google Shape;1335;p43">
              <a:extLst>
                <a:ext uri="{FF2B5EF4-FFF2-40B4-BE49-F238E27FC236}">
                  <a16:creationId xmlns:a16="http://schemas.microsoft.com/office/drawing/2014/main" id="{6852B08F-BCF7-4D68-9C12-F1CE76D2C8CA}"/>
                </a:ext>
              </a:extLst>
            </p:cNvPr>
            <p:cNvSpPr/>
            <p:nvPr/>
          </p:nvSpPr>
          <p:spPr>
            <a:xfrm>
              <a:off x="5986775" y="4205041"/>
              <a:ext cx="29275" cy="148225"/>
            </a:xfrm>
            <a:custGeom>
              <a:avLst/>
              <a:gdLst/>
              <a:ahLst/>
              <a:cxnLst/>
              <a:rect l="l" t="t" r="r" b="b"/>
              <a:pathLst>
                <a:path w="1171" h="5929" extrusionOk="0">
                  <a:moveTo>
                    <a:pt x="189" y="1"/>
                  </a:moveTo>
                  <a:cubicBezTo>
                    <a:pt x="132" y="322"/>
                    <a:pt x="76" y="624"/>
                    <a:pt x="57" y="945"/>
                  </a:cubicBezTo>
                  <a:cubicBezTo>
                    <a:pt x="38" y="1096"/>
                    <a:pt x="19" y="1247"/>
                    <a:pt x="19" y="1417"/>
                  </a:cubicBezTo>
                  <a:cubicBezTo>
                    <a:pt x="0" y="1586"/>
                    <a:pt x="0" y="1756"/>
                    <a:pt x="19" y="1926"/>
                  </a:cubicBezTo>
                  <a:lnTo>
                    <a:pt x="57" y="2474"/>
                  </a:lnTo>
                  <a:lnTo>
                    <a:pt x="113" y="3059"/>
                  </a:lnTo>
                  <a:lnTo>
                    <a:pt x="227" y="3606"/>
                  </a:lnTo>
                  <a:cubicBezTo>
                    <a:pt x="264" y="3795"/>
                    <a:pt x="321" y="3965"/>
                    <a:pt x="378" y="4135"/>
                  </a:cubicBezTo>
                  <a:cubicBezTo>
                    <a:pt x="415" y="4305"/>
                    <a:pt x="472" y="4475"/>
                    <a:pt x="529" y="4644"/>
                  </a:cubicBezTo>
                  <a:cubicBezTo>
                    <a:pt x="585" y="4796"/>
                    <a:pt x="642" y="4928"/>
                    <a:pt x="717" y="5060"/>
                  </a:cubicBezTo>
                  <a:cubicBezTo>
                    <a:pt x="831" y="5324"/>
                    <a:pt x="944" y="5532"/>
                    <a:pt x="1019" y="5683"/>
                  </a:cubicBezTo>
                  <a:lnTo>
                    <a:pt x="1170" y="5928"/>
                  </a:lnTo>
                  <a:lnTo>
                    <a:pt x="1170" y="5645"/>
                  </a:lnTo>
                  <a:cubicBezTo>
                    <a:pt x="1152" y="5494"/>
                    <a:pt x="1133" y="5249"/>
                    <a:pt x="1095" y="4965"/>
                  </a:cubicBezTo>
                  <a:cubicBezTo>
                    <a:pt x="1095" y="4833"/>
                    <a:pt x="1057" y="4682"/>
                    <a:pt x="1038" y="4512"/>
                  </a:cubicBezTo>
                  <a:cubicBezTo>
                    <a:pt x="1000" y="4361"/>
                    <a:pt x="1000" y="4191"/>
                    <a:pt x="982" y="4022"/>
                  </a:cubicBezTo>
                  <a:cubicBezTo>
                    <a:pt x="944" y="3852"/>
                    <a:pt x="925" y="3663"/>
                    <a:pt x="887" y="3493"/>
                  </a:cubicBezTo>
                  <a:lnTo>
                    <a:pt x="793" y="2946"/>
                  </a:lnTo>
                  <a:lnTo>
                    <a:pt x="717" y="2398"/>
                  </a:lnTo>
                  <a:lnTo>
                    <a:pt x="604" y="1870"/>
                  </a:lnTo>
                  <a:cubicBezTo>
                    <a:pt x="585" y="1700"/>
                    <a:pt x="529" y="1549"/>
                    <a:pt x="510" y="1379"/>
                  </a:cubicBezTo>
                  <a:cubicBezTo>
                    <a:pt x="491" y="1228"/>
                    <a:pt x="453" y="1077"/>
                    <a:pt x="434" y="945"/>
                  </a:cubicBezTo>
                  <a:cubicBezTo>
                    <a:pt x="378" y="624"/>
                    <a:pt x="283" y="303"/>
                    <a:pt x="189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6" name="Google Shape;1336;p43">
              <a:extLst>
                <a:ext uri="{FF2B5EF4-FFF2-40B4-BE49-F238E27FC236}">
                  <a16:creationId xmlns:a16="http://schemas.microsoft.com/office/drawing/2014/main" id="{6AA3728A-CF35-41C2-B9BC-F1AEE0D5BFB1}"/>
                </a:ext>
              </a:extLst>
            </p:cNvPr>
            <p:cNvSpPr/>
            <p:nvPr/>
          </p:nvSpPr>
          <p:spPr>
            <a:xfrm>
              <a:off x="6044325" y="4158341"/>
              <a:ext cx="41100" cy="255800"/>
            </a:xfrm>
            <a:custGeom>
              <a:avLst/>
              <a:gdLst/>
              <a:ahLst/>
              <a:cxnLst/>
              <a:rect l="l" t="t" r="r" b="b"/>
              <a:pathLst>
                <a:path w="1644" h="10232" extrusionOk="0">
                  <a:moveTo>
                    <a:pt x="114" y="0"/>
                  </a:moveTo>
                  <a:cubicBezTo>
                    <a:pt x="114" y="0"/>
                    <a:pt x="39" y="661"/>
                    <a:pt x="1" y="1623"/>
                  </a:cubicBezTo>
                  <a:cubicBezTo>
                    <a:pt x="1" y="1869"/>
                    <a:pt x="1" y="2152"/>
                    <a:pt x="1" y="2416"/>
                  </a:cubicBezTo>
                  <a:cubicBezTo>
                    <a:pt x="1" y="2699"/>
                    <a:pt x="39" y="3001"/>
                    <a:pt x="58" y="3303"/>
                  </a:cubicBezTo>
                  <a:lnTo>
                    <a:pt x="133" y="4247"/>
                  </a:lnTo>
                  <a:lnTo>
                    <a:pt x="246" y="5210"/>
                  </a:lnTo>
                  <a:lnTo>
                    <a:pt x="416" y="6173"/>
                  </a:lnTo>
                  <a:cubicBezTo>
                    <a:pt x="473" y="6494"/>
                    <a:pt x="548" y="6796"/>
                    <a:pt x="624" y="7098"/>
                  </a:cubicBezTo>
                  <a:cubicBezTo>
                    <a:pt x="681" y="7381"/>
                    <a:pt x="737" y="7683"/>
                    <a:pt x="832" y="7947"/>
                  </a:cubicBezTo>
                  <a:cubicBezTo>
                    <a:pt x="907" y="8230"/>
                    <a:pt x="983" y="8476"/>
                    <a:pt x="1058" y="8702"/>
                  </a:cubicBezTo>
                  <a:cubicBezTo>
                    <a:pt x="1209" y="9174"/>
                    <a:pt x="1360" y="9552"/>
                    <a:pt x="1473" y="9816"/>
                  </a:cubicBezTo>
                  <a:lnTo>
                    <a:pt x="1643" y="10231"/>
                  </a:lnTo>
                  <a:lnTo>
                    <a:pt x="1605" y="9778"/>
                  </a:lnTo>
                  <a:cubicBezTo>
                    <a:pt x="1568" y="9495"/>
                    <a:pt x="1530" y="9080"/>
                    <a:pt x="1454" y="8608"/>
                  </a:cubicBezTo>
                  <a:cubicBezTo>
                    <a:pt x="1417" y="8362"/>
                    <a:pt x="1379" y="8098"/>
                    <a:pt x="1341" y="7834"/>
                  </a:cubicBezTo>
                  <a:cubicBezTo>
                    <a:pt x="1285" y="7570"/>
                    <a:pt x="1247" y="7268"/>
                    <a:pt x="1209" y="6966"/>
                  </a:cubicBezTo>
                  <a:cubicBezTo>
                    <a:pt x="1171" y="6664"/>
                    <a:pt x="1134" y="6361"/>
                    <a:pt x="1077" y="6059"/>
                  </a:cubicBezTo>
                  <a:lnTo>
                    <a:pt x="907" y="5116"/>
                  </a:lnTo>
                  <a:lnTo>
                    <a:pt x="794" y="4172"/>
                  </a:lnTo>
                  <a:lnTo>
                    <a:pt x="643" y="3247"/>
                  </a:lnTo>
                  <a:cubicBezTo>
                    <a:pt x="605" y="2945"/>
                    <a:pt x="530" y="2662"/>
                    <a:pt x="511" y="2378"/>
                  </a:cubicBezTo>
                  <a:cubicBezTo>
                    <a:pt x="473" y="2114"/>
                    <a:pt x="435" y="1850"/>
                    <a:pt x="397" y="1605"/>
                  </a:cubicBezTo>
                  <a:cubicBezTo>
                    <a:pt x="265" y="642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7" name="Google Shape;1337;p43">
              <a:extLst>
                <a:ext uri="{FF2B5EF4-FFF2-40B4-BE49-F238E27FC236}">
                  <a16:creationId xmlns:a16="http://schemas.microsoft.com/office/drawing/2014/main" id="{CD527C3F-5EB5-4E2F-B50F-A622AC304445}"/>
                </a:ext>
              </a:extLst>
            </p:cNvPr>
            <p:cNvSpPr/>
            <p:nvPr/>
          </p:nvSpPr>
          <p:spPr>
            <a:xfrm>
              <a:off x="6101450" y="4151716"/>
              <a:ext cx="40125" cy="251575"/>
            </a:xfrm>
            <a:custGeom>
              <a:avLst/>
              <a:gdLst/>
              <a:ahLst/>
              <a:cxnLst/>
              <a:rect l="l" t="t" r="r" b="b"/>
              <a:pathLst>
                <a:path w="1605" h="10063" extrusionOk="0">
                  <a:moveTo>
                    <a:pt x="245" y="1"/>
                  </a:moveTo>
                  <a:cubicBezTo>
                    <a:pt x="245" y="1"/>
                    <a:pt x="227" y="171"/>
                    <a:pt x="189" y="454"/>
                  </a:cubicBezTo>
                  <a:cubicBezTo>
                    <a:pt x="151" y="718"/>
                    <a:pt x="76" y="1133"/>
                    <a:pt x="57" y="1605"/>
                  </a:cubicBezTo>
                  <a:cubicBezTo>
                    <a:pt x="38" y="1851"/>
                    <a:pt x="38" y="2115"/>
                    <a:pt x="19" y="2379"/>
                  </a:cubicBezTo>
                  <a:cubicBezTo>
                    <a:pt x="0" y="2662"/>
                    <a:pt x="0" y="2964"/>
                    <a:pt x="19" y="3266"/>
                  </a:cubicBezTo>
                  <a:cubicBezTo>
                    <a:pt x="38" y="3568"/>
                    <a:pt x="38" y="3870"/>
                    <a:pt x="76" y="4191"/>
                  </a:cubicBezTo>
                  <a:lnTo>
                    <a:pt x="170" y="5154"/>
                  </a:lnTo>
                  <a:lnTo>
                    <a:pt x="321" y="6098"/>
                  </a:lnTo>
                  <a:cubicBezTo>
                    <a:pt x="359" y="6400"/>
                    <a:pt x="453" y="6702"/>
                    <a:pt x="510" y="7004"/>
                  </a:cubicBezTo>
                  <a:cubicBezTo>
                    <a:pt x="585" y="7287"/>
                    <a:pt x="661" y="7570"/>
                    <a:pt x="736" y="7835"/>
                  </a:cubicBezTo>
                  <a:cubicBezTo>
                    <a:pt x="812" y="8118"/>
                    <a:pt x="887" y="8344"/>
                    <a:pt x="982" y="8590"/>
                  </a:cubicBezTo>
                  <a:cubicBezTo>
                    <a:pt x="1095" y="8948"/>
                    <a:pt x="1246" y="9307"/>
                    <a:pt x="1416" y="9666"/>
                  </a:cubicBezTo>
                  <a:lnTo>
                    <a:pt x="1605" y="10062"/>
                  </a:lnTo>
                  <a:lnTo>
                    <a:pt x="1548" y="9628"/>
                  </a:lnTo>
                  <a:cubicBezTo>
                    <a:pt x="1510" y="9345"/>
                    <a:pt x="1435" y="8948"/>
                    <a:pt x="1359" y="8476"/>
                  </a:cubicBezTo>
                  <a:cubicBezTo>
                    <a:pt x="1340" y="8250"/>
                    <a:pt x="1284" y="7986"/>
                    <a:pt x="1246" y="7721"/>
                  </a:cubicBezTo>
                  <a:cubicBezTo>
                    <a:pt x="1189" y="7457"/>
                    <a:pt x="1152" y="7174"/>
                    <a:pt x="1114" y="6872"/>
                  </a:cubicBezTo>
                  <a:cubicBezTo>
                    <a:pt x="1057" y="6589"/>
                    <a:pt x="1019" y="6287"/>
                    <a:pt x="982" y="5985"/>
                  </a:cubicBezTo>
                  <a:lnTo>
                    <a:pt x="831" y="5041"/>
                  </a:lnTo>
                  <a:lnTo>
                    <a:pt x="717" y="4097"/>
                  </a:lnTo>
                  <a:cubicBezTo>
                    <a:pt x="680" y="3795"/>
                    <a:pt x="642" y="3493"/>
                    <a:pt x="604" y="3191"/>
                  </a:cubicBezTo>
                  <a:cubicBezTo>
                    <a:pt x="585" y="2908"/>
                    <a:pt x="529" y="2625"/>
                    <a:pt x="510" y="2341"/>
                  </a:cubicBezTo>
                  <a:cubicBezTo>
                    <a:pt x="491" y="2077"/>
                    <a:pt x="453" y="1813"/>
                    <a:pt x="434" y="1586"/>
                  </a:cubicBezTo>
                  <a:cubicBezTo>
                    <a:pt x="378" y="1114"/>
                    <a:pt x="340" y="718"/>
                    <a:pt x="302" y="435"/>
                  </a:cubicBezTo>
                  <a:cubicBezTo>
                    <a:pt x="283" y="152"/>
                    <a:pt x="245" y="1"/>
                    <a:pt x="245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8" name="Google Shape;1338;p43">
              <a:extLst>
                <a:ext uri="{FF2B5EF4-FFF2-40B4-BE49-F238E27FC236}">
                  <a16:creationId xmlns:a16="http://schemas.microsoft.com/office/drawing/2014/main" id="{60044D32-FC2F-4E16-972F-E49B7B59958A}"/>
                </a:ext>
              </a:extLst>
            </p:cNvPr>
            <p:cNvSpPr/>
            <p:nvPr/>
          </p:nvSpPr>
          <p:spPr>
            <a:xfrm>
              <a:off x="7929650" y="4218266"/>
              <a:ext cx="47200" cy="146325"/>
            </a:xfrm>
            <a:custGeom>
              <a:avLst/>
              <a:gdLst/>
              <a:ahLst/>
              <a:cxnLst/>
              <a:rect l="l" t="t" r="r" b="b"/>
              <a:pathLst>
                <a:path w="1888" h="5853" extrusionOk="0">
                  <a:moveTo>
                    <a:pt x="1888" y="0"/>
                  </a:moveTo>
                  <a:cubicBezTo>
                    <a:pt x="1718" y="265"/>
                    <a:pt x="1548" y="548"/>
                    <a:pt x="1416" y="850"/>
                  </a:cubicBezTo>
                  <a:cubicBezTo>
                    <a:pt x="1340" y="982"/>
                    <a:pt x="1265" y="1133"/>
                    <a:pt x="1208" y="1265"/>
                  </a:cubicBezTo>
                  <a:cubicBezTo>
                    <a:pt x="1152" y="1416"/>
                    <a:pt x="1057" y="1567"/>
                    <a:pt x="1001" y="1737"/>
                  </a:cubicBezTo>
                  <a:lnTo>
                    <a:pt x="812" y="2266"/>
                  </a:lnTo>
                  <a:lnTo>
                    <a:pt x="623" y="2813"/>
                  </a:lnTo>
                  <a:lnTo>
                    <a:pt x="453" y="3360"/>
                  </a:lnTo>
                  <a:cubicBezTo>
                    <a:pt x="396" y="3530"/>
                    <a:pt x="359" y="3719"/>
                    <a:pt x="302" y="3889"/>
                  </a:cubicBezTo>
                  <a:cubicBezTo>
                    <a:pt x="264" y="4059"/>
                    <a:pt x="227" y="4229"/>
                    <a:pt x="189" y="4399"/>
                  </a:cubicBezTo>
                  <a:cubicBezTo>
                    <a:pt x="151" y="4569"/>
                    <a:pt x="132" y="4720"/>
                    <a:pt x="113" y="4871"/>
                  </a:cubicBezTo>
                  <a:cubicBezTo>
                    <a:pt x="57" y="5154"/>
                    <a:pt x="38" y="5399"/>
                    <a:pt x="19" y="5569"/>
                  </a:cubicBezTo>
                  <a:lnTo>
                    <a:pt x="0" y="5852"/>
                  </a:lnTo>
                  <a:lnTo>
                    <a:pt x="0" y="5852"/>
                  </a:lnTo>
                  <a:lnTo>
                    <a:pt x="151" y="5607"/>
                  </a:lnTo>
                  <a:cubicBezTo>
                    <a:pt x="245" y="5456"/>
                    <a:pt x="359" y="5248"/>
                    <a:pt x="491" y="4984"/>
                  </a:cubicBezTo>
                  <a:cubicBezTo>
                    <a:pt x="548" y="4852"/>
                    <a:pt x="623" y="4701"/>
                    <a:pt x="680" y="4569"/>
                  </a:cubicBezTo>
                  <a:cubicBezTo>
                    <a:pt x="755" y="4418"/>
                    <a:pt x="831" y="4267"/>
                    <a:pt x="887" y="4097"/>
                  </a:cubicBezTo>
                  <a:cubicBezTo>
                    <a:pt x="963" y="3927"/>
                    <a:pt x="1019" y="3757"/>
                    <a:pt x="1095" y="3568"/>
                  </a:cubicBezTo>
                  <a:lnTo>
                    <a:pt x="1265" y="3040"/>
                  </a:lnTo>
                  <a:lnTo>
                    <a:pt x="1435" y="2473"/>
                  </a:lnTo>
                  <a:lnTo>
                    <a:pt x="1586" y="1945"/>
                  </a:lnTo>
                  <a:cubicBezTo>
                    <a:pt x="1623" y="1775"/>
                    <a:pt x="1642" y="1605"/>
                    <a:pt x="1699" y="1435"/>
                  </a:cubicBezTo>
                  <a:cubicBezTo>
                    <a:pt x="1718" y="1265"/>
                    <a:pt x="1756" y="1114"/>
                    <a:pt x="1774" y="963"/>
                  </a:cubicBezTo>
                  <a:cubicBezTo>
                    <a:pt x="1831" y="642"/>
                    <a:pt x="1869" y="321"/>
                    <a:pt x="1888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9" name="Google Shape;1339;p43">
              <a:extLst>
                <a:ext uri="{FF2B5EF4-FFF2-40B4-BE49-F238E27FC236}">
                  <a16:creationId xmlns:a16="http://schemas.microsoft.com/office/drawing/2014/main" id="{8F789AD0-DF9F-4B55-9A42-CF3673CE0F35}"/>
                </a:ext>
              </a:extLst>
            </p:cNvPr>
            <p:cNvSpPr/>
            <p:nvPr/>
          </p:nvSpPr>
          <p:spPr>
            <a:xfrm>
              <a:off x="7865925" y="4140866"/>
              <a:ext cx="86400" cy="308650"/>
            </a:xfrm>
            <a:custGeom>
              <a:avLst/>
              <a:gdLst/>
              <a:ahLst/>
              <a:cxnLst/>
              <a:rect l="l" t="t" r="r" b="b"/>
              <a:pathLst>
                <a:path w="3456" h="12346" extrusionOk="0">
                  <a:moveTo>
                    <a:pt x="3417" y="1"/>
                  </a:moveTo>
                  <a:lnTo>
                    <a:pt x="3323" y="567"/>
                  </a:lnTo>
                  <a:lnTo>
                    <a:pt x="3210" y="1190"/>
                  </a:lnTo>
                  <a:lnTo>
                    <a:pt x="3134" y="1567"/>
                  </a:lnTo>
                  <a:lnTo>
                    <a:pt x="3059" y="2002"/>
                  </a:lnTo>
                  <a:cubicBezTo>
                    <a:pt x="3002" y="2285"/>
                    <a:pt x="2927" y="2587"/>
                    <a:pt x="2870" y="2945"/>
                  </a:cubicBezTo>
                  <a:cubicBezTo>
                    <a:pt x="2813" y="3285"/>
                    <a:pt x="2719" y="3625"/>
                    <a:pt x="2625" y="4002"/>
                  </a:cubicBezTo>
                  <a:cubicBezTo>
                    <a:pt x="2549" y="4361"/>
                    <a:pt x="2474" y="4739"/>
                    <a:pt x="2360" y="5116"/>
                  </a:cubicBezTo>
                  <a:lnTo>
                    <a:pt x="2058" y="6268"/>
                  </a:lnTo>
                  <a:lnTo>
                    <a:pt x="1719" y="7400"/>
                  </a:lnTo>
                  <a:cubicBezTo>
                    <a:pt x="1605" y="7778"/>
                    <a:pt x="1492" y="8155"/>
                    <a:pt x="1379" y="8495"/>
                  </a:cubicBezTo>
                  <a:cubicBezTo>
                    <a:pt x="1247" y="8854"/>
                    <a:pt x="1152" y="9212"/>
                    <a:pt x="1039" y="9533"/>
                  </a:cubicBezTo>
                  <a:cubicBezTo>
                    <a:pt x="907" y="9854"/>
                    <a:pt x="794" y="10156"/>
                    <a:pt x="699" y="10439"/>
                  </a:cubicBezTo>
                  <a:lnTo>
                    <a:pt x="567" y="10855"/>
                  </a:lnTo>
                  <a:lnTo>
                    <a:pt x="416" y="11213"/>
                  </a:lnTo>
                  <a:lnTo>
                    <a:pt x="190" y="11817"/>
                  </a:lnTo>
                  <a:lnTo>
                    <a:pt x="1" y="12346"/>
                  </a:lnTo>
                  <a:lnTo>
                    <a:pt x="322" y="11874"/>
                  </a:lnTo>
                  <a:lnTo>
                    <a:pt x="661" y="11327"/>
                  </a:lnTo>
                  <a:lnTo>
                    <a:pt x="869" y="10987"/>
                  </a:lnTo>
                  <a:cubicBezTo>
                    <a:pt x="926" y="10874"/>
                    <a:pt x="1001" y="10741"/>
                    <a:pt x="1077" y="10609"/>
                  </a:cubicBezTo>
                  <a:cubicBezTo>
                    <a:pt x="1209" y="10326"/>
                    <a:pt x="1341" y="10024"/>
                    <a:pt x="1511" y="9722"/>
                  </a:cubicBezTo>
                  <a:cubicBezTo>
                    <a:pt x="1681" y="9420"/>
                    <a:pt x="1794" y="9061"/>
                    <a:pt x="1945" y="8703"/>
                  </a:cubicBezTo>
                  <a:cubicBezTo>
                    <a:pt x="2096" y="8344"/>
                    <a:pt x="2247" y="7985"/>
                    <a:pt x="2360" y="7608"/>
                  </a:cubicBezTo>
                  <a:lnTo>
                    <a:pt x="2719" y="6438"/>
                  </a:lnTo>
                  <a:lnTo>
                    <a:pt x="3002" y="5267"/>
                  </a:lnTo>
                  <a:cubicBezTo>
                    <a:pt x="3097" y="4871"/>
                    <a:pt x="3153" y="4493"/>
                    <a:pt x="3210" y="4116"/>
                  </a:cubicBezTo>
                  <a:cubicBezTo>
                    <a:pt x="3266" y="3719"/>
                    <a:pt x="3323" y="3361"/>
                    <a:pt x="3361" y="3021"/>
                  </a:cubicBezTo>
                  <a:cubicBezTo>
                    <a:pt x="3399" y="2662"/>
                    <a:pt x="3417" y="2341"/>
                    <a:pt x="3436" y="2039"/>
                  </a:cubicBezTo>
                  <a:cubicBezTo>
                    <a:pt x="3436" y="1888"/>
                    <a:pt x="3455" y="1737"/>
                    <a:pt x="3455" y="1605"/>
                  </a:cubicBezTo>
                  <a:lnTo>
                    <a:pt x="3455" y="1209"/>
                  </a:lnTo>
                  <a:lnTo>
                    <a:pt x="3455" y="567"/>
                  </a:lnTo>
                  <a:lnTo>
                    <a:pt x="3417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0" name="Google Shape;1340;p43">
              <a:extLst>
                <a:ext uri="{FF2B5EF4-FFF2-40B4-BE49-F238E27FC236}">
                  <a16:creationId xmlns:a16="http://schemas.microsoft.com/office/drawing/2014/main" id="{DB16A52F-F6C8-43CF-B21B-F46AC79D81A2}"/>
                </a:ext>
              </a:extLst>
            </p:cNvPr>
            <p:cNvSpPr/>
            <p:nvPr/>
          </p:nvSpPr>
          <p:spPr>
            <a:xfrm>
              <a:off x="7855075" y="4207891"/>
              <a:ext cx="48150" cy="181225"/>
            </a:xfrm>
            <a:custGeom>
              <a:avLst/>
              <a:gdLst/>
              <a:ahLst/>
              <a:cxnLst/>
              <a:rect l="l" t="t" r="r" b="b"/>
              <a:pathLst>
                <a:path w="1926" h="7249" extrusionOk="0">
                  <a:moveTo>
                    <a:pt x="1907" y="0"/>
                  </a:moveTo>
                  <a:lnTo>
                    <a:pt x="1907" y="0"/>
                  </a:lnTo>
                  <a:cubicBezTo>
                    <a:pt x="1756" y="359"/>
                    <a:pt x="1605" y="736"/>
                    <a:pt x="1492" y="1114"/>
                  </a:cubicBezTo>
                  <a:cubicBezTo>
                    <a:pt x="1435" y="1265"/>
                    <a:pt x="1379" y="1454"/>
                    <a:pt x="1322" y="1642"/>
                  </a:cubicBezTo>
                  <a:cubicBezTo>
                    <a:pt x="1284" y="1850"/>
                    <a:pt x="1190" y="2039"/>
                    <a:pt x="1133" y="2246"/>
                  </a:cubicBezTo>
                  <a:lnTo>
                    <a:pt x="963" y="2907"/>
                  </a:lnTo>
                  <a:lnTo>
                    <a:pt x="775" y="3568"/>
                  </a:lnTo>
                  <a:lnTo>
                    <a:pt x="605" y="4247"/>
                  </a:lnTo>
                  <a:cubicBezTo>
                    <a:pt x="548" y="4474"/>
                    <a:pt x="491" y="4682"/>
                    <a:pt x="435" y="4908"/>
                  </a:cubicBezTo>
                  <a:cubicBezTo>
                    <a:pt x="397" y="5116"/>
                    <a:pt x="359" y="5323"/>
                    <a:pt x="303" y="5512"/>
                  </a:cubicBezTo>
                  <a:cubicBezTo>
                    <a:pt x="265" y="5720"/>
                    <a:pt x="227" y="5890"/>
                    <a:pt x="189" y="6078"/>
                  </a:cubicBezTo>
                  <a:cubicBezTo>
                    <a:pt x="114" y="6418"/>
                    <a:pt x="76" y="6720"/>
                    <a:pt x="38" y="6928"/>
                  </a:cubicBezTo>
                  <a:lnTo>
                    <a:pt x="1" y="7249"/>
                  </a:lnTo>
                  <a:lnTo>
                    <a:pt x="1" y="7249"/>
                  </a:lnTo>
                  <a:lnTo>
                    <a:pt x="170" y="6966"/>
                  </a:lnTo>
                  <a:cubicBezTo>
                    <a:pt x="284" y="6777"/>
                    <a:pt x="416" y="6531"/>
                    <a:pt x="567" y="6192"/>
                  </a:cubicBezTo>
                  <a:cubicBezTo>
                    <a:pt x="642" y="6041"/>
                    <a:pt x="718" y="5871"/>
                    <a:pt x="812" y="5682"/>
                  </a:cubicBezTo>
                  <a:cubicBezTo>
                    <a:pt x="888" y="5474"/>
                    <a:pt x="963" y="5286"/>
                    <a:pt x="1039" y="5078"/>
                  </a:cubicBezTo>
                  <a:cubicBezTo>
                    <a:pt x="1114" y="4870"/>
                    <a:pt x="1190" y="4663"/>
                    <a:pt x="1246" y="4436"/>
                  </a:cubicBezTo>
                  <a:lnTo>
                    <a:pt x="1454" y="3757"/>
                  </a:lnTo>
                  <a:lnTo>
                    <a:pt x="1605" y="3058"/>
                  </a:lnTo>
                  <a:lnTo>
                    <a:pt x="1737" y="2397"/>
                  </a:lnTo>
                  <a:cubicBezTo>
                    <a:pt x="1775" y="2171"/>
                    <a:pt x="1813" y="1963"/>
                    <a:pt x="1832" y="1756"/>
                  </a:cubicBezTo>
                  <a:cubicBezTo>
                    <a:pt x="1850" y="1548"/>
                    <a:pt x="1869" y="1359"/>
                    <a:pt x="1888" y="1189"/>
                  </a:cubicBezTo>
                  <a:cubicBezTo>
                    <a:pt x="1907" y="793"/>
                    <a:pt x="1926" y="396"/>
                    <a:pt x="1907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1" name="Google Shape;1341;p43">
              <a:extLst>
                <a:ext uri="{FF2B5EF4-FFF2-40B4-BE49-F238E27FC236}">
                  <a16:creationId xmlns:a16="http://schemas.microsoft.com/office/drawing/2014/main" id="{5B13C1AB-7489-4471-8145-609A4388732A}"/>
                </a:ext>
              </a:extLst>
            </p:cNvPr>
            <p:cNvSpPr/>
            <p:nvPr/>
          </p:nvSpPr>
          <p:spPr>
            <a:xfrm>
              <a:off x="7798450" y="4140391"/>
              <a:ext cx="52875" cy="292150"/>
            </a:xfrm>
            <a:custGeom>
              <a:avLst/>
              <a:gdLst/>
              <a:ahLst/>
              <a:cxnLst/>
              <a:rect l="l" t="t" r="r" b="b"/>
              <a:pathLst>
                <a:path w="2115" h="11686" extrusionOk="0">
                  <a:moveTo>
                    <a:pt x="1982" y="1"/>
                  </a:moveTo>
                  <a:lnTo>
                    <a:pt x="1907" y="510"/>
                  </a:lnTo>
                  <a:lnTo>
                    <a:pt x="1831" y="1096"/>
                  </a:lnTo>
                  <a:cubicBezTo>
                    <a:pt x="1813" y="1322"/>
                    <a:pt x="1775" y="1567"/>
                    <a:pt x="1737" y="1851"/>
                  </a:cubicBezTo>
                  <a:cubicBezTo>
                    <a:pt x="1699" y="2115"/>
                    <a:pt x="1643" y="2417"/>
                    <a:pt x="1624" y="2738"/>
                  </a:cubicBezTo>
                  <a:cubicBezTo>
                    <a:pt x="1586" y="3059"/>
                    <a:pt x="1511" y="3380"/>
                    <a:pt x="1473" y="3719"/>
                  </a:cubicBezTo>
                  <a:cubicBezTo>
                    <a:pt x="1416" y="4078"/>
                    <a:pt x="1378" y="4418"/>
                    <a:pt x="1303" y="4777"/>
                  </a:cubicBezTo>
                  <a:lnTo>
                    <a:pt x="1133" y="5871"/>
                  </a:lnTo>
                  <a:lnTo>
                    <a:pt x="925" y="6947"/>
                  </a:lnTo>
                  <a:cubicBezTo>
                    <a:pt x="869" y="7306"/>
                    <a:pt x="793" y="7665"/>
                    <a:pt x="737" y="8004"/>
                  </a:cubicBezTo>
                  <a:cubicBezTo>
                    <a:pt x="661" y="8325"/>
                    <a:pt x="604" y="8665"/>
                    <a:pt x="529" y="8967"/>
                  </a:cubicBezTo>
                  <a:cubicBezTo>
                    <a:pt x="472" y="9288"/>
                    <a:pt x="397" y="9571"/>
                    <a:pt x="359" y="9854"/>
                  </a:cubicBezTo>
                  <a:cubicBezTo>
                    <a:pt x="302" y="10119"/>
                    <a:pt x="246" y="10383"/>
                    <a:pt x="208" y="10591"/>
                  </a:cubicBezTo>
                  <a:lnTo>
                    <a:pt x="76" y="11176"/>
                  </a:lnTo>
                  <a:lnTo>
                    <a:pt x="0" y="11685"/>
                  </a:lnTo>
                  <a:lnTo>
                    <a:pt x="0" y="11685"/>
                  </a:lnTo>
                  <a:lnTo>
                    <a:pt x="208" y="11213"/>
                  </a:lnTo>
                  <a:lnTo>
                    <a:pt x="453" y="10666"/>
                  </a:lnTo>
                  <a:cubicBezTo>
                    <a:pt x="548" y="10477"/>
                    <a:pt x="642" y="10232"/>
                    <a:pt x="737" y="9968"/>
                  </a:cubicBezTo>
                  <a:cubicBezTo>
                    <a:pt x="831" y="9703"/>
                    <a:pt x="925" y="9420"/>
                    <a:pt x="1039" y="9099"/>
                  </a:cubicBezTo>
                  <a:cubicBezTo>
                    <a:pt x="1152" y="8797"/>
                    <a:pt x="1227" y="8476"/>
                    <a:pt x="1322" y="8137"/>
                  </a:cubicBezTo>
                  <a:cubicBezTo>
                    <a:pt x="1416" y="7778"/>
                    <a:pt x="1511" y="7438"/>
                    <a:pt x="1586" y="7079"/>
                  </a:cubicBezTo>
                  <a:lnTo>
                    <a:pt x="1794" y="5985"/>
                  </a:lnTo>
                  <a:lnTo>
                    <a:pt x="1945" y="4871"/>
                  </a:lnTo>
                  <a:cubicBezTo>
                    <a:pt x="2001" y="4493"/>
                    <a:pt x="2020" y="4135"/>
                    <a:pt x="2058" y="3795"/>
                  </a:cubicBezTo>
                  <a:cubicBezTo>
                    <a:pt x="2077" y="3436"/>
                    <a:pt x="2115" y="3096"/>
                    <a:pt x="2115" y="2776"/>
                  </a:cubicBezTo>
                  <a:cubicBezTo>
                    <a:pt x="2115" y="2455"/>
                    <a:pt x="2115" y="2153"/>
                    <a:pt x="2115" y="1870"/>
                  </a:cubicBezTo>
                  <a:cubicBezTo>
                    <a:pt x="2115" y="1586"/>
                    <a:pt x="2096" y="1341"/>
                    <a:pt x="2077" y="1096"/>
                  </a:cubicBezTo>
                  <a:lnTo>
                    <a:pt x="2039" y="510"/>
                  </a:lnTo>
                  <a:lnTo>
                    <a:pt x="1982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2" name="Google Shape;1342;p43">
              <a:extLst>
                <a:ext uri="{FF2B5EF4-FFF2-40B4-BE49-F238E27FC236}">
                  <a16:creationId xmlns:a16="http://schemas.microsoft.com/office/drawing/2014/main" id="{847FC5CC-8E05-4AA2-8AFF-02BFB0352D27}"/>
                </a:ext>
              </a:extLst>
            </p:cNvPr>
            <p:cNvSpPr/>
            <p:nvPr/>
          </p:nvSpPr>
          <p:spPr>
            <a:xfrm>
              <a:off x="7757850" y="4194191"/>
              <a:ext cx="28350" cy="215225"/>
            </a:xfrm>
            <a:custGeom>
              <a:avLst/>
              <a:gdLst/>
              <a:ahLst/>
              <a:cxnLst/>
              <a:rect l="l" t="t" r="r" b="b"/>
              <a:pathLst>
                <a:path w="1134" h="8609" extrusionOk="0">
                  <a:moveTo>
                    <a:pt x="1077" y="1"/>
                  </a:moveTo>
                  <a:cubicBezTo>
                    <a:pt x="1077" y="1"/>
                    <a:pt x="907" y="529"/>
                    <a:pt x="737" y="1341"/>
                  </a:cubicBezTo>
                  <a:cubicBezTo>
                    <a:pt x="699" y="1549"/>
                    <a:pt x="643" y="1756"/>
                    <a:pt x="605" y="1983"/>
                  </a:cubicBezTo>
                  <a:cubicBezTo>
                    <a:pt x="548" y="2209"/>
                    <a:pt x="492" y="2455"/>
                    <a:pt x="473" y="2700"/>
                  </a:cubicBezTo>
                  <a:lnTo>
                    <a:pt x="341" y="3474"/>
                  </a:lnTo>
                  <a:lnTo>
                    <a:pt x="228" y="4286"/>
                  </a:lnTo>
                  <a:lnTo>
                    <a:pt x="133" y="5078"/>
                  </a:lnTo>
                  <a:cubicBezTo>
                    <a:pt x="114" y="5343"/>
                    <a:pt x="95" y="5588"/>
                    <a:pt x="77" y="5852"/>
                  </a:cubicBezTo>
                  <a:cubicBezTo>
                    <a:pt x="58" y="6117"/>
                    <a:pt x="58" y="6362"/>
                    <a:pt x="39" y="6589"/>
                  </a:cubicBezTo>
                  <a:cubicBezTo>
                    <a:pt x="20" y="6815"/>
                    <a:pt x="20" y="7042"/>
                    <a:pt x="20" y="7249"/>
                  </a:cubicBezTo>
                  <a:cubicBezTo>
                    <a:pt x="1" y="7646"/>
                    <a:pt x="20" y="8004"/>
                    <a:pt x="20" y="8231"/>
                  </a:cubicBezTo>
                  <a:lnTo>
                    <a:pt x="58" y="8608"/>
                  </a:lnTo>
                  <a:lnTo>
                    <a:pt x="171" y="8250"/>
                  </a:lnTo>
                  <a:cubicBezTo>
                    <a:pt x="228" y="8023"/>
                    <a:pt x="322" y="7702"/>
                    <a:pt x="416" y="7287"/>
                  </a:cubicBezTo>
                  <a:cubicBezTo>
                    <a:pt x="454" y="7098"/>
                    <a:pt x="492" y="6891"/>
                    <a:pt x="548" y="6645"/>
                  </a:cubicBezTo>
                  <a:cubicBezTo>
                    <a:pt x="605" y="6419"/>
                    <a:pt x="624" y="6173"/>
                    <a:pt x="681" y="5909"/>
                  </a:cubicBezTo>
                  <a:cubicBezTo>
                    <a:pt x="718" y="5664"/>
                    <a:pt x="756" y="5399"/>
                    <a:pt x="794" y="5135"/>
                  </a:cubicBezTo>
                  <a:lnTo>
                    <a:pt x="907" y="4342"/>
                  </a:lnTo>
                  <a:lnTo>
                    <a:pt x="983" y="3549"/>
                  </a:lnTo>
                  <a:lnTo>
                    <a:pt x="1039" y="2757"/>
                  </a:lnTo>
                  <a:cubicBezTo>
                    <a:pt x="1077" y="2511"/>
                    <a:pt x="1077" y="2266"/>
                    <a:pt x="1096" y="2039"/>
                  </a:cubicBezTo>
                  <a:cubicBezTo>
                    <a:pt x="1115" y="1794"/>
                    <a:pt x="1115" y="1567"/>
                    <a:pt x="1115" y="1379"/>
                  </a:cubicBezTo>
                  <a:cubicBezTo>
                    <a:pt x="1134" y="548"/>
                    <a:pt x="1077" y="1"/>
                    <a:pt x="1077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3" name="Google Shape;1343;p43">
              <a:extLst>
                <a:ext uri="{FF2B5EF4-FFF2-40B4-BE49-F238E27FC236}">
                  <a16:creationId xmlns:a16="http://schemas.microsoft.com/office/drawing/2014/main" id="{4AE559E3-BD7A-4909-AE12-55065E90DB60}"/>
                </a:ext>
              </a:extLst>
            </p:cNvPr>
            <p:cNvSpPr/>
            <p:nvPr/>
          </p:nvSpPr>
          <p:spPr>
            <a:xfrm>
              <a:off x="7701700" y="4157866"/>
              <a:ext cx="23150" cy="294025"/>
            </a:xfrm>
            <a:custGeom>
              <a:avLst/>
              <a:gdLst/>
              <a:ahLst/>
              <a:cxnLst/>
              <a:rect l="l" t="t" r="r" b="b"/>
              <a:pathLst>
                <a:path w="926" h="11761" extrusionOk="0">
                  <a:moveTo>
                    <a:pt x="850" y="0"/>
                  </a:moveTo>
                  <a:cubicBezTo>
                    <a:pt x="850" y="0"/>
                    <a:pt x="699" y="717"/>
                    <a:pt x="529" y="1812"/>
                  </a:cubicBezTo>
                  <a:cubicBezTo>
                    <a:pt x="491" y="2095"/>
                    <a:pt x="454" y="2397"/>
                    <a:pt x="416" y="2700"/>
                  </a:cubicBezTo>
                  <a:cubicBezTo>
                    <a:pt x="378" y="3020"/>
                    <a:pt x="340" y="3360"/>
                    <a:pt x="303" y="3700"/>
                  </a:cubicBezTo>
                  <a:lnTo>
                    <a:pt x="208" y="4757"/>
                  </a:lnTo>
                  <a:lnTo>
                    <a:pt x="114" y="5852"/>
                  </a:lnTo>
                  <a:lnTo>
                    <a:pt x="57" y="6966"/>
                  </a:lnTo>
                  <a:cubicBezTo>
                    <a:pt x="38" y="7305"/>
                    <a:pt x="38" y="7683"/>
                    <a:pt x="20" y="8023"/>
                  </a:cubicBezTo>
                  <a:cubicBezTo>
                    <a:pt x="1" y="8363"/>
                    <a:pt x="1" y="8702"/>
                    <a:pt x="1" y="9023"/>
                  </a:cubicBezTo>
                  <a:lnTo>
                    <a:pt x="1" y="9910"/>
                  </a:lnTo>
                  <a:cubicBezTo>
                    <a:pt x="1" y="10477"/>
                    <a:pt x="20" y="10930"/>
                    <a:pt x="38" y="11251"/>
                  </a:cubicBezTo>
                  <a:lnTo>
                    <a:pt x="76" y="11760"/>
                  </a:lnTo>
                  <a:lnTo>
                    <a:pt x="189" y="11270"/>
                  </a:lnTo>
                  <a:cubicBezTo>
                    <a:pt x="246" y="10949"/>
                    <a:pt x="322" y="10496"/>
                    <a:pt x="397" y="9948"/>
                  </a:cubicBezTo>
                  <a:cubicBezTo>
                    <a:pt x="435" y="9665"/>
                    <a:pt x="473" y="9363"/>
                    <a:pt x="510" y="9061"/>
                  </a:cubicBezTo>
                  <a:cubicBezTo>
                    <a:pt x="567" y="8740"/>
                    <a:pt x="605" y="8419"/>
                    <a:pt x="624" y="8061"/>
                  </a:cubicBezTo>
                  <a:cubicBezTo>
                    <a:pt x="661" y="7702"/>
                    <a:pt x="699" y="7362"/>
                    <a:pt x="737" y="7003"/>
                  </a:cubicBezTo>
                  <a:lnTo>
                    <a:pt x="812" y="5909"/>
                  </a:lnTo>
                  <a:lnTo>
                    <a:pt x="869" y="4795"/>
                  </a:lnTo>
                  <a:lnTo>
                    <a:pt x="907" y="3738"/>
                  </a:lnTo>
                  <a:cubicBezTo>
                    <a:pt x="926" y="3398"/>
                    <a:pt x="926" y="3058"/>
                    <a:pt x="926" y="2737"/>
                  </a:cubicBezTo>
                  <a:lnTo>
                    <a:pt x="926" y="1850"/>
                  </a:lnTo>
                  <a:cubicBezTo>
                    <a:pt x="926" y="736"/>
                    <a:pt x="850" y="0"/>
                    <a:pt x="850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4" name="Google Shape;1344;p43">
              <a:extLst>
                <a:ext uri="{FF2B5EF4-FFF2-40B4-BE49-F238E27FC236}">
                  <a16:creationId xmlns:a16="http://schemas.microsoft.com/office/drawing/2014/main" id="{AC99EE35-72F7-4494-B802-995E9B973C33}"/>
                </a:ext>
              </a:extLst>
            </p:cNvPr>
            <p:cNvSpPr/>
            <p:nvPr/>
          </p:nvSpPr>
          <p:spPr>
            <a:xfrm>
              <a:off x="5573375" y="2354666"/>
              <a:ext cx="151500" cy="533750"/>
            </a:xfrm>
            <a:custGeom>
              <a:avLst/>
              <a:gdLst/>
              <a:ahLst/>
              <a:cxnLst/>
              <a:rect l="l" t="t" r="r" b="b"/>
              <a:pathLst>
                <a:path w="6060" h="21350" fill="none" extrusionOk="0">
                  <a:moveTo>
                    <a:pt x="3757" y="0"/>
                  </a:moveTo>
                  <a:lnTo>
                    <a:pt x="0" y="3266"/>
                  </a:lnTo>
                  <a:cubicBezTo>
                    <a:pt x="0" y="3266"/>
                    <a:pt x="548" y="13837"/>
                    <a:pt x="1963" y="17650"/>
                  </a:cubicBezTo>
                  <a:lnTo>
                    <a:pt x="6060" y="21350"/>
                  </a:lnTo>
                </a:path>
              </a:pathLst>
            </a:custGeom>
            <a:noFill/>
            <a:ln w="17925" cap="flat" cmpd="sng">
              <a:solidFill>
                <a:srgbClr val="3B3B3B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5" name="Google Shape;1345;p43">
              <a:extLst>
                <a:ext uri="{FF2B5EF4-FFF2-40B4-BE49-F238E27FC236}">
                  <a16:creationId xmlns:a16="http://schemas.microsoft.com/office/drawing/2014/main" id="{25C06E87-AF9E-4793-A496-802C80CA3043}"/>
                </a:ext>
              </a:extLst>
            </p:cNvPr>
            <p:cNvSpPr/>
            <p:nvPr/>
          </p:nvSpPr>
          <p:spPr>
            <a:xfrm>
              <a:off x="5459625" y="2420716"/>
              <a:ext cx="125100" cy="183725"/>
            </a:xfrm>
            <a:custGeom>
              <a:avLst/>
              <a:gdLst/>
              <a:ahLst/>
              <a:cxnLst/>
              <a:rect l="l" t="t" r="r" b="b"/>
              <a:pathLst>
                <a:path w="5004" h="7349" extrusionOk="0">
                  <a:moveTo>
                    <a:pt x="1602" y="0"/>
                  </a:moveTo>
                  <a:cubicBezTo>
                    <a:pt x="1146" y="0"/>
                    <a:pt x="772" y="91"/>
                    <a:pt x="605" y="341"/>
                  </a:cubicBezTo>
                  <a:cubicBezTo>
                    <a:pt x="1" y="1266"/>
                    <a:pt x="208" y="6702"/>
                    <a:pt x="1058" y="7193"/>
                  </a:cubicBezTo>
                  <a:cubicBezTo>
                    <a:pt x="1252" y="7305"/>
                    <a:pt x="1562" y="7348"/>
                    <a:pt x="1926" y="7348"/>
                  </a:cubicBezTo>
                  <a:cubicBezTo>
                    <a:pt x="3158" y="7348"/>
                    <a:pt x="5003" y="6853"/>
                    <a:pt x="5003" y="6853"/>
                  </a:cubicBezTo>
                  <a:lnTo>
                    <a:pt x="4550" y="624"/>
                  </a:lnTo>
                  <a:cubicBezTo>
                    <a:pt x="4550" y="624"/>
                    <a:pt x="2798" y="0"/>
                    <a:pt x="1602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6" name="Google Shape;1346;p43">
              <a:extLst>
                <a:ext uri="{FF2B5EF4-FFF2-40B4-BE49-F238E27FC236}">
                  <a16:creationId xmlns:a16="http://schemas.microsoft.com/office/drawing/2014/main" id="{38D01857-F326-4A40-AE56-4B579904F2EF}"/>
                </a:ext>
              </a:extLst>
            </p:cNvPr>
            <p:cNvSpPr/>
            <p:nvPr/>
          </p:nvSpPr>
          <p:spPr>
            <a:xfrm>
              <a:off x="5479925" y="2625291"/>
              <a:ext cx="135475" cy="167600"/>
            </a:xfrm>
            <a:custGeom>
              <a:avLst/>
              <a:gdLst/>
              <a:ahLst/>
              <a:cxnLst/>
              <a:rect l="l" t="t" r="r" b="b"/>
              <a:pathLst>
                <a:path w="5419" h="6704" extrusionOk="0">
                  <a:moveTo>
                    <a:pt x="3313" y="0"/>
                  </a:moveTo>
                  <a:cubicBezTo>
                    <a:pt x="2048" y="0"/>
                    <a:pt x="139" y="118"/>
                    <a:pt x="76" y="822"/>
                  </a:cubicBezTo>
                  <a:cubicBezTo>
                    <a:pt x="1" y="1879"/>
                    <a:pt x="642" y="6429"/>
                    <a:pt x="1379" y="6693"/>
                  </a:cubicBezTo>
                  <a:cubicBezTo>
                    <a:pt x="1397" y="6700"/>
                    <a:pt x="1430" y="6703"/>
                    <a:pt x="1474" y="6703"/>
                  </a:cubicBezTo>
                  <a:cubicBezTo>
                    <a:pt x="2133" y="6703"/>
                    <a:pt x="5418" y="5957"/>
                    <a:pt x="5418" y="5957"/>
                  </a:cubicBezTo>
                  <a:lnTo>
                    <a:pt x="4418" y="29"/>
                  </a:lnTo>
                  <a:cubicBezTo>
                    <a:pt x="4418" y="29"/>
                    <a:pt x="3946" y="0"/>
                    <a:pt x="331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7" name="Google Shape;1347;p43">
              <a:extLst>
                <a:ext uri="{FF2B5EF4-FFF2-40B4-BE49-F238E27FC236}">
                  <a16:creationId xmlns:a16="http://schemas.microsoft.com/office/drawing/2014/main" id="{3822FF7D-5C57-4294-90CE-D8B2211FBC3B}"/>
                </a:ext>
              </a:extLst>
            </p:cNvPr>
            <p:cNvSpPr/>
            <p:nvPr/>
          </p:nvSpPr>
          <p:spPr>
            <a:xfrm>
              <a:off x="7892825" y="2321641"/>
              <a:ext cx="184550" cy="528550"/>
            </a:xfrm>
            <a:custGeom>
              <a:avLst/>
              <a:gdLst/>
              <a:ahLst/>
              <a:cxnLst/>
              <a:rect l="l" t="t" r="r" b="b"/>
              <a:pathLst>
                <a:path w="7382" h="21142" fill="none" extrusionOk="0">
                  <a:moveTo>
                    <a:pt x="3889" y="0"/>
                  </a:moveTo>
                  <a:lnTo>
                    <a:pt x="7381" y="3549"/>
                  </a:lnTo>
                  <a:cubicBezTo>
                    <a:pt x="7381" y="3549"/>
                    <a:pt x="6060" y="14044"/>
                    <a:pt x="4361" y="17763"/>
                  </a:cubicBezTo>
                  <a:lnTo>
                    <a:pt x="1" y="21142"/>
                  </a:lnTo>
                </a:path>
              </a:pathLst>
            </a:custGeom>
            <a:noFill/>
            <a:ln w="17925" cap="flat" cmpd="sng">
              <a:solidFill>
                <a:srgbClr val="3B3B3B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8" name="Google Shape;1348;p43">
              <a:extLst>
                <a:ext uri="{FF2B5EF4-FFF2-40B4-BE49-F238E27FC236}">
                  <a16:creationId xmlns:a16="http://schemas.microsoft.com/office/drawing/2014/main" id="{C7F19768-3962-4DA0-B480-CB983447285C}"/>
                </a:ext>
              </a:extLst>
            </p:cNvPr>
            <p:cNvSpPr/>
            <p:nvPr/>
          </p:nvSpPr>
          <p:spPr>
            <a:xfrm>
              <a:off x="8054700" y="2399991"/>
              <a:ext cx="135000" cy="183350"/>
            </a:xfrm>
            <a:custGeom>
              <a:avLst/>
              <a:gdLst/>
              <a:ahLst/>
              <a:cxnLst/>
              <a:rect l="l" t="t" r="r" b="b"/>
              <a:pathLst>
                <a:path w="5400" h="7334" extrusionOk="0">
                  <a:moveTo>
                    <a:pt x="3571" y="1"/>
                  </a:moveTo>
                  <a:cubicBezTo>
                    <a:pt x="2405" y="1"/>
                    <a:pt x="906" y="415"/>
                    <a:pt x="906" y="415"/>
                  </a:cubicBezTo>
                  <a:lnTo>
                    <a:pt x="0" y="6606"/>
                  </a:lnTo>
                  <a:cubicBezTo>
                    <a:pt x="0" y="6606"/>
                    <a:pt x="2092" y="7334"/>
                    <a:pt x="3301" y="7334"/>
                  </a:cubicBezTo>
                  <a:cubicBezTo>
                    <a:pt x="3549" y="7334"/>
                    <a:pt x="3760" y="7303"/>
                    <a:pt x="3908" y="7229"/>
                  </a:cubicBezTo>
                  <a:cubicBezTo>
                    <a:pt x="4795" y="6795"/>
                    <a:pt x="5399" y="1396"/>
                    <a:pt x="4852" y="434"/>
                  </a:cubicBezTo>
                  <a:cubicBezTo>
                    <a:pt x="4673" y="109"/>
                    <a:pt x="4165" y="1"/>
                    <a:pt x="3571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19" name="Google Shape;1349;p43">
              <a:extLst>
                <a:ext uri="{FF2B5EF4-FFF2-40B4-BE49-F238E27FC236}">
                  <a16:creationId xmlns:a16="http://schemas.microsoft.com/office/drawing/2014/main" id="{D6CA0332-69D5-4843-9873-CAFDA6EABEC1}"/>
                </a:ext>
              </a:extLst>
            </p:cNvPr>
            <p:cNvSpPr/>
            <p:nvPr/>
          </p:nvSpPr>
          <p:spPr>
            <a:xfrm>
              <a:off x="8010800" y="2598166"/>
              <a:ext cx="142550" cy="171950"/>
            </a:xfrm>
            <a:custGeom>
              <a:avLst/>
              <a:gdLst/>
              <a:ahLst/>
              <a:cxnLst/>
              <a:rect l="l" t="t" r="r" b="b"/>
              <a:pathLst>
                <a:path w="5702" h="6878" extrusionOk="0">
                  <a:moveTo>
                    <a:pt x="1417" y="1"/>
                  </a:moveTo>
                  <a:lnTo>
                    <a:pt x="1" y="5834"/>
                  </a:lnTo>
                  <a:cubicBezTo>
                    <a:pt x="1" y="5834"/>
                    <a:pt x="3358" y="6877"/>
                    <a:pt x="3894" y="6877"/>
                  </a:cubicBezTo>
                  <a:cubicBezTo>
                    <a:pt x="3917" y="6877"/>
                    <a:pt x="3934" y="6876"/>
                    <a:pt x="3946" y="6872"/>
                  </a:cubicBezTo>
                  <a:cubicBezTo>
                    <a:pt x="4720" y="6664"/>
                    <a:pt x="5702" y="2172"/>
                    <a:pt x="5683" y="1114"/>
                  </a:cubicBezTo>
                  <a:cubicBezTo>
                    <a:pt x="5664" y="57"/>
                    <a:pt x="1417" y="1"/>
                    <a:pt x="1417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0" name="Google Shape;1350;p43">
              <a:extLst>
                <a:ext uri="{FF2B5EF4-FFF2-40B4-BE49-F238E27FC236}">
                  <a16:creationId xmlns:a16="http://schemas.microsoft.com/office/drawing/2014/main" id="{C381F003-21E0-4356-9A27-9032A31001F8}"/>
                </a:ext>
              </a:extLst>
            </p:cNvPr>
            <p:cNvSpPr/>
            <p:nvPr/>
          </p:nvSpPr>
          <p:spPr>
            <a:xfrm>
              <a:off x="5641050" y="2092491"/>
              <a:ext cx="2385350" cy="1281075"/>
            </a:xfrm>
            <a:custGeom>
              <a:avLst/>
              <a:gdLst/>
              <a:ahLst/>
              <a:cxnLst/>
              <a:rect l="l" t="t" r="r" b="b"/>
              <a:pathLst>
                <a:path w="95414" h="51243" extrusionOk="0">
                  <a:moveTo>
                    <a:pt x="49923" y="1"/>
                  </a:moveTo>
                  <a:cubicBezTo>
                    <a:pt x="24628" y="1"/>
                    <a:pt x="0" y="4675"/>
                    <a:pt x="11" y="9185"/>
                  </a:cubicBezTo>
                  <a:cubicBezTo>
                    <a:pt x="11" y="16792"/>
                    <a:pt x="5127" y="51242"/>
                    <a:pt x="5127" y="51242"/>
                  </a:cubicBezTo>
                  <a:lnTo>
                    <a:pt x="89147" y="51091"/>
                  </a:lnTo>
                  <a:cubicBezTo>
                    <a:pt x="90997" y="41200"/>
                    <a:pt x="95414" y="8298"/>
                    <a:pt x="95414" y="8298"/>
                  </a:cubicBezTo>
                  <a:cubicBezTo>
                    <a:pt x="85207" y="2234"/>
                    <a:pt x="67406" y="1"/>
                    <a:pt x="49923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1" name="Google Shape;1351;p43">
              <a:extLst>
                <a:ext uri="{FF2B5EF4-FFF2-40B4-BE49-F238E27FC236}">
                  <a16:creationId xmlns:a16="http://schemas.microsoft.com/office/drawing/2014/main" id="{5B28D31D-BAB4-4281-9C33-C9FECCB4DD1F}"/>
                </a:ext>
              </a:extLst>
            </p:cNvPr>
            <p:cNvSpPr/>
            <p:nvPr/>
          </p:nvSpPr>
          <p:spPr>
            <a:xfrm>
              <a:off x="5681900" y="2067041"/>
              <a:ext cx="2274200" cy="841875"/>
            </a:xfrm>
            <a:custGeom>
              <a:avLst/>
              <a:gdLst/>
              <a:ahLst/>
              <a:cxnLst/>
              <a:rect l="l" t="t" r="r" b="b"/>
              <a:pathLst>
                <a:path w="90968" h="33675" extrusionOk="0">
                  <a:moveTo>
                    <a:pt x="42658" y="0"/>
                  </a:moveTo>
                  <a:cubicBezTo>
                    <a:pt x="30477" y="0"/>
                    <a:pt x="10544" y="3278"/>
                    <a:pt x="4739" y="9523"/>
                  </a:cubicBezTo>
                  <a:cubicBezTo>
                    <a:pt x="1" y="14601"/>
                    <a:pt x="3417" y="27079"/>
                    <a:pt x="5022" y="32043"/>
                  </a:cubicBezTo>
                  <a:cubicBezTo>
                    <a:pt x="5358" y="33035"/>
                    <a:pt x="6276" y="33674"/>
                    <a:pt x="7272" y="33674"/>
                  </a:cubicBezTo>
                  <a:cubicBezTo>
                    <a:pt x="7452" y="33674"/>
                    <a:pt x="7634" y="33653"/>
                    <a:pt x="7816" y="33610"/>
                  </a:cubicBezTo>
                  <a:cubicBezTo>
                    <a:pt x="12967" y="32394"/>
                    <a:pt x="27580" y="29494"/>
                    <a:pt x="49767" y="29494"/>
                  </a:cubicBezTo>
                  <a:cubicBezTo>
                    <a:pt x="59616" y="29494"/>
                    <a:pt x="70956" y="30065"/>
                    <a:pt x="83624" y="31609"/>
                  </a:cubicBezTo>
                  <a:cubicBezTo>
                    <a:pt x="83787" y="31628"/>
                    <a:pt x="83948" y="31638"/>
                    <a:pt x="84108" y="31638"/>
                  </a:cubicBezTo>
                  <a:cubicBezTo>
                    <a:pt x="85993" y="31638"/>
                    <a:pt x="87664" y="30337"/>
                    <a:pt x="88117" y="28476"/>
                  </a:cubicBezTo>
                  <a:cubicBezTo>
                    <a:pt x="89476" y="22775"/>
                    <a:pt x="90967" y="11770"/>
                    <a:pt x="83983" y="7126"/>
                  </a:cubicBezTo>
                  <a:cubicBezTo>
                    <a:pt x="74356" y="689"/>
                    <a:pt x="55800" y="217"/>
                    <a:pt x="43757" y="9"/>
                  </a:cubicBezTo>
                  <a:cubicBezTo>
                    <a:pt x="43398" y="3"/>
                    <a:pt x="43032" y="0"/>
                    <a:pt x="42658" y="0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2" name="Google Shape;1352;p43">
              <a:extLst>
                <a:ext uri="{FF2B5EF4-FFF2-40B4-BE49-F238E27FC236}">
                  <a16:creationId xmlns:a16="http://schemas.microsoft.com/office/drawing/2014/main" id="{A02B0777-DD55-4F7D-B754-6058EA40021A}"/>
                </a:ext>
              </a:extLst>
            </p:cNvPr>
            <p:cNvSpPr/>
            <p:nvPr/>
          </p:nvSpPr>
          <p:spPr>
            <a:xfrm>
              <a:off x="5840475" y="2189916"/>
              <a:ext cx="873525" cy="611000"/>
            </a:xfrm>
            <a:custGeom>
              <a:avLst/>
              <a:gdLst/>
              <a:ahLst/>
              <a:cxnLst/>
              <a:rect l="l" t="t" r="r" b="b"/>
              <a:pathLst>
                <a:path w="34941" h="24440" extrusionOk="0">
                  <a:moveTo>
                    <a:pt x="32273" y="1"/>
                  </a:moveTo>
                  <a:cubicBezTo>
                    <a:pt x="32250" y="1"/>
                    <a:pt x="32227" y="1"/>
                    <a:pt x="32204" y="2"/>
                  </a:cubicBezTo>
                  <a:cubicBezTo>
                    <a:pt x="21444" y="606"/>
                    <a:pt x="5248" y="3325"/>
                    <a:pt x="2530" y="7232"/>
                  </a:cubicBezTo>
                  <a:cubicBezTo>
                    <a:pt x="0" y="10875"/>
                    <a:pt x="2020" y="20049"/>
                    <a:pt x="2870" y="23428"/>
                  </a:cubicBezTo>
                  <a:cubicBezTo>
                    <a:pt x="3017" y="24033"/>
                    <a:pt x="3574" y="24440"/>
                    <a:pt x="4187" y="24440"/>
                  </a:cubicBezTo>
                  <a:cubicBezTo>
                    <a:pt x="4282" y="24440"/>
                    <a:pt x="4378" y="24430"/>
                    <a:pt x="4474" y="24410"/>
                  </a:cubicBezTo>
                  <a:cubicBezTo>
                    <a:pt x="14649" y="22126"/>
                    <a:pt x="24615" y="21125"/>
                    <a:pt x="33582" y="20823"/>
                  </a:cubicBezTo>
                  <a:cubicBezTo>
                    <a:pt x="34356" y="20805"/>
                    <a:pt x="34941" y="20144"/>
                    <a:pt x="34884" y="19370"/>
                  </a:cubicBezTo>
                  <a:lnTo>
                    <a:pt x="33620" y="1267"/>
                  </a:lnTo>
                  <a:cubicBezTo>
                    <a:pt x="33565" y="554"/>
                    <a:pt x="32979" y="1"/>
                    <a:pt x="32273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3" name="Google Shape;1353;p43">
              <a:extLst>
                <a:ext uri="{FF2B5EF4-FFF2-40B4-BE49-F238E27FC236}">
                  <a16:creationId xmlns:a16="http://schemas.microsoft.com/office/drawing/2014/main" id="{09F98137-1962-4AF5-9383-F8D302B14D8B}"/>
                </a:ext>
              </a:extLst>
            </p:cNvPr>
            <p:cNvSpPr/>
            <p:nvPr/>
          </p:nvSpPr>
          <p:spPr>
            <a:xfrm>
              <a:off x="6871625" y="2187591"/>
              <a:ext cx="908925" cy="574325"/>
            </a:xfrm>
            <a:custGeom>
              <a:avLst/>
              <a:gdLst/>
              <a:ahLst/>
              <a:cxnLst/>
              <a:rect l="l" t="t" r="r" b="b"/>
              <a:pathLst>
                <a:path w="36357" h="22973" extrusionOk="0">
                  <a:moveTo>
                    <a:pt x="1364" y="1"/>
                  </a:moveTo>
                  <a:cubicBezTo>
                    <a:pt x="605" y="1"/>
                    <a:pt x="0" y="654"/>
                    <a:pt x="56" y="1417"/>
                  </a:cubicBezTo>
                  <a:cubicBezTo>
                    <a:pt x="321" y="6042"/>
                    <a:pt x="906" y="15631"/>
                    <a:pt x="1132" y="19350"/>
                  </a:cubicBezTo>
                  <a:cubicBezTo>
                    <a:pt x="1170" y="20067"/>
                    <a:pt x="1755" y="20614"/>
                    <a:pt x="2473" y="20614"/>
                  </a:cubicBezTo>
                  <a:cubicBezTo>
                    <a:pt x="3072" y="20608"/>
                    <a:pt x="3665" y="20606"/>
                    <a:pt x="4253" y="20606"/>
                  </a:cubicBezTo>
                  <a:cubicBezTo>
                    <a:pt x="18613" y="20606"/>
                    <a:pt x="29538" y="22320"/>
                    <a:pt x="33128" y="22955"/>
                  </a:cubicBezTo>
                  <a:cubicBezTo>
                    <a:pt x="33200" y="22967"/>
                    <a:pt x="33272" y="22972"/>
                    <a:pt x="33343" y="22972"/>
                  </a:cubicBezTo>
                  <a:cubicBezTo>
                    <a:pt x="33961" y="22972"/>
                    <a:pt x="34522" y="22543"/>
                    <a:pt x="34657" y="21917"/>
                  </a:cubicBezTo>
                  <a:cubicBezTo>
                    <a:pt x="35261" y="19085"/>
                    <a:pt x="36356" y="12233"/>
                    <a:pt x="34110" y="8288"/>
                  </a:cubicBezTo>
                  <a:cubicBezTo>
                    <a:pt x="31222" y="3210"/>
                    <a:pt x="11250" y="95"/>
                    <a:pt x="1415" y="1"/>
                  </a:cubicBezTo>
                  <a:lnTo>
                    <a:pt x="1397" y="1"/>
                  </a:lnTo>
                  <a:cubicBezTo>
                    <a:pt x="1386" y="1"/>
                    <a:pt x="1375" y="1"/>
                    <a:pt x="1364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4" name="Google Shape;1354;p43">
              <a:extLst>
                <a:ext uri="{FF2B5EF4-FFF2-40B4-BE49-F238E27FC236}">
                  <a16:creationId xmlns:a16="http://schemas.microsoft.com/office/drawing/2014/main" id="{9130D824-C2BF-4613-8D02-0BE0B48B012F}"/>
                </a:ext>
              </a:extLst>
            </p:cNvPr>
            <p:cNvSpPr/>
            <p:nvPr/>
          </p:nvSpPr>
          <p:spPr>
            <a:xfrm>
              <a:off x="6463875" y="2472516"/>
              <a:ext cx="257675" cy="320100"/>
            </a:xfrm>
            <a:custGeom>
              <a:avLst/>
              <a:gdLst/>
              <a:ahLst/>
              <a:cxnLst/>
              <a:rect l="l" t="t" r="r" b="b"/>
              <a:pathLst>
                <a:path w="10307" h="12804" extrusionOk="0">
                  <a:moveTo>
                    <a:pt x="4600" y="1"/>
                  </a:moveTo>
                  <a:cubicBezTo>
                    <a:pt x="4548" y="1"/>
                    <a:pt x="4494" y="8"/>
                    <a:pt x="4436" y="24"/>
                  </a:cubicBezTo>
                  <a:cubicBezTo>
                    <a:pt x="3285" y="345"/>
                    <a:pt x="4078" y="3271"/>
                    <a:pt x="4078" y="3271"/>
                  </a:cubicBezTo>
                  <a:cubicBezTo>
                    <a:pt x="4078" y="3271"/>
                    <a:pt x="3521" y="3078"/>
                    <a:pt x="3019" y="3078"/>
                  </a:cubicBezTo>
                  <a:cubicBezTo>
                    <a:pt x="2605" y="3078"/>
                    <a:pt x="2228" y="3209"/>
                    <a:pt x="2228" y="3686"/>
                  </a:cubicBezTo>
                  <a:cubicBezTo>
                    <a:pt x="2228" y="4744"/>
                    <a:pt x="4248" y="4857"/>
                    <a:pt x="4248" y="4857"/>
                  </a:cubicBezTo>
                  <a:cubicBezTo>
                    <a:pt x="4059" y="7858"/>
                    <a:pt x="0" y="10237"/>
                    <a:pt x="0" y="10237"/>
                  </a:cubicBezTo>
                  <a:lnTo>
                    <a:pt x="1850" y="12804"/>
                  </a:lnTo>
                  <a:cubicBezTo>
                    <a:pt x="6324" y="11199"/>
                    <a:pt x="7249" y="5612"/>
                    <a:pt x="7249" y="5612"/>
                  </a:cubicBezTo>
                  <a:cubicBezTo>
                    <a:pt x="8382" y="5159"/>
                    <a:pt x="10307" y="1988"/>
                    <a:pt x="9590" y="1799"/>
                  </a:cubicBezTo>
                  <a:cubicBezTo>
                    <a:pt x="9551" y="1790"/>
                    <a:pt x="9510" y="1786"/>
                    <a:pt x="9467" y="1786"/>
                  </a:cubicBezTo>
                  <a:cubicBezTo>
                    <a:pt x="8693" y="1786"/>
                    <a:pt x="7287" y="3158"/>
                    <a:pt x="7287" y="3158"/>
                  </a:cubicBezTo>
                  <a:cubicBezTo>
                    <a:pt x="7287" y="3158"/>
                    <a:pt x="8646" y="459"/>
                    <a:pt x="7664" y="251"/>
                  </a:cubicBezTo>
                  <a:cubicBezTo>
                    <a:pt x="7622" y="242"/>
                    <a:pt x="7580" y="238"/>
                    <a:pt x="7538" y="238"/>
                  </a:cubicBezTo>
                  <a:cubicBezTo>
                    <a:pt x="6599" y="238"/>
                    <a:pt x="5681" y="2374"/>
                    <a:pt x="5644" y="2573"/>
                  </a:cubicBezTo>
                  <a:cubicBezTo>
                    <a:pt x="5643" y="2578"/>
                    <a:pt x="5642" y="2581"/>
                    <a:pt x="5641" y="2581"/>
                  </a:cubicBezTo>
                  <a:cubicBezTo>
                    <a:pt x="5606" y="2581"/>
                    <a:pt x="5558" y="1"/>
                    <a:pt x="4600" y="1"/>
                  </a:cubicBezTo>
                  <a:close/>
                </a:path>
              </a:pathLst>
            </a:custGeom>
            <a:solidFill>
              <a:srgbClr val="B74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5" name="Google Shape;1355;p43">
              <a:extLst>
                <a:ext uri="{FF2B5EF4-FFF2-40B4-BE49-F238E27FC236}">
                  <a16:creationId xmlns:a16="http://schemas.microsoft.com/office/drawing/2014/main" id="{7D8EF94A-4617-43D7-905C-BCFB6E2A4966}"/>
                </a:ext>
              </a:extLst>
            </p:cNvPr>
            <p:cNvSpPr/>
            <p:nvPr/>
          </p:nvSpPr>
          <p:spPr>
            <a:xfrm>
              <a:off x="5850375" y="2597691"/>
              <a:ext cx="290250" cy="264775"/>
            </a:xfrm>
            <a:custGeom>
              <a:avLst/>
              <a:gdLst/>
              <a:ahLst/>
              <a:cxnLst/>
              <a:rect l="l" t="t" r="r" b="b"/>
              <a:pathLst>
                <a:path w="11610" h="10591" extrusionOk="0">
                  <a:moveTo>
                    <a:pt x="4117" y="0"/>
                  </a:moveTo>
                  <a:cubicBezTo>
                    <a:pt x="4110" y="0"/>
                    <a:pt x="4104" y="0"/>
                    <a:pt x="4097" y="1"/>
                  </a:cubicBezTo>
                  <a:cubicBezTo>
                    <a:pt x="3342" y="57"/>
                    <a:pt x="3776" y="2493"/>
                    <a:pt x="3984" y="3134"/>
                  </a:cubicBezTo>
                  <a:cubicBezTo>
                    <a:pt x="3984" y="3134"/>
                    <a:pt x="2671" y="989"/>
                    <a:pt x="1785" y="989"/>
                  </a:cubicBezTo>
                  <a:cubicBezTo>
                    <a:pt x="1709" y="989"/>
                    <a:pt x="1636" y="1005"/>
                    <a:pt x="1567" y="1039"/>
                  </a:cubicBezTo>
                  <a:cubicBezTo>
                    <a:pt x="718" y="1473"/>
                    <a:pt x="2776" y="4437"/>
                    <a:pt x="2776" y="4437"/>
                  </a:cubicBezTo>
                  <a:cubicBezTo>
                    <a:pt x="2776" y="4437"/>
                    <a:pt x="1664" y="3736"/>
                    <a:pt x="949" y="3736"/>
                  </a:cubicBezTo>
                  <a:cubicBezTo>
                    <a:pt x="770" y="3736"/>
                    <a:pt x="616" y="3780"/>
                    <a:pt x="510" y="3889"/>
                  </a:cubicBezTo>
                  <a:cubicBezTo>
                    <a:pt x="1" y="4437"/>
                    <a:pt x="2700" y="6532"/>
                    <a:pt x="4021" y="6532"/>
                  </a:cubicBezTo>
                  <a:cubicBezTo>
                    <a:pt x="4021" y="6532"/>
                    <a:pt x="6853" y="10572"/>
                    <a:pt x="10779" y="10591"/>
                  </a:cubicBezTo>
                  <a:lnTo>
                    <a:pt x="11610" y="7589"/>
                  </a:lnTo>
                  <a:cubicBezTo>
                    <a:pt x="11553" y="7533"/>
                    <a:pt x="8892" y="7929"/>
                    <a:pt x="6947" y="5003"/>
                  </a:cubicBezTo>
                  <a:cubicBezTo>
                    <a:pt x="6947" y="5003"/>
                    <a:pt x="8363" y="3342"/>
                    <a:pt x="8099" y="2511"/>
                  </a:cubicBezTo>
                  <a:cubicBezTo>
                    <a:pt x="8042" y="2334"/>
                    <a:pt x="7926" y="2264"/>
                    <a:pt x="7777" y="2264"/>
                  </a:cubicBezTo>
                  <a:cubicBezTo>
                    <a:pt x="7229" y="2264"/>
                    <a:pt x="6249" y="3210"/>
                    <a:pt x="6249" y="3210"/>
                  </a:cubicBezTo>
                  <a:cubicBezTo>
                    <a:pt x="6249" y="3210"/>
                    <a:pt x="4894" y="0"/>
                    <a:pt x="4117" y="0"/>
                  </a:cubicBezTo>
                  <a:close/>
                </a:path>
              </a:pathLst>
            </a:custGeom>
            <a:solidFill>
              <a:srgbClr val="B74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6" name="Google Shape;1356;p43">
              <a:extLst>
                <a:ext uri="{FF2B5EF4-FFF2-40B4-BE49-F238E27FC236}">
                  <a16:creationId xmlns:a16="http://schemas.microsoft.com/office/drawing/2014/main" id="{801E5ACA-304D-46E6-937F-6A6033BA778F}"/>
                </a:ext>
              </a:extLst>
            </p:cNvPr>
            <p:cNvSpPr/>
            <p:nvPr/>
          </p:nvSpPr>
          <p:spPr>
            <a:xfrm>
              <a:off x="5951375" y="2714841"/>
              <a:ext cx="32100" cy="18800"/>
            </a:xfrm>
            <a:custGeom>
              <a:avLst/>
              <a:gdLst/>
              <a:ahLst/>
              <a:cxnLst/>
              <a:rect l="l" t="t" r="r" b="b"/>
              <a:pathLst>
                <a:path w="1284" h="752" extrusionOk="0">
                  <a:moveTo>
                    <a:pt x="557" y="1"/>
                  </a:moveTo>
                  <a:cubicBezTo>
                    <a:pt x="529" y="1"/>
                    <a:pt x="501" y="6"/>
                    <a:pt x="472" y="15"/>
                  </a:cubicBezTo>
                  <a:cubicBezTo>
                    <a:pt x="416" y="15"/>
                    <a:pt x="378" y="15"/>
                    <a:pt x="321" y="34"/>
                  </a:cubicBezTo>
                  <a:cubicBezTo>
                    <a:pt x="283" y="53"/>
                    <a:pt x="246" y="72"/>
                    <a:pt x="208" y="91"/>
                  </a:cubicBezTo>
                  <a:cubicBezTo>
                    <a:pt x="132" y="110"/>
                    <a:pt x="95" y="147"/>
                    <a:pt x="38" y="204"/>
                  </a:cubicBezTo>
                  <a:cubicBezTo>
                    <a:pt x="19" y="223"/>
                    <a:pt x="0" y="242"/>
                    <a:pt x="0" y="261"/>
                  </a:cubicBezTo>
                  <a:lnTo>
                    <a:pt x="76" y="279"/>
                  </a:lnTo>
                  <a:cubicBezTo>
                    <a:pt x="104" y="270"/>
                    <a:pt x="132" y="265"/>
                    <a:pt x="161" y="265"/>
                  </a:cubicBezTo>
                  <a:cubicBezTo>
                    <a:pt x="189" y="265"/>
                    <a:pt x="217" y="270"/>
                    <a:pt x="246" y="279"/>
                  </a:cubicBezTo>
                  <a:lnTo>
                    <a:pt x="359" y="279"/>
                  </a:lnTo>
                  <a:cubicBezTo>
                    <a:pt x="378" y="298"/>
                    <a:pt x="416" y="298"/>
                    <a:pt x="453" y="317"/>
                  </a:cubicBezTo>
                  <a:cubicBezTo>
                    <a:pt x="491" y="317"/>
                    <a:pt x="529" y="317"/>
                    <a:pt x="567" y="336"/>
                  </a:cubicBezTo>
                  <a:lnTo>
                    <a:pt x="680" y="374"/>
                  </a:lnTo>
                  <a:lnTo>
                    <a:pt x="793" y="430"/>
                  </a:lnTo>
                  <a:cubicBezTo>
                    <a:pt x="831" y="449"/>
                    <a:pt x="869" y="468"/>
                    <a:pt x="887" y="487"/>
                  </a:cubicBezTo>
                  <a:cubicBezTo>
                    <a:pt x="925" y="506"/>
                    <a:pt x="963" y="525"/>
                    <a:pt x="1001" y="544"/>
                  </a:cubicBezTo>
                  <a:cubicBezTo>
                    <a:pt x="1020" y="563"/>
                    <a:pt x="1057" y="581"/>
                    <a:pt x="1076" y="600"/>
                  </a:cubicBezTo>
                  <a:cubicBezTo>
                    <a:pt x="1152" y="638"/>
                    <a:pt x="1171" y="676"/>
                    <a:pt x="1227" y="714"/>
                  </a:cubicBezTo>
                  <a:lnTo>
                    <a:pt x="1284" y="751"/>
                  </a:lnTo>
                  <a:lnTo>
                    <a:pt x="1284" y="676"/>
                  </a:lnTo>
                  <a:cubicBezTo>
                    <a:pt x="1284" y="619"/>
                    <a:pt x="1265" y="544"/>
                    <a:pt x="1246" y="487"/>
                  </a:cubicBezTo>
                  <a:cubicBezTo>
                    <a:pt x="1227" y="449"/>
                    <a:pt x="1208" y="393"/>
                    <a:pt x="1190" y="355"/>
                  </a:cubicBezTo>
                  <a:cubicBezTo>
                    <a:pt x="1152" y="317"/>
                    <a:pt x="1133" y="279"/>
                    <a:pt x="1095" y="242"/>
                  </a:cubicBezTo>
                  <a:cubicBezTo>
                    <a:pt x="1057" y="204"/>
                    <a:pt x="1001" y="166"/>
                    <a:pt x="963" y="128"/>
                  </a:cubicBezTo>
                  <a:lnTo>
                    <a:pt x="812" y="53"/>
                  </a:lnTo>
                  <a:lnTo>
                    <a:pt x="642" y="15"/>
                  </a:lnTo>
                  <a:cubicBezTo>
                    <a:pt x="614" y="6"/>
                    <a:pt x="585" y="1"/>
                    <a:pt x="557" y="1"/>
                  </a:cubicBezTo>
                  <a:close/>
                </a:path>
              </a:pathLst>
            </a:custGeom>
            <a:solidFill>
              <a:srgbClr val="7A2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7" name="Google Shape;1357;p43">
              <a:extLst>
                <a:ext uri="{FF2B5EF4-FFF2-40B4-BE49-F238E27FC236}">
                  <a16:creationId xmlns:a16="http://schemas.microsoft.com/office/drawing/2014/main" id="{1A42CDEE-F52B-4C55-8799-2BF72EA669BB}"/>
                </a:ext>
              </a:extLst>
            </p:cNvPr>
            <p:cNvSpPr/>
            <p:nvPr/>
          </p:nvSpPr>
          <p:spPr>
            <a:xfrm>
              <a:off x="6596475" y="2573641"/>
              <a:ext cx="32600" cy="30700"/>
            </a:xfrm>
            <a:custGeom>
              <a:avLst/>
              <a:gdLst/>
              <a:ahLst/>
              <a:cxnLst/>
              <a:rect l="l" t="t" r="r" b="b"/>
              <a:pathLst>
                <a:path w="1304" h="1228" extrusionOk="0">
                  <a:moveTo>
                    <a:pt x="831" y="0"/>
                  </a:moveTo>
                  <a:cubicBezTo>
                    <a:pt x="775" y="0"/>
                    <a:pt x="718" y="19"/>
                    <a:pt x="661" y="38"/>
                  </a:cubicBezTo>
                  <a:cubicBezTo>
                    <a:pt x="586" y="57"/>
                    <a:pt x="529" y="76"/>
                    <a:pt x="473" y="113"/>
                  </a:cubicBezTo>
                  <a:lnTo>
                    <a:pt x="303" y="227"/>
                  </a:lnTo>
                  <a:lnTo>
                    <a:pt x="171" y="397"/>
                  </a:lnTo>
                  <a:cubicBezTo>
                    <a:pt x="133" y="434"/>
                    <a:pt x="95" y="510"/>
                    <a:pt x="76" y="566"/>
                  </a:cubicBezTo>
                  <a:cubicBezTo>
                    <a:pt x="38" y="623"/>
                    <a:pt x="20" y="680"/>
                    <a:pt x="20" y="736"/>
                  </a:cubicBezTo>
                  <a:cubicBezTo>
                    <a:pt x="1" y="793"/>
                    <a:pt x="1" y="850"/>
                    <a:pt x="1" y="906"/>
                  </a:cubicBezTo>
                  <a:cubicBezTo>
                    <a:pt x="1" y="982"/>
                    <a:pt x="20" y="1057"/>
                    <a:pt x="38" y="1133"/>
                  </a:cubicBezTo>
                  <a:lnTo>
                    <a:pt x="76" y="1227"/>
                  </a:lnTo>
                  <a:lnTo>
                    <a:pt x="114" y="1133"/>
                  </a:lnTo>
                  <a:cubicBezTo>
                    <a:pt x="133" y="1076"/>
                    <a:pt x="171" y="1001"/>
                    <a:pt x="208" y="944"/>
                  </a:cubicBezTo>
                  <a:cubicBezTo>
                    <a:pt x="227" y="906"/>
                    <a:pt x="246" y="868"/>
                    <a:pt x="265" y="831"/>
                  </a:cubicBezTo>
                  <a:cubicBezTo>
                    <a:pt x="284" y="793"/>
                    <a:pt x="322" y="755"/>
                    <a:pt x="340" y="717"/>
                  </a:cubicBezTo>
                  <a:cubicBezTo>
                    <a:pt x="359" y="661"/>
                    <a:pt x="397" y="623"/>
                    <a:pt x="435" y="604"/>
                  </a:cubicBezTo>
                  <a:lnTo>
                    <a:pt x="529" y="491"/>
                  </a:lnTo>
                  <a:lnTo>
                    <a:pt x="642" y="397"/>
                  </a:lnTo>
                  <a:cubicBezTo>
                    <a:pt x="680" y="359"/>
                    <a:pt x="718" y="321"/>
                    <a:pt x="775" y="302"/>
                  </a:cubicBezTo>
                  <a:cubicBezTo>
                    <a:pt x="812" y="283"/>
                    <a:pt x="850" y="246"/>
                    <a:pt x="888" y="246"/>
                  </a:cubicBezTo>
                  <a:cubicBezTo>
                    <a:pt x="944" y="227"/>
                    <a:pt x="982" y="208"/>
                    <a:pt x="1020" y="189"/>
                  </a:cubicBezTo>
                  <a:cubicBezTo>
                    <a:pt x="1077" y="151"/>
                    <a:pt x="1152" y="132"/>
                    <a:pt x="1228" y="113"/>
                  </a:cubicBezTo>
                  <a:lnTo>
                    <a:pt x="1303" y="76"/>
                  </a:lnTo>
                  <a:cubicBezTo>
                    <a:pt x="1284" y="76"/>
                    <a:pt x="1246" y="57"/>
                    <a:pt x="1228" y="57"/>
                  </a:cubicBezTo>
                  <a:cubicBezTo>
                    <a:pt x="1152" y="19"/>
                    <a:pt x="1077" y="0"/>
                    <a:pt x="1001" y="0"/>
                  </a:cubicBezTo>
                  <a:close/>
                </a:path>
              </a:pathLst>
            </a:custGeom>
            <a:solidFill>
              <a:srgbClr val="7A2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8" name="Google Shape;1358;p43">
              <a:extLst>
                <a:ext uri="{FF2B5EF4-FFF2-40B4-BE49-F238E27FC236}">
                  <a16:creationId xmlns:a16="http://schemas.microsoft.com/office/drawing/2014/main" id="{59068418-3681-455E-8834-BD37DD5C3A84}"/>
                </a:ext>
              </a:extLst>
            </p:cNvPr>
            <p:cNvSpPr/>
            <p:nvPr/>
          </p:nvSpPr>
          <p:spPr>
            <a:xfrm>
              <a:off x="6111825" y="2712841"/>
              <a:ext cx="416250" cy="307600"/>
            </a:xfrm>
            <a:custGeom>
              <a:avLst/>
              <a:gdLst/>
              <a:ahLst/>
              <a:cxnLst/>
              <a:rect l="l" t="t" r="r" b="b"/>
              <a:pathLst>
                <a:path w="16650" h="12304" extrusionOk="0">
                  <a:moveTo>
                    <a:pt x="14139" y="1"/>
                  </a:moveTo>
                  <a:cubicBezTo>
                    <a:pt x="14139" y="1"/>
                    <a:pt x="8948" y="1700"/>
                    <a:pt x="8457" y="1737"/>
                  </a:cubicBezTo>
                  <a:cubicBezTo>
                    <a:pt x="7966" y="1794"/>
                    <a:pt x="5022" y="1907"/>
                    <a:pt x="5022" y="1907"/>
                  </a:cubicBezTo>
                  <a:cubicBezTo>
                    <a:pt x="3818" y="2403"/>
                    <a:pt x="2532" y="2666"/>
                    <a:pt x="1226" y="2666"/>
                  </a:cubicBezTo>
                  <a:cubicBezTo>
                    <a:pt x="1138" y="2666"/>
                    <a:pt x="1051" y="2665"/>
                    <a:pt x="963" y="2662"/>
                  </a:cubicBezTo>
                  <a:cubicBezTo>
                    <a:pt x="963" y="2662"/>
                    <a:pt x="114" y="5551"/>
                    <a:pt x="0" y="6211"/>
                  </a:cubicBezTo>
                  <a:cubicBezTo>
                    <a:pt x="0" y="6211"/>
                    <a:pt x="668" y="6264"/>
                    <a:pt x="1547" y="6264"/>
                  </a:cubicBezTo>
                  <a:cubicBezTo>
                    <a:pt x="2562" y="6264"/>
                    <a:pt x="3859" y="6194"/>
                    <a:pt x="4738" y="5890"/>
                  </a:cubicBezTo>
                  <a:cubicBezTo>
                    <a:pt x="4738" y="5890"/>
                    <a:pt x="4984" y="11818"/>
                    <a:pt x="5135" y="12214"/>
                  </a:cubicBezTo>
                  <a:cubicBezTo>
                    <a:pt x="5158" y="12276"/>
                    <a:pt x="5404" y="12304"/>
                    <a:pt x="5805" y="12304"/>
                  </a:cubicBezTo>
                  <a:cubicBezTo>
                    <a:pt x="7963" y="12304"/>
                    <a:pt x="14611" y="11495"/>
                    <a:pt x="15121" y="10874"/>
                  </a:cubicBezTo>
                  <a:cubicBezTo>
                    <a:pt x="15706" y="10119"/>
                    <a:pt x="12421" y="4965"/>
                    <a:pt x="12421" y="4965"/>
                  </a:cubicBezTo>
                  <a:cubicBezTo>
                    <a:pt x="12421" y="4965"/>
                    <a:pt x="16215" y="3323"/>
                    <a:pt x="16423" y="3229"/>
                  </a:cubicBezTo>
                  <a:cubicBezTo>
                    <a:pt x="16650" y="3134"/>
                    <a:pt x="14516" y="227"/>
                    <a:pt x="14139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9" name="Google Shape;1359;p43">
              <a:extLst>
                <a:ext uri="{FF2B5EF4-FFF2-40B4-BE49-F238E27FC236}">
                  <a16:creationId xmlns:a16="http://schemas.microsoft.com/office/drawing/2014/main" id="{6B6813FC-4774-42B2-9510-FC4CF035E238}"/>
                </a:ext>
              </a:extLst>
            </p:cNvPr>
            <p:cNvSpPr/>
            <p:nvPr/>
          </p:nvSpPr>
          <p:spPr>
            <a:xfrm>
              <a:off x="6231225" y="2740216"/>
              <a:ext cx="264750" cy="281650"/>
            </a:xfrm>
            <a:custGeom>
              <a:avLst/>
              <a:gdLst/>
              <a:ahLst/>
              <a:cxnLst/>
              <a:rect l="l" t="t" r="r" b="b"/>
              <a:pathLst>
                <a:path w="10590" h="11266" extrusionOk="0">
                  <a:moveTo>
                    <a:pt x="5455" y="1"/>
                  </a:moveTo>
                  <a:lnTo>
                    <a:pt x="4927" y="246"/>
                  </a:lnTo>
                  <a:cubicBezTo>
                    <a:pt x="5021" y="1152"/>
                    <a:pt x="5323" y="3304"/>
                    <a:pt x="3455" y="3380"/>
                  </a:cubicBezTo>
                  <a:cubicBezTo>
                    <a:pt x="3430" y="3381"/>
                    <a:pt x="3406" y="3381"/>
                    <a:pt x="3382" y="3381"/>
                  </a:cubicBezTo>
                  <a:cubicBezTo>
                    <a:pt x="1582" y="3381"/>
                    <a:pt x="755" y="624"/>
                    <a:pt x="755" y="624"/>
                  </a:cubicBezTo>
                  <a:lnTo>
                    <a:pt x="472" y="831"/>
                  </a:lnTo>
                  <a:cubicBezTo>
                    <a:pt x="2586" y="5380"/>
                    <a:pt x="0" y="6211"/>
                    <a:pt x="0" y="6211"/>
                  </a:cubicBezTo>
                  <a:lnTo>
                    <a:pt x="113" y="11100"/>
                  </a:lnTo>
                  <a:cubicBezTo>
                    <a:pt x="668" y="11216"/>
                    <a:pt x="1300" y="11265"/>
                    <a:pt x="1972" y="11265"/>
                  </a:cubicBezTo>
                  <a:cubicBezTo>
                    <a:pt x="5670" y="11265"/>
                    <a:pt x="10590" y="9779"/>
                    <a:pt x="10590" y="9779"/>
                  </a:cubicBezTo>
                  <a:cubicBezTo>
                    <a:pt x="10533" y="7702"/>
                    <a:pt x="8042" y="4550"/>
                    <a:pt x="8042" y="4550"/>
                  </a:cubicBezTo>
                  <a:cubicBezTo>
                    <a:pt x="8001" y="4556"/>
                    <a:pt x="7960" y="4559"/>
                    <a:pt x="7920" y="4559"/>
                  </a:cubicBezTo>
                  <a:cubicBezTo>
                    <a:pt x="6353" y="4559"/>
                    <a:pt x="5455" y="1"/>
                    <a:pt x="5455" y="1"/>
                  </a:cubicBezTo>
                  <a:close/>
                </a:path>
              </a:pathLst>
            </a:custGeom>
            <a:solidFill>
              <a:srgbClr val="872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0" name="Google Shape;1360;p43">
              <a:extLst>
                <a:ext uri="{FF2B5EF4-FFF2-40B4-BE49-F238E27FC236}">
                  <a16:creationId xmlns:a16="http://schemas.microsoft.com/office/drawing/2014/main" id="{8F251A44-862B-4B95-B5FD-0BBA4BDFADFE}"/>
                </a:ext>
              </a:extLst>
            </p:cNvPr>
            <p:cNvSpPr/>
            <p:nvPr/>
          </p:nvSpPr>
          <p:spPr>
            <a:xfrm>
              <a:off x="6207625" y="2766366"/>
              <a:ext cx="55700" cy="150375"/>
            </a:xfrm>
            <a:custGeom>
              <a:avLst/>
              <a:gdLst/>
              <a:ahLst/>
              <a:cxnLst/>
              <a:rect l="l" t="t" r="r" b="b"/>
              <a:pathLst>
                <a:path w="2228" h="6015" extrusionOk="0">
                  <a:moveTo>
                    <a:pt x="1288" y="1"/>
                  </a:moveTo>
                  <a:cubicBezTo>
                    <a:pt x="760" y="1"/>
                    <a:pt x="0" y="163"/>
                    <a:pt x="0" y="163"/>
                  </a:cubicBezTo>
                  <a:cubicBezTo>
                    <a:pt x="95" y="2541"/>
                    <a:pt x="1001" y="6014"/>
                    <a:pt x="1001" y="6014"/>
                  </a:cubicBezTo>
                  <a:cubicBezTo>
                    <a:pt x="2228" y="3334"/>
                    <a:pt x="1605" y="31"/>
                    <a:pt x="1605" y="31"/>
                  </a:cubicBezTo>
                  <a:cubicBezTo>
                    <a:pt x="1520" y="9"/>
                    <a:pt x="1410" y="1"/>
                    <a:pt x="1288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1" name="Google Shape;1361;p43">
              <a:extLst>
                <a:ext uri="{FF2B5EF4-FFF2-40B4-BE49-F238E27FC236}">
                  <a16:creationId xmlns:a16="http://schemas.microsoft.com/office/drawing/2014/main" id="{C8E34897-B9D8-4B33-8185-6ECDF1D0F959}"/>
                </a:ext>
              </a:extLst>
            </p:cNvPr>
            <p:cNvSpPr/>
            <p:nvPr/>
          </p:nvSpPr>
          <p:spPr>
            <a:xfrm>
              <a:off x="6378450" y="2726991"/>
              <a:ext cx="73175" cy="153400"/>
            </a:xfrm>
            <a:custGeom>
              <a:avLst/>
              <a:gdLst/>
              <a:ahLst/>
              <a:cxnLst/>
              <a:rect l="l" t="t" r="r" b="b"/>
              <a:pathLst>
                <a:path w="2927" h="6136" extrusionOk="0">
                  <a:moveTo>
                    <a:pt x="1123" y="0"/>
                  </a:moveTo>
                  <a:cubicBezTo>
                    <a:pt x="946" y="0"/>
                    <a:pt x="325" y="28"/>
                    <a:pt x="20" y="397"/>
                  </a:cubicBezTo>
                  <a:cubicBezTo>
                    <a:pt x="1" y="416"/>
                    <a:pt x="1303" y="4324"/>
                    <a:pt x="2927" y="6136"/>
                  </a:cubicBezTo>
                  <a:cubicBezTo>
                    <a:pt x="2927" y="6136"/>
                    <a:pt x="2096" y="1115"/>
                    <a:pt x="1171" y="1"/>
                  </a:cubicBezTo>
                  <a:cubicBezTo>
                    <a:pt x="1171" y="1"/>
                    <a:pt x="1154" y="0"/>
                    <a:pt x="1123" y="0"/>
                  </a:cubicBezTo>
                  <a:close/>
                </a:path>
              </a:pathLst>
            </a:custGeom>
            <a:solidFill>
              <a:srgbClr val="FFA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2" name="Google Shape;1362;p43">
              <a:extLst>
                <a:ext uri="{FF2B5EF4-FFF2-40B4-BE49-F238E27FC236}">
                  <a16:creationId xmlns:a16="http://schemas.microsoft.com/office/drawing/2014/main" id="{D000D53C-883E-4760-8B7A-4BE5A1C252AA}"/>
                </a:ext>
              </a:extLst>
            </p:cNvPr>
            <p:cNvSpPr/>
            <p:nvPr/>
          </p:nvSpPr>
          <p:spPr>
            <a:xfrm>
              <a:off x="6255275" y="2745891"/>
              <a:ext cx="92050" cy="43950"/>
            </a:xfrm>
            <a:custGeom>
              <a:avLst/>
              <a:gdLst/>
              <a:ahLst/>
              <a:cxnLst/>
              <a:rect l="l" t="t" r="r" b="b"/>
              <a:pathLst>
                <a:path w="3682" h="1758" extrusionOk="0">
                  <a:moveTo>
                    <a:pt x="3682" y="0"/>
                  </a:moveTo>
                  <a:lnTo>
                    <a:pt x="1" y="736"/>
                  </a:lnTo>
                  <a:cubicBezTo>
                    <a:pt x="1" y="736"/>
                    <a:pt x="843" y="1757"/>
                    <a:pt x="1898" y="1757"/>
                  </a:cubicBezTo>
                  <a:cubicBezTo>
                    <a:pt x="1982" y="1757"/>
                    <a:pt x="2067" y="1751"/>
                    <a:pt x="2153" y="1737"/>
                  </a:cubicBezTo>
                  <a:cubicBezTo>
                    <a:pt x="3323" y="1529"/>
                    <a:pt x="3682" y="0"/>
                    <a:pt x="3682" y="0"/>
                  </a:cubicBezTo>
                  <a:close/>
                </a:path>
              </a:pathLst>
            </a:custGeom>
            <a:solidFill>
              <a:srgbClr val="7A28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3" name="Google Shape;1363;p43">
              <a:extLst>
                <a:ext uri="{FF2B5EF4-FFF2-40B4-BE49-F238E27FC236}">
                  <a16:creationId xmlns:a16="http://schemas.microsoft.com/office/drawing/2014/main" id="{B7BF149A-29C5-4157-8782-EFB9E1DC1702}"/>
                </a:ext>
              </a:extLst>
            </p:cNvPr>
            <p:cNvSpPr/>
            <p:nvPr/>
          </p:nvSpPr>
          <p:spPr>
            <a:xfrm>
              <a:off x="5947600" y="2236016"/>
              <a:ext cx="559700" cy="404650"/>
            </a:xfrm>
            <a:custGeom>
              <a:avLst/>
              <a:gdLst/>
              <a:ahLst/>
              <a:cxnLst/>
              <a:rect l="l" t="t" r="r" b="b"/>
              <a:pathLst>
                <a:path w="22388" h="16186" extrusionOk="0">
                  <a:moveTo>
                    <a:pt x="11227" y="1"/>
                  </a:moveTo>
                  <a:cubicBezTo>
                    <a:pt x="10549" y="1"/>
                    <a:pt x="9919" y="335"/>
                    <a:pt x="9722" y="1141"/>
                  </a:cubicBezTo>
                  <a:cubicBezTo>
                    <a:pt x="9393" y="842"/>
                    <a:pt x="8933" y="671"/>
                    <a:pt x="8489" y="671"/>
                  </a:cubicBezTo>
                  <a:cubicBezTo>
                    <a:pt x="7839" y="671"/>
                    <a:pt x="7221" y="1039"/>
                    <a:pt x="7098" y="1915"/>
                  </a:cubicBezTo>
                  <a:cubicBezTo>
                    <a:pt x="6948" y="1769"/>
                    <a:pt x="6725" y="1701"/>
                    <a:pt x="6471" y="1701"/>
                  </a:cubicBezTo>
                  <a:cubicBezTo>
                    <a:pt x="5542" y="1701"/>
                    <a:pt x="4187" y="2603"/>
                    <a:pt x="4380" y="3878"/>
                  </a:cubicBezTo>
                  <a:cubicBezTo>
                    <a:pt x="4244" y="3839"/>
                    <a:pt x="4102" y="3821"/>
                    <a:pt x="3959" y="3821"/>
                  </a:cubicBezTo>
                  <a:cubicBezTo>
                    <a:pt x="2852" y="3821"/>
                    <a:pt x="1666" y="4925"/>
                    <a:pt x="2435" y="6162"/>
                  </a:cubicBezTo>
                  <a:cubicBezTo>
                    <a:pt x="2402" y="6159"/>
                    <a:pt x="2368" y="6157"/>
                    <a:pt x="2334" y="6157"/>
                  </a:cubicBezTo>
                  <a:cubicBezTo>
                    <a:pt x="1200" y="6157"/>
                    <a:pt x="148" y="7968"/>
                    <a:pt x="1303" y="9031"/>
                  </a:cubicBezTo>
                  <a:cubicBezTo>
                    <a:pt x="0" y="10655"/>
                    <a:pt x="1624" y="11410"/>
                    <a:pt x="1624" y="11410"/>
                  </a:cubicBezTo>
                  <a:cubicBezTo>
                    <a:pt x="604" y="13052"/>
                    <a:pt x="1963" y="13788"/>
                    <a:pt x="1963" y="13788"/>
                  </a:cubicBezTo>
                  <a:cubicBezTo>
                    <a:pt x="1303" y="15261"/>
                    <a:pt x="2926" y="16186"/>
                    <a:pt x="2926" y="16186"/>
                  </a:cubicBezTo>
                  <a:lnTo>
                    <a:pt x="8702" y="15751"/>
                  </a:lnTo>
                  <a:cubicBezTo>
                    <a:pt x="8702" y="15751"/>
                    <a:pt x="20878" y="10844"/>
                    <a:pt x="21614" y="10126"/>
                  </a:cubicBezTo>
                  <a:cubicBezTo>
                    <a:pt x="22350" y="9390"/>
                    <a:pt x="22388" y="8069"/>
                    <a:pt x="21199" y="7974"/>
                  </a:cubicBezTo>
                  <a:cubicBezTo>
                    <a:pt x="21657" y="7358"/>
                    <a:pt x="21490" y="5836"/>
                    <a:pt x="20253" y="5836"/>
                  </a:cubicBezTo>
                  <a:cubicBezTo>
                    <a:pt x="20164" y="5836"/>
                    <a:pt x="20071" y="5844"/>
                    <a:pt x="19972" y="5860"/>
                  </a:cubicBezTo>
                  <a:cubicBezTo>
                    <a:pt x="20445" y="5142"/>
                    <a:pt x="20241" y="3522"/>
                    <a:pt x="18897" y="3522"/>
                  </a:cubicBezTo>
                  <a:cubicBezTo>
                    <a:pt x="18687" y="3522"/>
                    <a:pt x="18447" y="3562"/>
                    <a:pt x="18178" y="3652"/>
                  </a:cubicBezTo>
                  <a:cubicBezTo>
                    <a:pt x="18512" y="2758"/>
                    <a:pt x="17557" y="1513"/>
                    <a:pt x="16514" y="1513"/>
                  </a:cubicBezTo>
                  <a:cubicBezTo>
                    <a:pt x="16256" y="1513"/>
                    <a:pt x="15994" y="1588"/>
                    <a:pt x="15743" y="1764"/>
                  </a:cubicBezTo>
                  <a:cubicBezTo>
                    <a:pt x="15808" y="1220"/>
                    <a:pt x="14957" y="551"/>
                    <a:pt x="14143" y="551"/>
                  </a:cubicBezTo>
                  <a:cubicBezTo>
                    <a:pt x="13770" y="551"/>
                    <a:pt x="13405" y="691"/>
                    <a:pt x="13138" y="1047"/>
                  </a:cubicBezTo>
                  <a:cubicBezTo>
                    <a:pt x="12791" y="411"/>
                    <a:pt x="11980" y="1"/>
                    <a:pt x="11227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4" name="Google Shape;1364;p43">
              <a:extLst>
                <a:ext uri="{FF2B5EF4-FFF2-40B4-BE49-F238E27FC236}">
                  <a16:creationId xmlns:a16="http://schemas.microsoft.com/office/drawing/2014/main" id="{C02F8612-BEC5-4270-B768-945F152E503D}"/>
                </a:ext>
              </a:extLst>
            </p:cNvPr>
            <p:cNvSpPr/>
            <p:nvPr/>
          </p:nvSpPr>
          <p:spPr>
            <a:xfrm>
              <a:off x="6436500" y="2475466"/>
              <a:ext cx="85875" cy="92300"/>
            </a:xfrm>
            <a:custGeom>
              <a:avLst/>
              <a:gdLst/>
              <a:ahLst/>
              <a:cxnLst/>
              <a:rect l="l" t="t" r="r" b="b"/>
              <a:pathLst>
                <a:path w="3435" h="3692" extrusionOk="0">
                  <a:moveTo>
                    <a:pt x="1964" y="0"/>
                  </a:moveTo>
                  <a:cubicBezTo>
                    <a:pt x="605" y="0"/>
                    <a:pt x="605" y="1341"/>
                    <a:pt x="605" y="1341"/>
                  </a:cubicBezTo>
                  <a:cubicBezTo>
                    <a:pt x="605" y="1341"/>
                    <a:pt x="0" y="3455"/>
                    <a:pt x="1718" y="3682"/>
                  </a:cubicBezTo>
                  <a:cubicBezTo>
                    <a:pt x="1767" y="3688"/>
                    <a:pt x="1815" y="3691"/>
                    <a:pt x="1861" y="3691"/>
                  </a:cubicBezTo>
                  <a:cubicBezTo>
                    <a:pt x="3435" y="3691"/>
                    <a:pt x="3396" y="37"/>
                    <a:pt x="2020" y="1"/>
                  </a:cubicBezTo>
                  <a:cubicBezTo>
                    <a:pt x="2001" y="0"/>
                    <a:pt x="1982" y="0"/>
                    <a:pt x="1964" y="0"/>
                  </a:cubicBezTo>
                  <a:close/>
                </a:path>
              </a:pathLst>
            </a:custGeom>
            <a:solidFill>
              <a:srgbClr val="9E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5" name="Google Shape;1365;p43">
              <a:extLst>
                <a:ext uri="{FF2B5EF4-FFF2-40B4-BE49-F238E27FC236}">
                  <a16:creationId xmlns:a16="http://schemas.microsoft.com/office/drawing/2014/main" id="{EE832518-C1E1-470F-938D-0DFE87C1C5E6}"/>
                </a:ext>
              </a:extLst>
            </p:cNvPr>
            <p:cNvSpPr/>
            <p:nvPr/>
          </p:nvSpPr>
          <p:spPr>
            <a:xfrm>
              <a:off x="6466225" y="2496041"/>
              <a:ext cx="40150" cy="22875"/>
            </a:xfrm>
            <a:custGeom>
              <a:avLst/>
              <a:gdLst/>
              <a:ahLst/>
              <a:cxnLst/>
              <a:rect l="l" t="t" r="r" b="b"/>
              <a:pathLst>
                <a:path w="1606" h="915" extrusionOk="0">
                  <a:moveTo>
                    <a:pt x="810" y="1"/>
                  </a:moveTo>
                  <a:cubicBezTo>
                    <a:pt x="636" y="1"/>
                    <a:pt x="462" y="64"/>
                    <a:pt x="322" y="178"/>
                  </a:cubicBezTo>
                  <a:cubicBezTo>
                    <a:pt x="265" y="235"/>
                    <a:pt x="208" y="292"/>
                    <a:pt x="171" y="348"/>
                  </a:cubicBezTo>
                  <a:cubicBezTo>
                    <a:pt x="38" y="499"/>
                    <a:pt x="1" y="707"/>
                    <a:pt x="38" y="914"/>
                  </a:cubicBezTo>
                  <a:lnTo>
                    <a:pt x="95" y="801"/>
                  </a:lnTo>
                  <a:cubicBezTo>
                    <a:pt x="114" y="782"/>
                    <a:pt x="133" y="745"/>
                    <a:pt x="152" y="726"/>
                  </a:cubicBezTo>
                  <a:cubicBezTo>
                    <a:pt x="171" y="669"/>
                    <a:pt x="208" y="650"/>
                    <a:pt x="246" y="612"/>
                  </a:cubicBezTo>
                  <a:cubicBezTo>
                    <a:pt x="265" y="575"/>
                    <a:pt x="303" y="537"/>
                    <a:pt x="359" y="518"/>
                  </a:cubicBezTo>
                  <a:cubicBezTo>
                    <a:pt x="397" y="480"/>
                    <a:pt x="435" y="443"/>
                    <a:pt x="491" y="424"/>
                  </a:cubicBezTo>
                  <a:cubicBezTo>
                    <a:pt x="548" y="405"/>
                    <a:pt x="586" y="386"/>
                    <a:pt x="642" y="367"/>
                  </a:cubicBezTo>
                  <a:cubicBezTo>
                    <a:pt x="699" y="348"/>
                    <a:pt x="756" y="339"/>
                    <a:pt x="812" y="339"/>
                  </a:cubicBezTo>
                  <a:cubicBezTo>
                    <a:pt x="869" y="339"/>
                    <a:pt x="926" y="348"/>
                    <a:pt x="982" y="367"/>
                  </a:cubicBezTo>
                  <a:cubicBezTo>
                    <a:pt x="1020" y="386"/>
                    <a:pt x="1077" y="386"/>
                    <a:pt x="1133" y="424"/>
                  </a:cubicBezTo>
                  <a:cubicBezTo>
                    <a:pt x="1171" y="443"/>
                    <a:pt x="1228" y="461"/>
                    <a:pt x="1265" y="499"/>
                  </a:cubicBezTo>
                  <a:cubicBezTo>
                    <a:pt x="1322" y="518"/>
                    <a:pt x="1360" y="556"/>
                    <a:pt x="1398" y="594"/>
                  </a:cubicBezTo>
                  <a:cubicBezTo>
                    <a:pt x="1435" y="612"/>
                    <a:pt x="1454" y="650"/>
                    <a:pt x="1492" y="688"/>
                  </a:cubicBezTo>
                  <a:cubicBezTo>
                    <a:pt x="1511" y="707"/>
                    <a:pt x="1530" y="745"/>
                    <a:pt x="1549" y="782"/>
                  </a:cubicBezTo>
                  <a:lnTo>
                    <a:pt x="1605" y="858"/>
                  </a:lnTo>
                  <a:lnTo>
                    <a:pt x="1605" y="763"/>
                  </a:lnTo>
                  <a:cubicBezTo>
                    <a:pt x="1605" y="707"/>
                    <a:pt x="1605" y="669"/>
                    <a:pt x="1605" y="631"/>
                  </a:cubicBezTo>
                  <a:cubicBezTo>
                    <a:pt x="1605" y="575"/>
                    <a:pt x="1586" y="518"/>
                    <a:pt x="1549" y="480"/>
                  </a:cubicBezTo>
                  <a:cubicBezTo>
                    <a:pt x="1530" y="405"/>
                    <a:pt x="1492" y="348"/>
                    <a:pt x="1454" y="310"/>
                  </a:cubicBezTo>
                  <a:cubicBezTo>
                    <a:pt x="1341" y="178"/>
                    <a:pt x="1209" y="84"/>
                    <a:pt x="1058" y="46"/>
                  </a:cubicBezTo>
                  <a:cubicBezTo>
                    <a:pt x="978" y="15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7A2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6" name="Google Shape;1366;p43">
              <a:extLst>
                <a:ext uri="{FF2B5EF4-FFF2-40B4-BE49-F238E27FC236}">
                  <a16:creationId xmlns:a16="http://schemas.microsoft.com/office/drawing/2014/main" id="{6CF3DDED-03B9-47EF-8521-7F9597408781}"/>
                </a:ext>
              </a:extLst>
            </p:cNvPr>
            <p:cNvSpPr/>
            <p:nvPr/>
          </p:nvSpPr>
          <p:spPr>
            <a:xfrm>
              <a:off x="5987700" y="2383441"/>
              <a:ext cx="528575" cy="387675"/>
            </a:xfrm>
            <a:custGeom>
              <a:avLst/>
              <a:gdLst/>
              <a:ahLst/>
              <a:cxnLst/>
              <a:rect l="l" t="t" r="r" b="b"/>
              <a:pathLst>
                <a:path w="21143" h="15507" extrusionOk="0">
                  <a:moveTo>
                    <a:pt x="13252" y="1"/>
                  </a:moveTo>
                  <a:cubicBezTo>
                    <a:pt x="13252" y="1"/>
                    <a:pt x="12555" y="874"/>
                    <a:pt x="11801" y="874"/>
                  </a:cubicBezTo>
                  <a:cubicBezTo>
                    <a:pt x="11480" y="874"/>
                    <a:pt x="11148" y="716"/>
                    <a:pt x="10855" y="265"/>
                  </a:cubicBezTo>
                  <a:cubicBezTo>
                    <a:pt x="10855" y="265"/>
                    <a:pt x="10190" y="1133"/>
                    <a:pt x="9386" y="1133"/>
                  </a:cubicBezTo>
                  <a:cubicBezTo>
                    <a:pt x="9123" y="1133"/>
                    <a:pt x="8845" y="1040"/>
                    <a:pt x="8571" y="794"/>
                  </a:cubicBezTo>
                  <a:cubicBezTo>
                    <a:pt x="8571" y="794"/>
                    <a:pt x="8108" y="2197"/>
                    <a:pt x="7049" y="2197"/>
                  </a:cubicBezTo>
                  <a:cubicBezTo>
                    <a:pt x="6880" y="2197"/>
                    <a:pt x="6695" y="2161"/>
                    <a:pt x="6494" y="2077"/>
                  </a:cubicBezTo>
                  <a:lnTo>
                    <a:pt x="6494" y="2077"/>
                  </a:lnTo>
                  <a:cubicBezTo>
                    <a:pt x="6494" y="2077"/>
                    <a:pt x="6601" y="3497"/>
                    <a:pt x="5454" y="3497"/>
                  </a:cubicBezTo>
                  <a:cubicBezTo>
                    <a:pt x="5418" y="3497"/>
                    <a:pt x="5381" y="3496"/>
                    <a:pt x="5343" y="3493"/>
                  </a:cubicBezTo>
                  <a:lnTo>
                    <a:pt x="5343" y="3493"/>
                  </a:lnTo>
                  <a:cubicBezTo>
                    <a:pt x="5343" y="3493"/>
                    <a:pt x="5569" y="5173"/>
                    <a:pt x="4135" y="5324"/>
                  </a:cubicBezTo>
                  <a:cubicBezTo>
                    <a:pt x="4135" y="5324"/>
                    <a:pt x="5040" y="6268"/>
                    <a:pt x="4079" y="6947"/>
                  </a:cubicBezTo>
                  <a:lnTo>
                    <a:pt x="4079" y="6947"/>
                  </a:lnTo>
                  <a:cubicBezTo>
                    <a:pt x="4079" y="6947"/>
                    <a:pt x="4078" y="6947"/>
                    <a:pt x="4078" y="6947"/>
                  </a:cubicBezTo>
                  <a:lnTo>
                    <a:pt x="4078" y="6947"/>
                  </a:lnTo>
                  <a:cubicBezTo>
                    <a:pt x="4078" y="6947"/>
                    <a:pt x="4078" y="6947"/>
                    <a:pt x="4078" y="6947"/>
                  </a:cubicBezTo>
                  <a:cubicBezTo>
                    <a:pt x="4078" y="6947"/>
                    <a:pt x="4079" y="6947"/>
                    <a:pt x="4079" y="6947"/>
                  </a:cubicBezTo>
                  <a:lnTo>
                    <a:pt x="4079" y="6947"/>
                  </a:lnTo>
                  <a:cubicBezTo>
                    <a:pt x="4106" y="6964"/>
                    <a:pt x="5115" y="8933"/>
                    <a:pt x="3644" y="9213"/>
                  </a:cubicBezTo>
                  <a:cubicBezTo>
                    <a:pt x="3224" y="8750"/>
                    <a:pt x="2637" y="8496"/>
                    <a:pt x="2038" y="8496"/>
                  </a:cubicBezTo>
                  <a:cubicBezTo>
                    <a:pt x="1830" y="8496"/>
                    <a:pt x="1621" y="8527"/>
                    <a:pt x="1417" y="8590"/>
                  </a:cubicBezTo>
                  <a:cubicBezTo>
                    <a:pt x="1" y="8986"/>
                    <a:pt x="171" y="10779"/>
                    <a:pt x="1152" y="11893"/>
                  </a:cubicBezTo>
                  <a:cubicBezTo>
                    <a:pt x="1565" y="12371"/>
                    <a:pt x="2152" y="12546"/>
                    <a:pt x="2702" y="12546"/>
                  </a:cubicBezTo>
                  <a:cubicBezTo>
                    <a:pt x="3435" y="12546"/>
                    <a:pt x="4102" y="12235"/>
                    <a:pt x="4210" y="11912"/>
                  </a:cubicBezTo>
                  <a:cubicBezTo>
                    <a:pt x="4210" y="11912"/>
                    <a:pt x="6131" y="15506"/>
                    <a:pt x="10855" y="15506"/>
                  </a:cubicBezTo>
                  <a:cubicBezTo>
                    <a:pt x="11808" y="15506"/>
                    <a:pt x="12875" y="15360"/>
                    <a:pt x="14064" y="15008"/>
                  </a:cubicBezTo>
                  <a:cubicBezTo>
                    <a:pt x="21143" y="12912"/>
                    <a:pt x="20557" y="8325"/>
                    <a:pt x="19897" y="6721"/>
                  </a:cubicBezTo>
                  <a:cubicBezTo>
                    <a:pt x="19255" y="5135"/>
                    <a:pt x="18103" y="4059"/>
                    <a:pt x="17783" y="2455"/>
                  </a:cubicBezTo>
                  <a:cubicBezTo>
                    <a:pt x="17783" y="2455"/>
                    <a:pt x="17628" y="2504"/>
                    <a:pt x="17429" y="2504"/>
                  </a:cubicBezTo>
                  <a:cubicBezTo>
                    <a:pt x="17075" y="2504"/>
                    <a:pt x="16580" y="2349"/>
                    <a:pt x="16556" y="1492"/>
                  </a:cubicBezTo>
                  <a:cubicBezTo>
                    <a:pt x="16556" y="1492"/>
                    <a:pt x="16381" y="1550"/>
                    <a:pt x="16156" y="1550"/>
                  </a:cubicBezTo>
                  <a:cubicBezTo>
                    <a:pt x="15807" y="1550"/>
                    <a:pt x="15334" y="1411"/>
                    <a:pt x="15196" y="699"/>
                  </a:cubicBezTo>
                  <a:cubicBezTo>
                    <a:pt x="15196" y="699"/>
                    <a:pt x="14795" y="939"/>
                    <a:pt x="14342" y="939"/>
                  </a:cubicBezTo>
                  <a:cubicBezTo>
                    <a:pt x="13934" y="939"/>
                    <a:pt x="13485" y="744"/>
                    <a:pt x="13252" y="1"/>
                  </a:cubicBezTo>
                  <a:close/>
                </a:path>
              </a:pathLst>
            </a:custGeom>
            <a:solidFill>
              <a:srgbClr val="B74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7" name="Google Shape;1367;p43">
              <a:extLst>
                <a:ext uri="{FF2B5EF4-FFF2-40B4-BE49-F238E27FC236}">
                  <a16:creationId xmlns:a16="http://schemas.microsoft.com/office/drawing/2014/main" id="{BDB2B6D7-A72B-4B17-913E-C427DAE86454}"/>
                </a:ext>
              </a:extLst>
            </p:cNvPr>
            <p:cNvSpPr/>
            <p:nvPr/>
          </p:nvSpPr>
          <p:spPr>
            <a:xfrm>
              <a:off x="6138250" y="2485391"/>
              <a:ext cx="145850" cy="147725"/>
            </a:xfrm>
            <a:custGeom>
              <a:avLst/>
              <a:gdLst/>
              <a:ahLst/>
              <a:cxnLst/>
              <a:rect l="l" t="t" r="r" b="b"/>
              <a:pathLst>
                <a:path w="5834" h="5909" fill="none" extrusionOk="0">
                  <a:moveTo>
                    <a:pt x="3153" y="132"/>
                  </a:moveTo>
                  <a:cubicBezTo>
                    <a:pt x="4682" y="264"/>
                    <a:pt x="5833" y="1624"/>
                    <a:pt x="5701" y="3171"/>
                  </a:cubicBezTo>
                  <a:cubicBezTo>
                    <a:pt x="5569" y="4738"/>
                    <a:pt x="4210" y="5909"/>
                    <a:pt x="2681" y="5776"/>
                  </a:cubicBezTo>
                  <a:cubicBezTo>
                    <a:pt x="1152" y="5644"/>
                    <a:pt x="0" y="4285"/>
                    <a:pt x="133" y="2718"/>
                  </a:cubicBezTo>
                  <a:cubicBezTo>
                    <a:pt x="265" y="1171"/>
                    <a:pt x="1605" y="0"/>
                    <a:pt x="3153" y="132"/>
                  </a:cubicBezTo>
                  <a:close/>
                </a:path>
              </a:pathLst>
            </a:custGeom>
            <a:solidFill>
              <a:srgbClr val="5587AC"/>
            </a:solidFill>
            <a:ln w="11800" cap="flat" cmpd="sng">
              <a:solidFill>
                <a:srgbClr val="5587AC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8" name="Google Shape;1368;p43">
              <a:extLst>
                <a:ext uri="{FF2B5EF4-FFF2-40B4-BE49-F238E27FC236}">
                  <a16:creationId xmlns:a16="http://schemas.microsoft.com/office/drawing/2014/main" id="{A971F84D-E2EA-45D0-932E-6EA125F4905C}"/>
                </a:ext>
              </a:extLst>
            </p:cNvPr>
            <p:cNvSpPr/>
            <p:nvPr/>
          </p:nvSpPr>
          <p:spPr>
            <a:xfrm>
              <a:off x="6315225" y="2443866"/>
              <a:ext cx="140650" cy="154325"/>
            </a:xfrm>
            <a:custGeom>
              <a:avLst/>
              <a:gdLst/>
              <a:ahLst/>
              <a:cxnLst/>
              <a:rect l="l" t="t" r="r" b="b"/>
              <a:pathLst>
                <a:path w="5626" h="6173" fill="none" extrusionOk="0">
                  <a:moveTo>
                    <a:pt x="5248" y="2454"/>
                  </a:moveTo>
                  <a:cubicBezTo>
                    <a:pt x="5625" y="3964"/>
                    <a:pt x="4870" y="5474"/>
                    <a:pt x="3530" y="5833"/>
                  </a:cubicBezTo>
                  <a:cubicBezTo>
                    <a:pt x="2190" y="6173"/>
                    <a:pt x="793" y="5229"/>
                    <a:pt x="397" y="3719"/>
                  </a:cubicBezTo>
                  <a:cubicBezTo>
                    <a:pt x="0" y="2209"/>
                    <a:pt x="774" y="698"/>
                    <a:pt x="2095" y="340"/>
                  </a:cubicBezTo>
                  <a:cubicBezTo>
                    <a:pt x="3436" y="0"/>
                    <a:pt x="4851" y="944"/>
                    <a:pt x="5248" y="2454"/>
                  </a:cubicBezTo>
                  <a:close/>
                </a:path>
              </a:pathLst>
            </a:custGeom>
            <a:solidFill>
              <a:srgbClr val="5587AC"/>
            </a:solidFill>
            <a:ln w="11800" cap="flat" cmpd="sng">
              <a:solidFill>
                <a:srgbClr val="5587AC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9" name="Google Shape;1369;p43">
              <a:extLst>
                <a:ext uri="{FF2B5EF4-FFF2-40B4-BE49-F238E27FC236}">
                  <a16:creationId xmlns:a16="http://schemas.microsoft.com/office/drawing/2014/main" id="{50A7A386-F95A-45F5-8DF2-DFF1A17FE363}"/>
                </a:ext>
              </a:extLst>
            </p:cNvPr>
            <p:cNvSpPr/>
            <p:nvPr/>
          </p:nvSpPr>
          <p:spPr>
            <a:xfrm>
              <a:off x="6276050" y="2518766"/>
              <a:ext cx="48150" cy="26100"/>
            </a:xfrm>
            <a:custGeom>
              <a:avLst/>
              <a:gdLst/>
              <a:ahLst/>
              <a:cxnLst/>
              <a:rect l="l" t="t" r="r" b="b"/>
              <a:pathLst>
                <a:path w="1926" h="1044" extrusionOk="0">
                  <a:moveTo>
                    <a:pt x="1305" y="1"/>
                  </a:moveTo>
                  <a:cubicBezTo>
                    <a:pt x="257" y="1"/>
                    <a:pt x="0" y="572"/>
                    <a:pt x="0" y="572"/>
                  </a:cubicBezTo>
                  <a:lnTo>
                    <a:pt x="151" y="1044"/>
                  </a:lnTo>
                  <a:cubicBezTo>
                    <a:pt x="759" y="600"/>
                    <a:pt x="1209" y="491"/>
                    <a:pt x="1504" y="491"/>
                  </a:cubicBezTo>
                  <a:cubicBezTo>
                    <a:pt x="1786" y="491"/>
                    <a:pt x="1926" y="591"/>
                    <a:pt x="1926" y="591"/>
                  </a:cubicBezTo>
                  <a:lnTo>
                    <a:pt x="1831" y="43"/>
                  </a:lnTo>
                  <a:cubicBezTo>
                    <a:pt x="1637" y="14"/>
                    <a:pt x="1462" y="1"/>
                    <a:pt x="1305" y="1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0" name="Google Shape;1370;p43">
              <a:extLst>
                <a:ext uri="{FF2B5EF4-FFF2-40B4-BE49-F238E27FC236}">
                  <a16:creationId xmlns:a16="http://schemas.microsoft.com/office/drawing/2014/main" id="{28C9F44A-CAD3-4265-83FD-E0915C869D71}"/>
                </a:ext>
              </a:extLst>
            </p:cNvPr>
            <p:cNvSpPr/>
            <p:nvPr/>
          </p:nvSpPr>
          <p:spPr>
            <a:xfrm>
              <a:off x="6042925" y="2565141"/>
              <a:ext cx="99600" cy="36825"/>
            </a:xfrm>
            <a:custGeom>
              <a:avLst/>
              <a:gdLst/>
              <a:ahLst/>
              <a:cxnLst/>
              <a:rect l="l" t="t" r="r" b="b"/>
              <a:pathLst>
                <a:path w="3984" h="1473" extrusionOk="0">
                  <a:moveTo>
                    <a:pt x="3908" y="0"/>
                  </a:moveTo>
                  <a:cubicBezTo>
                    <a:pt x="3908" y="0"/>
                    <a:pt x="718" y="661"/>
                    <a:pt x="0" y="1246"/>
                  </a:cubicBezTo>
                  <a:cubicBezTo>
                    <a:pt x="283" y="1284"/>
                    <a:pt x="567" y="1359"/>
                    <a:pt x="850" y="1473"/>
                  </a:cubicBezTo>
                  <a:lnTo>
                    <a:pt x="3983" y="737"/>
                  </a:lnTo>
                  <a:lnTo>
                    <a:pt x="3908" y="0"/>
                  </a:ln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1" name="Google Shape;1371;p43">
              <a:extLst>
                <a:ext uri="{FF2B5EF4-FFF2-40B4-BE49-F238E27FC236}">
                  <a16:creationId xmlns:a16="http://schemas.microsoft.com/office/drawing/2014/main" id="{F557B8DD-0025-45CD-B2E9-2A4603B88DE2}"/>
                </a:ext>
              </a:extLst>
            </p:cNvPr>
            <p:cNvSpPr/>
            <p:nvPr/>
          </p:nvSpPr>
          <p:spPr>
            <a:xfrm>
              <a:off x="6439800" y="2479591"/>
              <a:ext cx="30700" cy="28000"/>
            </a:xfrm>
            <a:custGeom>
              <a:avLst/>
              <a:gdLst/>
              <a:ahLst/>
              <a:cxnLst/>
              <a:rect l="l" t="t" r="r" b="b"/>
              <a:pathLst>
                <a:path w="1228" h="1120" extrusionOk="0">
                  <a:moveTo>
                    <a:pt x="1060" y="0"/>
                  </a:moveTo>
                  <a:cubicBezTo>
                    <a:pt x="844" y="0"/>
                    <a:pt x="1" y="364"/>
                    <a:pt x="1" y="364"/>
                  </a:cubicBezTo>
                  <a:cubicBezTo>
                    <a:pt x="114" y="591"/>
                    <a:pt x="208" y="855"/>
                    <a:pt x="265" y="1119"/>
                  </a:cubicBezTo>
                  <a:cubicBezTo>
                    <a:pt x="1228" y="515"/>
                    <a:pt x="1095" y="6"/>
                    <a:pt x="1095" y="6"/>
                  </a:cubicBezTo>
                  <a:cubicBezTo>
                    <a:pt x="1087" y="2"/>
                    <a:pt x="1075" y="0"/>
                    <a:pt x="1060" y="0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2" name="Google Shape;1372;p43">
              <a:extLst>
                <a:ext uri="{FF2B5EF4-FFF2-40B4-BE49-F238E27FC236}">
                  <a16:creationId xmlns:a16="http://schemas.microsoft.com/office/drawing/2014/main" id="{25EC4B31-B507-4A9C-87AC-888D7F757A37}"/>
                </a:ext>
              </a:extLst>
            </p:cNvPr>
            <p:cNvSpPr/>
            <p:nvPr/>
          </p:nvSpPr>
          <p:spPr>
            <a:xfrm>
              <a:off x="6190150" y="2552991"/>
              <a:ext cx="31175" cy="35025"/>
            </a:xfrm>
            <a:custGeom>
              <a:avLst/>
              <a:gdLst/>
              <a:ahLst/>
              <a:cxnLst/>
              <a:rect l="l" t="t" r="r" b="b"/>
              <a:pathLst>
                <a:path w="1247" h="1401" extrusionOk="0">
                  <a:moveTo>
                    <a:pt x="564" y="1"/>
                  </a:moveTo>
                  <a:cubicBezTo>
                    <a:pt x="528" y="1"/>
                    <a:pt x="491" y="5"/>
                    <a:pt x="454" y="14"/>
                  </a:cubicBezTo>
                  <a:cubicBezTo>
                    <a:pt x="171" y="90"/>
                    <a:pt x="1" y="449"/>
                    <a:pt x="95" y="826"/>
                  </a:cubicBezTo>
                  <a:cubicBezTo>
                    <a:pt x="181" y="1167"/>
                    <a:pt x="451" y="1401"/>
                    <a:pt x="711" y="1401"/>
                  </a:cubicBezTo>
                  <a:cubicBezTo>
                    <a:pt x="739" y="1401"/>
                    <a:pt x="766" y="1398"/>
                    <a:pt x="794" y="1392"/>
                  </a:cubicBezTo>
                  <a:cubicBezTo>
                    <a:pt x="1096" y="1317"/>
                    <a:pt x="1247" y="939"/>
                    <a:pt x="1152" y="562"/>
                  </a:cubicBezTo>
                  <a:cubicBezTo>
                    <a:pt x="1069" y="230"/>
                    <a:pt x="827" y="1"/>
                    <a:pt x="564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3" name="Google Shape;1373;p43">
              <a:extLst>
                <a:ext uri="{FF2B5EF4-FFF2-40B4-BE49-F238E27FC236}">
                  <a16:creationId xmlns:a16="http://schemas.microsoft.com/office/drawing/2014/main" id="{A943E983-2E6F-4827-ADEC-52602DD4C151}"/>
                </a:ext>
              </a:extLst>
            </p:cNvPr>
            <p:cNvSpPr/>
            <p:nvPr/>
          </p:nvSpPr>
          <p:spPr>
            <a:xfrm>
              <a:off x="6349675" y="2516791"/>
              <a:ext cx="31150" cy="35025"/>
            </a:xfrm>
            <a:custGeom>
              <a:avLst/>
              <a:gdLst/>
              <a:ahLst/>
              <a:cxnLst/>
              <a:rect l="l" t="t" r="r" b="b"/>
              <a:pathLst>
                <a:path w="1246" h="1401" extrusionOk="0">
                  <a:moveTo>
                    <a:pt x="540" y="1"/>
                  </a:moveTo>
                  <a:cubicBezTo>
                    <a:pt x="511" y="1"/>
                    <a:pt x="482" y="3"/>
                    <a:pt x="453" y="9"/>
                  </a:cubicBezTo>
                  <a:cubicBezTo>
                    <a:pt x="170" y="84"/>
                    <a:pt x="0" y="462"/>
                    <a:pt x="95" y="840"/>
                  </a:cubicBezTo>
                  <a:cubicBezTo>
                    <a:pt x="177" y="1171"/>
                    <a:pt x="420" y="1401"/>
                    <a:pt x="683" y="1401"/>
                  </a:cubicBezTo>
                  <a:cubicBezTo>
                    <a:pt x="719" y="1401"/>
                    <a:pt x="756" y="1396"/>
                    <a:pt x="793" y="1387"/>
                  </a:cubicBezTo>
                  <a:cubicBezTo>
                    <a:pt x="1095" y="1330"/>
                    <a:pt x="1246" y="953"/>
                    <a:pt x="1152" y="575"/>
                  </a:cubicBezTo>
                  <a:cubicBezTo>
                    <a:pt x="1066" y="234"/>
                    <a:pt x="811" y="1"/>
                    <a:pt x="540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4" name="Google Shape;1374;p43">
              <a:extLst>
                <a:ext uri="{FF2B5EF4-FFF2-40B4-BE49-F238E27FC236}">
                  <a16:creationId xmlns:a16="http://schemas.microsoft.com/office/drawing/2014/main" id="{E2D8E2D6-AA2A-4C89-80FE-94E0BD7A7CF4}"/>
                </a:ext>
              </a:extLst>
            </p:cNvPr>
            <p:cNvSpPr/>
            <p:nvPr/>
          </p:nvSpPr>
          <p:spPr>
            <a:xfrm>
              <a:off x="6328425" y="2575691"/>
              <a:ext cx="43925" cy="41675"/>
            </a:xfrm>
            <a:custGeom>
              <a:avLst/>
              <a:gdLst/>
              <a:ahLst/>
              <a:cxnLst/>
              <a:rect l="l" t="t" r="r" b="b"/>
              <a:pathLst>
                <a:path w="1757" h="1667" extrusionOk="0">
                  <a:moveTo>
                    <a:pt x="742" y="0"/>
                  </a:moveTo>
                  <a:cubicBezTo>
                    <a:pt x="482" y="0"/>
                    <a:pt x="218" y="83"/>
                    <a:pt x="1" y="201"/>
                  </a:cubicBezTo>
                  <a:lnTo>
                    <a:pt x="926" y="1655"/>
                  </a:lnTo>
                  <a:cubicBezTo>
                    <a:pt x="968" y="1663"/>
                    <a:pt x="1010" y="1667"/>
                    <a:pt x="1051" y="1667"/>
                  </a:cubicBezTo>
                  <a:cubicBezTo>
                    <a:pt x="1303" y="1667"/>
                    <a:pt x="1524" y="1521"/>
                    <a:pt x="1605" y="1277"/>
                  </a:cubicBezTo>
                  <a:cubicBezTo>
                    <a:pt x="1756" y="919"/>
                    <a:pt x="1681" y="503"/>
                    <a:pt x="1398" y="239"/>
                  </a:cubicBezTo>
                  <a:cubicBezTo>
                    <a:pt x="1209" y="68"/>
                    <a:pt x="977" y="0"/>
                    <a:pt x="742" y="0"/>
                  </a:cubicBezTo>
                  <a:close/>
                </a:path>
              </a:pathLst>
            </a:custGeom>
            <a:solidFill>
              <a:srgbClr val="B74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5" name="Google Shape;1375;p43">
              <a:extLst>
                <a:ext uri="{FF2B5EF4-FFF2-40B4-BE49-F238E27FC236}">
                  <a16:creationId xmlns:a16="http://schemas.microsoft.com/office/drawing/2014/main" id="{EBE7288A-806B-4362-83FC-C364102D3A1D}"/>
                </a:ext>
              </a:extLst>
            </p:cNvPr>
            <p:cNvSpPr/>
            <p:nvPr/>
          </p:nvSpPr>
          <p:spPr>
            <a:xfrm>
              <a:off x="6328425" y="2572691"/>
              <a:ext cx="46275" cy="45925"/>
            </a:xfrm>
            <a:custGeom>
              <a:avLst/>
              <a:gdLst/>
              <a:ahLst/>
              <a:cxnLst/>
              <a:rect l="l" t="t" r="r" b="b"/>
              <a:pathLst>
                <a:path w="1851" h="1837" extrusionOk="0">
                  <a:moveTo>
                    <a:pt x="775" y="0"/>
                  </a:moveTo>
                  <a:cubicBezTo>
                    <a:pt x="661" y="0"/>
                    <a:pt x="567" y="19"/>
                    <a:pt x="491" y="57"/>
                  </a:cubicBezTo>
                  <a:cubicBezTo>
                    <a:pt x="359" y="95"/>
                    <a:pt x="227" y="151"/>
                    <a:pt x="114" y="246"/>
                  </a:cubicBezTo>
                  <a:cubicBezTo>
                    <a:pt x="38" y="302"/>
                    <a:pt x="1" y="321"/>
                    <a:pt x="1" y="321"/>
                  </a:cubicBezTo>
                  <a:lnTo>
                    <a:pt x="152" y="321"/>
                  </a:lnTo>
                  <a:cubicBezTo>
                    <a:pt x="284" y="302"/>
                    <a:pt x="397" y="284"/>
                    <a:pt x="529" y="265"/>
                  </a:cubicBezTo>
                  <a:lnTo>
                    <a:pt x="775" y="265"/>
                  </a:lnTo>
                  <a:cubicBezTo>
                    <a:pt x="812" y="265"/>
                    <a:pt x="850" y="284"/>
                    <a:pt x="888" y="284"/>
                  </a:cubicBezTo>
                  <a:lnTo>
                    <a:pt x="1020" y="321"/>
                  </a:lnTo>
                  <a:cubicBezTo>
                    <a:pt x="1096" y="359"/>
                    <a:pt x="1171" y="397"/>
                    <a:pt x="1228" y="453"/>
                  </a:cubicBezTo>
                  <a:cubicBezTo>
                    <a:pt x="1265" y="472"/>
                    <a:pt x="1303" y="510"/>
                    <a:pt x="1322" y="548"/>
                  </a:cubicBezTo>
                  <a:cubicBezTo>
                    <a:pt x="1360" y="567"/>
                    <a:pt x="1379" y="604"/>
                    <a:pt x="1398" y="642"/>
                  </a:cubicBezTo>
                  <a:cubicBezTo>
                    <a:pt x="1454" y="718"/>
                    <a:pt x="1473" y="793"/>
                    <a:pt x="1511" y="888"/>
                  </a:cubicBezTo>
                  <a:cubicBezTo>
                    <a:pt x="1530" y="963"/>
                    <a:pt x="1530" y="1057"/>
                    <a:pt x="1530" y="1133"/>
                  </a:cubicBezTo>
                  <a:cubicBezTo>
                    <a:pt x="1530" y="1227"/>
                    <a:pt x="1511" y="1303"/>
                    <a:pt x="1473" y="1378"/>
                  </a:cubicBezTo>
                  <a:cubicBezTo>
                    <a:pt x="1454" y="1454"/>
                    <a:pt x="1416" y="1511"/>
                    <a:pt x="1360" y="1567"/>
                  </a:cubicBezTo>
                  <a:cubicBezTo>
                    <a:pt x="1303" y="1662"/>
                    <a:pt x="1190" y="1718"/>
                    <a:pt x="1077" y="1756"/>
                  </a:cubicBezTo>
                  <a:cubicBezTo>
                    <a:pt x="1039" y="1775"/>
                    <a:pt x="982" y="1775"/>
                    <a:pt x="945" y="1775"/>
                  </a:cubicBezTo>
                  <a:cubicBezTo>
                    <a:pt x="982" y="1794"/>
                    <a:pt x="1039" y="1813"/>
                    <a:pt x="1077" y="1831"/>
                  </a:cubicBezTo>
                  <a:cubicBezTo>
                    <a:pt x="1102" y="1835"/>
                    <a:pt x="1127" y="1836"/>
                    <a:pt x="1152" y="1836"/>
                  </a:cubicBezTo>
                  <a:cubicBezTo>
                    <a:pt x="1278" y="1836"/>
                    <a:pt x="1401" y="1797"/>
                    <a:pt x="1511" y="1718"/>
                  </a:cubicBezTo>
                  <a:cubicBezTo>
                    <a:pt x="1586" y="1662"/>
                    <a:pt x="1662" y="1586"/>
                    <a:pt x="1718" y="1492"/>
                  </a:cubicBezTo>
                  <a:cubicBezTo>
                    <a:pt x="1775" y="1397"/>
                    <a:pt x="1813" y="1284"/>
                    <a:pt x="1832" y="1171"/>
                  </a:cubicBezTo>
                  <a:cubicBezTo>
                    <a:pt x="1851" y="1057"/>
                    <a:pt x="1851" y="925"/>
                    <a:pt x="1832" y="812"/>
                  </a:cubicBezTo>
                  <a:cubicBezTo>
                    <a:pt x="1794" y="680"/>
                    <a:pt x="1756" y="567"/>
                    <a:pt x="1700" y="453"/>
                  </a:cubicBezTo>
                  <a:cubicBezTo>
                    <a:pt x="1662" y="397"/>
                    <a:pt x="1624" y="359"/>
                    <a:pt x="1567" y="302"/>
                  </a:cubicBezTo>
                  <a:cubicBezTo>
                    <a:pt x="1530" y="265"/>
                    <a:pt x="1492" y="208"/>
                    <a:pt x="1435" y="170"/>
                  </a:cubicBezTo>
                  <a:cubicBezTo>
                    <a:pt x="1322" y="114"/>
                    <a:pt x="1209" y="57"/>
                    <a:pt x="1096" y="19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rgbClr val="7A2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6" name="Google Shape;1376;p43">
              <a:extLst>
                <a:ext uri="{FF2B5EF4-FFF2-40B4-BE49-F238E27FC236}">
                  <a16:creationId xmlns:a16="http://schemas.microsoft.com/office/drawing/2014/main" id="{EE3102E9-8E08-4837-B91C-5876CA09D826}"/>
                </a:ext>
              </a:extLst>
            </p:cNvPr>
            <p:cNvSpPr/>
            <p:nvPr/>
          </p:nvSpPr>
          <p:spPr>
            <a:xfrm>
              <a:off x="6238775" y="2621291"/>
              <a:ext cx="176975" cy="103450"/>
            </a:xfrm>
            <a:custGeom>
              <a:avLst/>
              <a:gdLst/>
              <a:ahLst/>
              <a:cxnLst/>
              <a:rect l="l" t="t" r="r" b="b"/>
              <a:pathLst>
                <a:path w="7079" h="4138" extrusionOk="0">
                  <a:moveTo>
                    <a:pt x="7079" y="1"/>
                  </a:moveTo>
                  <a:cubicBezTo>
                    <a:pt x="6267" y="246"/>
                    <a:pt x="0" y="1567"/>
                    <a:pt x="0" y="1567"/>
                  </a:cubicBezTo>
                  <a:cubicBezTo>
                    <a:pt x="473" y="2480"/>
                    <a:pt x="2168" y="4137"/>
                    <a:pt x="3995" y="4137"/>
                  </a:cubicBezTo>
                  <a:cubicBezTo>
                    <a:pt x="4285" y="4137"/>
                    <a:pt x="4578" y="4096"/>
                    <a:pt x="4870" y="4003"/>
                  </a:cubicBezTo>
                  <a:cubicBezTo>
                    <a:pt x="7022" y="3342"/>
                    <a:pt x="7079" y="1"/>
                    <a:pt x="7079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7" name="Google Shape;1377;p43">
              <a:extLst>
                <a:ext uri="{FF2B5EF4-FFF2-40B4-BE49-F238E27FC236}">
                  <a16:creationId xmlns:a16="http://schemas.microsoft.com/office/drawing/2014/main" id="{6D91A602-C025-425A-BF00-6D58D1DD582A}"/>
                </a:ext>
              </a:extLst>
            </p:cNvPr>
            <p:cNvSpPr/>
            <p:nvPr/>
          </p:nvSpPr>
          <p:spPr>
            <a:xfrm>
              <a:off x="6266600" y="2687916"/>
              <a:ext cx="98675" cy="37200"/>
            </a:xfrm>
            <a:custGeom>
              <a:avLst/>
              <a:gdLst/>
              <a:ahLst/>
              <a:cxnLst/>
              <a:rect l="l" t="t" r="r" b="b"/>
              <a:pathLst>
                <a:path w="3947" h="1488" extrusionOk="0">
                  <a:moveTo>
                    <a:pt x="1525" y="0"/>
                  </a:moveTo>
                  <a:cubicBezTo>
                    <a:pt x="985" y="0"/>
                    <a:pt x="453" y="108"/>
                    <a:pt x="1" y="243"/>
                  </a:cubicBezTo>
                  <a:cubicBezTo>
                    <a:pt x="778" y="900"/>
                    <a:pt x="1816" y="1487"/>
                    <a:pt x="2908" y="1487"/>
                  </a:cubicBezTo>
                  <a:cubicBezTo>
                    <a:pt x="3195" y="1487"/>
                    <a:pt x="3486" y="1447"/>
                    <a:pt x="3776" y="1356"/>
                  </a:cubicBezTo>
                  <a:cubicBezTo>
                    <a:pt x="3833" y="1338"/>
                    <a:pt x="3889" y="1319"/>
                    <a:pt x="3946" y="1281"/>
                  </a:cubicBezTo>
                  <a:cubicBezTo>
                    <a:pt x="3344" y="301"/>
                    <a:pt x="2424" y="0"/>
                    <a:pt x="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8" name="Google Shape;1378;p43">
              <a:extLst>
                <a:ext uri="{FF2B5EF4-FFF2-40B4-BE49-F238E27FC236}">
                  <a16:creationId xmlns:a16="http://schemas.microsoft.com/office/drawing/2014/main" id="{30EA4369-83EF-489A-831E-218B8FFF1AE7}"/>
                </a:ext>
              </a:extLst>
            </p:cNvPr>
            <p:cNvSpPr/>
            <p:nvPr/>
          </p:nvSpPr>
          <p:spPr>
            <a:xfrm>
              <a:off x="6128800" y="2640591"/>
              <a:ext cx="73150" cy="51500"/>
            </a:xfrm>
            <a:custGeom>
              <a:avLst/>
              <a:gdLst/>
              <a:ahLst/>
              <a:cxnLst/>
              <a:rect l="l" t="t" r="r" b="b"/>
              <a:pathLst>
                <a:path w="2926" h="2060" extrusionOk="0">
                  <a:moveTo>
                    <a:pt x="1855" y="0"/>
                  </a:moveTo>
                  <a:cubicBezTo>
                    <a:pt x="1034" y="0"/>
                    <a:pt x="0" y="673"/>
                    <a:pt x="133" y="1362"/>
                  </a:cubicBezTo>
                  <a:cubicBezTo>
                    <a:pt x="221" y="1826"/>
                    <a:pt x="753" y="2059"/>
                    <a:pt x="1320" y="2059"/>
                  </a:cubicBezTo>
                  <a:cubicBezTo>
                    <a:pt x="2091" y="2059"/>
                    <a:pt x="2925" y="1628"/>
                    <a:pt x="2795" y="758"/>
                  </a:cubicBezTo>
                  <a:cubicBezTo>
                    <a:pt x="2713" y="214"/>
                    <a:pt x="2318" y="0"/>
                    <a:pt x="1855" y="0"/>
                  </a:cubicBezTo>
                  <a:close/>
                </a:path>
              </a:pathLst>
            </a:custGeom>
            <a:solidFill>
              <a:srgbClr val="D65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9" name="Google Shape;1379;p43">
              <a:extLst>
                <a:ext uri="{FF2B5EF4-FFF2-40B4-BE49-F238E27FC236}">
                  <a16:creationId xmlns:a16="http://schemas.microsoft.com/office/drawing/2014/main" id="{A8369C14-9169-440F-B70E-0F489A09E6C5}"/>
                </a:ext>
              </a:extLst>
            </p:cNvPr>
            <p:cNvSpPr/>
            <p:nvPr/>
          </p:nvSpPr>
          <p:spPr>
            <a:xfrm>
              <a:off x="6436100" y="2574316"/>
              <a:ext cx="53200" cy="35100"/>
            </a:xfrm>
            <a:custGeom>
              <a:avLst/>
              <a:gdLst/>
              <a:ahLst/>
              <a:cxnLst/>
              <a:rect l="l" t="t" r="r" b="b"/>
              <a:pathLst>
                <a:path w="2128" h="1404" extrusionOk="0">
                  <a:moveTo>
                    <a:pt x="1261" y="1"/>
                  </a:moveTo>
                  <a:cubicBezTo>
                    <a:pt x="674" y="1"/>
                    <a:pt x="0" y="452"/>
                    <a:pt x="262" y="1106"/>
                  </a:cubicBezTo>
                  <a:cubicBezTo>
                    <a:pt x="341" y="1300"/>
                    <a:pt x="641" y="1403"/>
                    <a:pt x="972" y="1403"/>
                  </a:cubicBezTo>
                  <a:cubicBezTo>
                    <a:pt x="1510" y="1403"/>
                    <a:pt x="2127" y="1129"/>
                    <a:pt x="1998" y="521"/>
                  </a:cubicBezTo>
                  <a:cubicBezTo>
                    <a:pt x="1922" y="157"/>
                    <a:pt x="1606" y="1"/>
                    <a:pt x="1261" y="1"/>
                  </a:cubicBezTo>
                  <a:close/>
                </a:path>
              </a:pathLst>
            </a:custGeom>
            <a:solidFill>
              <a:srgbClr val="D65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0" name="Google Shape;1380;p43">
              <a:extLst>
                <a:ext uri="{FF2B5EF4-FFF2-40B4-BE49-F238E27FC236}">
                  <a16:creationId xmlns:a16="http://schemas.microsoft.com/office/drawing/2014/main" id="{AD0D34C5-D51E-45D1-AF21-7FF52A1093F0}"/>
                </a:ext>
              </a:extLst>
            </p:cNvPr>
            <p:cNvSpPr/>
            <p:nvPr/>
          </p:nvSpPr>
          <p:spPr>
            <a:xfrm>
              <a:off x="6138725" y="2448841"/>
              <a:ext cx="56175" cy="37500"/>
            </a:xfrm>
            <a:custGeom>
              <a:avLst/>
              <a:gdLst/>
              <a:ahLst/>
              <a:cxnLst/>
              <a:rect l="l" t="t" r="r" b="b"/>
              <a:pathLst>
                <a:path w="2247" h="1500" extrusionOk="0">
                  <a:moveTo>
                    <a:pt x="1862" y="1"/>
                  </a:moveTo>
                  <a:cubicBezTo>
                    <a:pt x="1832" y="1"/>
                    <a:pt x="1802" y="3"/>
                    <a:pt x="1775" y="9"/>
                  </a:cubicBezTo>
                  <a:cubicBezTo>
                    <a:pt x="1699" y="9"/>
                    <a:pt x="1624" y="28"/>
                    <a:pt x="1548" y="28"/>
                  </a:cubicBezTo>
                  <a:cubicBezTo>
                    <a:pt x="1454" y="28"/>
                    <a:pt x="1378" y="46"/>
                    <a:pt x="1303" y="84"/>
                  </a:cubicBezTo>
                  <a:cubicBezTo>
                    <a:pt x="1227" y="103"/>
                    <a:pt x="1133" y="141"/>
                    <a:pt x="1057" y="179"/>
                  </a:cubicBezTo>
                  <a:lnTo>
                    <a:pt x="812" y="311"/>
                  </a:lnTo>
                  <a:lnTo>
                    <a:pt x="604" y="481"/>
                  </a:lnTo>
                  <a:cubicBezTo>
                    <a:pt x="529" y="537"/>
                    <a:pt x="453" y="594"/>
                    <a:pt x="397" y="669"/>
                  </a:cubicBezTo>
                  <a:cubicBezTo>
                    <a:pt x="340" y="726"/>
                    <a:pt x="283" y="783"/>
                    <a:pt x="246" y="858"/>
                  </a:cubicBezTo>
                  <a:cubicBezTo>
                    <a:pt x="208" y="934"/>
                    <a:pt x="170" y="1009"/>
                    <a:pt x="132" y="1066"/>
                  </a:cubicBezTo>
                  <a:cubicBezTo>
                    <a:pt x="95" y="1160"/>
                    <a:pt x="57" y="1273"/>
                    <a:pt x="38" y="1387"/>
                  </a:cubicBezTo>
                  <a:lnTo>
                    <a:pt x="0" y="1500"/>
                  </a:lnTo>
                  <a:lnTo>
                    <a:pt x="0" y="1500"/>
                  </a:lnTo>
                  <a:lnTo>
                    <a:pt x="95" y="1406"/>
                  </a:lnTo>
                  <a:cubicBezTo>
                    <a:pt x="151" y="1349"/>
                    <a:pt x="208" y="1255"/>
                    <a:pt x="302" y="1179"/>
                  </a:cubicBezTo>
                  <a:cubicBezTo>
                    <a:pt x="359" y="1122"/>
                    <a:pt x="397" y="1085"/>
                    <a:pt x="453" y="1028"/>
                  </a:cubicBezTo>
                  <a:cubicBezTo>
                    <a:pt x="491" y="971"/>
                    <a:pt x="567" y="934"/>
                    <a:pt x="623" y="877"/>
                  </a:cubicBezTo>
                  <a:cubicBezTo>
                    <a:pt x="680" y="820"/>
                    <a:pt x="736" y="783"/>
                    <a:pt x="812" y="726"/>
                  </a:cubicBezTo>
                  <a:lnTo>
                    <a:pt x="1001" y="594"/>
                  </a:lnTo>
                  <a:lnTo>
                    <a:pt x="1208" y="462"/>
                  </a:lnTo>
                  <a:cubicBezTo>
                    <a:pt x="1284" y="424"/>
                    <a:pt x="1359" y="386"/>
                    <a:pt x="1435" y="348"/>
                  </a:cubicBezTo>
                  <a:cubicBezTo>
                    <a:pt x="1492" y="330"/>
                    <a:pt x="1567" y="292"/>
                    <a:pt x="1624" y="273"/>
                  </a:cubicBezTo>
                  <a:cubicBezTo>
                    <a:pt x="1699" y="235"/>
                    <a:pt x="1756" y="216"/>
                    <a:pt x="1812" y="197"/>
                  </a:cubicBezTo>
                  <a:cubicBezTo>
                    <a:pt x="1945" y="141"/>
                    <a:pt x="2039" y="122"/>
                    <a:pt x="2114" y="103"/>
                  </a:cubicBezTo>
                  <a:lnTo>
                    <a:pt x="2247" y="65"/>
                  </a:lnTo>
                  <a:lnTo>
                    <a:pt x="2096" y="28"/>
                  </a:lnTo>
                  <a:cubicBezTo>
                    <a:pt x="2016" y="14"/>
                    <a:pt x="1935" y="1"/>
                    <a:pt x="1862" y="1"/>
                  </a:cubicBezTo>
                  <a:close/>
                </a:path>
              </a:pathLst>
            </a:custGeom>
            <a:solidFill>
              <a:srgbClr val="4F1D12"/>
            </a:solidFill>
            <a:ln w="9525" cap="flat" cmpd="sng">
              <a:solidFill>
                <a:srgbClr val="3B3B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1" name="Google Shape;1381;p43">
              <a:extLst>
                <a:ext uri="{FF2B5EF4-FFF2-40B4-BE49-F238E27FC236}">
                  <a16:creationId xmlns:a16="http://schemas.microsoft.com/office/drawing/2014/main" id="{4713E795-3E0D-432A-8D63-320CF056A679}"/>
                </a:ext>
              </a:extLst>
            </p:cNvPr>
            <p:cNvSpPr/>
            <p:nvPr/>
          </p:nvSpPr>
          <p:spPr>
            <a:xfrm>
              <a:off x="6315225" y="2414116"/>
              <a:ext cx="59950" cy="9475"/>
            </a:xfrm>
            <a:custGeom>
              <a:avLst/>
              <a:gdLst/>
              <a:ahLst/>
              <a:cxnLst/>
              <a:rect l="l" t="t" r="r" b="b"/>
              <a:pathLst>
                <a:path w="2398" h="379" extrusionOk="0">
                  <a:moveTo>
                    <a:pt x="1171" y="1"/>
                  </a:moveTo>
                  <a:lnTo>
                    <a:pt x="944" y="20"/>
                  </a:lnTo>
                  <a:lnTo>
                    <a:pt x="717" y="57"/>
                  </a:lnTo>
                  <a:cubicBezTo>
                    <a:pt x="642" y="76"/>
                    <a:pt x="585" y="95"/>
                    <a:pt x="510" y="114"/>
                  </a:cubicBezTo>
                  <a:cubicBezTo>
                    <a:pt x="453" y="152"/>
                    <a:pt x="397" y="171"/>
                    <a:pt x="340" y="190"/>
                  </a:cubicBezTo>
                  <a:cubicBezTo>
                    <a:pt x="208" y="246"/>
                    <a:pt x="95" y="303"/>
                    <a:pt x="0" y="378"/>
                  </a:cubicBezTo>
                  <a:cubicBezTo>
                    <a:pt x="132" y="378"/>
                    <a:pt x="264" y="378"/>
                    <a:pt x="397" y="359"/>
                  </a:cubicBezTo>
                  <a:cubicBezTo>
                    <a:pt x="453" y="341"/>
                    <a:pt x="510" y="341"/>
                    <a:pt x="566" y="341"/>
                  </a:cubicBezTo>
                  <a:lnTo>
                    <a:pt x="982" y="341"/>
                  </a:lnTo>
                  <a:lnTo>
                    <a:pt x="1189" y="322"/>
                  </a:lnTo>
                  <a:lnTo>
                    <a:pt x="2284" y="322"/>
                  </a:lnTo>
                  <a:lnTo>
                    <a:pt x="2397" y="303"/>
                  </a:lnTo>
                  <a:lnTo>
                    <a:pt x="2303" y="246"/>
                  </a:lnTo>
                  <a:cubicBezTo>
                    <a:pt x="2209" y="208"/>
                    <a:pt x="2133" y="171"/>
                    <a:pt x="2039" y="133"/>
                  </a:cubicBezTo>
                  <a:cubicBezTo>
                    <a:pt x="1982" y="114"/>
                    <a:pt x="1926" y="95"/>
                    <a:pt x="1850" y="57"/>
                  </a:cubicBezTo>
                  <a:cubicBezTo>
                    <a:pt x="1793" y="39"/>
                    <a:pt x="1718" y="39"/>
                    <a:pt x="1642" y="39"/>
                  </a:cubicBezTo>
                  <a:cubicBezTo>
                    <a:pt x="1567" y="20"/>
                    <a:pt x="1491" y="1"/>
                    <a:pt x="1416" y="1"/>
                  </a:cubicBezTo>
                  <a:close/>
                </a:path>
              </a:pathLst>
            </a:custGeom>
            <a:solidFill>
              <a:srgbClr val="4F1D12"/>
            </a:solidFill>
            <a:ln w="9525" cap="flat" cmpd="sng">
              <a:solidFill>
                <a:srgbClr val="3B3B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2" name="Google Shape;1382;p43">
              <a:extLst>
                <a:ext uri="{FF2B5EF4-FFF2-40B4-BE49-F238E27FC236}">
                  <a16:creationId xmlns:a16="http://schemas.microsoft.com/office/drawing/2014/main" id="{BEEC8C0A-EAD0-435A-8FAB-5175449BCC4C}"/>
                </a:ext>
              </a:extLst>
            </p:cNvPr>
            <p:cNvSpPr/>
            <p:nvPr/>
          </p:nvSpPr>
          <p:spPr>
            <a:xfrm>
              <a:off x="6362875" y="2509916"/>
              <a:ext cx="8525" cy="12300"/>
            </a:xfrm>
            <a:custGeom>
              <a:avLst/>
              <a:gdLst/>
              <a:ahLst/>
              <a:cxnLst/>
              <a:rect l="l" t="t" r="r" b="b"/>
              <a:pathLst>
                <a:path w="341" h="492" extrusionOk="0">
                  <a:moveTo>
                    <a:pt x="227" y="1"/>
                  </a:moveTo>
                  <a:lnTo>
                    <a:pt x="189" y="20"/>
                  </a:lnTo>
                  <a:cubicBezTo>
                    <a:pt x="171" y="39"/>
                    <a:pt x="133" y="57"/>
                    <a:pt x="114" y="76"/>
                  </a:cubicBezTo>
                  <a:cubicBezTo>
                    <a:pt x="114" y="76"/>
                    <a:pt x="95" y="95"/>
                    <a:pt x="95" y="95"/>
                  </a:cubicBezTo>
                  <a:cubicBezTo>
                    <a:pt x="76" y="114"/>
                    <a:pt x="57" y="114"/>
                    <a:pt x="57" y="133"/>
                  </a:cubicBezTo>
                  <a:cubicBezTo>
                    <a:pt x="38" y="133"/>
                    <a:pt x="38" y="152"/>
                    <a:pt x="38" y="171"/>
                  </a:cubicBezTo>
                  <a:lnTo>
                    <a:pt x="20" y="190"/>
                  </a:lnTo>
                  <a:lnTo>
                    <a:pt x="1" y="227"/>
                  </a:lnTo>
                  <a:lnTo>
                    <a:pt x="1" y="265"/>
                  </a:lnTo>
                  <a:lnTo>
                    <a:pt x="1" y="322"/>
                  </a:lnTo>
                  <a:cubicBezTo>
                    <a:pt x="1" y="322"/>
                    <a:pt x="1" y="341"/>
                    <a:pt x="1" y="359"/>
                  </a:cubicBezTo>
                  <a:cubicBezTo>
                    <a:pt x="1" y="397"/>
                    <a:pt x="1" y="435"/>
                    <a:pt x="20" y="492"/>
                  </a:cubicBezTo>
                  <a:lnTo>
                    <a:pt x="133" y="492"/>
                  </a:lnTo>
                  <a:cubicBezTo>
                    <a:pt x="152" y="473"/>
                    <a:pt x="171" y="473"/>
                    <a:pt x="189" y="473"/>
                  </a:cubicBezTo>
                  <a:cubicBezTo>
                    <a:pt x="208" y="454"/>
                    <a:pt x="227" y="454"/>
                    <a:pt x="246" y="435"/>
                  </a:cubicBezTo>
                  <a:lnTo>
                    <a:pt x="284" y="397"/>
                  </a:lnTo>
                  <a:lnTo>
                    <a:pt x="322" y="341"/>
                  </a:lnTo>
                  <a:lnTo>
                    <a:pt x="340" y="284"/>
                  </a:lnTo>
                  <a:cubicBezTo>
                    <a:pt x="340" y="265"/>
                    <a:pt x="340" y="227"/>
                    <a:pt x="340" y="208"/>
                  </a:cubicBezTo>
                  <a:cubicBezTo>
                    <a:pt x="340" y="190"/>
                    <a:pt x="340" y="171"/>
                    <a:pt x="340" y="152"/>
                  </a:cubicBezTo>
                  <a:cubicBezTo>
                    <a:pt x="340" y="133"/>
                    <a:pt x="322" y="114"/>
                    <a:pt x="322" y="95"/>
                  </a:cubicBezTo>
                  <a:cubicBezTo>
                    <a:pt x="303" y="76"/>
                    <a:pt x="284" y="39"/>
                    <a:pt x="265" y="20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3" name="Google Shape;1383;p43">
              <a:extLst>
                <a:ext uri="{FF2B5EF4-FFF2-40B4-BE49-F238E27FC236}">
                  <a16:creationId xmlns:a16="http://schemas.microsoft.com/office/drawing/2014/main" id="{1F7EB63B-8E98-4CFD-8908-5C6608233E14}"/>
                </a:ext>
              </a:extLst>
            </p:cNvPr>
            <p:cNvSpPr/>
            <p:nvPr/>
          </p:nvSpPr>
          <p:spPr>
            <a:xfrm>
              <a:off x="6372325" y="2519366"/>
              <a:ext cx="10400" cy="9450"/>
            </a:xfrm>
            <a:custGeom>
              <a:avLst/>
              <a:gdLst/>
              <a:ahLst/>
              <a:cxnLst/>
              <a:rect l="l" t="t" r="r" b="b"/>
              <a:pathLst>
                <a:path w="416" h="378" extrusionOk="0">
                  <a:moveTo>
                    <a:pt x="246" y="0"/>
                  </a:moveTo>
                  <a:lnTo>
                    <a:pt x="208" y="19"/>
                  </a:lnTo>
                  <a:cubicBezTo>
                    <a:pt x="189" y="19"/>
                    <a:pt x="170" y="19"/>
                    <a:pt x="151" y="38"/>
                  </a:cubicBezTo>
                  <a:cubicBezTo>
                    <a:pt x="151" y="38"/>
                    <a:pt x="132" y="38"/>
                    <a:pt x="132" y="57"/>
                  </a:cubicBezTo>
                  <a:lnTo>
                    <a:pt x="95" y="76"/>
                  </a:lnTo>
                  <a:lnTo>
                    <a:pt x="76" y="114"/>
                  </a:lnTo>
                  <a:lnTo>
                    <a:pt x="57" y="132"/>
                  </a:lnTo>
                  <a:cubicBezTo>
                    <a:pt x="38" y="151"/>
                    <a:pt x="38" y="189"/>
                    <a:pt x="38" y="189"/>
                  </a:cubicBezTo>
                  <a:cubicBezTo>
                    <a:pt x="38" y="189"/>
                    <a:pt x="38" y="208"/>
                    <a:pt x="19" y="227"/>
                  </a:cubicBezTo>
                  <a:cubicBezTo>
                    <a:pt x="19" y="265"/>
                    <a:pt x="19" y="302"/>
                    <a:pt x="0" y="340"/>
                  </a:cubicBezTo>
                  <a:cubicBezTo>
                    <a:pt x="38" y="359"/>
                    <a:pt x="76" y="378"/>
                    <a:pt x="132" y="378"/>
                  </a:cubicBezTo>
                  <a:lnTo>
                    <a:pt x="227" y="378"/>
                  </a:lnTo>
                  <a:lnTo>
                    <a:pt x="283" y="359"/>
                  </a:lnTo>
                  <a:lnTo>
                    <a:pt x="340" y="321"/>
                  </a:lnTo>
                  <a:lnTo>
                    <a:pt x="378" y="283"/>
                  </a:lnTo>
                  <a:cubicBezTo>
                    <a:pt x="378" y="265"/>
                    <a:pt x="397" y="246"/>
                    <a:pt x="397" y="227"/>
                  </a:cubicBezTo>
                  <a:cubicBezTo>
                    <a:pt x="397" y="208"/>
                    <a:pt x="416" y="189"/>
                    <a:pt x="416" y="170"/>
                  </a:cubicBezTo>
                  <a:cubicBezTo>
                    <a:pt x="416" y="151"/>
                    <a:pt x="416" y="132"/>
                    <a:pt x="416" y="114"/>
                  </a:cubicBezTo>
                  <a:cubicBezTo>
                    <a:pt x="416" y="95"/>
                    <a:pt x="397" y="57"/>
                    <a:pt x="378" y="38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4" name="Google Shape;1384;p43">
              <a:extLst>
                <a:ext uri="{FF2B5EF4-FFF2-40B4-BE49-F238E27FC236}">
                  <a16:creationId xmlns:a16="http://schemas.microsoft.com/office/drawing/2014/main" id="{2BE4D185-89C5-440D-870E-D5AE72B55367}"/>
                </a:ext>
              </a:extLst>
            </p:cNvPr>
            <p:cNvSpPr/>
            <p:nvPr/>
          </p:nvSpPr>
          <p:spPr>
            <a:xfrm>
              <a:off x="6204325" y="2542491"/>
              <a:ext cx="10400" cy="14650"/>
            </a:xfrm>
            <a:custGeom>
              <a:avLst/>
              <a:gdLst/>
              <a:ahLst/>
              <a:cxnLst/>
              <a:rect l="l" t="t" r="r" b="b"/>
              <a:pathLst>
                <a:path w="416" h="586" extrusionOk="0">
                  <a:moveTo>
                    <a:pt x="340" y="0"/>
                  </a:moveTo>
                  <a:lnTo>
                    <a:pt x="302" y="19"/>
                  </a:lnTo>
                  <a:cubicBezTo>
                    <a:pt x="264" y="38"/>
                    <a:pt x="227" y="57"/>
                    <a:pt x="208" y="76"/>
                  </a:cubicBezTo>
                  <a:cubicBezTo>
                    <a:pt x="189" y="76"/>
                    <a:pt x="189" y="95"/>
                    <a:pt x="170" y="114"/>
                  </a:cubicBezTo>
                  <a:cubicBezTo>
                    <a:pt x="151" y="114"/>
                    <a:pt x="151" y="132"/>
                    <a:pt x="132" y="151"/>
                  </a:cubicBezTo>
                  <a:cubicBezTo>
                    <a:pt x="113" y="151"/>
                    <a:pt x="113" y="170"/>
                    <a:pt x="95" y="189"/>
                  </a:cubicBezTo>
                  <a:lnTo>
                    <a:pt x="76" y="246"/>
                  </a:lnTo>
                  <a:lnTo>
                    <a:pt x="38" y="283"/>
                  </a:lnTo>
                  <a:lnTo>
                    <a:pt x="19" y="340"/>
                  </a:lnTo>
                  <a:cubicBezTo>
                    <a:pt x="19" y="359"/>
                    <a:pt x="19" y="378"/>
                    <a:pt x="19" y="397"/>
                  </a:cubicBezTo>
                  <a:cubicBezTo>
                    <a:pt x="0" y="416"/>
                    <a:pt x="0" y="416"/>
                    <a:pt x="0" y="434"/>
                  </a:cubicBezTo>
                  <a:cubicBezTo>
                    <a:pt x="0" y="491"/>
                    <a:pt x="0" y="529"/>
                    <a:pt x="0" y="585"/>
                  </a:cubicBezTo>
                  <a:lnTo>
                    <a:pt x="151" y="585"/>
                  </a:lnTo>
                  <a:cubicBezTo>
                    <a:pt x="170" y="567"/>
                    <a:pt x="189" y="567"/>
                    <a:pt x="208" y="567"/>
                  </a:cubicBezTo>
                  <a:cubicBezTo>
                    <a:pt x="227" y="548"/>
                    <a:pt x="246" y="529"/>
                    <a:pt x="264" y="510"/>
                  </a:cubicBezTo>
                  <a:lnTo>
                    <a:pt x="321" y="472"/>
                  </a:lnTo>
                  <a:lnTo>
                    <a:pt x="378" y="416"/>
                  </a:lnTo>
                  <a:lnTo>
                    <a:pt x="397" y="340"/>
                  </a:lnTo>
                  <a:cubicBezTo>
                    <a:pt x="397" y="321"/>
                    <a:pt x="415" y="283"/>
                    <a:pt x="415" y="265"/>
                  </a:cubicBezTo>
                  <a:cubicBezTo>
                    <a:pt x="415" y="246"/>
                    <a:pt x="415" y="227"/>
                    <a:pt x="415" y="189"/>
                  </a:cubicBezTo>
                  <a:cubicBezTo>
                    <a:pt x="415" y="170"/>
                    <a:pt x="415" y="151"/>
                    <a:pt x="397" y="132"/>
                  </a:cubicBezTo>
                  <a:cubicBezTo>
                    <a:pt x="397" y="95"/>
                    <a:pt x="378" y="57"/>
                    <a:pt x="359" y="38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5" name="Google Shape;1385;p43">
              <a:extLst>
                <a:ext uri="{FF2B5EF4-FFF2-40B4-BE49-F238E27FC236}">
                  <a16:creationId xmlns:a16="http://schemas.microsoft.com/office/drawing/2014/main" id="{7141B11C-4247-42C8-8DFC-6404101A996F}"/>
                </a:ext>
              </a:extLst>
            </p:cNvPr>
            <p:cNvSpPr/>
            <p:nvPr/>
          </p:nvSpPr>
          <p:spPr>
            <a:xfrm>
              <a:off x="6212800" y="2555216"/>
              <a:ext cx="11350" cy="9475"/>
            </a:xfrm>
            <a:custGeom>
              <a:avLst/>
              <a:gdLst/>
              <a:ahLst/>
              <a:cxnLst/>
              <a:rect l="l" t="t" r="r" b="b"/>
              <a:pathLst>
                <a:path w="454" h="379" extrusionOk="0">
                  <a:moveTo>
                    <a:pt x="227" y="1"/>
                  </a:moveTo>
                  <a:cubicBezTo>
                    <a:pt x="209" y="1"/>
                    <a:pt x="190" y="20"/>
                    <a:pt x="190" y="20"/>
                  </a:cubicBezTo>
                  <a:lnTo>
                    <a:pt x="152" y="39"/>
                  </a:lnTo>
                  <a:lnTo>
                    <a:pt x="133" y="76"/>
                  </a:lnTo>
                  <a:lnTo>
                    <a:pt x="95" y="95"/>
                  </a:lnTo>
                  <a:cubicBezTo>
                    <a:pt x="95" y="114"/>
                    <a:pt x="76" y="133"/>
                    <a:pt x="76" y="133"/>
                  </a:cubicBezTo>
                  <a:cubicBezTo>
                    <a:pt x="58" y="152"/>
                    <a:pt x="58" y="171"/>
                    <a:pt x="58" y="171"/>
                  </a:cubicBezTo>
                  <a:cubicBezTo>
                    <a:pt x="39" y="209"/>
                    <a:pt x="20" y="246"/>
                    <a:pt x="1" y="303"/>
                  </a:cubicBezTo>
                  <a:cubicBezTo>
                    <a:pt x="39" y="322"/>
                    <a:pt x="76" y="360"/>
                    <a:pt x="114" y="378"/>
                  </a:cubicBezTo>
                  <a:lnTo>
                    <a:pt x="227" y="378"/>
                  </a:lnTo>
                  <a:lnTo>
                    <a:pt x="284" y="360"/>
                  </a:lnTo>
                  <a:lnTo>
                    <a:pt x="341" y="341"/>
                  </a:lnTo>
                  <a:lnTo>
                    <a:pt x="397" y="303"/>
                  </a:lnTo>
                  <a:cubicBezTo>
                    <a:pt x="397" y="284"/>
                    <a:pt x="416" y="265"/>
                    <a:pt x="435" y="246"/>
                  </a:cubicBezTo>
                  <a:cubicBezTo>
                    <a:pt x="435" y="227"/>
                    <a:pt x="454" y="209"/>
                    <a:pt x="454" y="190"/>
                  </a:cubicBezTo>
                  <a:cubicBezTo>
                    <a:pt x="454" y="171"/>
                    <a:pt x="454" y="152"/>
                    <a:pt x="454" y="133"/>
                  </a:cubicBezTo>
                  <a:cubicBezTo>
                    <a:pt x="454" y="114"/>
                    <a:pt x="454" y="76"/>
                    <a:pt x="454" y="3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6" name="Google Shape;1386;p43">
              <a:extLst>
                <a:ext uri="{FF2B5EF4-FFF2-40B4-BE49-F238E27FC236}">
                  <a16:creationId xmlns:a16="http://schemas.microsoft.com/office/drawing/2014/main" id="{63AF4D98-171C-4A4B-B4AF-9F17B054F2FF}"/>
                </a:ext>
              </a:extLst>
            </p:cNvPr>
            <p:cNvSpPr/>
            <p:nvPr/>
          </p:nvSpPr>
          <p:spPr>
            <a:xfrm>
              <a:off x="6010825" y="2610816"/>
              <a:ext cx="69875" cy="65550"/>
            </a:xfrm>
            <a:custGeom>
              <a:avLst/>
              <a:gdLst/>
              <a:ahLst/>
              <a:cxnLst/>
              <a:rect l="l" t="t" r="r" b="b"/>
              <a:pathLst>
                <a:path w="2795" h="2622" extrusionOk="0">
                  <a:moveTo>
                    <a:pt x="1203" y="1"/>
                  </a:moveTo>
                  <a:cubicBezTo>
                    <a:pt x="1019" y="1"/>
                    <a:pt x="826" y="54"/>
                    <a:pt x="661" y="137"/>
                  </a:cubicBezTo>
                  <a:cubicBezTo>
                    <a:pt x="246" y="344"/>
                    <a:pt x="1" y="816"/>
                    <a:pt x="114" y="1288"/>
                  </a:cubicBezTo>
                  <a:lnTo>
                    <a:pt x="152" y="1401"/>
                  </a:lnTo>
                  <a:lnTo>
                    <a:pt x="190" y="1496"/>
                  </a:lnTo>
                  <a:lnTo>
                    <a:pt x="227" y="1552"/>
                  </a:lnTo>
                  <a:lnTo>
                    <a:pt x="208" y="1477"/>
                  </a:lnTo>
                  <a:lnTo>
                    <a:pt x="171" y="1401"/>
                  </a:lnTo>
                  <a:lnTo>
                    <a:pt x="171" y="1269"/>
                  </a:lnTo>
                  <a:cubicBezTo>
                    <a:pt x="171" y="1024"/>
                    <a:pt x="246" y="797"/>
                    <a:pt x="416" y="608"/>
                  </a:cubicBezTo>
                  <a:cubicBezTo>
                    <a:pt x="510" y="514"/>
                    <a:pt x="624" y="420"/>
                    <a:pt x="756" y="382"/>
                  </a:cubicBezTo>
                  <a:cubicBezTo>
                    <a:pt x="883" y="339"/>
                    <a:pt x="1011" y="318"/>
                    <a:pt x="1138" y="318"/>
                  </a:cubicBezTo>
                  <a:cubicBezTo>
                    <a:pt x="1181" y="318"/>
                    <a:pt x="1223" y="321"/>
                    <a:pt x="1265" y="325"/>
                  </a:cubicBezTo>
                  <a:cubicBezTo>
                    <a:pt x="1435" y="344"/>
                    <a:pt x="1605" y="401"/>
                    <a:pt x="1756" y="495"/>
                  </a:cubicBezTo>
                  <a:cubicBezTo>
                    <a:pt x="1907" y="590"/>
                    <a:pt x="2039" y="722"/>
                    <a:pt x="2153" y="873"/>
                  </a:cubicBezTo>
                  <a:cubicBezTo>
                    <a:pt x="2209" y="948"/>
                    <a:pt x="2247" y="1043"/>
                    <a:pt x="2304" y="1118"/>
                  </a:cubicBezTo>
                  <a:lnTo>
                    <a:pt x="2323" y="1175"/>
                  </a:lnTo>
                  <a:lnTo>
                    <a:pt x="2228" y="1194"/>
                  </a:lnTo>
                  <a:lnTo>
                    <a:pt x="2058" y="1213"/>
                  </a:lnTo>
                  <a:lnTo>
                    <a:pt x="1907" y="1288"/>
                  </a:lnTo>
                  <a:cubicBezTo>
                    <a:pt x="1700" y="1364"/>
                    <a:pt x="1530" y="1515"/>
                    <a:pt x="1416" y="1703"/>
                  </a:cubicBezTo>
                  <a:cubicBezTo>
                    <a:pt x="1360" y="1798"/>
                    <a:pt x="1322" y="1892"/>
                    <a:pt x="1303" y="2005"/>
                  </a:cubicBezTo>
                  <a:cubicBezTo>
                    <a:pt x="1303" y="2100"/>
                    <a:pt x="1322" y="2194"/>
                    <a:pt x="1360" y="2288"/>
                  </a:cubicBezTo>
                  <a:cubicBezTo>
                    <a:pt x="1454" y="2439"/>
                    <a:pt x="1586" y="2553"/>
                    <a:pt x="1756" y="2591"/>
                  </a:cubicBezTo>
                  <a:cubicBezTo>
                    <a:pt x="1823" y="2613"/>
                    <a:pt x="1889" y="2622"/>
                    <a:pt x="1955" y="2622"/>
                  </a:cubicBezTo>
                  <a:cubicBezTo>
                    <a:pt x="2002" y="2622"/>
                    <a:pt x="2049" y="2617"/>
                    <a:pt x="2096" y="2609"/>
                  </a:cubicBezTo>
                  <a:cubicBezTo>
                    <a:pt x="2172" y="2591"/>
                    <a:pt x="2247" y="2572"/>
                    <a:pt x="2323" y="2553"/>
                  </a:cubicBezTo>
                  <a:lnTo>
                    <a:pt x="2379" y="2534"/>
                  </a:lnTo>
                  <a:lnTo>
                    <a:pt x="2096" y="2534"/>
                  </a:lnTo>
                  <a:cubicBezTo>
                    <a:pt x="2002" y="2515"/>
                    <a:pt x="1888" y="2496"/>
                    <a:pt x="1794" y="2458"/>
                  </a:cubicBezTo>
                  <a:cubicBezTo>
                    <a:pt x="1700" y="2402"/>
                    <a:pt x="1605" y="2307"/>
                    <a:pt x="1567" y="2194"/>
                  </a:cubicBezTo>
                  <a:cubicBezTo>
                    <a:pt x="1530" y="2062"/>
                    <a:pt x="1549" y="1930"/>
                    <a:pt x="1643" y="1835"/>
                  </a:cubicBezTo>
                  <a:cubicBezTo>
                    <a:pt x="1737" y="1703"/>
                    <a:pt x="1888" y="1609"/>
                    <a:pt x="2039" y="1552"/>
                  </a:cubicBezTo>
                  <a:lnTo>
                    <a:pt x="2153" y="1515"/>
                  </a:lnTo>
                  <a:lnTo>
                    <a:pt x="2285" y="1496"/>
                  </a:lnTo>
                  <a:lnTo>
                    <a:pt x="2757" y="1496"/>
                  </a:lnTo>
                  <a:cubicBezTo>
                    <a:pt x="2769" y="1496"/>
                    <a:pt x="2782" y="1504"/>
                    <a:pt x="2789" y="1504"/>
                  </a:cubicBezTo>
                  <a:cubicBezTo>
                    <a:pt x="2792" y="1504"/>
                    <a:pt x="2794" y="1502"/>
                    <a:pt x="2794" y="1496"/>
                  </a:cubicBezTo>
                  <a:lnTo>
                    <a:pt x="2700" y="1213"/>
                  </a:lnTo>
                  <a:cubicBezTo>
                    <a:pt x="2681" y="1156"/>
                    <a:pt x="2662" y="1099"/>
                    <a:pt x="2643" y="1062"/>
                  </a:cubicBezTo>
                  <a:lnTo>
                    <a:pt x="2606" y="967"/>
                  </a:lnTo>
                  <a:cubicBezTo>
                    <a:pt x="2568" y="854"/>
                    <a:pt x="2511" y="759"/>
                    <a:pt x="2436" y="665"/>
                  </a:cubicBezTo>
                  <a:cubicBezTo>
                    <a:pt x="2304" y="476"/>
                    <a:pt x="2134" y="306"/>
                    <a:pt x="1926" y="193"/>
                  </a:cubicBezTo>
                  <a:cubicBezTo>
                    <a:pt x="1737" y="80"/>
                    <a:pt x="1511" y="23"/>
                    <a:pt x="1284" y="4"/>
                  </a:cubicBezTo>
                  <a:cubicBezTo>
                    <a:pt x="1258" y="2"/>
                    <a:pt x="1230" y="1"/>
                    <a:pt x="1203" y="1"/>
                  </a:cubicBezTo>
                  <a:close/>
                </a:path>
              </a:pathLst>
            </a:custGeom>
            <a:solidFill>
              <a:srgbClr val="7A2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7" name="Google Shape;1387;p43">
              <a:extLst>
                <a:ext uri="{FF2B5EF4-FFF2-40B4-BE49-F238E27FC236}">
                  <a16:creationId xmlns:a16="http://schemas.microsoft.com/office/drawing/2014/main" id="{24C7A58B-8DC5-4805-8B1F-C0B2C6EDBF12}"/>
                </a:ext>
              </a:extLst>
            </p:cNvPr>
            <p:cNvSpPr/>
            <p:nvPr/>
          </p:nvSpPr>
          <p:spPr>
            <a:xfrm>
              <a:off x="6985800" y="2701041"/>
              <a:ext cx="617500" cy="140500"/>
            </a:xfrm>
            <a:custGeom>
              <a:avLst/>
              <a:gdLst/>
              <a:ahLst/>
              <a:cxnLst/>
              <a:rect l="l" t="t" r="r" b="b"/>
              <a:pathLst>
                <a:path w="24700" h="5620" extrusionOk="0">
                  <a:moveTo>
                    <a:pt x="10059" y="0"/>
                  </a:moveTo>
                  <a:cubicBezTo>
                    <a:pt x="9716" y="0"/>
                    <a:pt x="9470" y="28"/>
                    <a:pt x="9383" y="95"/>
                  </a:cubicBezTo>
                  <a:cubicBezTo>
                    <a:pt x="9275" y="174"/>
                    <a:pt x="8932" y="198"/>
                    <a:pt x="8454" y="198"/>
                  </a:cubicBezTo>
                  <a:cubicBezTo>
                    <a:pt x="7689" y="198"/>
                    <a:pt x="6580" y="136"/>
                    <a:pt x="5543" y="136"/>
                  </a:cubicBezTo>
                  <a:cubicBezTo>
                    <a:pt x="4275" y="136"/>
                    <a:pt x="3116" y="229"/>
                    <a:pt x="2832" y="643"/>
                  </a:cubicBezTo>
                  <a:cubicBezTo>
                    <a:pt x="2191" y="1586"/>
                    <a:pt x="1" y="5060"/>
                    <a:pt x="1" y="5060"/>
                  </a:cubicBezTo>
                  <a:cubicBezTo>
                    <a:pt x="1" y="5060"/>
                    <a:pt x="8757" y="5619"/>
                    <a:pt x="15744" y="5619"/>
                  </a:cubicBezTo>
                  <a:cubicBezTo>
                    <a:pt x="20659" y="5619"/>
                    <a:pt x="24700" y="5342"/>
                    <a:pt x="24201" y="4399"/>
                  </a:cubicBezTo>
                  <a:cubicBezTo>
                    <a:pt x="22974" y="2134"/>
                    <a:pt x="15310" y="586"/>
                    <a:pt x="15310" y="586"/>
                  </a:cubicBezTo>
                  <a:cubicBezTo>
                    <a:pt x="15310" y="586"/>
                    <a:pt x="11642" y="0"/>
                    <a:pt x="10059" y="0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8" name="Google Shape;1388;p43">
              <a:extLst>
                <a:ext uri="{FF2B5EF4-FFF2-40B4-BE49-F238E27FC236}">
                  <a16:creationId xmlns:a16="http://schemas.microsoft.com/office/drawing/2014/main" id="{B99A3B02-A6AB-4318-9226-61AA569034BF}"/>
                </a:ext>
              </a:extLst>
            </p:cNvPr>
            <p:cNvSpPr/>
            <p:nvPr/>
          </p:nvSpPr>
          <p:spPr>
            <a:xfrm>
              <a:off x="7161350" y="2248291"/>
              <a:ext cx="467225" cy="118300"/>
            </a:xfrm>
            <a:custGeom>
              <a:avLst/>
              <a:gdLst/>
              <a:ahLst/>
              <a:cxnLst/>
              <a:rect l="l" t="t" r="r" b="b"/>
              <a:pathLst>
                <a:path w="18689" h="4732" extrusionOk="0">
                  <a:moveTo>
                    <a:pt x="482" y="0"/>
                  </a:moveTo>
                  <a:cubicBezTo>
                    <a:pt x="225" y="0"/>
                    <a:pt x="81" y="9"/>
                    <a:pt x="76" y="27"/>
                  </a:cubicBezTo>
                  <a:cubicBezTo>
                    <a:pt x="1" y="235"/>
                    <a:pt x="303" y="2254"/>
                    <a:pt x="303" y="2254"/>
                  </a:cubicBezTo>
                  <a:cubicBezTo>
                    <a:pt x="720" y="2100"/>
                    <a:pt x="1554" y="2022"/>
                    <a:pt x="2658" y="2022"/>
                  </a:cubicBezTo>
                  <a:cubicBezTo>
                    <a:pt x="6400" y="2022"/>
                    <a:pt x="13233" y="2911"/>
                    <a:pt x="17363" y="4698"/>
                  </a:cubicBezTo>
                  <a:lnTo>
                    <a:pt x="17363" y="4698"/>
                  </a:lnTo>
                  <a:cubicBezTo>
                    <a:pt x="17428" y="4335"/>
                    <a:pt x="18689" y="1122"/>
                    <a:pt x="18689" y="1122"/>
                  </a:cubicBezTo>
                  <a:cubicBezTo>
                    <a:pt x="17897" y="898"/>
                    <a:pt x="3133" y="0"/>
                    <a:pt x="482" y="0"/>
                  </a:cubicBezTo>
                  <a:close/>
                  <a:moveTo>
                    <a:pt x="17363" y="4698"/>
                  </a:moveTo>
                  <a:cubicBezTo>
                    <a:pt x="17359" y="4720"/>
                    <a:pt x="17359" y="4731"/>
                    <a:pt x="17364" y="4731"/>
                  </a:cubicBezTo>
                  <a:cubicBezTo>
                    <a:pt x="17368" y="4731"/>
                    <a:pt x="17376" y="4724"/>
                    <a:pt x="17386" y="4708"/>
                  </a:cubicBezTo>
                  <a:cubicBezTo>
                    <a:pt x="17378" y="4705"/>
                    <a:pt x="17371" y="4702"/>
                    <a:pt x="17363" y="4698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9" name="Google Shape;1389;p43">
              <a:extLst>
                <a:ext uri="{FF2B5EF4-FFF2-40B4-BE49-F238E27FC236}">
                  <a16:creationId xmlns:a16="http://schemas.microsoft.com/office/drawing/2014/main" id="{886CB981-6580-40E7-8F7E-0C281C5D067D}"/>
                </a:ext>
              </a:extLst>
            </p:cNvPr>
            <p:cNvSpPr/>
            <p:nvPr/>
          </p:nvSpPr>
          <p:spPr>
            <a:xfrm>
              <a:off x="7075725" y="2103741"/>
              <a:ext cx="621750" cy="178375"/>
            </a:xfrm>
            <a:custGeom>
              <a:avLst/>
              <a:gdLst/>
              <a:ahLst/>
              <a:cxnLst/>
              <a:rect l="l" t="t" r="r" b="b"/>
              <a:pathLst>
                <a:path w="24870" h="7135" extrusionOk="0">
                  <a:moveTo>
                    <a:pt x="9402" y="0"/>
                  </a:moveTo>
                  <a:cubicBezTo>
                    <a:pt x="4382" y="0"/>
                    <a:pt x="1" y="1634"/>
                    <a:pt x="104" y="3657"/>
                  </a:cubicBezTo>
                  <a:cubicBezTo>
                    <a:pt x="154" y="4820"/>
                    <a:pt x="1256" y="6071"/>
                    <a:pt x="3656" y="6071"/>
                  </a:cubicBezTo>
                  <a:cubicBezTo>
                    <a:pt x="3983" y="6071"/>
                    <a:pt x="4334" y="6048"/>
                    <a:pt x="4710" y="5998"/>
                  </a:cubicBezTo>
                  <a:cubicBezTo>
                    <a:pt x="5073" y="5947"/>
                    <a:pt x="5574" y="5925"/>
                    <a:pt x="6178" y="5925"/>
                  </a:cubicBezTo>
                  <a:cubicBezTo>
                    <a:pt x="10634" y="5925"/>
                    <a:pt x="20665" y="7134"/>
                    <a:pt x="21942" y="7134"/>
                  </a:cubicBezTo>
                  <a:cubicBezTo>
                    <a:pt x="21984" y="7134"/>
                    <a:pt x="22016" y="7133"/>
                    <a:pt x="22038" y="7130"/>
                  </a:cubicBezTo>
                  <a:cubicBezTo>
                    <a:pt x="22850" y="7055"/>
                    <a:pt x="24870" y="4790"/>
                    <a:pt x="24436" y="3355"/>
                  </a:cubicBezTo>
                  <a:cubicBezTo>
                    <a:pt x="24020" y="1939"/>
                    <a:pt x="16583" y="429"/>
                    <a:pt x="10939" y="52"/>
                  </a:cubicBezTo>
                  <a:cubicBezTo>
                    <a:pt x="10423" y="17"/>
                    <a:pt x="9909" y="0"/>
                    <a:pt x="9402" y="0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0" name="Google Shape;1390;p43">
              <a:extLst>
                <a:ext uri="{FF2B5EF4-FFF2-40B4-BE49-F238E27FC236}">
                  <a16:creationId xmlns:a16="http://schemas.microsoft.com/office/drawing/2014/main" id="{252BDD04-B675-4253-9DEA-C499A7F5DF83}"/>
                </a:ext>
              </a:extLst>
            </p:cNvPr>
            <p:cNvSpPr/>
            <p:nvPr/>
          </p:nvSpPr>
          <p:spPr>
            <a:xfrm>
              <a:off x="7042900" y="2333191"/>
              <a:ext cx="614000" cy="356425"/>
            </a:xfrm>
            <a:custGeom>
              <a:avLst/>
              <a:gdLst/>
              <a:ahLst/>
              <a:cxnLst/>
              <a:rect l="l" t="t" r="r" b="b"/>
              <a:pathLst>
                <a:path w="24560" h="14257" extrusionOk="0">
                  <a:moveTo>
                    <a:pt x="11107" y="1"/>
                  </a:moveTo>
                  <a:cubicBezTo>
                    <a:pt x="7912" y="1"/>
                    <a:pt x="4914" y="202"/>
                    <a:pt x="3550" y="652"/>
                  </a:cubicBezTo>
                  <a:cubicBezTo>
                    <a:pt x="3550" y="652"/>
                    <a:pt x="1190" y="2955"/>
                    <a:pt x="1152" y="4993"/>
                  </a:cubicBezTo>
                  <a:cubicBezTo>
                    <a:pt x="1115" y="7032"/>
                    <a:pt x="1681" y="7164"/>
                    <a:pt x="1681" y="7164"/>
                  </a:cubicBezTo>
                  <a:cubicBezTo>
                    <a:pt x="1681" y="7164"/>
                    <a:pt x="1" y="8486"/>
                    <a:pt x="209" y="9259"/>
                  </a:cubicBezTo>
                  <a:cubicBezTo>
                    <a:pt x="355" y="9858"/>
                    <a:pt x="1020" y="9926"/>
                    <a:pt x="1314" y="9926"/>
                  </a:cubicBezTo>
                  <a:cubicBezTo>
                    <a:pt x="1400" y="9926"/>
                    <a:pt x="1454" y="9920"/>
                    <a:pt x="1454" y="9920"/>
                  </a:cubicBezTo>
                  <a:lnTo>
                    <a:pt x="1454" y="9920"/>
                  </a:lnTo>
                  <a:cubicBezTo>
                    <a:pt x="1454" y="9920"/>
                    <a:pt x="1115" y="11252"/>
                    <a:pt x="2338" y="11252"/>
                  </a:cubicBezTo>
                  <a:cubicBezTo>
                    <a:pt x="2556" y="11252"/>
                    <a:pt x="2824" y="11210"/>
                    <a:pt x="3153" y="11109"/>
                  </a:cubicBezTo>
                  <a:cubicBezTo>
                    <a:pt x="3372" y="11043"/>
                    <a:pt x="3713" y="11013"/>
                    <a:pt x="4148" y="11013"/>
                  </a:cubicBezTo>
                  <a:cubicBezTo>
                    <a:pt x="8025" y="11013"/>
                    <a:pt x="19425" y="13393"/>
                    <a:pt x="19425" y="13393"/>
                  </a:cubicBezTo>
                  <a:cubicBezTo>
                    <a:pt x="19425" y="13393"/>
                    <a:pt x="20222" y="14257"/>
                    <a:pt x="20946" y="14257"/>
                  </a:cubicBezTo>
                  <a:cubicBezTo>
                    <a:pt x="21086" y="14257"/>
                    <a:pt x="21222" y="14225"/>
                    <a:pt x="21350" y="14149"/>
                  </a:cubicBezTo>
                  <a:cubicBezTo>
                    <a:pt x="22162" y="13658"/>
                    <a:pt x="21898" y="12658"/>
                    <a:pt x="21898" y="12657"/>
                  </a:cubicBezTo>
                  <a:lnTo>
                    <a:pt x="21898" y="12657"/>
                  </a:lnTo>
                  <a:cubicBezTo>
                    <a:pt x="21898" y="12658"/>
                    <a:pt x="22503" y="13532"/>
                    <a:pt x="22987" y="13532"/>
                  </a:cubicBezTo>
                  <a:cubicBezTo>
                    <a:pt x="23076" y="13532"/>
                    <a:pt x="23162" y="13502"/>
                    <a:pt x="23238" y="13431"/>
                  </a:cubicBezTo>
                  <a:cubicBezTo>
                    <a:pt x="23748" y="12978"/>
                    <a:pt x="22200" y="9108"/>
                    <a:pt x="22200" y="9108"/>
                  </a:cubicBezTo>
                  <a:cubicBezTo>
                    <a:pt x="22200" y="9108"/>
                    <a:pt x="23351" y="7428"/>
                    <a:pt x="23616" y="6749"/>
                  </a:cubicBezTo>
                  <a:cubicBezTo>
                    <a:pt x="23861" y="6088"/>
                    <a:pt x="23181" y="4805"/>
                    <a:pt x="22898" y="4389"/>
                  </a:cubicBezTo>
                  <a:lnTo>
                    <a:pt x="22898" y="4389"/>
                  </a:lnTo>
                  <a:cubicBezTo>
                    <a:pt x="22898" y="4389"/>
                    <a:pt x="23322" y="4492"/>
                    <a:pt x="23711" y="4492"/>
                  </a:cubicBezTo>
                  <a:cubicBezTo>
                    <a:pt x="23946" y="4492"/>
                    <a:pt x="24169" y="4454"/>
                    <a:pt x="24276" y="4333"/>
                  </a:cubicBezTo>
                  <a:cubicBezTo>
                    <a:pt x="24559" y="4012"/>
                    <a:pt x="23767" y="2294"/>
                    <a:pt x="21822" y="1105"/>
                  </a:cubicBezTo>
                  <a:cubicBezTo>
                    <a:pt x="20677" y="415"/>
                    <a:pt x="15690" y="1"/>
                    <a:pt x="11107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1" name="Google Shape;1391;p43">
              <a:extLst>
                <a:ext uri="{FF2B5EF4-FFF2-40B4-BE49-F238E27FC236}">
                  <a16:creationId xmlns:a16="http://schemas.microsoft.com/office/drawing/2014/main" id="{D497F6C4-F783-4EC7-9408-FF89B8746156}"/>
                </a:ext>
              </a:extLst>
            </p:cNvPr>
            <p:cNvSpPr/>
            <p:nvPr/>
          </p:nvSpPr>
          <p:spPr>
            <a:xfrm>
              <a:off x="6963675" y="2362691"/>
              <a:ext cx="758825" cy="383975"/>
            </a:xfrm>
            <a:custGeom>
              <a:avLst/>
              <a:gdLst/>
              <a:ahLst/>
              <a:cxnLst/>
              <a:rect l="l" t="t" r="r" b="b"/>
              <a:pathLst>
                <a:path w="30353" h="15359" extrusionOk="0">
                  <a:moveTo>
                    <a:pt x="17686" y="246"/>
                  </a:moveTo>
                  <a:cubicBezTo>
                    <a:pt x="17686" y="246"/>
                    <a:pt x="17686" y="246"/>
                    <a:pt x="17686" y="246"/>
                  </a:cubicBezTo>
                  <a:lnTo>
                    <a:pt x="17686" y="246"/>
                  </a:lnTo>
                  <a:cubicBezTo>
                    <a:pt x="17686" y="246"/>
                    <a:pt x="17686" y="246"/>
                    <a:pt x="17686" y="246"/>
                  </a:cubicBezTo>
                  <a:close/>
                  <a:moveTo>
                    <a:pt x="9550" y="0"/>
                  </a:moveTo>
                  <a:cubicBezTo>
                    <a:pt x="9550" y="0"/>
                    <a:pt x="9109" y="2871"/>
                    <a:pt x="8243" y="2871"/>
                  </a:cubicBezTo>
                  <a:cubicBezTo>
                    <a:pt x="8232" y="2871"/>
                    <a:pt x="8221" y="2870"/>
                    <a:pt x="8210" y="2870"/>
                  </a:cubicBezTo>
                  <a:cubicBezTo>
                    <a:pt x="7323" y="2794"/>
                    <a:pt x="7210" y="2096"/>
                    <a:pt x="7210" y="2096"/>
                  </a:cubicBezTo>
                  <a:cubicBezTo>
                    <a:pt x="7210" y="2096"/>
                    <a:pt x="7005" y="5637"/>
                    <a:pt x="5998" y="5637"/>
                  </a:cubicBezTo>
                  <a:cubicBezTo>
                    <a:pt x="5945" y="5637"/>
                    <a:pt x="5889" y="5628"/>
                    <a:pt x="5832" y="5607"/>
                  </a:cubicBezTo>
                  <a:cubicBezTo>
                    <a:pt x="4661" y="5172"/>
                    <a:pt x="5718" y="2643"/>
                    <a:pt x="5718" y="2643"/>
                  </a:cubicBezTo>
                  <a:cubicBezTo>
                    <a:pt x="5718" y="2643"/>
                    <a:pt x="5699" y="1416"/>
                    <a:pt x="4189" y="1171"/>
                  </a:cubicBezTo>
                  <a:cubicBezTo>
                    <a:pt x="4151" y="1164"/>
                    <a:pt x="4112" y="1161"/>
                    <a:pt x="4072" y="1161"/>
                  </a:cubicBezTo>
                  <a:cubicBezTo>
                    <a:pt x="2542" y="1161"/>
                    <a:pt x="0" y="5651"/>
                    <a:pt x="5133" y="6645"/>
                  </a:cubicBezTo>
                  <a:cubicBezTo>
                    <a:pt x="5133" y="6645"/>
                    <a:pt x="3642" y="12912"/>
                    <a:pt x="13250" y="14969"/>
                  </a:cubicBezTo>
                  <a:cubicBezTo>
                    <a:pt x="14499" y="15239"/>
                    <a:pt x="15620" y="15358"/>
                    <a:pt x="16625" y="15358"/>
                  </a:cubicBezTo>
                  <a:cubicBezTo>
                    <a:pt x="23349" y="15358"/>
                    <a:pt x="24878" y="10040"/>
                    <a:pt x="24878" y="9137"/>
                  </a:cubicBezTo>
                  <a:cubicBezTo>
                    <a:pt x="24878" y="9137"/>
                    <a:pt x="25973" y="9908"/>
                    <a:pt x="27145" y="9908"/>
                  </a:cubicBezTo>
                  <a:cubicBezTo>
                    <a:pt x="28014" y="9908"/>
                    <a:pt x="28926" y="9483"/>
                    <a:pt x="29465" y="8004"/>
                  </a:cubicBezTo>
                  <a:cubicBezTo>
                    <a:pt x="30352" y="5580"/>
                    <a:pt x="29112" y="4355"/>
                    <a:pt x="27614" y="4355"/>
                  </a:cubicBezTo>
                  <a:cubicBezTo>
                    <a:pt x="26977" y="4355"/>
                    <a:pt x="26294" y="4577"/>
                    <a:pt x="25709" y="5021"/>
                  </a:cubicBezTo>
                  <a:cubicBezTo>
                    <a:pt x="25709" y="5021"/>
                    <a:pt x="25520" y="7853"/>
                    <a:pt x="24708" y="7928"/>
                  </a:cubicBezTo>
                  <a:cubicBezTo>
                    <a:pt x="24694" y="7929"/>
                    <a:pt x="24679" y="7930"/>
                    <a:pt x="24665" y="7930"/>
                  </a:cubicBezTo>
                  <a:cubicBezTo>
                    <a:pt x="23855" y="7930"/>
                    <a:pt x="22739" y="6398"/>
                    <a:pt x="24500" y="4210"/>
                  </a:cubicBezTo>
                  <a:cubicBezTo>
                    <a:pt x="24500" y="4210"/>
                    <a:pt x="21990" y="3417"/>
                    <a:pt x="22820" y="1473"/>
                  </a:cubicBezTo>
                  <a:lnTo>
                    <a:pt x="22820" y="1473"/>
                  </a:lnTo>
                  <a:cubicBezTo>
                    <a:pt x="22820" y="1473"/>
                    <a:pt x="21703" y="2474"/>
                    <a:pt x="20402" y="2474"/>
                  </a:cubicBezTo>
                  <a:cubicBezTo>
                    <a:pt x="19478" y="2474"/>
                    <a:pt x="18462" y="1970"/>
                    <a:pt x="17686" y="246"/>
                  </a:cubicBezTo>
                  <a:lnTo>
                    <a:pt x="17686" y="246"/>
                  </a:lnTo>
                  <a:cubicBezTo>
                    <a:pt x="17677" y="251"/>
                    <a:pt x="15401" y="800"/>
                    <a:pt x="13122" y="800"/>
                  </a:cubicBezTo>
                  <a:cubicBezTo>
                    <a:pt x="11777" y="800"/>
                    <a:pt x="10431" y="608"/>
                    <a:pt x="9550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2" name="Google Shape;1392;p43">
              <a:extLst>
                <a:ext uri="{FF2B5EF4-FFF2-40B4-BE49-F238E27FC236}">
                  <a16:creationId xmlns:a16="http://schemas.microsoft.com/office/drawing/2014/main" id="{A5DEFE1C-115A-436F-B467-C02B66A9D5DF}"/>
                </a:ext>
              </a:extLst>
            </p:cNvPr>
            <p:cNvSpPr/>
            <p:nvPr/>
          </p:nvSpPr>
          <p:spPr>
            <a:xfrm>
              <a:off x="7043375" y="2286366"/>
              <a:ext cx="576725" cy="105450"/>
            </a:xfrm>
            <a:custGeom>
              <a:avLst/>
              <a:gdLst/>
              <a:ahLst/>
              <a:cxnLst/>
              <a:rect l="l" t="t" r="r" b="b"/>
              <a:pathLst>
                <a:path w="23069" h="4218" extrusionOk="0">
                  <a:moveTo>
                    <a:pt x="8446" y="0"/>
                  </a:moveTo>
                  <a:cubicBezTo>
                    <a:pt x="2980" y="0"/>
                    <a:pt x="227" y="1844"/>
                    <a:pt x="133" y="2411"/>
                  </a:cubicBezTo>
                  <a:cubicBezTo>
                    <a:pt x="1" y="3148"/>
                    <a:pt x="3191" y="4110"/>
                    <a:pt x="10138" y="4205"/>
                  </a:cubicBezTo>
                  <a:cubicBezTo>
                    <a:pt x="10799" y="4214"/>
                    <a:pt x="11445" y="4218"/>
                    <a:pt x="12071" y="4218"/>
                  </a:cubicBezTo>
                  <a:cubicBezTo>
                    <a:pt x="18020" y="4218"/>
                    <a:pt x="22260" y="3840"/>
                    <a:pt x="22653" y="3601"/>
                  </a:cubicBezTo>
                  <a:cubicBezTo>
                    <a:pt x="23068" y="3318"/>
                    <a:pt x="19821" y="1260"/>
                    <a:pt x="12006" y="241"/>
                  </a:cubicBezTo>
                  <a:cubicBezTo>
                    <a:pt x="10713" y="72"/>
                    <a:pt x="9526" y="0"/>
                    <a:pt x="844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3" name="Google Shape;1393;p43">
              <a:extLst>
                <a:ext uri="{FF2B5EF4-FFF2-40B4-BE49-F238E27FC236}">
                  <a16:creationId xmlns:a16="http://schemas.microsoft.com/office/drawing/2014/main" id="{C95B773C-E2F7-4338-B07A-679588EF123A}"/>
                </a:ext>
              </a:extLst>
            </p:cNvPr>
            <p:cNvSpPr/>
            <p:nvPr/>
          </p:nvSpPr>
          <p:spPr>
            <a:xfrm>
              <a:off x="7288300" y="2597366"/>
              <a:ext cx="96750" cy="90500"/>
            </a:xfrm>
            <a:custGeom>
              <a:avLst/>
              <a:gdLst/>
              <a:ahLst/>
              <a:cxnLst/>
              <a:rect l="l" t="t" r="r" b="b"/>
              <a:pathLst>
                <a:path w="3870" h="3620" extrusionOk="0">
                  <a:moveTo>
                    <a:pt x="3012" y="0"/>
                  </a:moveTo>
                  <a:cubicBezTo>
                    <a:pt x="1942" y="0"/>
                    <a:pt x="206" y="383"/>
                    <a:pt x="1" y="1090"/>
                  </a:cubicBezTo>
                  <a:cubicBezTo>
                    <a:pt x="1" y="1090"/>
                    <a:pt x="1500" y="3619"/>
                    <a:pt x="2183" y="3619"/>
                  </a:cubicBezTo>
                  <a:cubicBezTo>
                    <a:pt x="2185" y="3619"/>
                    <a:pt x="2188" y="3619"/>
                    <a:pt x="2190" y="3619"/>
                  </a:cubicBezTo>
                  <a:cubicBezTo>
                    <a:pt x="2870" y="3582"/>
                    <a:pt x="3814" y="807"/>
                    <a:pt x="3852" y="259"/>
                  </a:cubicBezTo>
                  <a:cubicBezTo>
                    <a:pt x="3870" y="84"/>
                    <a:pt x="3514" y="0"/>
                    <a:pt x="3012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4" name="Google Shape;1394;p43">
              <a:extLst>
                <a:ext uri="{FF2B5EF4-FFF2-40B4-BE49-F238E27FC236}">
                  <a16:creationId xmlns:a16="http://schemas.microsoft.com/office/drawing/2014/main" id="{C40855A5-8FCF-4B69-AF10-DC39F6826CDB}"/>
                </a:ext>
              </a:extLst>
            </p:cNvPr>
            <p:cNvSpPr/>
            <p:nvPr/>
          </p:nvSpPr>
          <p:spPr>
            <a:xfrm>
              <a:off x="7172675" y="2529966"/>
              <a:ext cx="299700" cy="120025"/>
            </a:xfrm>
            <a:custGeom>
              <a:avLst/>
              <a:gdLst/>
              <a:ahLst/>
              <a:cxnLst/>
              <a:rect l="l" t="t" r="r" b="b"/>
              <a:pathLst>
                <a:path w="11988" h="4801" extrusionOk="0">
                  <a:moveTo>
                    <a:pt x="6737" y="1"/>
                  </a:moveTo>
                  <a:cubicBezTo>
                    <a:pt x="4777" y="1"/>
                    <a:pt x="4494" y="331"/>
                    <a:pt x="4494" y="331"/>
                  </a:cubicBezTo>
                  <a:cubicBezTo>
                    <a:pt x="4494" y="331"/>
                    <a:pt x="2266" y="501"/>
                    <a:pt x="1134" y="1388"/>
                  </a:cubicBezTo>
                  <a:cubicBezTo>
                    <a:pt x="1" y="2276"/>
                    <a:pt x="322" y="3578"/>
                    <a:pt x="945" y="3710"/>
                  </a:cubicBezTo>
                  <a:cubicBezTo>
                    <a:pt x="994" y="3721"/>
                    <a:pt x="1048" y="3726"/>
                    <a:pt x="1105" y="3726"/>
                  </a:cubicBezTo>
                  <a:cubicBezTo>
                    <a:pt x="1782" y="3726"/>
                    <a:pt x="2983" y="3069"/>
                    <a:pt x="2983" y="3069"/>
                  </a:cubicBezTo>
                  <a:cubicBezTo>
                    <a:pt x="2983" y="3069"/>
                    <a:pt x="3245" y="4776"/>
                    <a:pt x="4404" y="4776"/>
                  </a:cubicBezTo>
                  <a:cubicBezTo>
                    <a:pt x="4451" y="4776"/>
                    <a:pt x="4500" y="4773"/>
                    <a:pt x="4550" y="4767"/>
                  </a:cubicBezTo>
                  <a:cubicBezTo>
                    <a:pt x="5834" y="4616"/>
                    <a:pt x="6344" y="3257"/>
                    <a:pt x="6344" y="3257"/>
                  </a:cubicBezTo>
                  <a:cubicBezTo>
                    <a:pt x="6344" y="3257"/>
                    <a:pt x="7768" y="4801"/>
                    <a:pt x="8624" y="4801"/>
                  </a:cubicBezTo>
                  <a:cubicBezTo>
                    <a:pt x="8671" y="4801"/>
                    <a:pt x="8716" y="4796"/>
                    <a:pt x="8760" y="4786"/>
                  </a:cubicBezTo>
                  <a:cubicBezTo>
                    <a:pt x="9590" y="4616"/>
                    <a:pt x="9439" y="2842"/>
                    <a:pt x="9439" y="2842"/>
                  </a:cubicBezTo>
                  <a:lnTo>
                    <a:pt x="9439" y="2842"/>
                  </a:lnTo>
                  <a:cubicBezTo>
                    <a:pt x="9439" y="2842"/>
                    <a:pt x="10316" y="3226"/>
                    <a:pt x="10966" y="3226"/>
                  </a:cubicBezTo>
                  <a:cubicBezTo>
                    <a:pt x="11216" y="3226"/>
                    <a:pt x="11433" y="3169"/>
                    <a:pt x="11553" y="3012"/>
                  </a:cubicBezTo>
                  <a:cubicBezTo>
                    <a:pt x="11988" y="2446"/>
                    <a:pt x="9836" y="105"/>
                    <a:pt x="7344" y="10"/>
                  </a:cubicBezTo>
                  <a:cubicBezTo>
                    <a:pt x="7126" y="4"/>
                    <a:pt x="6924" y="1"/>
                    <a:pt x="6737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5" name="Google Shape;1395;p43">
              <a:extLst>
                <a:ext uri="{FF2B5EF4-FFF2-40B4-BE49-F238E27FC236}">
                  <a16:creationId xmlns:a16="http://schemas.microsoft.com/office/drawing/2014/main" id="{892C1B1E-F9F0-41BA-8A42-8D84E245E7CF}"/>
                </a:ext>
              </a:extLst>
            </p:cNvPr>
            <p:cNvSpPr/>
            <p:nvPr/>
          </p:nvSpPr>
          <p:spPr>
            <a:xfrm>
              <a:off x="7226475" y="2472166"/>
              <a:ext cx="158600" cy="101700"/>
            </a:xfrm>
            <a:custGeom>
              <a:avLst/>
              <a:gdLst/>
              <a:ahLst/>
              <a:cxnLst/>
              <a:rect l="l" t="t" r="r" b="b"/>
              <a:pathLst>
                <a:path w="6344" h="4068" extrusionOk="0">
                  <a:moveTo>
                    <a:pt x="3720" y="1"/>
                  </a:moveTo>
                  <a:cubicBezTo>
                    <a:pt x="3720" y="1"/>
                    <a:pt x="1" y="1077"/>
                    <a:pt x="1549" y="3021"/>
                  </a:cubicBezTo>
                  <a:cubicBezTo>
                    <a:pt x="2137" y="3759"/>
                    <a:pt x="2918" y="4068"/>
                    <a:pt x="3681" y="4068"/>
                  </a:cubicBezTo>
                  <a:cubicBezTo>
                    <a:pt x="4926" y="4068"/>
                    <a:pt x="6121" y="3246"/>
                    <a:pt x="6343" y="2134"/>
                  </a:cubicBezTo>
                  <a:lnTo>
                    <a:pt x="3720" y="1"/>
                  </a:ln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6" name="Google Shape;1396;p43">
              <a:extLst>
                <a:ext uri="{FF2B5EF4-FFF2-40B4-BE49-F238E27FC236}">
                  <a16:creationId xmlns:a16="http://schemas.microsoft.com/office/drawing/2014/main" id="{1DACC732-A4F5-4A6D-A38E-05351B67DE75}"/>
                </a:ext>
              </a:extLst>
            </p:cNvPr>
            <p:cNvSpPr/>
            <p:nvPr/>
          </p:nvSpPr>
          <p:spPr>
            <a:xfrm>
              <a:off x="7251500" y="2472166"/>
              <a:ext cx="133575" cy="105750"/>
            </a:xfrm>
            <a:custGeom>
              <a:avLst/>
              <a:gdLst/>
              <a:ahLst/>
              <a:cxnLst/>
              <a:rect l="l" t="t" r="r" b="b"/>
              <a:pathLst>
                <a:path w="5343" h="4230" extrusionOk="0">
                  <a:moveTo>
                    <a:pt x="2719" y="1"/>
                  </a:moveTo>
                  <a:cubicBezTo>
                    <a:pt x="2719" y="1"/>
                    <a:pt x="2549" y="20"/>
                    <a:pt x="2284" y="152"/>
                  </a:cubicBezTo>
                  <a:cubicBezTo>
                    <a:pt x="1907" y="265"/>
                    <a:pt x="1529" y="416"/>
                    <a:pt x="1171" y="624"/>
                  </a:cubicBezTo>
                  <a:cubicBezTo>
                    <a:pt x="944" y="756"/>
                    <a:pt x="718" y="907"/>
                    <a:pt x="510" y="1096"/>
                  </a:cubicBezTo>
                  <a:cubicBezTo>
                    <a:pt x="284" y="1322"/>
                    <a:pt x="114" y="1624"/>
                    <a:pt x="38" y="1945"/>
                  </a:cubicBezTo>
                  <a:cubicBezTo>
                    <a:pt x="0" y="2285"/>
                    <a:pt x="76" y="2662"/>
                    <a:pt x="284" y="2945"/>
                  </a:cubicBezTo>
                  <a:cubicBezTo>
                    <a:pt x="321" y="3021"/>
                    <a:pt x="378" y="3096"/>
                    <a:pt x="435" y="3153"/>
                  </a:cubicBezTo>
                  <a:lnTo>
                    <a:pt x="604" y="3361"/>
                  </a:lnTo>
                  <a:cubicBezTo>
                    <a:pt x="718" y="3493"/>
                    <a:pt x="850" y="3606"/>
                    <a:pt x="982" y="3700"/>
                  </a:cubicBezTo>
                  <a:lnTo>
                    <a:pt x="1095" y="3776"/>
                  </a:lnTo>
                  <a:lnTo>
                    <a:pt x="1208" y="3852"/>
                  </a:lnTo>
                  <a:lnTo>
                    <a:pt x="1454" y="3965"/>
                  </a:lnTo>
                  <a:cubicBezTo>
                    <a:pt x="1511" y="4021"/>
                    <a:pt x="1605" y="4040"/>
                    <a:pt x="1680" y="4078"/>
                  </a:cubicBezTo>
                  <a:cubicBezTo>
                    <a:pt x="1756" y="4097"/>
                    <a:pt x="1831" y="4135"/>
                    <a:pt x="1926" y="4154"/>
                  </a:cubicBezTo>
                  <a:cubicBezTo>
                    <a:pt x="2077" y="4191"/>
                    <a:pt x="2247" y="4229"/>
                    <a:pt x="2417" y="4229"/>
                  </a:cubicBezTo>
                  <a:lnTo>
                    <a:pt x="2662" y="4229"/>
                  </a:lnTo>
                  <a:lnTo>
                    <a:pt x="2907" y="4210"/>
                  </a:lnTo>
                  <a:cubicBezTo>
                    <a:pt x="3058" y="4210"/>
                    <a:pt x="3228" y="4172"/>
                    <a:pt x="3379" y="4135"/>
                  </a:cubicBezTo>
                  <a:cubicBezTo>
                    <a:pt x="3530" y="4097"/>
                    <a:pt x="3662" y="4040"/>
                    <a:pt x="3813" y="3984"/>
                  </a:cubicBezTo>
                  <a:cubicBezTo>
                    <a:pt x="4059" y="3870"/>
                    <a:pt x="4304" y="3738"/>
                    <a:pt x="4512" y="3549"/>
                  </a:cubicBezTo>
                  <a:cubicBezTo>
                    <a:pt x="4833" y="3304"/>
                    <a:pt x="5078" y="2964"/>
                    <a:pt x="5229" y="2568"/>
                  </a:cubicBezTo>
                  <a:cubicBezTo>
                    <a:pt x="5267" y="2474"/>
                    <a:pt x="5286" y="2360"/>
                    <a:pt x="5305" y="2247"/>
                  </a:cubicBezTo>
                  <a:lnTo>
                    <a:pt x="5342" y="2134"/>
                  </a:lnTo>
                  <a:lnTo>
                    <a:pt x="5286" y="2247"/>
                  </a:lnTo>
                  <a:cubicBezTo>
                    <a:pt x="5248" y="2360"/>
                    <a:pt x="5210" y="2455"/>
                    <a:pt x="5154" y="2549"/>
                  </a:cubicBezTo>
                  <a:cubicBezTo>
                    <a:pt x="4965" y="2889"/>
                    <a:pt x="4701" y="3172"/>
                    <a:pt x="4380" y="3398"/>
                  </a:cubicBezTo>
                  <a:cubicBezTo>
                    <a:pt x="4172" y="3531"/>
                    <a:pt x="3946" y="3663"/>
                    <a:pt x="3700" y="3738"/>
                  </a:cubicBezTo>
                  <a:cubicBezTo>
                    <a:pt x="3568" y="3776"/>
                    <a:pt x="3436" y="3814"/>
                    <a:pt x="3304" y="3852"/>
                  </a:cubicBezTo>
                  <a:cubicBezTo>
                    <a:pt x="3172" y="3889"/>
                    <a:pt x="3021" y="3908"/>
                    <a:pt x="2889" y="3908"/>
                  </a:cubicBezTo>
                  <a:lnTo>
                    <a:pt x="2662" y="3908"/>
                  </a:lnTo>
                  <a:cubicBezTo>
                    <a:pt x="2586" y="3908"/>
                    <a:pt x="2511" y="3889"/>
                    <a:pt x="2435" y="3889"/>
                  </a:cubicBezTo>
                  <a:cubicBezTo>
                    <a:pt x="2284" y="3870"/>
                    <a:pt x="2133" y="3852"/>
                    <a:pt x="2001" y="3814"/>
                  </a:cubicBezTo>
                  <a:cubicBezTo>
                    <a:pt x="1926" y="3795"/>
                    <a:pt x="1850" y="3776"/>
                    <a:pt x="1775" y="3738"/>
                  </a:cubicBezTo>
                  <a:cubicBezTo>
                    <a:pt x="1718" y="3700"/>
                    <a:pt x="1624" y="3682"/>
                    <a:pt x="1567" y="3644"/>
                  </a:cubicBezTo>
                  <a:lnTo>
                    <a:pt x="1378" y="3531"/>
                  </a:lnTo>
                  <a:lnTo>
                    <a:pt x="1265" y="3474"/>
                  </a:lnTo>
                  <a:lnTo>
                    <a:pt x="1190" y="3398"/>
                  </a:lnTo>
                  <a:cubicBezTo>
                    <a:pt x="1057" y="3323"/>
                    <a:pt x="944" y="3210"/>
                    <a:pt x="831" y="3096"/>
                  </a:cubicBezTo>
                  <a:lnTo>
                    <a:pt x="680" y="2927"/>
                  </a:lnTo>
                  <a:cubicBezTo>
                    <a:pt x="642" y="2870"/>
                    <a:pt x="586" y="2813"/>
                    <a:pt x="548" y="2757"/>
                  </a:cubicBezTo>
                  <a:cubicBezTo>
                    <a:pt x="378" y="2530"/>
                    <a:pt x="302" y="2247"/>
                    <a:pt x="321" y="1964"/>
                  </a:cubicBezTo>
                  <a:cubicBezTo>
                    <a:pt x="378" y="1700"/>
                    <a:pt x="491" y="1454"/>
                    <a:pt x="680" y="1247"/>
                  </a:cubicBezTo>
                  <a:cubicBezTo>
                    <a:pt x="869" y="1058"/>
                    <a:pt x="1057" y="888"/>
                    <a:pt x="1265" y="756"/>
                  </a:cubicBezTo>
                  <a:cubicBezTo>
                    <a:pt x="1586" y="529"/>
                    <a:pt x="1945" y="340"/>
                    <a:pt x="2303" y="171"/>
                  </a:cubicBezTo>
                  <a:cubicBezTo>
                    <a:pt x="2568" y="57"/>
                    <a:pt x="2719" y="1"/>
                    <a:pt x="2719" y="1"/>
                  </a:cubicBezTo>
                  <a:close/>
                </a:path>
              </a:pathLst>
            </a:custGeom>
            <a:solidFill>
              <a:srgbClr val="DD9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7" name="Google Shape;1397;p43">
              <a:extLst>
                <a:ext uri="{FF2B5EF4-FFF2-40B4-BE49-F238E27FC236}">
                  <a16:creationId xmlns:a16="http://schemas.microsoft.com/office/drawing/2014/main" id="{6FD94B6F-5262-4421-948A-C87DF930200E}"/>
                </a:ext>
              </a:extLst>
            </p:cNvPr>
            <p:cNvSpPr/>
            <p:nvPr/>
          </p:nvSpPr>
          <p:spPr>
            <a:xfrm>
              <a:off x="7207600" y="2445716"/>
              <a:ext cx="31175" cy="36950"/>
            </a:xfrm>
            <a:custGeom>
              <a:avLst/>
              <a:gdLst/>
              <a:ahLst/>
              <a:cxnLst/>
              <a:rect l="l" t="t" r="r" b="b"/>
              <a:pathLst>
                <a:path w="1247" h="1478" extrusionOk="0">
                  <a:moveTo>
                    <a:pt x="652" y="1"/>
                  </a:moveTo>
                  <a:cubicBezTo>
                    <a:pt x="342" y="1"/>
                    <a:pt x="57" y="297"/>
                    <a:pt x="39" y="700"/>
                  </a:cubicBezTo>
                  <a:cubicBezTo>
                    <a:pt x="1" y="1096"/>
                    <a:pt x="227" y="1455"/>
                    <a:pt x="567" y="1474"/>
                  </a:cubicBezTo>
                  <a:cubicBezTo>
                    <a:pt x="585" y="1476"/>
                    <a:pt x="603" y="1477"/>
                    <a:pt x="621" y="1477"/>
                  </a:cubicBezTo>
                  <a:cubicBezTo>
                    <a:pt x="919" y="1477"/>
                    <a:pt x="1173" y="1186"/>
                    <a:pt x="1209" y="794"/>
                  </a:cubicBezTo>
                  <a:cubicBezTo>
                    <a:pt x="1247" y="379"/>
                    <a:pt x="1001" y="39"/>
                    <a:pt x="680" y="2"/>
                  </a:cubicBezTo>
                  <a:cubicBezTo>
                    <a:pt x="671" y="1"/>
                    <a:pt x="661" y="1"/>
                    <a:pt x="652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8" name="Google Shape;1398;p43">
              <a:extLst>
                <a:ext uri="{FF2B5EF4-FFF2-40B4-BE49-F238E27FC236}">
                  <a16:creationId xmlns:a16="http://schemas.microsoft.com/office/drawing/2014/main" id="{160B7901-8625-4AD2-9B40-1AC79B9E2724}"/>
                </a:ext>
              </a:extLst>
            </p:cNvPr>
            <p:cNvSpPr/>
            <p:nvPr/>
          </p:nvSpPr>
          <p:spPr>
            <a:xfrm>
              <a:off x="7417600" y="2463116"/>
              <a:ext cx="31175" cy="36950"/>
            </a:xfrm>
            <a:custGeom>
              <a:avLst/>
              <a:gdLst/>
              <a:ahLst/>
              <a:cxnLst/>
              <a:rect l="l" t="t" r="r" b="b"/>
              <a:pathLst>
                <a:path w="1247" h="1478" extrusionOk="0">
                  <a:moveTo>
                    <a:pt x="629" y="1"/>
                  </a:moveTo>
                  <a:cubicBezTo>
                    <a:pt x="330" y="1"/>
                    <a:pt x="74" y="308"/>
                    <a:pt x="39" y="684"/>
                  </a:cubicBezTo>
                  <a:cubicBezTo>
                    <a:pt x="1" y="1099"/>
                    <a:pt x="246" y="1458"/>
                    <a:pt x="567" y="1476"/>
                  </a:cubicBezTo>
                  <a:cubicBezTo>
                    <a:pt x="577" y="1477"/>
                    <a:pt x="586" y="1477"/>
                    <a:pt x="596" y="1477"/>
                  </a:cubicBezTo>
                  <a:cubicBezTo>
                    <a:pt x="906" y="1477"/>
                    <a:pt x="1191" y="1181"/>
                    <a:pt x="1209" y="797"/>
                  </a:cubicBezTo>
                  <a:cubicBezTo>
                    <a:pt x="1247" y="382"/>
                    <a:pt x="1020" y="23"/>
                    <a:pt x="681" y="4"/>
                  </a:cubicBezTo>
                  <a:cubicBezTo>
                    <a:pt x="663" y="2"/>
                    <a:pt x="646" y="1"/>
                    <a:pt x="629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9" name="Google Shape;1399;p43">
              <a:extLst>
                <a:ext uri="{FF2B5EF4-FFF2-40B4-BE49-F238E27FC236}">
                  <a16:creationId xmlns:a16="http://schemas.microsoft.com/office/drawing/2014/main" id="{28D9381E-094D-4390-AF72-D36A67907F78}"/>
                </a:ext>
              </a:extLst>
            </p:cNvPr>
            <p:cNvSpPr/>
            <p:nvPr/>
          </p:nvSpPr>
          <p:spPr>
            <a:xfrm>
              <a:off x="7184475" y="2397416"/>
              <a:ext cx="60450" cy="21450"/>
            </a:xfrm>
            <a:custGeom>
              <a:avLst/>
              <a:gdLst/>
              <a:ahLst/>
              <a:cxnLst/>
              <a:rect l="l" t="t" r="r" b="b"/>
              <a:pathLst>
                <a:path w="2418" h="858" extrusionOk="0">
                  <a:moveTo>
                    <a:pt x="1489" y="1"/>
                  </a:moveTo>
                  <a:cubicBezTo>
                    <a:pt x="1466" y="1"/>
                    <a:pt x="1442" y="3"/>
                    <a:pt x="1417" y="8"/>
                  </a:cubicBezTo>
                  <a:lnTo>
                    <a:pt x="1133" y="8"/>
                  </a:lnTo>
                  <a:lnTo>
                    <a:pt x="869" y="65"/>
                  </a:lnTo>
                  <a:cubicBezTo>
                    <a:pt x="775" y="84"/>
                    <a:pt x="699" y="121"/>
                    <a:pt x="624" y="178"/>
                  </a:cubicBezTo>
                  <a:cubicBezTo>
                    <a:pt x="548" y="197"/>
                    <a:pt x="473" y="254"/>
                    <a:pt x="397" y="310"/>
                  </a:cubicBezTo>
                  <a:cubicBezTo>
                    <a:pt x="341" y="348"/>
                    <a:pt x="284" y="405"/>
                    <a:pt x="246" y="461"/>
                  </a:cubicBezTo>
                  <a:cubicBezTo>
                    <a:pt x="152" y="537"/>
                    <a:pt x="95" y="631"/>
                    <a:pt x="58" y="744"/>
                  </a:cubicBezTo>
                  <a:cubicBezTo>
                    <a:pt x="39" y="782"/>
                    <a:pt x="20" y="820"/>
                    <a:pt x="1" y="858"/>
                  </a:cubicBezTo>
                  <a:lnTo>
                    <a:pt x="114" y="858"/>
                  </a:lnTo>
                  <a:cubicBezTo>
                    <a:pt x="209" y="839"/>
                    <a:pt x="303" y="801"/>
                    <a:pt x="416" y="801"/>
                  </a:cubicBezTo>
                  <a:cubicBezTo>
                    <a:pt x="473" y="782"/>
                    <a:pt x="548" y="782"/>
                    <a:pt x="605" y="763"/>
                  </a:cubicBezTo>
                  <a:cubicBezTo>
                    <a:pt x="633" y="754"/>
                    <a:pt x="666" y="754"/>
                    <a:pt x="699" y="754"/>
                  </a:cubicBezTo>
                  <a:cubicBezTo>
                    <a:pt x="732" y="754"/>
                    <a:pt x="765" y="754"/>
                    <a:pt x="794" y="744"/>
                  </a:cubicBezTo>
                  <a:cubicBezTo>
                    <a:pt x="869" y="725"/>
                    <a:pt x="926" y="707"/>
                    <a:pt x="1001" y="707"/>
                  </a:cubicBezTo>
                  <a:lnTo>
                    <a:pt x="1209" y="688"/>
                  </a:lnTo>
                  <a:lnTo>
                    <a:pt x="1417" y="669"/>
                  </a:lnTo>
                  <a:cubicBezTo>
                    <a:pt x="1473" y="650"/>
                    <a:pt x="1549" y="650"/>
                    <a:pt x="1605" y="650"/>
                  </a:cubicBezTo>
                  <a:cubicBezTo>
                    <a:pt x="1681" y="650"/>
                    <a:pt x="1738" y="631"/>
                    <a:pt x="1813" y="631"/>
                  </a:cubicBezTo>
                  <a:cubicBezTo>
                    <a:pt x="1870" y="631"/>
                    <a:pt x="1926" y="631"/>
                    <a:pt x="1983" y="612"/>
                  </a:cubicBezTo>
                  <a:cubicBezTo>
                    <a:pt x="2049" y="603"/>
                    <a:pt x="2106" y="603"/>
                    <a:pt x="2155" y="603"/>
                  </a:cubicBezTo>
                  <a:cubicBezTo>
                    <a:pt x="2205" y="603"/>
                    <a:pt x="2247" y="603"/>
                    <a:pt x="2285" y="593"/>
                  </a:cubicBezTo>
                  <a:lnTo>
                    <a:pt x="2417" y="574"/>
                  </a:lnTo>
                  <a:lnTo>
                    <a:pt x="2360" y="461"/>
                  </a:lnTo>
                  <a:cubicBezTo>
                    <a:pt x="2285" y="367"/>
                    <a:pt x="2209" y="291"/>
                    <a:pt x="2115" y="235"/>
                  </a:cubicBezTo>
                  <a:cubicBezTo>
                    <a:pt x="2058" y="178"/>
                    <a:pt x="1983" y="140"/>
                    <a:pt x="1926" y="121"/>
                  </a:cubicBezTo>
                  <a:cubicBezTo>
                    <a:pt x="1851" y="84"/>
                    <a:pt x="1756" y="46"/>
                    <a:pt x="1681" y="46"/>
                  </a:cubicBezTo>
                  <a:cubicBezTo>
                    <a:pt x="1612" y="18"/>
                    <a:pt x="1553" y="1"/>
                    <a:pt x="1489" y="1"/>
                  </a:cubicBezTo>
                  <a:close/>
                </a:path>
              </a:pathLst>
            </a:custGeom>
            <a:solidFill>
              <a:srgbClr val="995A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0" name="Google Shape;1400;p43">
              <a:extLst>
                <a:ext uri="{FF2B5EF4-FFF2-40B4-BE49-F238E27FC236}">
                  <a16:creationId xmlns:a16="http://schemas.microsoft.com/office/drawing/2014/main" id="{467F3BFF-04B8-4FE6-9AD5-65EBF72823F4}"/>
                </a:ext>
              </a:extLst>
            </p:cNvPr>
            <p:cNvSpPr/>
            <p:nvPr/>
          </p:nvSpPr>
          <p:spPr>
            <a:xfrm>
              <a:off x="7417150" y="2410816"/>
              <a:ext cx="55700" cy="29750"/>
            </a:xfrm>
            <a:custGeom>
              <a:avLst/>
              <a:gdLst/>
              <a:ahLst/>
              <a:cxnLst/>
              <a:rect l="l" t="t" r="r" b="b"/>
              <a:pathLst>
                <a:path w="2228" h="1190" extrusionOk="0">
                  <a:moveTo>
                    <a:pt x="831" y="1"/>
                  </a:moveTo>
                  <a:cubicBezTo>
                    <a:pt x="736" y="1"/>
                    <a:pt x="661" y="20"/>
                    <a:pt x="566" y="38"/>
                  </a:cubicBezTo>
                  <a:cubicBezTo>
                    <a:pt x="491" y="57"/>
                    <a:pt x="434" y="76"/>
                    <a:pt x="359" y="114"/>
                  </a:cubicBezTo>
                  <a:cubicBezTo>
                    <a:pt x="302" y="133"/>
                    <a:pt x="245" y="171"/>
                    <a:pt x="189" y="208"/>
                  </a:cubicBezTo>
                  <a:cubicBezTo>
                    <a:pt x="151" y="227"/>
                    <a:pt x="113" y="265"/>
                    <a:pt x="76" y="303"/>
                  </a:cubicBezTo>
                  <a:cubicBezTo>
                    <a:pt x="38" y="340"/>
                    <a:pt x="19" y="359"/>
                    <a:pt x="0" y="397"/>
                  </a:cubicBezTo>
                  <a:lnTo>
                    <a:pt x="113" y="416"/>
                  </a:lnTo>
                  <a:lnTo>
                    <a:pt x="245" y="454"/>
                  </a:lnTo>
                  <a:cubicBezTo>
                    <a:pt x="283" y="454"/>
                    <a:pt x="340" y="473"/>
                    <a:pt x="396" y="491"/>
                  </a:cubicBezTo>
                  <a:cubicBezTo>
                    <a:pt x="453" y="510"/>
                    <a:pt x="510" y="510"/>
                    <a:pt x="566" y="529"/>
                  </a:cubicBezTo>
                  <a:cubicBezTo>
                    <a:pt x="623" y="529"/>
                    <a:pt x="699" y="586"/>
                    <a:pt x="755" y="586"/>
                  </a:cubicBezTo>
                  <a:cubicBezTo>
                    <a:pt x="812" y="605"/>
                    <a:pt x="887" y="624"/>
                    <a:pt x="944" y="643"/>
                  </a:cubicBezTo>
                  <a:lnTo>
                    <a:pt x="1133" y="718"/>
                  </a:lnTo>
                  <a:lnTo>
                    <a:pt x="1321" y="794"/>
                  </a:lnTo>
                  <a:cubicBezTo>
                    <a:pt x="1378" y="812"/>
                    <a:pt x="1435" y="831"/>
                    <a:pt x="1491" y="869"/>
                  </a:cubicBezTo>
                  <a:cubicBezTo>
                    <a:pt x="1548" y="888"/>
                    <a:pt x="1623" y="907"/>
                    <a:pt x="1661" y="926"/>
                  </a:cubicBezTo>
                  <a:cubicBezTo>
                    <a:pt x="1718" y="963"/>
                    <a:pt x="1774" y="982"/>
                    <a:pt x="1831" y="1001"/>
                  </a:cubicBezTo>
                  <a:cubicBezTo>
                    <a:pt x="1888" y="1020"/>
                    <a:pt x="1925" y="1039"/>
                    <a:pt x="1982" y="1077"/>
                  </a:cubicBezTo>
                  <a:lnTo>
                    <a:pt x="2095" y="1133"/>
                  </a:lnTo>
                  <a:lnTo>
                    <a:pt x="2228" y="1190"/>
                  </a:lnTo>
                  <a:lnTo>
                    <a:pt x="2228" y="1058"/>
                  </a:lnTo>
                  <a:cubicBezTo>
                    <a:pt x="2209" y="1001"/>
                    <a:pt x="2209" y="963"/>
                    <a:pt x="2190" y="907"/>
                  </a:cubicBezTo>
                  <a:cubicBezTo>
                    <a:pt x="2190" y="850"/>
                    <a:pt x="2171" y="775"/>
                    <a:pt x="2133" y="718"/>
                  </a:cubicBezTo>
                  <a:cubicBezTo>
                    <a:pt x="2095" y="661"/>
                    <a:pt x="2058" y="586"/>
                    <a:pt x="2020" y="529"/>
                  </a:cubicBezTo>
                  <a:cubicBezTo>
                    <a:pt x="1963" y="454"/>
                    <a:pt x="1907" y="397"/>
                    <a:pt x="1831" y="340"/>
                  </a:cubicBezTo>
                  <a:cubicBezTo>
                    <a:pt x="1774" y="284"/>
                    <a:pt x="1699" y="227"/>
                    <a:pt x="1623" y="189"/>
                  </a:cubicBezTo>
                  <a:lnTo>
                    <a:pt x="1359" y="57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995A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1" name="Google Shape;1401;p43">
              <a:extLst>
                <a:ext uri="{FF2B5EF4-FFF2-40B4-BE49-F238E27FC236}">
                  <a16:creationId xmlns:a16="http://schemas.microsoft.com/office/drawing/2014/main" id="{B285CB03-89C6-41C7-A232-46603180D8DA}"/>
                </a:ext>
              </a:extLst>
            </p:cNvPr>
            <p:cNvSpPr/>
            <p:nvPr/>
          </p:nvSpPr>
          <p:spPr>
            <a:xfrm>
              <a:off x="7600250" y="2496891"/>
              <a:ext cx="86850" cy="78650"/>
            </a:xfrm>
            <a:custGeom>
              <a:avLst/>
              <a:gdLst/>
              <a:ahLst/>
              <a:cxnLst/>
              <a:rect l="l" t="t" r="r" b="b"/>
              <a:pathLst>
                <a:path w="3474" h="3146" extrusionOk="0">
                  <a:moveTo>
                    <a:pt x="1860" y="0"/>
                  </a:moveTo>
                  <a:cubicBezTo>
                    <a:pt x="1662" y="0"/>
                    <a:pt x="1465" y="34"/>
                    <a:pt x="1284" y="107"/>
                  </a:cubicBezTo>
                  <a:cubicBezTo>
                    <a:pt x="982" y="220"/>
                    <a:pt x="718" y="427"/>
                    <a:pt x="510" y="673"/>
                  </a:cubicBezTo>
                  <a:cubicBezTo>
                    <a:pt x="415" y="786"/>
                    <a:pt x="321" y="918"/>
                    <a:pt x="264" y="1069"/>
                  </a:cubicBezTo>
                  <a:cubicBezTo>
                    <a:pt x="227" y="1145"/>
                    <a:pt x="189" y="1201"/>
                    <a:pt x="170" y="1277"/>
                  </a:cubicBezTo>
                  <a:cubicBezTo>
                    <a:pt x="113" y="1409"/>
                    <a:pt x="95" y="1541"/>
                    <a:pt x="57" y="1673"/>
                  </a:cubicBezTo>
                  <a:lnTo>
                    <a:pt x="0" y="1900"/>
                  </a:lnTo>
                  <a:cubicBezTo>
                    <a:pt x="113" y="1862"/>
                    <a:pt x="246" y="1824"/>
                    <a:pt x="340" y="1787"/>
                  </a:cubicBezTo>
                  <a:lnTo>
                    <a:pt x="510" y="1749"/>
                  </a:lnTo>
                  <a:lnTo>
                    <a:pt x="585" y="1730"/>
                  </a:lnTo>
                  <a:lnTo>
                    <a:pt x="623" y="1730"/>
                  </a:lnTo>
                  <a:cubicBezTo>
                    <a:pt x="718" y="1711"/>
                    <a:pt x="831" y="1711"/>
                    <a:pt x="925" y="1711"/>
                  </a:cubicBezTo>
                  <a:cubicBezTo>
                    <a:pt x="1152" y="1730"/>
                    <a:pt x="1378" y="1824"/>
                    <a:pt x="1529" y="1994"/>
                  </a:cubicBezTo>
                  <a:cubicBezTo>
                    <a:pt x="1661" y="2145"/>
                    <a:pt x="1718" y="2334"/>
                    <a:pt x="1699" y="2542"/>
                  </a:cubicBezTo>
                  <a:cubicBezTo>
                    <a:pt x="1680" y="2711"/>
                    <a:pt x="1567" y="2863"/>
                    <a:pt x="1416" y="2957"/>
                  </a:cubicBezTo>
                  <a:cubicBezTo>
                    <a:pt x="1284" y="3014"/>
                    <a:pt x="1133" y="3051"/>
                    <a:pt x="1001" y="3070"/>
                  </a:cubicBezTo>
                  <a:cubicBezTo>
                    <a:pt x="906" y="3089"/>
                    <a:pt x="793" y="3089"/>
                    <a:pt x="699" y="3089"/>
                  </a:cubicBezTo>
                  <a:lnTo>
                    <a:pt x="604" y="3089"/>
                  </a:lnTo>
                  <a:lnTo>
                    <a:pt x="699" y="3108"/>
                  </a:lnTo>
                  <a:cubicBezTo>
                    <a:pt x="793" y="3127"/>
                    <a:pt x="887" y="3127"/>
                    <a:pt x="1001" y="3146"/>
                  </a:cubicBezTo>
                  <a:cubicBezTo>
                    <a:pt x="1152" y="3146"/>
                    <a:pt x="1322" y="3127"/>
                    <a:pt x="1473" y="3070"/>
                  </a:cubicBezTo>
                  <a:cubicBezTo>
                    <a:pt x="1680" y="2995"/>
                    <a:pt x="1850" y="2806"/>
                    <a:pt x="1907" y="2579"/>
                  </a:cubicBezTo>
                  <a:cubicBezTo>
                    <a:pt x="1944" y="2315"/>
                    <a:pt x="1888" y="2032"/>
                    <a:pt x="1718" y="1824"/>
                  </a:cubicBezTo>
                  <a:cubicBezTo>
                    <a:pt x="1529" y="1579"/>
                    <a:pt x="1265" y="1428"/>
                    <a:pt x="944" y="1409"/>
                  </a:cubicBezTo>
                  <a:cubicBezTo>
                    <a:pt x="887" y="1400"/>
                    <a:pt x="826" y="1395"/>
                    <a:pt x="762" y="1395"/>
                  </a:cubicBezTo>
                  <a:cubicBezTo>
                    <a:pt x="699" y="1395"/>
                    <a:pt x="633" y="1400"/>
                    <a:pt x="567" y="1409"/>
                  </a:cubicBezTo>
                  <a:lnTo>
                    <a:pt x="472" y="1409"/>
                  </a:lnTo>
                  <a:lnTo>
                    <a:pt x="472" y="1390"/>
                  </a:lnTo>
                  <a:cubicBezTo>
                    <a:pt x="491" y="1315"/>
                    <a:pt x="529" y="1258"/>
                    <a:pt x="548" y="1201"/>
                  </a:cubicBezTo>
                  <a:cubicBezTo>
                    <a:pt x="623" y="1088"/>
                    <a:pt x="680" y="975"/>
                    <a:pt x="774" y="862"/>
                  </a:cubicBezTo>
                  <a:cubicBezTo>
                    <a:pt x="925" y="654"/>
                    <a:pt x="1152" y="503"/>
                    <a:pt x="1397" y="390"/>
                  </a:cubicBezTo>
                  <a:cubicBezTo>
                    <a:pt x="1552" y="325"/>
                    <a:pt x="1724" y="296"/>
                    <a:pt x="1896" y="296"/>
                  </a:cubicBezTo>
                  <a:cubicBezTo>
                    <a:pt x="1976" y="296"/>
                    <a:pt x="2056" y="302"/>
                    <a:pt x="2133" y="314"/>
                  </a:cubicBezTo>
                  <a:cubicBezTo>
                    <a:pt x="2379" y="333"/>
                    <a:pt x="2605" y="427"/>
                    <a:pt x="2794" y="578"/>
                  </a:cubicBezTo>
                  <a:cubicBezTo>
                    <a:pt x="2964" y="692"/>
                    <a:pt x="3096" y="880"/>
                    <a:pt x="3190" y="1069"/>
                  </a:cubicBezTo>
                  <a:cubicBezTo>
                    <a:pt x="3304" y="1390"/>
                    <a:pt x="3304" y="1749"/>
                    <a:pt x="3190" y="2051"/>
                  </a:cubicBezTo>
                  <a:lnTo>
                    <a:pt x="3115" y="2202"/>
                  </a:lnTo>
                  <a:lnTo>
                    <a:pt x="3039" y="2315"/>
                  </a:lnTo>
                  <a:lnTo>
                    <a:pt x="2983" y="2391"/>
                  </a:lnTo>
                  <a:lnTo>
                    <a:pt x="3077" y="2334"/>
                  </a:lnTo>
                  <a:lnTo>
                    <a:pt x="3171" y="2240"/>
                  </a:lnTo>
                  <a:lnTo>
                    <a:pt x="3266" y="2107"/>
                  </a:lnTo>
                  <a:cubicBezTo>
                    <a:pt x="3436" y="1768"/>
                    <a:pt x="3474" y="1390"/>
                    <a:pt x="3379" y="1031"/>
                  </a:cubicBezTo>
                  <a:cubicBezTo>
                    <a:pt x="3304" y="786"/>
                    <a:pt x="3153" y="560"/>
                    <a:pt x="2964" y="390"/>
                  </a:cubicBezTo>
                  <a:cubicBezTo>
                    <a:pt x="2737" y="201"/>
                    <a:pt x="2473" y="69"/>
                    <a:pt x="2190" y="31"/>
                  </a:cubicBezTo>
                  <a:cubicBezTo>
                    <a:pt x="2081" y="11"/>
                    <a:pt x="1971" y="0"/>
                    <a:pt x="1860" y="0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2" name="Google Shape;1402;p43">
              <a:extLst>
                <a:ext uri="{FF2B5EF4-FFF2-40B4-BE49-F238E27FC236}">
                  <a16:creationId xmlns:a16="http://schemas.microsoft.com/office/drawing/2014/main" id="{2F91A0A4-768E-4976-89D6-ADB94DB0C32B}"/>
                </a:ext>
              </a:extLst>
            </p:cNvPr>
            <p:cNvSpPr/>
            <p:nvPr/>
          </p:nvSpPr>
          <p:spPr>
            <a:xfrm>
              <a:off x="7030650" y="2416016"/>
              <a:ext cx="60425" cy="88750"/>
            </a:xfrm>
            <a:custGeom>
              <a:avLst/>
              <a:gdLst/>
              <a:ahLst/>
              <a:cxnLst/>
              <a:rect l="l" t="t" r="r" b="b"/>
              <a:pathLst>
                <a:path w="2417" h="3550" extrusionOk="0">
                  <a:moveTo>
                    <a:pt x="1001" y="0"/>
                  </a:moveTo>
                  <a:cubicBezTo>
                    <a:pt x="868" y="19"/>
                    <a:pt x="755" y="76"/>
                    <a:pt x="642" y="132"/>
                  </a:cubicBezTo>
                  <a:cubicBezTo>
                    <a:pt x="434" y="246"/>
                    <a:pt x="283" y="416"/>
                    <a:pt x="189" y="623"/>
                  </a:cubicBezTo>
                  <a:cubicBezTo>
                    <a:pt x="38" y="906"/>
                    <a:pt x="0" y="1246"/>
                    <a:pt x="57" y="1567"/>
                  </a:cubicBezTo>
                  <a:cubicBezTo>
                    <a:pt x="57" y="1643"/>
                    <a:pt x="76" y="1737"/>
                    <a:pt x="95" y="1812"/>
                  </a:cubicBezTo>
                  <a:lnTo>
                    <a:pt x="132" y="1907"/>
                  </a:lnTo>
                  <a:lnTo>
                    <a:pt x="132" y="1812"/>
                  </a:lnTo>
                  <a:cubicBezTo>
                    <a:pt x="132" y="1737"/>
                    <a:pt x="132" y="1643"/>
                    <a:pt x="132" y="1567"/>
                  </a:cubicBezTo>
                  <a:cubicBezTo>
                    <a:pt x="132" y="1265"/>
                    <a:pt x="227" y="982"/>
                    <a:pt x="378" y="737"/>
                  </a:cubicBezTo>
                  <a:cubicBezTo>
                    <a:pt x="472" y="567"/>
                    <a:pt x="623" y="453"/>
                    <a:pt x="774" y="378"/>
                  </a:cubicBezTo>
                  <a:cubicBezTo>
                    <a:pt x="884" y="323"/>
                    <a:pt x="994" y="294"/>
                    <a:pt x="1104" y="294"/>
                  </a:cubicBezTo>
                  <a:cubicBezTo>
                    <a:pt x="1183" y="294"/>
                    <a:pt x="1262" y="309"/>
                    <a:pt x="1340" y="340"/>
                  </a:cubicBezTo>
                  <a:cubicBezTo>
                    <a:pt x="1548" y="416"/>
                    <a:pt x="1718" y="548"/>
                    <a:pt x="1831" y="718"/>
                  </a:cubicBezTo>
                  <a:cubicBezTo>
                    <a:pt x="1963" y="906"/>
                    <a:pt x="2039" y="1114"/>
                    <a:pt x="2058" y="1341"/>
                  </a:cubicBezTo>
                  <a:cubicBezTo>
                    <a:pt x="2095" y="1586"/>
                    <a:pt x="2095" y="1812"/>
                    <a:pt x="2058" y="2058"/>
                  </a:cubicBezTo>
                  <a:lnTo>
                    <a:pt x="2058" y="2096"/>
                  </a:lnTo>
                  <a:lnTo>
                    <a:pt x="2058" y="2115"/>
                  </a:lnTo>
                  <a:lnTo>
                    <a:pt x="2039" y="2096"/>
                  </a:lnTo>
                  <a:cubicBezTo>
                    <a:pt x="1982" y="2058"/>
                    <a:pt x="1926" y="2020"/>
                    <a:pt x="1850" y="2001"/>
                  </a:cubicBezTo>
                  <a:cubicBezTo>
                    <a:pt x="1784" y="1982"/>
                    <a:pt x="1713" y="1973"/>
                    <a:pt x="1642" y="1973"/>
                  </a:cubicBezTo>
                  <a:cubicBezTo>
                    <a:pt x="1572" y="1973"/>
                    <a:pt x="1501" y="1982"/>
                    <a:pt x="1435" y="2001"/>
                  </a:cubicBezTo>
                  <a:cubicBezTo>
                    <a:pt x="1208" y="2077"/>
                    <a:pt x="1019" y="2284"/>
                    <a:pt x="963" y="2530"/>
                  </a:cubicBezTo>
                  <a:cubicBezTo>
                    <a:pt x="906" y="2719"/>
                    <a:pt x="944" y="2907"/>
                    <a:pt x="1019" y="3077"/>
                  </a:cubicBezTo>
                  <a:cubicBezTo>
                    <a:pt x="1095" y="3209"/>
                    <a:pt x="1189" y="3323"/>
                    <a:pt x="1303" y="3398"/>
                  </a:cubicBezTo>
                  <a:cubicBezTo>
                    <a:pt x="1378" y="3455"/>
                    <a:pt x="1454" y="3493"/>
                    <a:pt x="1529" y="3530"/>
                  </a:cubicBezTo>
                  <a:lnTo>
                    <a:pt x="1624" y="3549"/>
                  </a:lnTo>
                  <a:lnTo>
                    <a:pt x="1548" y="3511"/>
                  </a:lnTo>
                  <a:cubicBezTo>
                    <a:pt x="1472" y="3474"/>
                    <a:pt x="1416" y="3417"/>
                    <a:pt x="1359" y="3342"/>
                  </a:cubicBezTo>
                  <a:cubicBezTo>
                    <a:pt x="1265" y="3266"/>
                    <a:pt x="1189" y="3153"/>
                    <a:pt x="1152" y="3039"/>
                  </a:cubicBezTo>
                  <a:cubicBezTo>
                    <a:pt x="1095" y="2888"/>
                    <a:pt x="1095" y="2737"/>
                    <a:pt x="1152" y="2586"/>
                  </a:cubicBezTo>
                  <a:cubicBezTo>
                    <a:pt x="1208" y="2417"/>
                    <a:pt x="1340" y="2303"/>
                    <a:pt x="1510" y="2247"/>
                  </a:cubicBezTo>
                  <a:cubicBezTo>
                    <a:pt x="1586" y="2247"/>
                    <a:pt x="1661" y="2247"/>
                    <a:pt x="1737" y="2266"/>
                  </a:cubicBezTo>
                  <a:cubicBezTo>
                    <a:pt x="1775" y="2284"/>
                    <a:pt x="1812" y="2303"/>
                    <a:pt x="1850" y="2341"/>
                  </a:cubicBezTo>
                  <a:cubicBezTo>
                    <a:pt x="1869" y="2360"/>
                    <a:pt x="1888" y="2379"/>
                    <a:pt x="1907" y="2398"/>
                  </a:cubicBezTo>
                  <a:cubicBezTo>
                    <a:pt x="1926" y="2398"/>
                    <a:pt x="1944" y="2398"/>
                    <a:pt x="1944" y="2435"/>
                  </a:cubicBezTo>
                  <a:lnTo>
                    <a:pt x="1982" y="2586"/>
                  </a:lnTo>
                  <a:lnTo>
                    <a:pt x="2152" y="3190"/>
                  </a:lnTo>
                  <a:lnTo>
                    <a:pt x="2171" y="3323"/>
                  </a:lnTo>
                  <a:lnTo>
                    <a:pt x="2228" y="3021"/>
                  </a:lnTo>
                  <a:lnTo>
                    <a:pt x="2228" y="2983"/>
                  </a:lnTo>
                  <a:lnTo>
                    <a:pt x="2228" y="2964"/>
                  </a:lnTo>
                  <a:lnTo>
                    <a:pt x="2246" y="2888"/>
                  </a:lnTo>
                  <a:lnTo>
                    <a:pt x="2265" y="2737"/>
                  </a:lnTo>
                  <a:lnTo>
                    <a:pt x="2322" y="2398"/>
                  </a:lnTo>
                  <a:lnTo>
                    <a:pt x="2360" y="2209"/>
                  </a:lnTo>
                  <a:lnTo>
                    <a:pt x="2379" y="2077"/>
                  </a:lnTo>
                  <a:cubicBezTo>
                    <a:pt x="2416" y="1812"/>
                    <a:pt x="2416" y="1548"/>
                    <a:pt x="2379" y="1284"/>
                  </a:cubicBezTo>
                  <a:cubicBezTo>
                    <a:pt x="2341" y="1001"/>
                    <a:pt x="2228" y="737"/>
                    <a:pt x="2077" y="510"/>
                  </a:cubicBezTo>
                  <a:cubicBezTo>
                    <a:pt x="1907" y="283"/>
                    <a:pt x="1661" y="132"/>
                    <a:pt x="1397" y="38"/>
                  </a:cubicBezTo>
                  <a:cubicBezTo>
                    <a:pt x="1340" y="19"/>
                    <a:pt x="1265" y="19"/>
                    <a:pt x="1208" y="0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3" name="Google Shape;1403;p43">
              <a:extLst>
                <a:ext uri="{FF2B5EF4-FFF2-40B4-BE49-F238E27FC236}">
                  <a16:creationId xmlns:a16="http://schemas.microsoft.com/office/drawing/2014/main" id="{93E7FADC-4200-49B7-A04F-84FD632F6D7F}"/>
                </a:ext>
              </a:extLst>
            </p:cNvPr>
            <p:cNvSpPr/>
            <p:nvPr/>
          </p:nvSpPr>
          <p:spPr>
            <a:xfrm>
              <a:off x="6886700" y="2530091"/>
              <a:ext cx="185975" cy="182325"/>
            </a:xfrm>
            <a:custGeom>
              <a:avLst/>
              <a:gdLst/>
              <a:ahLst/>
              <a:cxnLst/>
              <a:rect l="l" t="t" r="r" b="b"/>
              <a:pathLst>
                <a:path w="7439" h="7293" extrusionOk="0">
                  <a:moveTo>
                    <a:pt x="2931" y="1"/>
                  </a:moveTo>
                  <a:cubicBezTo>
                    <a:pt x="2058" y="1"/>
                    <a:pt x="805" y="96"/>
                    <a:pt x="1" y="572"/>
                  </a:cubicBezTo>
                  <a:cubicBezTo>
                    <a:pt x="1" y="572"/>
                    <a:pt x="227" y="4630"/>
                    <a:pt x="2474" y="7292"/>
                  </a:cubicBezTo>
                  <a:cubicBezTo>
                    <a:pt x="2474" y="7292"/>
                    <a:pt x="2533" y="7293"/>
                    <a:pt x="2639" y="7293"/>
                  </a:cubicBezTo>
                  <a:cubicBezTo>
                    <a:pt x="3414" y="7293"/>
                    <a:pt x="6691" y="7249"/>
                    <a:pt x="7438" y="6518"/>
                  </a:cubicBezTo>
                  <a:cubicBezTo>
                    <a:pt x="7438" y="6518"/>
                    <a:pt x="4550" y="3196"/>
                    <a:pt x="3927" y="43"/>
                  </a:cubicBezTo>
                  <a:cubicBezTo>
                    <a:pt x="3927" y="43"/>
                    <a:pt x="3513" y="1"/>
                    <a:pt x="2931" y="1"/>
                  </a:cubicBezTo>
                  <a:close/>
                </a:path>
              </a:pathLst>
            </a:custGeom>
            <a:solidFill>
              <a:srgbClr val="558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4" name="Google Shape;1404;p43">
              <a:extLst>
                <a:ext uri="{FF2B5EF4-FFF2-40B4-BE49-F238E27FC236}">
                  <a16:creationId xmlns:a16="http://schemas.microsoft.com/office/drawing/2014/main" id="{B93AB500-764B-4DC8-B0B5-CA736571929F}"/>
                </a:ext>
              </a:extLst>
            </p:cNvPr>
            <p:cNvSpPr/>
            <p:nvPr/>
          </p:nvSpPr>
          <p:spPr>
            <a:xfrm>
              <a:off x="6897100" y="2572691"/>
              <a:ext cx="84025" cy="20775"/>
            </a:xfrm>
            <a:custGeom>
              <a:avLst/>
              <a:gdLst/>
              <a:ahLst/>
              <a:cxnLst/>
              <a:rect l="l" t="t" r="r" b="b"/>
              <a:pathLst>
                <a:path w="3361" h="831" extrusionOk="0">
                  <a:moveTo>
                    <a:pt x="3360" y="0"/>
                  </a:moveTo>
                  <a:lnTo>
                    <a:pt x="3209" y="38"/>
                  </a:lnTo>
                  <a:cubicBezTo>
                    <a:pt x="3115" y="57"/>
                    <a:pt x="2983" y="114"/>
                    <a:pt x="2832" y="170"/>
                  </a:cubicBezTo>
                  <a:cubicBezTo>
                    <a:pt x="2756" y="189"/>
                    <a:pt x="2681" y="208"/>
                    <a:pt x="2586" y="246"/>
                  </a:cubicBezTo>
                  <a:cubicBezTo>
                    <a:pt x="2492" y="265"/>
                    <a:pt x="2416" y="302"/>
                    <a:pt x="2303" y="321"/>
                  </a:cubicBezTo>
                  <a:cubicBezTo>
                    <a:pt x="2209" y="340"/>
                    <a:pt x="2114" y="378"/>
                    <a:pt x="2020" y="397"/>
                  </a:cubicBezTo>
                  <a:cubicBezTo>
                    <a:pt x="1925" y="416"/>
                    <a:pt x="1812" y="435"/>
                    <a:pt x="1718" y="453"/>
                  </a:cubicBezTo>
                  <a:cubicBezTo>
                    <a:pt x="1605" y="472"/>
                    <a:pt x="1510" y="472"/>
                    <a:pt x="1397" y="491"/>
                  </a:cubicBezTo>
                  <a:cubicBezTo>
                    <a:pt x="1303" y="510"/>
                    <a:pt x="1208" y="510"/>
                    <a:pt x="1095" y="510"/>
                  </a:cubicBezTo>
                  <a:cubicBezTo>
                    <a:pt x="1000" y="510"/>
                    <a:pt x="906" y="529"/>
                    <a:pt x="812" y="529"/>
                  </a:cubicBezTo>
                  <a:lnTo>
                    <a:pt x="0" y="529"/>
                  </a:lnTo>
                  <a:lnTo>
                    <a:pt x="151" y="604"/>
                  </a:lnTo>
                  <a:cubicBezTo>
                    <a:pt x="264" y="661"/>
                    <a:pt x="396" y="699"/>
                    <a:pt x="529" y="737"/>
                  </a:cubicBezTo>
                  <a:cubicBezTo>
                    <a:pt x="623" y="737"/>
                    <a:pt x="698" y="774"/>
                    <a:pt x="793" y="793"/>
                  </a:cubicBezTo>
                  <a:cubicBezTo>
                    <a:pt x="887" y="793"/>
                    <a:pt x="1000" y="831"/>
                    <a:pt x="1095" y="831"/>
                  </a:cubicBezTo>
                  <a:lnTo>
                    <a:pt x="1435" y="831"/>
                  </a:lnTo>
                  <a:cubicBezTo>
                    <a:pt x="1548" y="812"/>
                    <a:pt x="1661" y="812"/>
                    <a:pt x="1774" y="793"/>
                  </a:cubicBezTo>
                  <a:cubicBezTo>
                    <a:pt x="1888" y="774"/>
                    <a:pt x="2001" y="755"/>
                    <a:pt x="2095" y="718"/>
                  </a:cubicBezTo>
                  <a:cubicBezTo>
                    <a:pt x="2209" y="680"/>
                    <a:pt x="2303" y="642"/>
                    <a:pt x="2416" y="604"/>
                  </a:cubicBezTo>
                  <a:cubicBezTo>
                    <a:pt x="2511" y="586"/>
                    <a:pt x="2605" y="529"/>
                    <a:pt x="2681" y="472"/>
                  </a:cubicBezTo>
                  <a:cubicBezTo>
                    <a:pt x="2775" y="435"/>
                    <a:pt x="2850" y="397"/>
                    <a:pt x="2926" y="340"/>
                  </a:cubicBezTo>
                  <a:cubicBezTo>
                    <a:pt x="3039" y="265"/>
                    <a:pt x="3134" y="189"/>
                    <a:pt x="3247" y="95"/>
                  </a:cubicBezTo>
                  <a:lnTo>
                    <a:pt x="3360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5" name="Google Shape;1405;p43">
              <a:extLst>
                <a:ext uri="{FF2B5EF4-FFF2-40B4-BE49-F238E27FC236}">
                  <a16:creationId xmlns:a16="http://schemas.microsoft.com/office/drawing/2014/main" id="{0296F4D1-0182-4569-B6B4-5797C78C38B9}"/>
                </a:ext>
              </a:extLst>
            </p:cNvPr>
            <p:cNvSpPr/>
            <p:nvPr/>
          </p:nvSpPr>
          <p:spPr>
            <a:xfrm>
              <a:off x="6812150" y="2344266"/>
              <a:ext cx="240225" cy="204600"/>
            </a:xfrm>
            <a:custGeom>
              <a:avLst/>
              <a:gdLst/>
              <a:ahLst/>
              <a:cxnLst/>
              <a:rect l="l" t="t" r="r" b="b"/>
              <a:pathLst>
                <a:path w="9609" h="8184" extrusionOk="0">
                  <a:moveTo>
                    <a:pt x="3578" y="0"/>
                  </a:moveTo>
                  <a:cubicBezTo>
                    <a:pt x="3569" y="0"/>
                    <a:pt x="3559" y="1"/>
                    <a:pt x="3549" y="1"/>
                  </a:cubicBezTo>
                  <a:cubicBezTo>
                    <a:pt x="2265" y="58"/>
                    <a:pt x="3266" y="3569"/>
                    <a:pt x="3266" y="3569"/>
                  </a:cubicBezTo>
                  <a:cubicBezTo>
                    <a:pt x="3266" y="3569"/>
                    <a:pt x="1849" y="1485"/>
                    <a:pt x="989" y="1485"/>
                  </a:cubicBezTo>
                  <a:cubicBezTo>
                    <a:pt x="934" y="1485"/>
                    <a:pt x="881" y="1493"/>
                    <a:pt x="831" y="1511"/>
                  </a:cubicBezTo>
                  <a:cubicBezTo>
                    <a:pt x="0" y="1794"/>
                    <a:pt x="2567" y="7797"/>
                    <a:pt x="3436" y="8118"/>
                  </a:cubicBezTo>
                  <a:cubicBezTo>
                    <a:pt x="3557" y="8164"/>
                    <a:pt x="3715" y="8184"/>
                    <a:pt x="3896" y="8184"/>
                  </a:cubicBezTo>
                  <a:cubicBezTo>
                    <a:pt x="4981" y="8184"/>
                    <a:pt x="6909" y="7476"/>
                    <a:pt x="6909" y="7476"/>
                  </a:cubicBezTo>
                  <a:cubicBezTo>
                    <a:pt x="6909" y="7476"/>
                    <a:pt x="9608" y="6023"/>
                    <a:pt x="9495" y="4966"/>
                  </a:cubicBezTo>
                  <a:cubicBezTo>
                    <a:pt x="9460" y="4639"/>
                    <a:pt x="9182" y="4527"/>
                    <a:pt x="8817" y="4527"/>
                  </a:cubicBezTo>
                  <a:cubicBezTo>
                    <a:pt x="8028" y="4527"/>
                    <a:pt x="6834" y="5051"/>
                    <a:pt x="6815" y="5060"/>
                  </a:cubicBezTo>
                  <a:lnTo>
                    <a:pt x="6815" y="5060"/>
                  </a:lnTo>
                  <a:cubicBezTo>
                    <a:pt x="6842" y="4983"/>
                    <a:pt x="8022" y="1012"/>
                    <a:pt x="7003" y="586"/>
                  </a:cubicBezTo>
                  <a:cubicBezTo>
                    <a:pt x="6941" y="559"/>
                    <a:pt x="6880" y="546"/>
                    <a:pt x="6820" y="546"/>
                  </a:cubicBezTo>
                  <a:cubicBezTo>
                    <a:pt x="5888" y="546"/>
                    <a:pt x="5172" y="3625"/>
                    <a:pt x="5172" y="3625"/>
                  </a:cubicBezTo>
                  <a:cubicBezTo>
                    <a:pt x="5172" y="3625"/>
                    <a:pt x="4838" y="0"/>
                    <a:pt x="3578" y="0"/>
                  </a:cubicBezTo>
                  <a:close/>
                </a:path>
              </a:pathLst>
            </a:custGeom>
            <a:solidFill>
              <a:srgbClr val="FFE4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6" name="Google Shape;1406;p43">
              <a:extLst>
                <a:ext uri="{FF2B5EF4-FFF2-40B4-BE49-F238E27FC236}">
                  <a16:creationId xmlns:a16="http://schemas.microsoft.com/office/drawing/2014/main" id="{4B9C3A52-D74A-4697-9D7E-FFC2EA5A7734}"/>
                </a:ext>
              </a:extLst>
            </p:cNvPr>
            <p:cNvSpPr/>
            <p:nvPr/>
          </p:nvSpPr>
          <p:spPr>
            <a:xfrm>
              <a:off x="6907000" y="2478416"/>
              <a:ext cx="40600" cy="40975"/>
            </a:xfrm>
            <a:custGeom>
              <a:avLst/>
              <a:gdLst/>
              <a:ahLst/>
              <a:cxnLst/>
              <a:rect l="l" t="t" r="r" b="b"/>
              <a:pathLst>
                <a:path w="1624" h="1639" extrusionOk="0">
                  <a:moveTo>
                    <a:pt x="208" y="1"/>
                  </a:moveTo>
                  <a:cubicBezTo>
                    <a:pt x="137" y="1"/>
                    <a:pt x="67" y="5"/>
                    <a:pt x="0" y="15"/>
                  </a:cubicBezTo>
                  <a:lnTo>
                    <a:pt x="359" y="204"/>
                  </a:lnTo>
                  <a:lnTo>
                    <a:pt x="510" y="279"/>
                  </a:lnTo>
                  <a:cubicBezTo>
                    <a:pt x="567" y="317"/>
                    <a:pt x="623" y="355"/>
                    <a:pt x="680" y="374"/>
                  </a:cubicBezTo>
                  <a:cubicBezTo>
                    <a:pt x="737" y="411"/>
                    <a:pt x="793" y="449"/>
                    <a:pt x="850" y="506"/>
                  </a:cubicBezTo>
                  <a:cubicBezTo>
                    <a:pt x="907" y="543"/>
                    <a:pt x="963" y="581"/>
                    <a:pt x="1001" y="638"/>
                  </a:cubicBezTo>
                  <a:cubicBezTo>
                    <a:pt x="1058" y="676"/>
                    <a:pt x="1095" y="732"/>
                    <a:pt x="1133" y="789"/>
                  </a:cubicBezTo>
                  <a:cubicBezTo>
                    <a:pt x="1190" y="827"/>
                    <a:pt x="1227" y="883"/>
                    <a:pt x="1246" y="940"/>
                  </a:cubicBezTo>
                  <a:lnTo>
                    <a:pt x="1341" y="1110"/>
                  </a:lnTo>
                  <a:cubicBezTo>
                    <a:pt x="1360" y="1166"/>
                    <a:pt x="1397" y="1204"/>
                    <a:pt x="1416" y="1261"/>
                  </a:cubicBezTo>
                  <a:cubicBezTo>
                    <a:pt x="1454" y="1374"/>
                    <a:pt x="1492" y="1468"/>
                    <a:pt x="1511" y="1525"/>
                  </a:cubicBezTo>
                  <a:lnTo>
                    <a:pt x="1548" y="1638"/>
                  </a:lnTo>
                  <a:lnTo>
                    <a:pt x="1586" y="1525"/>
                  </a:lnTo>
                  <a:cubicBezTo>
                    <a:pt x="1605" y="1431"/>
                    <a:pt x="1624" y="1336"/>
                    <a:pt x="1624" y="1223"/>
                  </a:cubicBezTo>
                  <a:cubicBezTo>
                    <a:pt x="1624" y="1072"/>
                    <a:pt x="1586" y="940"/>
                    <a:pt x="1529" y="808"/>
                  </a:cubicBezTo>
                  <a:cubicBezTo>
                    <a:pt x="1492" y="713"/>
                    <a:pt x="1454" y="657"/>
                    <a:pt x="1416" y="581"/>
                  </a:cubicBezTo>
                  <a:cubicBezTo>
                    <a:pt x="1360" y="506"/>
                    <a:pt x="1303" y="449"/>
                    <a:pt x="1246" y="374"/>
                  </a:cubicBezTo>
                  <a:cubicBezTo>
                    <a:pt x="1171" y="317"/>
                    <a:pt x="1114" y="279"/>
                    <a:pt x="1039" y="223"/>
                  </a:cubicBezTo>
                  <a:cubicBezTo>
                    <a:pt x="963" y="185"/>
                    <a:pt x="888" y="147"/>
                    <a:pt x="831" y="109"/>
                  </a:cubicBezTo>
                  <a:cubicBezTo>
                    <a:pt x="756" y="90"/>
                    <a:pt x="680" y="72"/>
                    <a:pt x="604" y="53"/>
                  </a:cubicBezTo>
                  <a:cubicBezTo>
                    <a:pt x="548" y="34"/>
                    <a:pt x="472" y="15"/>
                    <a:pt x="416" y="15"/>
                  </a:cubicBezTo>
                  <a:cubicBezTo>
                    <a:pt x="350" y="5"/>
                    <a:pt x="279" y="1"/>
                    <a:pt x="208" y="1"/>
                  </a:cubicBezTo>
                  <a:close/>
                </a:path>
              </a:pathLst>
            </a:custGeom>
            <a:solidFill>
              <a:srgbClr val="D88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7" name="Google Shape;1407;p43">
              <a:extLst>
                <a:ext uri="{FF2B5EF4-FFF2-40B4-BE49-F238E27FC236}">
                  <a16:creationId xmlns:a16="http://schemas.microsoft.com/office/drawing/2014/main" id="{2ECB2482-B6AF-4235-8786-EACB4C39560E}"/>
                </a:ext>
              </a:extLst>
            </p:cNvPr>
            <p:cNvSpPr/>
            <p:nvPr/>
          </p:nvSpPr>
          <p:spPr>
            <a:xfrm>
              <a:off x="7088225" y="2307991"/>
              <a:ext cx="383100" cy="73325"/>
            </a:xfrm>
            <a:custGeom>
              <a:avLst/>
              <a:gdLst/>
              <a:ahLst/>
              <a:cxnLst/>
              <a:rect l="l" t="t" r="r" b="b"/>
              <a:pathLst>
                <a:path w="15324" h="2933" extrusionOk="0">
                  <a:moveTo>
                    <a:pt x="5645" y="1"/>
                  </a:moveTo>
                  <a:cubicBezTo>
                    <a:pt x="2702" y="1"/>
                    <a:pt x="181" y="456"/>
                    <a:pt x="113" y="1188"/>
                  </a:cubicBezTo>
                  <a:cubicBezTo>
                    <a:pt x="0" y="2132"/>
                    <a:pt x="2473" y="2547"/>
                    <a:pt x="6267" y="2849"/>
                  </a:cubicBezTo>
                  <a:cubicBezTo>
                    <a:pt x="6990" y="2906"/>
                    <a:pt x="7766" y="2932"/>
                    <a:pt x="8547" y="2932"/>
                  </a:cubicBezTo>
                  <a:cubicBezTo>
                    <a:pt x="11889" y="2932"/>
                    <a:pt x="15324" y="2456"/>
                    <a:pt x="15064" y="1905"/>
                  </a:cubicBezTo>
                  <a:cubicBezTo>
                    <a:pt x="14743" y="1226"/>
                    <a:pt x="9986" y="112"/>
                    <a:pt x="6626" y="17"/>
                  </a:cubicBezTo>
                  <a:cubicBezTo>
                    <a:pt x="6296" y="6"/>
                    <a:pt x="5968" y="1"/>
                    <a:pt x="5645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8" name="Google Shape;1408;p43">
              <a:extLst>
                <a:ext uri="{FF2B5EF4-FFF2-40B4-BE49-F238E27FC236}">
                  <a16:creationId xmlns:a16="http://schemas.microsoft.com/office/drawing/2014/main" id="{D5120093-B28F-4104-9398-154B45E4544B}"/>
                </a:ext>
              </a:extLst>
            </p:cNvPr>
            <p:cNvSpPr/>
            <p:nvPr/>
          </p:nvSpPr>
          <p:spPr>
            <a:xfrm>
              <a:off x="5675775" y="2067041"/>
              <a:ext cx="2304850" cy="845300"/>
            </a:xfrm>
            <a:custGeom>
              <a:avLst/>
              <a:gdLst/>
              <a:ahLst/>
              <a:cxnLst/>
              <a:rect l="l" t="t" r="r" b="b"/>
              <a:pathLst>
                <a:path w="92194" h="33812" extrusionOk="0">
                  <a:moveTo>
                    <a:pt x="46328" y="2765"/>
                  </a:moveTo>
                  <a:cubicBezTo>
                    <a:pt x="46339" y="2765"/>
                    <a:pt x="46350" y="2765"/>
                    <a:pt x="46361" y="2765"/>
                  </a:cubicBezTo>
                  <a:lnTo>
                    <a:pt x="46380" y="2765"/>
                  </a:lnTo>
                  <a:cubicBezTo>
                    <a:pt x="57970" y="2879"/>
                    <a:pt x="81510" y="6541"/>
                    <a:pt x="84907" y="12525"/>
                  </a:cubicBezTo>
                  <a:cubicBezTo>
                    <a:pt x="87550" y="17187"/>
                    <a:pt x="86267" y="25266"/>
                    <a:pt x="85568" y="28589"/>
                  </a:cubicBezTo>
                  <a:cubicBezTo>
                    <a:pt x="85417" y="29326"/>
                    <a:pt x="84760" y="29841"/>
                    <a:pt x="84020" y="29841"/>
                  </a:cubicBezTo>
                  <a:cubicBezTo>
                    <a:pt x="83927" y="29841"/>
                    <a:pt x="83832" y="29833"/>
                    <a:pt x="83737" y="29816"/>
                  </a:cubicBezTo>
                  <a:cubicBezTo>
                    <a:pt x="79523" y="29071"/>
                    <a:pt x="66604" y="27050"/>
                    <a:pt x="49639" y="27050"/>
                  </a:cubicBezTo>
                  <a:cubicBezTo>
                    <a:pt x="48974" y="27050"/>
                    <a:pt x="48303" y="27053"/>
                    <a:pt x="47626" y="27060"/>
                  </a:cubicBezTo>
                  <a:cubicBezTo>
                    <a:pt x="46777" y="27060"/>
                    <a:pt x="46078" y="26418"/>
                    <a:pt x="46022" y="25568"/>
                  </a:cubicBezTo>
                  <a:cubicBezTo>
                    <a:pt x="45776" y="21189"/>
                    <a:pt x="45078" y="9882"/>
                    <a:pt x="44776" y="4427"/>
                  </a:cubicBezTo>
                  <a:cubicBezTo>
                    <a:pt x="44720" y="3531"/>
                    <a:pt x="45419" y="2765"/>
                    <a:pt x="46328" y="2765"/>
                  </a:cubicBezTo>
                  <a:close/>
                  <a:moveTo>
                    <a:pt x="41147" y="2896"/>
                  </a:moveTo>
                  <a:cubicBezTo>
                    <a:pt x="41966" y="2896"/>
                    <a:pt x="42663" y="3526"/>
                    <a:pt x="42718" y="4370"/>
                  </a:cubicBezTo>
                  <a:lnTo>
                    <a:pt x="44209" y="25474"/>
                  </a:lnTo>
                  <a:cubicBezTo>
                    <a:pt x="44266" y="26361"/>
                    <a:pt x="43586" y="27135"/>
                    <a:pt x="42699" y="27154"/>
                  </a:cubicBezTo>
                  <a:cubicBezTo>
                    <a:pt x="32242" y="27494"/>
                    <a:pt x="20614" y="28683"/>
                    <a:pt x="8759" y="31326"/>
                  </a:cubicBezTo>
                  <a:cubicBezTo>
                    <a:pt x="8642" y="31352"/>
                    <a:pt x="8526" y="31365"/>
                    <a:pt x="8411" y="31365"/>
                  </a:cubicBezTo>
                  <a:cubicBezTo>
                    <a:pt x="7707" y="31365"/>
                    <a:pt x="7069" y="30888"/>
                    <a:pt x="6890" y="30174"/>
                  </a:cubicBezTo>
                  <a:cubicBezTo>
                    <a:pt x="5890" y="26248"/>
                    <a:pt x="3549" y="15564"/>
                    <a:pt x="6494" y="11317"/>
                  </a:cubicBezTo>
                  <a:cubicBezTo>
                    <a:pt x="9665" y="6767"/>
                    <a:pt x="28542" y="3596"/>
                    <a:pt x="41076" y="2898"/>
                  </a:cubicBezTo>
                  <a:cubicBezTo>
                    <a:pt x="41100" y="2897"/>
                    <a:pt x="41123" y="2896"/>
                    <a:pt x="41147" y="2896"/>
                  </a:cubicBezTo>
                  <a:close/>
                  <a:moveTo>
                    <a:pt x="42903" y="0"/>
                  </a:moveTo>
                  <a:cubicBezTo>
                    <a:pt x="30722" y="0"/>
                    <a:pt x="10789" y="3278"/>
                    <a:pt x="4984" y="9523"/>
                  </a:cubicBezTo>
                  <a:cubicBezTo>
                    <a:pt x="0" y="14865"/>
                    <a:pt x="4021" y="28362"/>
                    <a:pt x="5512" y="32742"/>
                  </a:cubicBezTo>
                  <a:cubicBezTo>
                    <a:pt x="5733" y="33389"/>
                    <a:pt x="6337" y="33811"/>
                    <a:pt x="6992" y="33811"/>
                  </a:cubicBezTo>
                  <a:cubicBezTo>
                    <a:pt x="7120" y="33811"/>
                    <a:pt x="7251" y="33795"/>
                    <a:pt x="7381" y="33761"/>
                  </a:cubicBezTo>
                  <a:cubicBezTo>
                    <a:pt x="11803" y="32678"/>
                    <a:pt x="26746" y="29486"/>
                    <a:pt x="50036" y="29486"/>
                  </a:cubicBezTo>
                  <a:cubicBezTo>
                    <a:pt x="60447" y="29486"/>
                    <a:pt x="72525" y="30124"/>
                    <a:pt x="86078" y="31873"/>
                  </a:cubicBezTo>
                  <a:cubicBezTo>
                    <a:pt x="86155" y="31885"/>
                    <a:pt x="86231" y="31890"/>
                    <a:pt x="86306" y="31890"/>
                  </a:cubicBezTo>
                  <a:cubicBezTo>
                    <a:pt x="86989" y="31890"/>
                    <a:pt x="87591" y="31440"/>
                    <a:pt x="87796" y="30760"/>
                  </a:cubicBezTo>
                  <a:cubicBezTo>
                    <a:pt x="89060" y="26475"/>
                    <a:pt x="92194" y="12732"/>
                    <a:pt x="84228" y="7126"/>
                  </a:cubicBezTo>
                  <a:cubicBezTo>
                    <a:pt x="74771" y="444"/>
                    <a:pt x="56045" y="217"/>
                    <a:pt x="44002" y="9"/>
                  </a:cubicBezTo>
                  <a:cubicBezTo>
                    <a:pt x="43643" y="3"/>
                    <a:pt x="43277" y="0"/>
                    <a:pt x="4290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9" name="Google Shape;1409;p43">
              <a:extLst>
                <a:ext uri="{FF2B5EF4-FFF2-40B4-BE49-F238E27FC236}">
                  <a16:creationId xmlns:a16="http://schemas.microsoft.com/office/drawing/2014/main" id="{FC6A1286-4B99-4D8B-80D2-4BEA106FB5F5}"/>
                </a:ext>
              </a:extLst>
            </p:cNvPr>
            <p:cNvSpPr/>
            <p:nvPr/>
          </p:nvSpPr>
          <p:spPr>
            <a:xfrm>
              <a:off x="5571625" y="1600816"/>
              <a:ext cx="2539725" cy="766150"/>
            </a:xfrm>
            <a:custGeom>
              <a:avLst/>
              <a:gdLst/>
              <a:ahLst/>
              <a:cxnLst/>
              <a:rect l="l" t="t" r="r" b="b"/>
              <a:pathLst>
                <a:path w="101589" h="30646" extrusionOk="0">
                  <a:moveTo>
                    <a:pt x="51103" y="0"/>
                  </a:moveTo>
                  <a:cubicBezTo>
                    <a:pt x="13672" y="0"/>
                    <a:pt x="1" y="24410"/>
                    <a:pt x="599" y="27455"/>
                  </a:cubicBezTo>
                  <a:cubicBezTo>
                    <a:pt x="1203" y="30551"/>
                    <a:pt x="2845" y="30645"/>
                    <a:pt x="2845" y="30645"/>
                  </a:cubicBezTo>
                  <a:cubicBezTo>
                    <a:pt x="2845" y="30645"/>
                    <a:pt x="19362" y="21339"/>
                    <a:pt x="48054" y="19980"/>
                  </a:cubicBezTo>
                  <a:cubicBezTo>
                    <a:pt x="49105" y="19930"/>
                    <a:pt x="50168" y="19906"/>
                    <a:pt x="51240" y="19906"/>
                  </a:cubicBezTo>
                  <a:cubicBezTo>
                    <a:pt x="72830" y="19906"/>
                    <a:pt x="97964" y="29569"/>
                    <a:pt x="97964" y="29569"/>
                  </a:cubicBezTo>
                  <a:cubicBezTo>
                    <a:pt x="97964" y="29569"/>
                    <a:pt x="97968" y="29569"/>
                    <a:pt x="97974" y="29569"/>
                  </a:cubicBezTo>
                  <a:cubicBezTo>
                    <a:pt x="98132" y="29569"/>
                    <a:pt x="100200" y="29517"/>
                    <a:pt x="100890" y="26794"/>
                  </a:cubicBezTo>
                  <a:cubicBezTo>
                    <a:pt x="101589" y="23963"/>
                    <a:pt x="90621" y="537"/>
                    <a:pt x="52302" y="8"/>
                  </a:cubicBezTo>
                  <a:cubicBezTo>
                    <a:pt x="51899" y="3"/>
                    <a:pt x="51500" y="0"/>
                    <a:pt x="51103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0" name="Google Shape;1410;p43">
              <a:extLst>
                <a:ext uri="{FF2B5EF4-FFF2-40B4-BE49-F238E27FC236}">
                  <a16:creationId xmlns:a16="http://schemas.microsoft.com/office/drawing/2014/main" id="{278380B7-99B9-45AE-AD75-17E7263E6B5D}"/>
                </a:ext>
              </a:extLst>
            </p:cNvPr>
            <p:cNvSpPr/>
            <p:nvPr/>
          </p:nvSpPr>
          <p:spPr>
            <a:xfrm>
              <a:off x="5625750" y="1592841"/>
              <a:ext cx="2437475" cy="592900"/>
            </a:xfrm>
            <a:custGeom>
              <a:avLst/>
              <a:gdLst/>
              <a:ahLst/>
              <a:cxnLst/>
              <a:rect l="l" t="t" r="r" b="b"/>
              <a:pathLst>
                <a:path w="97499" h="23716" extrusionOk="0">
                  <a:moveTo>
                    <a:pt x="46954" y="0"/>
                  </a:moveTo>
                  <a:cubicBezTo>
                    <a:pt x="44044" y="0"/>
                    <a:pt x="41147" y="178"/>
                    <a:pt x="38263" y="535"/>
                  </a:cubicBezTo>
                  <a:cubicBezTo>
                    <a:pt x="34866" y="969"/>
                    <a:pt x="31505" y="1686"/>
                    <a:pt x="28240" y="2687"/>
                  </a:cubicBezTo>
                  <a:cubicBezTo>
                    <a:pt x="25163" y="3631"/>
                    <a:pt x="22199" y="4839"/>
                    <a:pt x="19349" y="6311"/>
                  </a:cubicBezTo>
                  <a:cubicBezTo>
                    <a:pt x="16782" y="7614"/>
                    <a:pt x="14347" y="9124"/>
                    <a:pt x="12044" y="10842"/>
                  </a:cubicBezTo>
                  <a:cubicBezTo>
                    <a:pt x="8589" y="13390"/>
                    <a:pt x="5475" y="16372"/>
                    <a:pt x="2775" y="19733"/>
                  </a:cubicBezTo>
                  <a:cubicBezTo>
                    <a:pt x="1813" y="20941"/>
                    <a:pt x="1114" y="21941"/>
                    <a:pt x="661" y="22640"/>
                  </a:cubicBezTo>
                  <a:cubicBezTo>
                    <a:pt x="208" y="23338"/>
                    <a:pt x="0" y="23716"/>
                    <a:pt x="0" y="23716"/>
                  </a:cubicBezTo>
                  <a:cubicBezTo>
                    <a:pt x="0" y="23716"/>
                    <a:pt x="246" y="23357"/>
                    <a:pt x="718" y="22677"/>
                  </a:cubicBezTo>
                  <a:cubicBezTo>
                    <a:pt x="1190" y="21998"/>
                    <a:pt x="1907" y="21016"/>
                    <a:pt x="2889" y="19827"/>
                  </a:cubicBezTo>
                  <a:cubicBezTo>
                    <a:pt x="5645" y="16561"/>
                    <a:pt x="8797" y="13654"/>
                    <a:pt x="12251" y="11163"/>
                  </a:cubicBezTo>
                  <a:cubicBezTo>
                    <a:pt x="14573" y="9520"/>
                    <a:pt x="17008" y="8048"/>
                    <a:pt x="19557" y="6764"/>
                  </a:cubicBezTo>
                  <a:cubicBezTo>
                    <a:pt x="22407" y="5349"/>
                    <a:pt x="25352" y="4178"/>
                    <a:pt x="28391" y="3272"/>
                  </a:cubicBezTo>
                  <a:cubicBezTo>
                    <a:pt x="31638" y="2309"/>
                    <a:pt x="34979" y="1611"/>
                    <a:pt x="38339" y="1215"/>
                  </a:cubicBezTo>
                  <a:cubicBezTo>
                    <a:pt x="41188" y="874"/>
                    <a:pt x="44062" y="698"/>
                    <a:pt x="46941" y="698"/>
                  </a:cubicBezTo>
                  <a:cubicBezTo>
                    <a:pt x="47572" y="698"/>
                    <a:pt x="48203" y="707"/>
                    <a:pt x="48834" y="724"/>
                  </a:cubicBezTo>
                  <a:cubicBezTo>
                    <a:pt x="52345" y="780"/>
                    <a:pt x="55837" y="1007"/>
                    <a:pt x="59330" y="1422"/>
                  </a:cubicBezTo>
                  <a:cubicBezTo>
                    <a:pt x="62690" y="1819"/>
                    <a:pt x="66031" y="2423"/>
                    <a:pt x="69334" y="3253"/>
                  </a:cubicBezTo>
                  <a:cubicBezTo>
                    <a:pt x="72411" y="4008"/>
                    <a:pt x="75431" y="5028"/>
                    <a:pt x="78338" y="6273"/>
                  </a:cubicBezTo>
                  <a:cubicBezTo>
                    <a:pt x="80962" y="7387"/>
                    <a:pt x="83473" y="8727"/>
                    <a:pt x="85851" y="10275"/>
                  </a:cubicBezTo>
                  <a:cubicBezTo>
                    <a:pt x="87852" y="11597"/>
                    <a:pt x="89740" y="13107"/>
                    <a:pt x="91477" y="14787"/>
                  </a:cubicBezTo>
                  <a:cubicBezTo>
                    <a:pt x="92798" y="16070"/>
                    <a:pt x="94025" y="17467"/>
                    <a:pt x="95120" y="18977"/>
                  </a:cubicBezTo>
                  <a:cubicBezTo>
                    <a:pt x="95837" y="19940"/>
                    <a:pt x="96479" y="20941"/>
                    <a:pt x="97045" y="21998"/>
                  </a:cubicBezTo>
                  <a:cubicBezTo>
                    <a:pt x="97253" y="22356"/>
                    <a:pt x="97385" y="22640"/>
                    <a:pt x="97498" y="22828"/>
                  </a:cubicBezTo>
                  <a:cubicBezTo>
                    <a:pt x="97404" y="22640"/>
                    <a:pt x="97272" y="22338"/>
                    <a:pt x="97083" y="21979"/>
                  </a:cubicBezTo>
                  <a:cubicBezTo>
                    <a:pt x="96535" y="20903"/>
                    <a:pt x="95913" y="19884"/>
                    <a:pt x="95233" y="18883"/>
                  </a:cubicBezTo>
                  <a:cubicBezTo>
                    <a:pt x="94176" y="17354"/>
                    <a:pt x="92968" y="15919"/>
                    <a:pt x="91665" y="14598"/>
                  </a:cubicBezTo>
                  <a:cubicBezTo>
                    <a:pt x="89948" y="12861"/>
                    <a:pt x="88079" y="11314"/>
                    <a:pt x="86078" y="9954"/>
                  </a:cubicBezTo>
                  <a:cubicBezTo>
                    <a:pt x="83699" y="8312"/>
                    <a:pt x="81189" y="6915"/>
                    <a:pt x="78565" y="5764"/>
                  </a:cubicBezTo>
                  <a:cubicBezTo>
                    <a:pt x="75639" y="4461"/>
                    <a:pt x="72600" y="3404"/>
                    <a:pt x="69485" y="2611"/>
                  </a:cubicBezTo>
                  <a:cubicBezTo>
                    <a:pt x="66182" y="1762"/>
                    <a:pt x="62803" y="1139"/>
                    <a:pt x="59405" y="724"/>
                  </a:cubicBezTo>
                  <a:cubicBezTo>
                    <a:pt x="55913" y="308"/>
                    <a:pt x="52383" y="82"/>
                    <a:pt x="48853" y="25"/>
                  </a:cubicBezTo>
                  <a:cubicBezTo>
                    <a:pt x="48219" y="8"/>
                    <a:pt x="47586" y="0"/>
                    <a:pt x="4695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1" name="Google Shape;1411;p43">
              <a:extLst>
                <a:ext uri="{FF2B5EF4-FFF2-40B4-BE49-F238E27FC236}">
                  <a16:creationId xmlns:a16="http://schemas.microsoft.com/office/drawing/2014/main" id="{D7CED193-9876-4E54-AA95-C6CB2712154E}"/>
                </a:ext>
              </a:extLst>
            </p:cNvPr>
            <p:cNvSpPr/>
            <p:nvPr/>
          </p:nvSpPr>
          <p:spPr>
            <a:xfrm>
              <a:off x="5629525" y="1673841"/>
              <a:ext cx="2424225" cy="602600"/>
            </a:xfrm>
            <a:custGeom>
              <a:avLst/>
              <a:gdLst/>
              <a:ahLst/>
              <a:cxnLst/>
              <a:rect l="l" t="t" r="r" b="b"/>
              <a:pathLst>
                <a:path w="96969" h="24104" extrusionOk="0">
                  <a:moveTo>
                    <a:pt x="46771" y="1"/>
                  </a:moveTo>
                  <a:cubicBezTo>
                    <a:pt x="46267" y="1"/>
                    <a:pt x="45759" y="5"/>
                    <a:pt x="45248" y="13"/>
                  </a:cubicBezTo>
                  <a:cubicBezTo>
                    <a:pt x="15762" y="504"/>
                    <a:pt x="0" y="23005"/>
                    <a:pt x="1964" y="23968"/>
                  </a:cubicBezTo>
                  <a:cubicBezTo>
                    <a:pt x="2153" y="24060"/>
                    <a:pt x="2427" y="24103"/>
                    <a:pt x="2775" y="24103"/>
                  </a:cubicBezTo>
                  <a:cubicBezTo>
                    <a:pt x="5758" y="24103"/>
                    <a:pt x="14122" y="20946"/>
                    <a:pt x="19972" y="18984"/>
                  </a:cubicBezTo>
                  <a:cubicBezTo>
                    <a:pt x="25179" y="17229"/>
                    <a:pt x="32187" y="15223"/>
                    <a:pt x="46163" y="15223"/>
                  </a:cubicBezTo>
                  <a:cubicBezTo>
                    <a:pt x="49769" y="15223"/>
                    <a:pt x="53839" y="15356"/>
                    <a:pt x="58461" y="15662"/>
                  </a:cubicBezTo>
                  <a:cubicBezTo>
                    <a:pt x="77576" y="16928"/>
                    <a:pt x="89973" y="23552"/>
                    <a:pt x="94139" y="23552"/>
                  </a:cubicBezTo>
                  <a:cubicBezTo>
                    <a:pt x="94881" y="23552"/>
                    <a:pt x="95362" y="23342"/>
                    <a:pt x="95573" y="22854"/>
                  </a:cubicBezTo>
                  <a:cubicBezTo>
                    <a:pt x="96968" y="19654"/>
                    <a:pt x="81545" y="1"/>
                    <a:pt x="46771" y="1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2" name="Google Shape;1412;p43">
              <a:extLst>
                <a:ext uri="{FF2B5EF4-FFF2-40B4-BE49-F238E27FC236}">
                  <a16:creationId xmlns:a16="http://schemas.microsoft.com/office/drawing/2014/main" id="{5B09DBB5-D715-4E7C-89E6-6E4A3B036C0D}"/>
                </a:ext>
              </a:extLst>
            </p:cNvPr>
            <p:cNvSpPr/>
            <p:nvPr/>
          </p:nvSpPr>
          <p:spPr>
            <a:xfrm>
              <a:off x="6246325" y="1718341"/>
              <a:ext cx="1226525" cy="343950"/>
            </a:xfrm>
            <a:custGeom>
              <a:avLst/>
              <a:gdLst/>
              <a:ahLst/>
              <a:cxnLst/>
              <a:rect l="l" t="t" r="r" b="b"/>
              <a:pathLst>
                <a:path w="49061" h="13758" extrusionOk="0">
                  <a:moveTo>
                    <a:pt x="24045" y="1"/>
                  </a:moveTo>
                  <a:cubicBezTo>
                    <a:pt x="13119" y="1"/>
                    <a:pt x="2499" y="3605"/>
                    <a:pt x="1473" y="4217"/>
                  </a:cubicBezTo>
                  <a:cubicBezTo>
                    <a:pt x="0" y="5104"/>
                    <a:pt x="2454" y="12221"/>
                    <a:pt x="3738" y="12957"/>
                  </a:cubicBezTo>
                  <a:cubicBezTo>
                    <a:pt x="3937" y="13069"/>
                    <a:pt x="4329" y="13117"/>
                    <a:pt x="4884" y="13117"/>
                  </a:cubicBezTo>
                  <a:cubicBezTo>
                    <a:pt x="7839" y="13117"/>
                    <a:pt x="15415" y="11779"/>
                    <a:pt x="23078" y="11779"/>
                  </a:cubicBezTo>
                  <a:cubicBezTo>
                    <a:pt x="23414" y="11779"/>
                    <a:pt x="23751" y="11781"/>
                    <a:pt x="24087" y="11787"/>
                  </a:cubicBezTo>
                  <a:cubicBezTo>
                    <a:pt x="31236" y="11896"/>
                    <a:pt x="42995" y="13758"/>
                    <a:pt x="44888" y="13758"/>
                  </a:cubicBezTo>
                  <a:cubicBezTo>
                    <a:pt x="44959" y="13758"/>
                    <a:pt x="45016" y="13755"/>
                    <a:pt x="45059" y="13750"/>
                  </a:cubicBezTo>
                  <a:cubicBezTo>
                    <a:pt x="46248" y="13580"/>
                    <a:pt x="49061" y="5878"/>
                    <a:pt x="48494" y="4821"/>
                  </a:cubicBezTo>
                  <a:cubicBezTo>
                    <a:pt x="47947" y="3745"/>
                    <a:pt x="37074" y="423"/>
                    <a:pt x="25616" y="26"/>
                  </a:cubicBezTo>
                  <a:cubicBezTo>
                    <a:pt x="25092" y="9"/>
                    <a:pt x="24568" y="1"/>
                    <a:pt x="2404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3" name="Google Shape;1413;p43">
              <a:extLst>
                <a:ext uri="{FF2B5EF4-FFF2-40B4-BE49-F238E27FC236}">
                  <a16:creationId xmlns:a16="http://schemas.microsoft.com/office/drawing/2014/main" id="{1AF4A291-1EB2-486C-B9D0-6C2AACC5BB11}"/>
                </a:ext>
              </a:extLst>
            </p:cNvPr>
            <p:cNvSpPr/>
            <p:nvPr/>
          </p:nvSpPr>
          <p:spPr>
            <a:xfrm>
              <a:off x="5728625" y="1863591"/>
              <a:ext cx="580475" cy="370100"/>
            </a:xfrm>
            <a:custGeom>
              <a:avLst/>
              <a:gdLst/>
              <a:ahLst/>
              <a:cxnLst/>
              <a:rect l="l" t="t" r="r" b="b"/>
              <a:pathLst>
                <a:path w="23219" h="14804" extrusionOk="0">
                  <a:moveTo>
                    <a:pt x="18671" y="1"/>
                  </a:moveTo>
                  <a:cubicBezTo>
                    <a:pt x="16813" y="1"/>
                    <a:pt x="13778" y="1263"/>
                    <a:pt x="9911" y="3787"/>
                  </a:cubicBezTo>
                  <a:cubicBezTo>
                    <a:pt x="3983" y="7676"/>
                    <a:pt x="1" y="13018"/>
                    <a:pt x="472" y="14433"/>
                  </a:cubicBezTo>
                  <a:cubicBezTo>
                    <a:pt x="561" y="14690"/>
                    <a:pt x="938" y="14803"/>
                    <a:pt x="1531" y="14803"/>
                  </a:cubicBezTo>
                  <a:cubicBezTo>
                    <a:pt x="5480" y="14803"/>
                    <a:pt x="19026" y="9784"/>
                    <a:pt x="21274" y="8487"/>
                  </a:cubicBezTo>
                  <a:cubicBezTo>
                    <a:pt x="23219" y="7392"/>
                    <a:pt x="21199" y="597"/>
                    <a:pt x="19500" y="106"/>
                  </a:cubicBezTo>
                  <a:cubicBezTo>
                    <a:pt x="19257" y="36"/>
                    <a:pt x="18980" y="1"/>
                    <a:pt x="18671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4" name="Google Shape;1414;p43">
              <a:extLst>
                <a:ext uri="{FF2B5EF4-FFF2-40B4-BE49-F238E27FC236}">
                  <a16:creationId xmlns:a16="http://schemas.microsoft.com/office/drawing/2014/main" id="{89BB8DD8-7EDD-4C18-B9B3-4CAD35956596}"/>
                </a:ext>
              </a:extLst>
            </p:cNvPr>
            <p:cNvSpPr/>
            <p:nvPr/>
          </p:nvSpPr>
          <p:spPr>
            <a:xfrm>
              <a:off x="5998100" y="1932041"/>
              <a:ext cx="193975" cy="186075"/>
            </a:xfrm>
            <a:custGeom>
              <a:avLst/>
              <a:gdLst/>
              <a:ahLst/>
              <a:cxnLst/>
              <a:rect l="l" t="t" r="r" b="b"/>
              <a:pathLst>
                <a:path w="7759" h="7443" extrusionOk="0">
                  <a:moveTo>
                    <a:pt x="3908" y="0"/>
                  </a:moveTo>
                  <a:cubicBezTo>
                    <a:pt x="1971" y="0"/>
                    <a:pt x="332" y="1465"/>
                    <a:pt x="170" y="3427"/>
                  </a:cubicBezTo>
                  <a:cubicBezTo>
                    <a:pt x="0" y="5466"/>
                    <a:pt x="1529" y="7259"/>
                    <a:pt x="3568" y="7429"/>
                  </a:cubicBezTo>
                  <a:cubicBezTo>
                    <a:pt x="3674" y="7438"/>
                    <a:pt x="3779" y="7442"/>
                    <a:pt x="3883" y="7442"/>
                  </a:cubicBezTo>
                  <a:cubicBezTo>
                    <a:pt x="5806" y="7442"/>
                    <a:pt x="7427" y="5983"/>
                    <a:pt x="7588" y="4031"/>
                  </a:cubicBezTo>
                  <a:cubicBezTo>
                    <a:pt x="7758" y="1974"/>
                    <a:pt x="6229" y="181"/>
                    <a:pt x="4191" y="11"/>
                  </a:cubicBezTo>
                  <a:cubicBezTo>
                    <a:pt x="4096" y="4"/>
                    <a:pt x="4001" y="0"/>
                    <a:pt x="390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5" name="Google Shape;1415;p43">
              <a:extLst>
                <a:ext uri="{FF2B5EF4-FFF2-40B4-BE49-F238E27FC236}">
                  <a16:creationId xmlns:a16="http://schemas.microsoft.com/office/drawing/2014/main" id="{D34E59A0-C94C-4357-9292-EB1B4C2811B5}"/>
                </a:ext>
              </a:extLst>
            </p:cNvPr>
            <p:cNvSpPr/>
            <p:nvPr/>
          </p:nvSpPr>
          <p:spPr>
            <a:xfrm>
              <a:off x="6008950" y="1952366"/>
              <a:ext cx="125550" cy="120350"/>
            </a:xfrm>
            <a:custGeom>
              <a:avLst/>
              <a:gdLst/>
              <a:ahLst/>
              <a:cxnLst/>
              <a:rect l="l" t="t" r="r" b="b"/>
              <a:pathLst>
                <a:path w="5022" h="4814" extrusionOk="0">
                  <a:moveTo>
                    <a:pt x="2508" y="1"/>
                  </a:moveTo>
                  <a:cubicBezTo>
                    <a:pt x="1260" y="1"/>
                    <a:pt x="221" y="948"/>
                    <a:pt x="113" y="2218"/>
                  </a:cubicBezTo>
                  <a:cubicBezTo>
                    <a:pt x="0" y="3539"/>
                    <a:pt x="982" y="4710"/>
                    <a:pt x="2322" y="4804"/>
                  </a:cubicBezTo>
                  <a:cubicBezTo>
                    <a:pt x="2392" y="4810"/>
                    <a:pt x="2461" y="4813"/>
                    <a:pt x="2529" y="4813"/>
                  </a:cubicBezTo>
                  <a:cubicBezTo>
                    <a:pt x="3764" y="4813"/>
                    <a:pt x="4819" y="3865"/>
                    <a:pt x="4908" y="2596"/>
                  </a:cubicBezTo>
                  <a:cubicBezTo>
                    <a:pt x="5021" y="1274"/>
                    <a:pt x="4040" y="104"/>
                    <a:pt x="2718" y="9"/>
                  </a:cubicBezTo>
                  <a:cubicBezTo>
                    <a:pt x="2648" y="3"/>
                    <a:pt x="2578" y="1"/>
                    <a:pt x="2508" y="1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6" name="Google Shape;1416;p43">
              <a:extLst>
                <a:ext uri="{FF2B5EF4-FFF2-40B4-BE49-F238E27FC236}">
                  <a16:creationId xmlns:a16="http://schemas.microsoft.com/office/drawing/2014/main" id="{200308EA-FF13-4B96-BCD9-602119792944}"/>
                </a:ext>
              </a:extLst>
            </p:cNvPr>
            <p:cNvSpPr/>
            <p:nvPr/>
          </p:nvSpPr>
          <p:spPr>
            <a:xfrm>
              <a:off x="5832925" y="2043416"/>
              <a:ext cx="152925" cy="147300"/>
            </a:xfrm>
            <a:custGeom>
              <a:avLst/>
              <a:gdLst/>
              <a:ahLst/>
              <a:cxnLst/>
              <a:rect l="l" t="t" r="r" b="b"/>
              <a:pathLst>
                <a:path w="6117" h="5892" extrusionOk="0">
                  <a:moveTo>
                    <a:pt x="3061" y="1"/>
                  </a:moveTo>
                  <a:cubicBezTo>
                    <a:pt x="1541" y="1"/>
                    <a:pt x="258" y="1168"/>
                    <a:pt x="132" y="2710"/>
                  </a:cubicBezTo>
                  <a:cubicBezTo>
                    <a:pt x="0" y="4315"/>
                    <a:pt x="1189" y="5749"/>
                    <a:pt x="2813" y="5881"/>
                  </a:cubicBezTo>
                  <a:cubicBezTo>
                    <a:pt x="2894" y="5888"/>
                    <a:pt x="2975" y="5891"/>
                    <a:pt x="3055" y="5891"/>
                  </a:cubicBezTo>
                  <a:cubicBezTo>
                    <a:pt x="4575" y="5891"/>
                    <a:pt x="5859" y="4724"/>
                    <a:pt x="5984" y="3182"/>
                  </a:cubicBezTo>
                  <a:cubicBezTo>
                    <a:pt x="6116" y="1559"/>
                    <a:pt x="4908" y="143"/>
                    <a:pt x="3304" y="11"/>
                  </a:cubicBezTo>
                  <a:cubicBezTo>
                    <a:pt x="3222" y="4"/>
                    <a:pt x="3141" y="1"/>
                    <a:pt x="306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7" name="Google Shape;1417;p43">
              <a:extLst>
                <a:ext uri="{FF2B5EF4-FFF2-40B4-BE49-F238E27FC236}">
                  <a16:creationId xmlns:a16="http://schemas.microsoft.com/office/drawing/2014/main" id="{81E363BB-9A74-4615-81A5-FF5115756E6F}"/>
                </a:ext>
              </a:extLst>
            </p:cNvPr>
            <p:cNvSpPr/>
            <p:nvPr/>
          </p:nvSpPr>
          <p:spPr>
            <a:xfrm>
              <a:off x="5843775" y="2049166"/>
              <a:ext cx="115175" cy="110375"/>
            </a:xfrm>
            <a:custGeom>
              <a:avLst/>
              <a:gdLst/>
              <a:ahLst/>
              <a:cxnLst/>
              <a:rect l="l" t="t" r="r" b="b"/>
              <a:pathLst>
                <a:path w="4607" h="4415" extrusionOk="0">
                  <a:moveTo>
                    <a:pt x="2301" y="0"/>
                  </a:moveTo>
                  <a:cubicBezTo>
                    <a:pt x="1166" y="0"/>
                    <a:pt x="203" y="877"/>
                    <a:pt x="95" y="2027"/>
                  </a:cubicBezTo>
                  <a:cubicBezTo>
                    <a:pt x="0" y="3254"/>
                    <a:pt x="906" y="4311"/>
                    <a:pt x="2115" y="4405"/>
                  </a:cubicBezTo>
                  <a:cubicBezTo>
                    <a:pt x="2184" y="4412"/>
                    <a:pt x="2253" y="4415"/>
                    <a:pt x="2321" y="4415"/>
                  </a:cubicBezTo>
                  <a:cubicBezTo>
                    <a:pt x="3458" y="4415"/>
                    <a:pt x="4404" y="3543"/>
                    <a:pt x="4493" y="2386"/>
                  </a:cubicBezTo>
                  <a:cubicBezTo>
                    <a:pt x="4606" y="1178"/>
                    <a:pt x="3700" y="120"/>
                    <a:pt x="2473" y="7"/>
                  </a:cubicBezTo>
                  <a:cubicBezTo>
                    <a:pt x="2415" y="3"/>
                    <a:pt x="2358" y="0"/>
                    <a:pt x="2301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8" name="Google Shape;1418;p43">
              <a:extLst>
                <a:ext uri="{FF2B5EF4-FFF2-40B4-BE49-F238E27FC236}">
                  <a16:creationId xmlns:a16="http://schemas.microsoft.com/office/drawing/2014/main" id="{243C3AEF-87FB-4364-8650-86D3FC205C12}"/>
                </a:ext>
              </a:extLst>
            </p:cNvPr>
            <p:cNvSpPr/>
            <p:nvPr/>
          </p:nvSpPr>
          <p:spPr>
            <a:xfrm>
              <a:off x="7429400" y="1839491"/>
              <a:ext cx="572725" cy="372750"/>
            </a:xfrm>
            <a:custGeom>
              <a:avLst/>
              <a:gdLst/>
              <a:ahLst/>
              <a:cxnLst/>
              <a:rect l="l" t="t" r="r" b="b"/>
              <a:pathLst>
                <a:path w="22909" h="14910" extrusionOk="0">
                  <a:moveTo>
                    <a:pt x="3764" y="0"/>
                  </a:moveTo>
                  <a:cubicBezTo>
                    <a:pt x="3696" y="0"/>
                    <a:pt x="3643" y="11"/>
                    <a:pt x="3606" y="32"/>
                  </a:cubicBezTo>
                  <a:cubicBezTo>
                    <a:pt x="2323" y="730"/>
                    <a:pt x="1" y="8904"/>
                    <a:pt x="1643" y="9640"/>
                  </a:cubicBezTo>
                  <a:cubicBezTo>
                    <a:pt x="3707" y="10585"/>
                    <a:pt x="15567" y="14910"/>
                    <a:pt x="19905" y="14910"/>
                  </a:cubicBezTo>
                  <a:cubicBezTo>
                    <a:pt x="20765" y="14910"/>
                    <a:pt x="21329" y="14740"/>
                    <a:pt x="21464" y="14340"/>
                  </a:cubicBezTo>
                  <a:cubicBezTo>
                    <a:pt x="22908" y="9988"/>
                    <a:pt x="5890" y="0"/>
                    <a:pt x="376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9" name="Google Shape;1419;p43">
              <a:extLst>
                <a:ext uri="{FF2B5EF4-FFF2-40B4-BE49-F238E27FC236}">
                  <a16:creationId xmlns:a16="http://schemas.microsoft.com/office/drawing/2014/main" id="{861C3056-D832-4FF6-B991-FE6ECD3CBB72}"/>
                </a:ext>
              </a:extLst>
            </p:cNvPr>
            <p:cNvSpPr/>
            <p:nvPr/>
          </p:nvSpPr>
          <p:spPr>
            <a:xfrm>
              <a:off x="7515300" y="1916466"/>
              <a:ext cx="193975" cy="186075"/>
            </a:xfrm>
            <a:custGeom>
              <a:avLst/>
              <a:gdLst/>
              <a:ahLst/>
              <a:cxnLst/>
              <a:rect l="l" t="t" r="r" b="b"/>
              <a:pathLst>
                <a:path w="7759" h="7443" extrusionOk="0">
                  <a:moveTo>
                    <a:pt x="3891" y="0"/>
                  </a:moveTo>
                  <a:cubicBezTo>
                    <a:pt x="1971" y="0"/>
                    <a:pt x="332" y="1465"/>
                    <a:pt x="170" y="3427"/>
                  </a:cubicBezTo>
                  <a:cubicBezTo>
                    <a:pt x="0" y="5466"/>
                    <a:pt x="1529" y="7278"/>
                    <a:pt x="3568" y="7429"/>
                  </a:cubicBezTo>
                  <a:cubicBezTo>
                    <a:pt x="3674" y="7438"/>
                    <a:pt x="3779" y="7442"/>
                    <a:pt x="3883" y="7442"/>
                  </a:cubicBezTo>
                  <a:cubicBezTo>
                    <a:pt x="5806" y="7442"/>
                    <a:pt x="7428" y="5983"/>
                    <a:pt x="7589" y="4032"/>
                  </a:cubicBezTo>
                  <a:cubicBezTo>
                    <a:pt x="7759" y="1993"/>
                    <a:pt x="6230" y="181"/>
                    <a:pt x="4172" y="11"/>
                  </a:cubicBezTo>
                  <a:cubicBezTo>
                    <a:pt x="4078" y="4"/>
                    <a:pt x="3984" y="0"/>
                    <a:pt x="389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0" name="Google Shape;1420;p43">
              <a:extLst>
                <a:ext uri="{FF2B5EF4-FFF2-40B4-BE49-F238E27FC236}">
                  <a16:creationId xmlns:a16="http://schemas.microsoft.com/office/drawing/2014/main" id="{82BDE568-D989-483E-A4CF-3A0E5F1E74DB}"/>
                </a:ext>
              </a:extLst>
            </p:cNvPr>
            <p:cNvSpPr/>
            <p:nvPr/>
          </p:nvSpPr>
          <p:spPr>
            <a:xfrm>
              <a:off x="7537000" y="1916516"/>
              <a:ext cx="130750" cy="125500"/>
            </a:xfrm>
            <a:custGeom>
              <a:avLst/>
              <a:gdLst/>
              <a:ahLst/>
              <a:cxnLst/>
              <a:rect l="l" t="t" r="r" b="b"/>
              <a:pathLst>
                <a:path w="5230" h="5020" extrusionOk="0">
                  <a:moveTo>
                    <a:pt x="2605" y="0"/>
                  </a:moveTo>
                  <a:cubicBezTo>
                    <a:pt x="1315" y="0"/>
                    <a:pt x="221" y="986"/>
                    <a:pt x="114" y="2312"/>
                  </a:cubicBezTo>
                  <a:cubicBezTo>
                    <a:pt x="1" y="3690"/>
                    <a:pt x="1020" y="4898"/>
                    <a:pt x="2398" y="5011"/>
                  </a:cubicBezTo>
                  <a:cubicBezTo>
                    <a:pt x="2468" y="5017"/>
                    <a:pt x="2537" y="5020"/>
                    <a:pt x="2606" y="5020"/>
                  </a:cubicBezTo>
                  <a:cubicBezTo>
                    <a:pt x="3913" y="5020"/>
                    <a:pt x="5009" y="4017"/>
                    <a:pt x="5116" y="2708"/>
                  </a:cubicBezTo>
                  <a:cubicBezTo>
                    <a:pt x="5230" y="1330"/>
                    <a:pt x="4191" y="122"/>
                    <a:pt x="2813" y="9"/>
                  </a:cubicBezTo>
                  <a:cubicBezTo>
                    <a:pt x="2743" y="3"/>
                    <a:pt x="2674" y="0"/>
                    <a:pt x="2605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1" name="Google Shape;1421;p43">
              <a:extLst>
                <a:ext uri="{FF2B5EF4-FFF2-40B4-BE49-F238E27FC236}">
                  <a16:creationId xmlns:a16="http://schemas.microsoft.com/office/drawing/2014/main" id="{A82FBB03-0941-44C5-A501-5CFE1EAFAFFE}"/>
                </a:ext>
              </a:extLst>
            </p:cNvPr>
            <p:cNvSpPr/>
            <p:nvPr/>
          </p:nvSpPr>
          <p:spPr>
            <a:xfrm>
              <a:off x="7717275" y="2024541"/>
              <a:ext cx="152925" cy="147300"/>
            </a:xfrm>
            <a:custGeom>
              <a:avLst/>
              <a:gdLst/>
              <a:ahLst/>
              <a:cxnLst/>
              <a:rect l="l" t="t" r="r" b="b"/>
              <a:pathLst>
                <a:path w="6117" h="5892" extrusionOk="0">
                  <a:moveTo>
                    <a:pt x="3061" y="1"/>
                  </a:moveTo>
                  <a:cubicBezTo>
                    <a:pt x="1542" y="1"/>
                    <a:pt x="258" y="1168"/>
                    <a:pt x="133" y="2710"/>
                  </a:cubicBezTo>
                  <a:cubicBezTo>
                    <a:pt x="1" y="4333"/>
                    <a:pt x="1209" y="5749"/>
                    <a:pt x="2813" y="5881"/>
                  </a:cubicBezTo>
                  <a:cubicBezTo>
                    <a:pt x="2895" y="5888"/>
                    <a:pt x="2976" y="5891"/>
                    <a:pt x="3056" y="5891"/>
                  </a:cubicBezTo>
                  <a:cubicBezTo>
                    <a:pt x="4575" y="5891"/>
                    <a:pt x="5859" y="4724"/>
                    <a:pt x="5984" y="3182"/>
                  </a:cubicBezTo>
                  <a:cubicBezTo>
                    <a:pt x="6117" y="1577"/>
                    <a:pt x="4927" y="162"/>
                    <a:pt x="3304" y="11"/>
                  </a:cubicBezTo>
                  <a:cubicBezTo>
                    <a:pt x="3223" y="4"/>
                    <a:pt x="3142" y="1"/>
                    <a:pt x="306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2" name="Google Shape;1422;p43">
              <a:extLst>
                <a:ext uri="{FF2B5EF4-FFF2-40B4-BE49-F238E27FC236}">
                  <a16:creationId xmlns:a16="http://schemas.microsoft.com/office/drawing/2014/main" id="{BD8C5F0E-8104-4F44-864E-913586CE3F05}"/>
                </a:ext>
              </a:extLst>
            </p:cNvPr>
            <p:cNvSpPr/>
            <p:nvPr/>
          </p:nvSpPr>
          <p:spPr>
            <a:xfrm>
              <a:off x="7733800" y="2026091"/>
              <a:ext cx="97225" cy="93700"/>
            </a:xfrm>
            <a:custGeom>
              <a:avLst/>
              <a:gdLst/>
              <a:ahLst/>
              <a:cxnLst/>
              <a:rect l="l" t="t" r="r" b="b"/>
              <a:pathLst>
                <a:path w="3889" h="3748" extrusionOk="0">
                  <a:moveTo>
                    <a:pt x="1955" y="0"/>
                  </a:moveTo>
                  <a:cubicBezTo>
                    <a:pt x="994" y="0"/>
                    <a:pt x="166" y="733"/>
                    <a:pt x="76" y="1723"/>
                  </a:cubicBezTo>
                  <a:cubicBezTo>
                    <a:pt x="0" y="2742"/>
                    <a:pt x="755" y="3648"/>
                    <a:pt x="1794" y="3743"/>
                  </a:cubicBezTo>
                  <a:cubicBezTo>
                    <a:pt x="1840" y="3746"/>
                    <a:pt x="1885" y="3748"/>
                    <a:pt x="1931" y="3748"/>
                  </a:cubicBezTo>
                  <a:cubicBezTo>
                    <a:pt x="2893" y="3748"/>
                    <a:pt x="3723" y="2998"/>
                    <a:pt x="3813" y="2025"/>
                  </a:cubicBezTo>
                  <a:cubicBezTo>
                    <a:pt x="3889" y="987"/>
                    <a:pt x="3115" y="100"/>
                    <a:pt x="2096" y="5"/>
                  </a:cubicBezTo>
                  <a:cubicBezTo>
                    <a:pt x="2049" y="2"/>
                    <a:pt x="2002" y="0"/>
                    <a:pt x="1955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3" name="Google Shape;1423;p43">
              <a:extLst>
                <a:ext uri="{FF2B5EF4-FFF2-40B4-BE49-F238E27FC236}">
                  <a16:creationId xmlns:a16="http://schemas.microsoft.com/office/drawing/2014/main" id="{527C42BA-3D8F-44C9-8019-F09291799BC2}"/>
                </a:ext>
              </a:extLst>
            </p:cNvPr>
            <p:cNvSpPr/>
            <p:nvPr/>
          </p:nvSpPr>
          <p:spPr>
            <a:xfrm>
              <a:off x="5841875" y="2695666"/>
              <a:ext cx="2093125" cy="693575"/>
            </a:xfrm>
            <a:custGeom>
              <a:avLst/>
              <a:gdLst/>
              <a:ahLst/>
              <a:cxnLst/>
              <a:rect l="l" t="t" r="r" b="b"/>
              <a:pathLst>
                <a:path w="83725" h="27743" extrusionOk="0">
                  <a:moveTo>
                    <a:pt x="40499" y="0"/>
                  </a:moveTo>
                  <a:cubicBezTo>
                    <a:pt x="39646" y="0"/>
                    <a:pt x="38775" y="9"/>
                    <a:pt x="37886" y="27"/>
                  </a:cubicBezTo>
                  <a:cubicBezTo>
                    <a:pt x="5947" y="669"/>
                    <a:pt x="1" y="23887"/>
                    <a:pt x="1" y="23887"/>
                  </a:cubicBezTo>
                  <a:cubicBezTo>
                    <a:pt x="1" y="23887"/>
                    <a:pt x="33064" y="27742"/>
                    <a:pt x="57253" y="27742"/>
                  </a:cubicBezTo>
                  <a:cubicBezTo>
                    <a:pt x="72178" y="27742"/>
                    <a:pt x="83724" y="26274"/>
                    <a:pt x="82039" y="21528"/>
                  </a:cubicBezTo>
                  <a:cubicBezTo>
                    <a:pt x="77753" y="9458"/>
                    <a:pt x="68349" y="0"/>
                    <a:pt x="40499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4" name="Google Shape;1424;p43">
              <a:extLst>
                <a:ext uri="{FF2B5EF4-FFF2-40B4-BE49-F238E27FC236}">
                  <a16:creationId xmlns:a16="http://schemas.microsoft.com/office/drawing/2014/main" id="{ECC45CC6-0991-4CC0-851B-72898B20DBA0}"/>
                </a:ext>
              </a:extLst>
            </p:cNvPr>
            <p:cNvSpPr/>
            <p:nvPr/>
          </p:nvSpPr>
          <p:spPr>
            <a:xfrm>
              <a:off x="5587525" y="2671416"/>
              <a:ext cx="2657850" cy="1168175"/>
            </a:xfrm>
            <a:custGeom>
              <a:avLst/>
              <a:gdLst/>
              <a:ahLst/>
              <a:cxnLst/>
              <a:rect l="l" t="t" r="r" b="b"/>
              <a:pathLst>
                <a:path w="106314" h="46727" extrusionOk="0">
                  <a:moveTo>
                    <a:pt x="53889" y="1"/>
                  </a:moveTo>
                  <a:cubicBezTo>
                    <a:pt x="44744" y="1"/>
                    <a:pt x="35712" y="1602"/>
                    <a:pt x="30071" y="3489"/>
                  </a:cubicBezTo>
                  <a:cubicBezTo>
                    <a:pt x="19557" y="7000"/>
                    <a:pt x="19802" y="22063"/>
                    <a:pt x="19802" y="22063"/>
                  </a:cubicBezTo>
                  <a:cubicBezTo>
                    <a:pt x="19638" y="22036"/>
                    <a:pt x="19164" y="22011"/>
                    <a:pt x="18473" y="22011"/>
                  </a:cubicBezTo>
                  <a:cubicBezTo>
                    <a:pt x="14961" y="22011"/>
                    <a:pt x="5837" y="22653"/>
                    <a:pt x="3172" y="26802"/>
                  </a:cubicBezTo>
                  <a:cubicBezTo>
                    <a:pt x="0" y="31766"/>
                    <a:pt x="4965" y="46056"/>
                    <a:pt x="4965" y="46056"/>
                  </a:cubicBezTo>
                  <a:cubicBezTo>
                    <a:pt x="4965" y="46056"/>
                    <a:pt x="34049" y="46727"/>
                    <a:pt x="60539" y="46727"/>
                  </a:cubicBezTo>
                  <a:cubicBezTo>
                    <a:pt x="82315" y="46727"/>
                    <a:pt x="102337" y="46273"/>
                    <a:pt x="103010" y="44621"/>
                  </a:cubicBezTo>
                  <a:cubicBezTo>
                    <a:pt x="104501" y="40959"/>
                    <a:pt x="106314" y="28312"/>
                    <a:pt x="101972" y="23139"/>
                  </a:cubicBezTo>
                  <a:cubicBezTo>
                    <a:pt x="99348" y="20016"/>
                    <a:pt x="92801" y="19394"/>
                    <a:pt x="88002" y="19394"/>
                  </a:cubicBezTo>
                  <a:cubicBezTo>
                    <a:pt x="84826" y="19394"/>
                    <a:pt x="82416" y="19666"/>
                    <a:pt x="82416" y="19666"/>
                  </a:cubicBezTo>
                  <a:cubicBezTo>
                    <a:pt x="82416" y="19666"/>
                    <a:pt x="81849" y="7661"/>
                    <a:pt x="75450" y="4282"/>
                  </a:cubicBezTo>
                  <a:cubicBezTo>
                    <a:pt x="69525" y="1159"/>
                    <a:pt x="61666" y="1"/>
                    <a:pt x="53889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5" name="Google Shape;1425;p43">
              <a:extLst>
                <a:ext uri="{FF2B5EF4-FFF2-40B4-BE49-F238E27FC236}">
                  <a16:creationId xmlns:a16="http://schemas.microsoft.com/office/drawing/2014/main" id="{C35E7C8F-4484-492D-AD85-31D1400EACB6}"/>
                </a:ext>
              </a:extLst>
            </p:cNvPr>
            <p:cNvSpPr/>
            <p:nvPr/>
          </p:nvSpPr>
          <p:spPr>
            <a:xfrm>
              <a:off x="6146750" y="2656216"/>
              <a:ext cx="1458225" cy="296400"/>
            </a:xfrm>
            <a:custGeom>
              <a:avLst/>
              <a:gdLst/>
              <a:ahLst/>
              <a:cxnLst/>
              <a:rect l="l" t="t" r="r" b="b"/>
              <a:pathLst>
                <a:path w="58329" h="11856" extrusionOk="0">
                  <a:moveTo>
                    <a:pt x="32525" y="1"/>
                  </a:moveTo>
                  <a:cubicBezTo>
                    <a:pt x="31486" y="19"/>
                    <a:pt x="30448" y="38"/>
                    <a:pt x="29410" y="95"/>
                  </a:cubicBezTo>
                  <a:cubicBezTo>
                    <a:pt x="28353" y="152"/>
                    <a:pt x="27315" y="227"/>
                    <a:pt x="26295" y="340"/>
                  </a:cubicBezTo>
                  <a:cubicBezTo>
                    <a:pt x="25257" y="435"/>
                    <a:pt x="24238" y="548"/>
                    <a:pt x="23218" y="680"/>
                  </a:cubicBezTo>
                  <a:cubicBezTo>
                    <a:pt x="21180" y="944"/>
                    <a:pt x="19198" y="1265"/>
                    <a:pt x="17272" y="1624"/>
                  </a:cubicBezTo>
                  <a:cubicBezTo>
                    <a:pt x="15347" y="1983"/>
                    <a:pt x="13516" y="2398"/>
                    <a:pt x="11779" y="2851"/>
                  </a:cubicBezTo>
                  <a:cubicBezTo>
                    <a:pt x="11345" y="2945"/>
                    <a:pt x="10911" y="3059"/>
                    <a:pt x="10496" y="3191"/>
                  </a:cubicBezTo>
                  <a:cubicBezTo>
                    <a:pt x="10080" y="3304"/>
                    <a:pt x="9665" y="3417"/>
                    <a:pt x="9269" y="3549"/>
                  </a:cubicBezTo>
                  <a:cubicBezTo>
                    <a:pt x="8872" y="3682"/>
                    <a:pt x="8476" y="3795"/>
                    <a:pt x="8079" y="3946"/>
                  </a:cubicBezTo>
                  <a:lnTo>
                    <a:pt x="7513" y="4153"/>
                  </a:lnTo>
                  <a:cubicBezTo>
                    <a:pt x="7324" y="4210"/>
                    <a:pt x="7154" y="4304"/>
                    <a:pt x="6966" y="4380"/>
                  </a:cubicBezTo>
                  <a:cubicBezTo>
                    <a:pt x="5644" y="4965"/>
                    <a:pt x="4455" y="5777"/>
                    <a:pt x="3417" y="6777"/>
                  </a:cubicBezTo>
                  <a:cubicBezTo>
                    <a:pt x="2643" y="7551"/>
                    <a:pt x="1926" y="8401"/>
                    <a:pt x="1340" y="9326"/>
                  </a:cubicBezTo>
                  <a:cubicBezTo>
                    <a:pt x="944" y="9911"/>
                    <a:pt x="604" y="10534"/>
                    <a:pt x="302" y="11176"/>
                  </a:cubicBezTo>
                  <a:cubicBezTo>
                    <a:pt x="95" y="11610"/>
                    <a:pt x="0" y="11855"/>
                    <a:pt x="0" y="11855"/>
                  </a:cubicBezTo>
                  <a:cubicBezTo>
                    <a:pt x="0" y="11855"/>
                    <a:pt x="113" y="11610"/>
                    <a:pt x="321" y="11176"/>
                  </a:cubicBezTo>
                  <a:cubicBezTo>
                    <a:pt x="642" y="10553"/>
                    <a:pt x="1020" y="9967"/>
                    <a:pt x="1435" y="9401"/>
                  </a:cubicBezTo>
                  <a:cubicBezTo>
                    <a:pt x="2058" y="8514"/>
                    <a:pt x="2775" y="7702"/>
                    <a:pt x="3587" y="6966"/>
                  </a:cubicBezTo>
                  <a:cubicBezTo>
                    <a:pt x="4625" y="6022"/>
                    <a:pt x="5814" y="5267"/>
                    <a:pt x="7117" y="4739"/>
                  </a:cubicBezTo>
                  <a:cubicBezTo>
                    <a:pt x="7287" y="4663"/>
                    <a:pt x="7456" y="4588"/>
                    <a:pt x="7645" y="4531"/>
                  </a:cubicBezTo>
                  <a:lnTo>
                    <a:pt x="8212" y="4342"/>
                  </a:lnTo>
                  <a:cubicBezTo>
                    <a:pt x="8589" y="4229"/>
                    <a:pt x="9004" y="4097"/>
                    <a:pt x="9401" y="3984"/>
                  </a:cubicBezTo>
                  <a:cubicBezTo>
                    <a:pt x="9797" y="3870"/>
                    <a:pt x="10212" y="3757"/>
                    <a:pt x="10628" y="3644"/>
                  </a:cubicBezTo>
                  <a:cubicBezTo>
                    <a:pt x="11043" y="3531"/>
                    <a:pt x="11458" y="3436"/>
                    <a:pt x="11892" y="3323"/>
                  </a:cubicBezTo>
                  <a:cubicBezTo>
                    <a:pt x="13629" y="2926"/>
                    <a:pt x="15479" y="2549"/>
                    <a:pt x="17386" y="2209"/>
                  </a:cubicBezTo>
                  <a:cubicBezTo>
                    <a:pt x="19292" y="1869"/>
                    <a:pt x="21274" y="1586"/>
                    <a:pt x="23294" y="1341"/>
                  </a:cubicBezTo>
                  <a:cubicBezTo>
                    <a:pt x="24313" y="1209"/>
                    <a:pt x="25333" y="1095"/>
                    <a:pt x="26371" y="1020"/>
                  </a:cubicBezTo>
                  <a:cubicBezTo>
                    <a:pt x="27390" y="944"/>
                    <a:pt x="28428" y="869"/>
                    <a:pt x="29467" y="793"/>
                  </a:cubicBezTo>
                  <a:cubicBezTo>
                    <a:pt x="30486" y="737"/>
                    <a:pt x="31524" y="718"/>
                    <a:pt x="32544" y="680"/>
                  </a:cubicBezTo>
                  <a:lnTo>
                    <a:pt x="34091" y="680"/>
                  </a:lnTo>
                  <a:cubicBezTo>
                    <a:pt x="34601" y="680"/>
                    <a:pt x="35111" y="718"/>
                    <a:pt x="35620" y="737"/>
                  </a:cubicBezTo>
                  <a:cubicBezTo>
                    <a:pt x="37602" y="812"/>
                    <a:pt x="39584" y="1001"/>
                    <a:pt x="41548" y="1322"/>
                  </a:cubicBezTo>
                  <a:cubicBezTo>
                    <a:pt x="43379" y="1643"/>
                    <a:pt x="45191" y="2058"/>
                    <a:pt x="46965" y="2587"/>
                  </a:cubicBezTo>
                  <a:cubicBezTo>
                    <a:pt x="48570" y="3059"/>
                    <a:pt x="50137" y="3625"/>
                    <a:pt x="51666" y="4304"/>
                  </a:cubicBezTo>
                  <a:cubicBezTo>
                    <a:pt x="52364" y="4606"/>
                    <a:pt x="53044" y="4946"/>
                    <a:pt x="53648" y="5267"/>
                  </a:cubicBezTo>
                  <a:cubicBezTo>
                    <a:pt x="54233" y="5588"/>
                    <a:pt x="54742" y="6003"/>
                    <a:pt x="55177" y="6494"/>
                  </a:cubicBezTo>
                  <a:cubicBezTo>
                    <a:pt x="55384" y="6740"/>
                    <a:pt x="55573" y="6966"/>
                    <a:pt x="55762" y="7211"/>
                  </a:cubicBezTo>
                  <a:lnTo>
                    <a:pt x="56271" y="7891"/>
                  </a:lnTo>
                  <a:cubicBezTo>
                    <a:pt x="56555" y="8344"/>
                    <a:pt x="56838" y="8759"/>
                    <a:pt x="57064" y="9156"/>
                  </a:cubicBezTo>
                  <a:lnTo>
                    <a:pt x="57385" y="9703"/>
                  </a:lnTo>
                  <a:lnTo>
                    <a:pt x="57631" y="10213"/>
                  </a:lnTo>
                  <a:lnTo>
                    <a:pt x="57857" y="10647"/>
                  </a:lnTo>
                  <a:lnTo>
                    <a:pt x="58027" y="11025"/>
                  </a:lnTo>
                  <a:lnTo>
                    <a:pt x="58329" y="11704"/>
                  </a:lnTo>
                  <a:lnTo>
                    <a:pt x="58065" y="11006"/>
                  </a:lnTo>
                  <a:lnTo>
                    <a:pt x="57914" y="10609"/>
                  </a:lnTo>
                  <a:lnTo>
                    <a:pt x="57706" y="10175"/>
                  </a:lnTo>
                  <a:lnTo>
                    <a:pt x="57480" y="9647"/>
                  </a:lnTo>
                  <a:lnTo>
                    <a:pt x="57177" y="9080"/>
                  </a:lnTo>
                  <a:cubicBezTo>
                    <a:pt x="56989" y="8665"/>
                    <a:pt x="56706" y="8231"/>
                    <a:pt x="56441" y="7759"/>
                  </a:cubicBezTo>
                  <a:lnTo>
                    <a:pt x="55969" y="7060"/>
                  </a:lnTo>
                  <a:cubicBezTo>
                    <a:pt x="55781" y="6815"/>
                    <a:pt x="55592" y="6570"/>
                    <a:pt x="55403" y="6324"/>
                  </a:cubicBezTo>
                  <a:cubicBezTo>
                    <a:pt x="55290" y="6192"/>
                    <a:pt x="55177" y="6079"/>
                    <a:pt x="55063" y="5966"/>
                  </a:cubicBezTo>
                  <a:lnTo>
                    <a:pt x="54893" y="5777"/>
                  </a:lnTo>
                  <a:cubicBezTo>
                    <a:pt x="54837" y="5720"/>
                    <a:pt x="54761" y="5664"/>
                    <a:pt x="54705" y="5607"/>
                  </a:cubicBezTo>
                  <a:cubicBezTo>
                    <a:pt x="54422" y="5362"/>
                    <a:pt x="54138" y="5154"/>
                    <a:pt x="53836" y="4984"/>
                  </a:cubicBezTo>
                  <a:cubicBezTo>
                    <a:pt x="53213" y="4625"/>
                    <a:pt x="52553" y="4267"/>
                    <a:pt x="51835" y="3927"/>
                  </a:cubicBezTo>
                  <a:cubicBezTo>
                    <a:pt x="50306" y="3210"/>
                    <a:pt x="48740" y="2587"/>
                    <a:pt x="47116" y="2096"/>
                  </a:cubicBezTo>
                  <a:cubicBezTo>
                    <a:pt x="45323" y="1511"/>
                    <a:pt x="43492" y="1039"/>
                    <a:pt x="41623" y="699"/>
                  </a:cubicBezTo>
                  <a:cubicBezTo>
                    <a:pt x="39641" y="359"/>
                    <a:pt x="37640" y="133"/>
                    <a:pt x="35620" y="38"/>
                  </a:cubicBezTo>
                  <a:cubicBezTo>
                    <a:pt x="35111" y="19"/>
                    <a:pt x="34601" y="1"/>
                    <a:pt x="34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6" name="Google Shape;1426;p43">
              <a:extLst>
                <a:ext uri="{FF2B5EF4-FFF2-40B4-BE49-F238E27FC236}">
                  <a16:creationId xmlns:a16="http://schemas.microsoft.com/office/drawing/2014/main" id="{04125D8C-7F37-46FF-8898-6FBF4377BD69}"/>
                </a:ext>
              </a:extLst>
            </p:cNvPr>
            <p:cNvSpPr/>
            <p:nvPr/>
          </p:nvSpPr>
          <p:spPr>
            <a:xfrm>
              <a:off x="5672475" y="2775966"/>
              <a:ext cx="2530900" cy="1080825"/>
            </a:xfrm>
            <a:custGeom>
              <a:avLst/>
              <a:gdLst/>
              <a:ahLst/>
              <a:cxnLst/>
              <a:rect l="l" t="t" r="r" b="b"/>
              <a:pathLst>
                <a:path w="101236" h="43233" extrusionOk="0">
                  <a:moveTo>
                    <a:pt x="48250" y="0"/>
                  </a:moveTo>
                  <a:cubicBezTo>
                    <a:pt x="39342" y="0"/>
                    <a:pt x="30377" y="1342"/>
                    <a:pt x="27805" y="3818"/>
                  </a:cubicBezTo>
                  <a:cubicBezTo>
                    <a:pt x="22709" y="8726"/>
                    <a:pt x="22728" y="22280"/>
                    <a:pt x="22728" y="22280"/>
                  </a:cubicBezTo>
                  <a:cubicBezTo>
                    <a:pt x="22728" y="22280"/>
                    <a:pt x="19457" y="21924"/>
                    <a:pt x="15539" y="21924"/>
                  </a:cubicBezTo>
                  <a:cubicBezTo>
                    <a:pt x="10475" y="21924"/>
                    <a:pt x="4329" y="22518"/>
                    <a:pt x="2775" y="25243"/>
                  </a:cubicBezTo>
                  <a:cubicBezTo>
                    <a:pt x="0" y="30057"/>
                    <a:pt x="3983" y="40647"/>
                    <a:pt x="3983" y="40647"/>
                  </a:cubicBezTo>
                  <a:lnTo>
                    <a:pt x="97120" y="43233"/>
                  </a:lnTo>
                  <a:cubicBezTo>
                    <a:pt x="97120" y="43233"/>
                    <a:pt x="101236" y="31246"/>
                    <a:pt x="96724" y="24469"/>
                  </a:cubicBezTo>
                  <a:cubicBezTo>
                    <a:pt x="94632" y="21336"/>
                    <a:pt x="89581" y="20495"/>
                    <a:pt x="84764" y="20495"/>
                  </a:cubicBezTo>
                  <a:cubicBezTo>
                    <a:pt x="79195" y="20495"/>
                    <a:pt x="73940" y="21619"/>
                    <a:pt x="73940" y="21619"/>
                  </a:cubicBezTo>
                  <a:cubicBezTo>
                    <a:pt x="73940" y="21619"/>
                    <a:pt x="73317" y="9708"/>
                    <a:pt x="68220" y="4083"/>
                  </a:cubicBezTo>
                  <a:cubicBezTo>
                    <a:pt x="65695" y="1295"/>
                    <a:pt x="57000" y="0"/>
                    <a:pt x="48250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7" name="Google Shape;1427;p43">
              <a:extLst>
                <a:ext uri="{FF2B5EF4-FFF2-40B4-BE49-F238E27FC236}">
                  <a16:creationId xmlns:a16="http://schemas.microsoft.com/office/drawing/2014/main" id="{165871C8-4073-4A16-9CF2-5354173C1EC7}"/>
                </a:ext>
              </a:extLst>
            </p:cNvPr>
            <p:cNvSpPr/>
            <p:nvPr/>
          </p:nvSpPr>
          <p:spPr>
            <a:xfrm>
              <a:off x="6335025" y="2862916"/>
              <a:ext cx="1034475" cy="699975"/>
            </a:xfrm>
            <a:custGeom>
              <a:avLst/>
              <a:gdLst/>
              <a:ahLst/>
              <a:cxnLst/>
              <a:rect l="l" t="t" r="r" b="b"/>
              <a:pathLst>
                <a:path w="41379" h="27999" extrusionOk="0">
                  <a:moveTo>
                    <a:pt x="21369" y="0"/>
                  </a:moveTo>
                  <a:cubicBezTo>
                    <a:pt x="12222" y="0"/>
                    <a:pt x="2729" y="725"/>
                    <a:pt x="1908" y="1907"/>
                  </a:cubicBezTo>
                  <a:cubicBezTo>
                    <a:pt x="360" y="4116"/>
                    <a:pt x="1" y="24937"/>
                    <a:pt x="2115" y="26919"/>
                  </a:cubicBezTo>
                  <a:cubicBezTo>
                    <a:pt x="2938" y="27683"/>
                    <a:pt x="7534" y="27998"/>
                    <a:pt x="13267" y="27998"/>
                  </a:cubicBezTo>
                  <a:cubicBezTo>
                    <a:pt x="24245" y="27998"/>
                    <a:pt x="39389" y="26842"/>
                    <a:pt x="40170" y="25465"/>
                  </a:cubicBezTo>
                  <a:cubicBezTo>
                    <a:pt x="41360" y="23351"/>
                    <a:pt x="41379" y="4682"/>
                    <a:pt x="38585" y="1888"/>
                  </a:cubicBezTo>
                  <a:cubicBezTo>
                    <a:pt x="37282" y="568"/>
                    <a:pt x="29461" y="0"/>
                    <a:pt x="21369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8" name="Google Shape;1428;p43">
              <a:extLst>
                <a:ext uri="{FF2B5EF4-FFF2-40B4-BE49-F238E27FC236}">
                  <a16:creationId xmlns:a16="http://schemas.microsoft.com/office/drawing/2014/main" id="{E7283258-968B-4B29-A680-4FDE931FF790}"/>
                </a:ext>
              </a:extLst>
            </p:cNvPr>
            <p:cNvSpPr/>
            <p:nvPr/>
          </p:nvSpPr>
          <p:spPr>
            <a:xfrm>
              <a:off x="6370900" y="2887516"/>
              <a:ext cx="963200" cy="651375"/>
            </a:xfrm>
            <a:custGeom>
              <a:avLst/>
              <a:gdLst/>
              <a:ahLst/>
              <a:cxnLst/>
              <a:rect l="l" t="t" r="r" b="b"/>
              <a:pathLst>
                <a:path w="38528" h="26055" extrusionOk="0">
                  <a:moveTo>
                    <a:pt x="19973" y="0"/>
                  </a:moveTo>
                  <a:cubicBezTo>
                    <a:pt x="11437" y="0"/>
                    <a:pt x="2557" y="678"/>
                    <a:pt x="1794" y="1773"/>
                  </a:cubicBezTo>
                  <a:cubicBezTo>
                    <a:pt x="359" y="3830"/>
                    <a:pt x="1" y="23216"/>
                    <a:pt x="1983" y="25047"/>
                  </a:cubicBezTo>
                  <a:cubicBezTo>
                    <a:pt x="2747" y="25760"/>
                    <a:pt x="7033" y="26055"/>
                    <a:pt x="12376" y="26055"/>
                  </a:cubicBezTo>
                  <a:cubicBezTo>
                    <a:pt x="22594" y="26055"/>
                    <a:pt x="36683" y="24978"/>
                    <a:pt x="37414" y="23688"/>
                  </a:cubicBezTo>
                  <a:cubicBezTo>
                    <a:pt x="38509" y="21725"/>
                    <a:pt x="38528" y="4378"/>
                    <a:pt x="35942" y="1754"/>
                  </a:cubicBezTo>
                  <a:cubicBezTo>
                    <a:pt x="34731" y="525"/>
                    <a:pt x="27485" y="0"/>
                    <a:pt x="19973" y="0"/>
                  </a:cubicBezTo>
                  <a:close/>
                </a:path>
              </a:pathLst>
            </a:custGeom>
            <a:solidFill>
              <a:srgbClr val="2627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9" name="Google Shape;1429;p43">
              <a:extLst>
                <a:ext uri="{FF2B5EF4-FFF2-40B4-BE49-F238E27FC236}">
                  <a16:creationId xmlns:a16="http://schemas.microsoft.com/office/drawing/2014/main" id="{3D948444-361D-4421-A85B-F07B2457CB68}"/>
                </a:ext>
              </a:extLst>
            </p:cNvPr>
            <p:cNvSpPr/>
            <p:nvPr/>
          </p:nvSpPr>
          <p:spPr>
            <a:xfrm>
              <a:off x="6438850" y="2933666"/>
              <a:ext cx="828725" cy="560575"/>
            </a:xfrm>
            <a:custGeom>
              <a:avLst/>
              <a:gdLst/>
              <a:ahLst/>
              <a:cxnLst/>
              <a:rect l="l" t="t" r="r" b="b"/>
              <a:pathLst>
                <a:path w="33149" h="22423" extrusionOk="0">
                  <a:moveTo>
                    <a:pt x="17208" y="0"/>
                  </a:moveTo>
                  <a:cubicBezTo>
                    <a:pt x="9853" y="0"/>
                    <a:pt x="2193" y="587"/>
                    <a:pt x="1530" y="1531"/>
                  </a:cubicBezTo>
                  <a:cubicBezTo>
                    <a:pt x="303" y="3305"/>
                    <a:pt x="1" y="19974"/>
                    <a:pt x="1700" y="21559"/>
                  </a:cubicBezTo>
                  <a:cubicBezTo>
                    <a:pt x="2350" y="22171"/>
                    <a:pt x="5993" y="22422"/>
                    <a:pt x="10550" y="22422"/>
                  </a:cubicBezTo>
                  <a:cubicBezTo>
                    <a:pt x="19354" y="22422"/>
                    <a:pt x="31570" y="21483"/>
                    <a:pt x="32204" y="20389"/>
                  </a:cubicBezTo>
                  <a:cubicBezTo>
                    <a:pt x="33148" y="18709"/>
                    <a:pt x="33148" y="3759"/>
                    <a:pt x="30940" y="1512"/>
                  </a:cubicBezTo>
                  <a:cubicBezTo>
                    <a:pt x="29898" y="453"/>
                    <a:pt x="23670" y="0"/>
                    <a:pt x="17208" y="0"/>
                  </a:cubicBezTo>
                  <a:close/>
                </a:path>
              </a:pathLst>
            </a:custGeom>
            <a:solidFill>
              <a:srgbClr val="484A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0" name="Google Shape;1430;p43">
              <a:extLst>
                <a:ext uri="{FF2B5EF4-FFF2-40B4-BE49-F238E27FC236}">
                  <a16:creationId xmlns:a16="http://schemas.microsoft.com/office/drawing/2014/main" id="{CF50E293-4276-4082-A853-497D6DC38DBB}"/>
                </a:ext>
              </a:extLst>
            </p:cNvPr>
            <p:cNvSpPr/>
            <p:nvPr/>
          </p:nvSpPr>
          <p:spPr>
            <a:xfrm>
              <a:off x="6325125" y="2970991"/>
              <a:ext cx="1030225" cy="16525"/>
            </a:xfrm>
            <a:custGeom>
              <a:avLst/>
              <a:gdLst/>
              <a:ahLst/>
              <a:cxnLst/>
              <a:rect l="l" t="t" r="r" b="b"/>
              <a:pathLst>
                <a:path w="41209" h="661" fill="none" extrusionOk="0">
                  <a:moveTo>
                    <a:pt x="1" y="661"/>
                  </a:moveTo>
                  <a:lnTo>
                    <a:pt x="41208" y="0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1" name="Google Shape;1431;p43">
              <a:extLst>
                <a:ext uri="{FF2B5EF4-FFF2-40B4-BE49-F238E27FC236}">
                  <a16:creationId xmlns:a16="http://schemas.microsoft.com/office/drawing/2014/main" id="{3358FF8B-BCE0-48CB-A251-DD757ACEB9E3}"/>
                </a:ext>
              </a:extLst>
            </p:cNvPr>
            <p:cNvSpPr/>
            <p:nvPr/>
          </p:nvSpPr>
          <p:spPr>
            <a:xfrm>
              <a:off x="6319475" y="3038466"/>
              <a:ext cx="1030200" cy="16550"/>
            </a:xfrm>
            <a:custGeom>
              <a:avLst/>
              <a:gdLst/>
              <a:ahLst/>
              <a:cxnLst/>
              <a:rect l="l" t="t" r="r" b="b"/>
              <a:pathLst>
                <a:path w="41208" h="662" fill="none" extrusionOk="0">
                  <a:moveTo>
                    <a:pt x="0" y="661"/>
                  </a:moveTo>
                  <a:lnTo>
                    <a:pt x="41208" y="1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2" name="Google Shape;1432;p43">
              <a:extLst>
                <a:ext uri="{FF2B5EF4-FFF2-40B4-BE49-F238E27FC236}">
                  <a16:creationId xmlns:a16="http://schemas.microsoft.com/office/drawing/2014/main" id="{9FD64C49-D494-4658-9B92-7DF0D57BB872}"/>
                </a:ext>
              </a:extLst>
            </p:cNvPr>
            <p:cNvSpPr/>
            <p:nvPr/>
          </p:nvSpPr>
          <p:spPr>
            <a:xfrm>
              <a:off x="6314275" y="3105966"/>
              <a:ext cx="1029750" cy="16525"/>
            </a:xfrm>
            <a:custGeom>
              <a:avLst/>
              <a:gdLst/>
              <a:ahLst/>
              <a:cxnLst/>
              <a:rect l="l" t="t" r="r" b="b"/>
              <a:pathLst>
                <a:path w="41190" h="661" fill="none" extrusionOk="0">
                  <a:moveTo>
                    <a:pt x="0" y="661"/>
                  </a:moveTo>
                  <a:lnTo>
                    <a:pt x="41189" y="0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3" name="Google Shape;1433;p43">
              <a:extLst>
                <a:ext uri="{FF2B5EF4-FFF2-40B4-BE49-F238E27FC236}">
                  <a16:creationId xmlns:a16="http://schemas.microsoft.com/office/drawing/2014/main" id="{537D6B94-0A80-499A-990E-BEA81A86A2EB}"/>
                </a:ext>
              </a:extLst>
            </p:cNvPr>
            <p:cNvSpPr/>
            <p:nvPr/>
          </p:nvSpPr>
          <p:spPr>
            <a:xfrm>
              <a:off x="6308600" y="3173441"/>
              <a:ext cx="1029750" cy="16550"/>
            </a:xfrm>
            <a:custGeom>
              <a:avLst/>
              <a:gdLst/>
              <a:ahLst/>
              <a:cxnLst/>
              <a:rect l="l" t="t" r="r" b="b"/>
              <a:pathLst>
                <a:path w="41190" h="662" fill="none" extrusionOk="0">
                  <a:moveTo>
                    <a:pt x="1" y="661"/>
                  </a:moveTo>
                  <a:lnTo>
                    <a:pt x="41190" y="0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4" name="Google Shape;1434;p43">
              <a:extLst>
                <a:ext uri="{FF2B5EF4-FFF2-40B4-BE49-F238E27FC236}">
                  <a16:creationId xmlns:a16="http://schemas.microsoft.com/office/drawing/2014/main" id="{CBFD063D-58D6-4B1A-81AB-8E97FD114786}"/>
                </a:ext>
              </a:extLst>
            </p:cNvPr>
            <p:cNvSpPr/>
            <p:nvPr/>
          </p:nvSpPr>
          <p:spPr>
            <a:xfrm>
              <a:off x="6302950" y="3240916"/>
              <a:ext cx="1030225" cy="16550"/>
            </a:xfrm>
            <a:custGeom>
              <a:avLst/>
              <a:gdLst/>
              <a:ahLst/>
              <a:cxnLst/>
              <a:rect l="l" t="t" r="r" b="b"/>
              <a:pathLst>
                <a:path w="41209" h="662" fill="none" extrusionOk="0">
                  <a:moveTo>
                    <a:pt x="0" y="661"/>
                  </a:moveTo>
                  <a:lnTo>
                    <a:pt x="41208" y="1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5" name="Google Shape;1435;p43">
              <a:extLst>
                <a:ext uri="{FF2B5EF4-FFF2-40B4-BE49-F238E27FC236}">
                  <a16:creationId xmlns:a16="http://schemas.microsoft.com/office/drawing/2014/main" id="{17B21E1C-9ED6-4499-9B86-EBB4DF44CD82}"/>
                </a:ext>
              </a:extLst>
            </p:cNvPr>
            <p:cNvSpPr/>
            <p:nvPr/>
          </p:nvSpPr>
          <p:spPr>
            <a:xfrm>
              <a:off x="6297275" y="3308416"/>
              <a:ext cx="1030225" cy="16525"/>
            </a:xfrm>
            <a:custGeom>
              <a:avLst/>
              <a:gdLst/>
              <a:ahLst/>
              <a:cxnLst/>
              <a:rect l="l" t="t" r="r" b="b"/>
              <a:pathLst>
                <a:path w="41209" h="661" fill="none" extrusionOk="0">
                  <a:moveTo>
                    <a:pt x="1" y="661"/>
                  </a:moveTo>
                  <a:lnTo>
                    <a:pt x="41209" y="0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6" name="Google Shape;1436;p43">
              <a:extLst>
                <a:ext uri="{FF2B5EF4-FFF2-40B4-BE49-F238E27FC236}">
                  <a16:creationId xmlns:a16="http://schemas.microsoft.com/office/drawing/2014/main" id="{A15B5DAE-BDDF-4796-9481-FA9902A56BCF}"/>
                </a:ext>
              </a:extLst>
            </p:cNvPr>
            <p:cNvSpPr/>
            <p:nvPr/>
          </p:nvSpPr>
          <p:spPr>
            <a:xfrm>
              <a:off x="6324175" y="3375416"/>
              <a:ext cx="1029750" cy="16550"/>
            </a:xfrm>
            <a:custGeom>
              <a:avLst/>
              <a:gdLst/>
              <a:ahLst/>
              <a:cxnLst/>
              <a:rect l="l" t="t" r="r" b="b"/>
              <a:pathLst>
                <a:path w="41190" h="662" fill="none" extrusionOk="0">
                  <a:moveTo>
                    <a:pt x="1" y="661"/>
                  </a:moveTo>
                  <a:lnTo>
                    <a:pt x="41190" y="1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7" name="Google Shape;1437;p43">
              <a:extLst>
                <a:ext uri="{FF2B5EF4-FFF2-40B4-BE49-F238E27FC236}">
                  <a16:creationId xmlns:a16="http://schemas.microsoft.com/office/drawing/2014/main" id="{AB906219-C07D-4B42-BE97-9F5EE6D653CE}"/>
                </a:ext>
              </a:extLst>
            </p:cNvPr>
            <p:cNvSpPr/>
            <p:nvPr/>
          </p:nvSpPr>
          <p:spPr>
            <a:xfrm>
              <a:off x="6324175" y="3429216"/>
              <a:ext cx="1029750" cy="16550"/>
            </a:xfrm>
            <a:custGeom>
              <a:avLst/>
              <a:gdLst/>
              <a:ahLst/>
              <a:cxnLst/>
              <a:rect l="l" t="t" r="r" b="b"/>
              <a:pathLst>
                <a:path w="41190" h="662" fill="none" extrusionOk="0">
                  <a:moveTo>
                    <a:pt x="1" y="661"/>
                  </a:moveTo>
                  <a:lnTo>
                    <a:pt x="41190" y="1"/>
                  </a:lnTo>
                </a:path>
              </a:pathLst>
            </a:custGeom>
            <a:solidFill>
              <a:srgbClr val="E69E1A"/>
            </a:solidFill>
            <a:ln w="11800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8" name="Google Shape;1438;p43">
              <a:extLst>
                <a:ext uri="{FF2B5EF4-FFF2-40B4-BE49-F238E27FC236}">
                  <a16:creationId xmlns:a16="http://schemas.microsoft.com/office/drawing/2014/main" id="{06CAF29F-6B03-452B-962D-097E5242747C}"/>
                </a:ext>
              </a:extLst>
            </p:cNvPr>
            <p:cNvSpPr/>
            <p:nvPr/>
          </p:nvSpPr>
          <p:spPr>
            <a:xfrm>
              <a:off x="6539850" y="2853941"/>
              <a:ext cx="9925" cy="776800"/>
            </a:xfrm>
            <a:custGeom>
              <a:avLst/>
              <a:gdLst/>
              <a:ahLst/>
              <a:cxnLst/>
              <a:rect l="l" t="t" r="r" b="b"/>
              <a:pathLst>
                <a:path w="397" h="31072" fill="none" extrusionOk="0">
                  <a:moveTo>
                    <a:pt x="0" y="1"/>
                  </a:moveTo>
                  <a:lnTo>
                    <a:pt x="397" y="31072"/>
                  </a:lnTo>
                </a:path>
              </a:pathLst>
            </a:custGeom>
            <a:solidFill>
              <a:srgbClr val="E69E1A"/>
            </a:solidFill>
            <a:ln w="29725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9" name="Google Shape;1439;p43">
              <a:extLst>
                <a:ext uri="{FF2B5EF4-FFF2-40B4-BE49-F238E27FC236}">
                  <a16:creationId xmlns:a16="http://schemas.microsoft.com/office/drawing/2014/main" id="{9823BBC4-E4DC-4F3F-9353-A416802136E5}"/>
                </a:ext>
              </a:extLst>
            </p:cNvPr>
            <p:cNvSpPr/>
            <p:nvPr/>
          </p:nvSpPr>
          <p:spPr>
            <a:xfrm>
              <a:off x="6814500" y="2843566"/>
              <a:ext cx="9950" cy="776800"/>
            </a:xfrm>
            <a:custGeom>
              <a:avLst/>
              <a:gdLst/>
              <a:ahLst/>
              <a:cxnLst/>
              <a:rect l="l" t="t" r="r" b="b"/>
              <a:pathLst>
                <a:path w="398" h="31072" fill="none" extrusionOk="0">
                  <a:moveTo>
                    <a:pt x="1" y="1"/>
                  </a:moveTo>
                  <a:lnTo>
                    <a:pt x="397" y="31072"/>
                  </a:lnTo>
                </a:path>
              </a:pathLst>
            </a:custGeom>
            <a:solidFill>
              <a:srgbClr val="E69E1A"/>
            </a:solidFill>
            <a:ln w="29725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0" name="Google Shape;1440;p43">
              <a:extLst>
                <a:ext uri="{FF2B5EF4-FFF2-40B4-BE49-F238E27FC236}">
                  <a16:creationId xmlns:a16="http://schemas.microsoft.com/office/drawing/2014/main" id="{D85D1BA4-260D-4E1F-AF7A-48E7D971E5BF}"/>
                </a:ext>
              </a:extLst>
            </p:cNvPr>
            <p:cNvSpPr/>
            <p:nvPr/>
          </p:nvSpPr>
          <p:spPr>
            <a:xfrm>
              <a:off x="7090575" y="2820441"/>
              <a:ext cx="10400" cy="776800"/>
            </a:xfrm>
            <a:custGeom>
              <a:avLst/>
              <a:gdLst/>
              <a:ahLst/>
              <a:cxnLst/>
              <a:rect l="l" t="t" r="r" b="b"/>
              <a:pathLst>
                <a:path w="416" h="31072" fill="none" extrusionOk="0">
                  <a:moveTo>
                    <a:pt x="0" y="1"/>
                  </a:moveTo>
                  <a:lnTo>
                    <a:pt x="416" y="31072"/>
                  </a:lnTo>
                </a:path>
              </a:pathLst>
            </a:custGeom>
            <a:solidFill>
              <a:srgbClr val="E69E1A"/>
            </a:solidFill>
            <a:ln w="29725" cap="flat" cmpd="sng">
              <a:solidFill>
                <a:srgbClr val="E69E1A"/>
              </a:solidFill>
              <a:prstDash val="solid"/>
              <a:miter lim="188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1" name="Google Shape;1441;p43">
              <a:extLst>
                <a:ext uri="{FF2B5EF4-FFF2-40B4-BE49-F238E27FC236}">
                  <a16:creationId xmlns:a16="http://schemas.microsoft.com/office/drawing/2014/main" id="{C80EFA9F-5DF1-4F9D-973F-7AC91494B380}"/>
                </a:ext>
              </a:extLst>
            </p:cNvPr>
            <p:cNvSpPr/>
            <p:nvPr/>
          </p:nvSpPr>
          <p:spPr>
            <a:xfrm>
              <a:off x="6261425" y="3604116"/>
              <a:ext cx="1325150" cy="210675"/>
            </a:xfrm>
            <a:custGeom>
              <a:avLst/>
              <a:gdLst/>
              <a:ahLst/>
              <a:cxnLst/>
              <a:rect l="l" t="t" r="r" b="b"/>
              <a:pathLst>
                <a:path w="53006" h="8427" extrusionOk="0">
                  <a:moveTo>
                    <a:pt x="24250" y="0"/>
                  </a:moveTo>
                  <a:cubicBezTo>
                    <a:pt x="15034" y="0"/>
                    <a:pt x="6421" y="279"/>
                    <a:pt x="5625" y="744"/>
                  </a:cubicBezTo>
                  <a:cubicBezTo>
                    <a:pt x="3945" y="1726"/>
                    <a:pt x="0" y="6445"/>
                    <a:pt x="0" y="6445"/>
                  </a:cubicBezTo>
                  <a:lnTo>
                    <a:pt x="53006" y="8427"/>
                  </a:lnTo>
                  <a:cubicBezTo>
                    <a:pt x="51024" y="5576"/>
                    <a:pt x="47305" y="1159"/>
                    <a:pt x="47305" y="1159"/>
                  </a:cubicBezTo>
                  <a:cubicBezTo>
                    <a:pt x="45477" y="345"/>
                    <a:pt x="34491" y="0"/>
                    <a:pt x="24250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2" name="Google Shape;1442;p43">
              <a:extLst>
                <a:ext uri="{FF2B5EF4-FFF2-40B4-BE49-F238E27FC236}">
                  <a16:creationId xmlns:a16="http://schemas.microsoft.com/office/drawing/2014/main" id="{38841702-76CE-4F8A-B7A0-4EE3F0FFF45B}"/>
                </a:ext>
              </a:extLst>
            </p:cNvPr>
            <p:cNvSpPr/>
            <p:nvPr/>
          </p:nvSpPr>
          <p:spPr>
            <a:xfrm>
              <a:off x="5768275" y="3380966"/>
              <a:ext cx="343100" cy="329175"/>
            </a:xfrm>
            <a:custGeom>
              <a:avLst/>
              <a:gdLst/>
              <a:ahLst/>
              <a:cxnLst/>
              <a:rect l="l" t="t" r="r" b="b"/>
              <a:pathLst>
                <a:path w="13724" h="13167" extrusionOk="0">
                  <a:moveTo>
                    <a:pt x="6847" y="1"/>
                  </a:moveTo>
                  <a:cubicBezTo>
                    <a:pt x="3458" y="1"/>
                    <a:pt x="589" y="2607"/>
                    <a:pt x="302" y="6046"/>
                  </a:cubicBezTo>
                  <a:cubicBezTo>
                    <a:pt x="0" y="9670"/>
                    <a:pt x="2700" y="12841"/>
                    <a:pt x="6324" y="13143"/>
                  </a:cubicBezTo>
                  <a:cubicBezTo>
                    <a:pt x="6509" y="13159"/>
                    <a:pt x="6694" y="13166"/>
                    <a:pt x="6877" y="13166"/>
                  </a:cubicBezTo>
                  <a:cubicBezTo>
                    <a:pt x="10265" y="13166"/>
                    <a:pt x="13135" y="10560"/>
                    <a:pt x="13421" y="7122"/>
                  </a:cubicBezTo>
                  <a:cubicBezTo>
                    <a:pt x="13723" y="3497"/>
                    <a:pt x="11024" y="307"/>
                    <a:pt x="7400" y="24"/>
                  </a:cubicBezTo>
                  <a:cubicBezTo>
                    <a:pt x="7214" y="9"/>
                    <a:pt x="7030" y="1"/>
                    <a:pt x="684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3" name="Google Shape;1443;p43">
              <a:extLst>
                <a:ext uri="{FF2B5EF4-FFF2-40B4-BE49-F238E27FC236}">
                  <a16:creationId xmlns:a16="http://schemas.microsoft.com/office/drawing/2014/main" id="{FFE33DB4-250C-44E8-96B5-F4F9539CE46F}"/>
                </a:ext>
              </a:extLst>
            </p:cNvPr>
            <p:cNvSpPr/>
            <p:nvPr/>
          </p:nvSpPr>
          <p:spPr>
            <a:xfrm>
              <a:off x="5797050" y="3408466"/>
              <a:ext cx="285525" cy="274175"/>
            </a:xfrm>
            <a:custGeom>
              <a:avLst/>
              <a:gdLst/>
              <a:ahLst/>
              <a:cxnLst/>
              <a:rect l="l" t="t" r="r" b="b"/>
              <a:pathLst>
                <a:path w="11421" h="10967" extrusionOk="0">
                  <a:moveTo>
                    <a:pt x="5703" y="1"/>
                  </a:moveTo>
                  <a:cubicBezTo>
                    <a:pt x="2875" y="1"/>
                    <a:pt x="479" y="2171"/>
                    <a:pt x="246" y="5040"/>
                  </a:cubicBezTo>
                  <a:cubicBezTo>
                    <a:pt x="1" y="8060"/>
                    <a:pt x="2247" y="10703"/>
                    <a:pt x="5267" y="10948"/>
                  </a:cubicBezTo>
                  <a:cubicBezTo>
                    <a:pt x="5419" y="10961"/>
                    <a:pt x="5569" y="10967"/>
                    <a:pt x="5718" y="10967"/>
                  </a:cubicBezTo>
                  <a:cubicBezTo>
                    <a:pt x="8546" y="10967"/>
                    <a:pt x="10942" y="8796"/>
                    <a:pt x="11176" y="5927"/>
                  </a:cubicBezTo>
                  <a:cubicBezTo>
                    <a:pt x="11421" y="2907"/>
                    <a:pt x="9175" y="264"/>
                    <a:pt x="6154" y="19"/>
                  </a:cubicBezTo>
                  <a:cubicBezTo>
                    <a:pt x="6003" y="7"/>
                    <a:pt x="5853" y="1"/>
                    <a:pt x="5703" y="1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4" name="Google Shape;1444;p43">
              <a:extLst>
                <a:ext uri="{FF2B5EF4-FFF2-40B4-BE49-F238E27FC236}">
                  <a16:creationId xmlns:a16="http://schemas.microsoft.com/office/drawing/2014/main" id="{F9BE608B-4C7B-433E-BE3B-DA9AF84D8487}"/>
                </a:ext>
              </a:extLst>
            </p:cNvPr>
            <p:cNvSpPr/>
            <p:nvPr/>
          </p:nvSpPr>
          <p:spPr>
            <a:xfrm>
              <a:off x="5810750" y="3432241"/>
              <a:ext cx="170850" cy="164275"/>
            </a:xfrm>
            <a:custGeom>
              <a:avLst/>
              <a:gdLst/>
              <a:ahLst/>
              <a:cxnLst/>
              <a:rect l="l" t="t" r="r" b="b"/>
              <a:pathLst>
                <a:path w="6834" h="6571" extrusionOk="0">
                  <a:moveTo>
                    <a:pt x="3403" y="0"/>
                  </a:moveTo>
                  <a:cubicBezTo>
                    <a:pt x="1709" y="0"/>
                    <a:pt x="275" y="1294"/>
                    <a:pt x="132" y="3013"/>
                  </a:cubicBezTo>
                  <a:cubicBezTo>
                    <a:pt x="0" y="4825"/>
                    <a:pt x="1340" y="6411"/>
                    <a:pt x="3152" y="6562"/>
                  </a:cubicBezTo>
                  <a:cubicBezTo>
                    <a:pt x="3234" y="6568"/>
                    <a:pt x="3316" y="6571"/>
                    <a:pt x="3396" y="6571"/>
                  </a:cubicBezTo>
                  <a:cubicBezTo>
                    <a:pt x="5087" y="6571"/>
                    <a:pt x="6538" y="5272"/>
                    <a:pt x="6682" y="3561"/>
                  </a:cubicBezTo>
                  <a:cubicBezTo>
                    <a:pt x="6833" y="1748"/>
                    <a:pt x="5493" y="163"/>
                    <a:pt x="3681" y="12"/>
                  </a:cubicBezTo>
                  <a:cubicBezTo>
                    <a:pt x="3588" y="4"/>
                    <a:pt x="3495" y="0"/>
                    <a:pt x="3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5" name="Google Shape;1445;p43">
              <a:extLst>
                <a:ext uri="{FF2B5EF4-FFF2-40B4-BE49-F238E27FC236}">
                  <a16:creationId xmlns:a16="http://schemas.microsoft.com/office/drawing/2014/main" id="{9239C9E6-EE94-428B-BFA0-323557437D9F}"/>
                </a:ext>
              </a:extLst>
            </p:cNvPr>
            <p:cNvSpPr/>
            <p:nvPr/>
          </p:nvSpPr>
          <p:spPr>
            <a:xfrm>
              <a:off x="7669625" y="3371541"/>
              <a:ext cx="343100" cy="329150"/>
            </a:xfrm>
            <a:custGeom>
              <a:avLst/>
              <a:gdLst/>
              <a:ahLst/>
              <a:cxnLst/>
              <a:rect l="l" t="t" r="r" b="b"/>
              <a:pathLst>
                <a:path w="13724" h="13166" extrusionOk="0">
                  <a:moveTo>
                    <a:pt x="6847" y="0"/>
                  </a:moveTo>
                  <a:cubicBezTo>
                    <a:pt x="3456" y="0"/>
                    <a:pt x="571" y="2606"/>
                    <a:pt x="302" y="6045"/>
                  </a:cubicBezTo>
                  <a:cubicBezTo>
                    <a:pt x="0" y="9669"/>
                    <a:pt x="2699" y="12860"/>
                    <a:pt x="6324" y="13143"/>
                  </a:cubicBezTo>
                  <a:cubicBezTo>
                    <a:pt x="6509" y="13158"/>
                    <a:pt x="6694" y="13166"/>
                    <a:pt x="6877" y="13166"/>
                  </a:cubicBezTo>
                  <a:cubicBezTo>
                    <a:pt x="10265" y="13166"/>
                    <a:pt x="13135" y="10560"/>
                    <a:pt x="13421" y="7121"/>
                  </a:cubicBezTo>
                  <a:cubicBezTo>
                    <a:pt x="13723" y="3497"/>
                    <a:pt x="11024" y="326"/>
                    <a:pt x="7400" y="23"/>
                  </a:cubicBezTo>
                  <a:cubicBezTo>
                    <a:pt x="7214" y="8"/>
                    <a:pt x="7030" y="0"/>
                    <a:pt x="684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6" name="Google Shape;1446;p43">
              <a:extLst>
                <a:ext uri="{FF2B5EF4-FFF2-40B4-BE49-F238E27FC236}">
                  <a16:creationId xmlns:a16="http://schemas.microsoft.com/office/drawing/2014/main" id="{28FA6A54-B59F-4530-93DA-A166CAFBBC55}"/>
                </a:ext>
              </a:extLst>
            </p:cNvPr>
            <p:cNvSpPr/>
            <p:nvPr/>
          </p:nvSpPr>
          <p:spPr>
            <a:xfrm>
              <a:off x="7698400" y="3399041"/>
              <a:ext cx="285525" cy="274175"/>
            </a:xfrm>
            <a:custGeom>
              <a:avLst/>
              <a:gdLst/>
              <a:ahLst/>
              <a:cxnLst/>
              <a:rect l="l" t="t" r="r" b="b"/>
              <a:pathLst>
                <a:path w="11421" h="10967" extrusionOk="0">
                  <a:moveTo>
                    <a:pt x="5703" y="0"/>
                  </a:moveTo>
                  <a:cubicBezTo>
                    <a:pt x="2875" y="0"/>
                    <a:pt x="479" y="2171"/>
                    <a:pt x="246" y="5040"/>
                  </a:cubicBezTo>
                  <a:cubicBezTo>
                    <a:pt x="1" y="8060"/>
                    <a:pt x="2247" y="10703"/>
                    <a:pt x="5267" y="10948"/>
                  </a:cubicBezTo>
                  <a:cubicBezTo>
                    <a:pt x="5418" y="10960"/>
                    <a:pt x="5569" y="10966"/>
                    <a:pt x="5718" y="10966"/>
                  </a:cubicBezTo>
                  <a:cubicBezTo>
                    <a:pt x="8546" y="10966"/>
                    <a:pt x="10942" y="8796"/>
                    <a:pt x="11176" y="5927"/>
                  </a:cubicBezTo>
                  <a:cubicBezTo>
                    <a:pt x="11421" y="2925"/>
                    <a:pt x="9175" y="264"/>
                    <a:pt x="6154" y="18"/>
                  </a:cubicBezTo>
                  <a:cubicBezTo>
                    <a:pt x="6003" y="6"/>
                    <a:pt x="5853" y="0"/>
                    <a:pt x="5703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7" name="Google Shape;1447;p43">
              <a:extLst>
                <a:ext uri="{FF2B5EF4-FFF2-40B4-BE49-F238E27FC236}">
                  <a16:creationId xmlns:a16="http://schemas.microsoft.com/office/drawing/2014/main" id="{6BED928D-D6AB-4192-950E-8B15094E9312}"/>
                </a:ext>
              </a:extLst>
            </p:cNvPr>
            <p:cNvSpPr/>
            <p:nvPr/>
          </p:nvSpPr>
          <p:spPr>
            <a:xfrm>
              <a:off x="7720100" y="3429941"/>
              <a:ext cx="170875" cy="164300"/>
            </a:xfrm>
            <a:custGeom>
              <a:avLst/>
              <a:gdLst/>
              <a:ahLst/>
              <a:cxnLst/>
              <a:rect l="l" t="t" r="r" b="b"/>
              <a:pathLst>
                <a:path w="6835" h="6572" extrusionOk="0">
                  <a:moveTo>
                    <a:pt x="3438" y="0"/>
                  </a:moveTo>
                  <a:cubicBezTo>
                    <a:pt x="1747" y="0"/>
                    <a:pt x="296" y="1300"/>
                    <a:pt x="152" y="3030"/>
                  </a:cubicBezTo>
                  <a:cubicBezTo>
                    <a:pt x="1" y="4823"/>
                    <a:pt x="1341" y="6409"/>
                    <a:pt x="3153" y="6560"/>
                  </a:cubicBezTo>
                  <a:cubicBezTo>
                    <a:pt x="3247" y="6567"/>
                    <a:pt x="3339" y="6571"/>
                    <a:pt x="3431" y="6571"/>
                  </a:cubicBezTo>
                  <a:cubicBezTo>
                    <a:pt x="5125" y="6571"/>
                    <a:pt x="6558" y="5277"/>
                    <a:pt x="6683" y="3558"/>
                  </a:cubicBezTo>
                  <a:cubicBezTo>
                    <a:pt x="6834" y="1746"/>
                    <a:pt x="5494" y="160"/>
                    <a:pt x="3682" y="9"/>
                  </a:cubicBezTo>
                  <a:cubicBezTo>
                    <a:pt x="3600" y="3"/>
                    <a:pt x="3519" y="0"/>
                    <a:pt x="3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8" name="Google Shape;1448;p43">
              <a:extLst>
                <a:ext uri="{FF2B5EF4-FFF2-40B4-BE49-F238E27FC236}">
                  <a16:creationId xmlns:a16="http://schemas.microsoft.com/office/drawing/2014/main" id="{D084DE40-CA15-4ACD-923A-72A4AEF116F8}"/>
                </a:ext>
              </a:extLst>
            </p:cNvPr>
            <p:cNvSpPr/>
            <p:nvPr/>
          </p:nvSpPr>
          <p:spPr>
            <a:xfrm>
              <a:off x="5648875" y="3730841"/>
              <a:ext cx="2598400" cy="408275"/>
            </a:xfrm>
            <a:custGeom>
              <a:avLst/>
              <a:gdLst/>
              <a:ahLst/>
              <a:cxnLst/>
              <a:rect l="l" t="t" r="r" b="b"/>
              <a:pathLst>
                <a:path w="103936" h="16331" extrusionOk="0">
                  <a:moveTo>
                    <a:pt x="54422" y="1"/>
                  </a:moveTo>
                  <a:cubicBezTo>
                    <a:pt x="29737" y="1"/>
                    <a:pt x="4856" y="350"/>
                    <a:pt x="3587" y="753"/>
                  </a:cubicBezTo>
                  <a:cubicBezTo>
                    <a:pt x="2133" y="1244"/>
                    <a:pt x="869" y="2187"/>
                    <a:pt x="0" y="3471"/>
                  </a:cubicBezTo>
                  <a:cubicBezTo>
                    <a:pt x="661" y="6831"/>
                    <a:pt x="3115" y="15382"/>
                    <a:pt x="3115" y="15382"/>
                  </a:cubicBezTo>
                  <a:cubicBezTo>
                    <a:pt x="3115" y="15382"/>
                    <a:pt x="3782" y="16330"/>
                    <a:pt x="4828" y="16330"/>
                  </a:cubicBezTo>
                  <a:cubicBezTo>
                    <a:pt x="4867" y="16330"/>
                    <a:pt x="4906" y="16329"/>
                    <a:pt x="4946" y="16326"/>
                  </a:cubicBezTo>
                  <a:cubicBezTo>
                    <a:pt x="6041" y="16269"/>
                    <a:pt x="99442" y="15873"/>
                    <a:pt x="99442" y="15873"/>
                  </a:cubicBezTo>
                  <a:cubicBezTo>
                    <a:pt x="99442" y="15873"/>
                    <a:pt x="101311" y="15080"/>
                    <a:pt x="101726" y="14155"/>
                  </a:cubicBezTo>
                  <a:cubicBezTo>
                    <a:pt x="102142" y="13249"/>
                    <a:pt x="103935" y="4245"/>
                    <a:pt x="103878" y="3150"/>
                  </a:cubicBezTo>
                  <a:cubicBezTo>
                    <a:pt x="103803" y="2055"/>
                    <a:pt x="102802" y="998"/>
                    <a:pt x="102802" y="998"/>
                  </a:cubicBezTo>
                  <a:cubicBezTo>
                    <a:pt x="97423" y="268"/>
                    <a:pt x="75997" y="1"/>
                    <a:pt x="54422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9" name="Google Shape;1449;p43">
              <a:extLst>
                <a:ext uri="{FF2B5EF4-FFF2-40B4-BE49-F238E27FC236}">
                  <a16:creationId xmlns:a16="http://schemas.microsoft.com/office/drawing/2014/main" id="{D7281137-F327-4DCE-92FC-650CB9A42C28}"/>
                </a:ext>
              </a:extLst>
            </p:cNvPr>
            <p:cNvSpPr/>
            <p:nvPr/>
          </p:nvSpPr>
          <p:spPr>
            <a:xfrm>
              <a:off x="6071225" y="3776066"/>
              <a:ext cx="1664300" cy="108825"/>
            </a:xfrm>
            <a:custGeom>
              <a:avLst/>
              <a:gdLst/>
              <a:ahLst/>
              <a:cxnLst/>
              <a:rect l="l" t="t" r="r" b="b"/>
              <a:pathLst>
                <a:path w="66572" h="4353" extrusionOk="0">
                  <a:moveTo>
                    <a:pt x="63124" y="0"/>
                  </a:moveTo>
                  <a:cubicBezTo>
                    <a:pt x="63099" y="0"/>
                    <a:pt x="63074" y="1"/>
                    <a:pt x="63049" y="1"/>
                  </a:cubicBezTo>
                  <a:cubicBezTo>
                    <a:pt x="62007" y="18"/>
                    <a:pt x="56688" y="23"/>
                    <a:pt x="49620" y="23"/>
                  </a:cubicBezTo>
                  <a:cubicBezTo>
                    <a:pt x="37972" y="23"/>
                    <a:pt x="21576" y="9"/>
                    <a:pt x="11749" y="9"/>
                  </a:cubicBezTo>
                  <a:cubicBezTo>
                    <a:pt x="7340" y="9"/>
                    <a:pt x="4254" y="12"/>
                    <a:pt x="3512" y="20"/>
                  </a:cubicBezTo>
                  <a:cubicBezTo>
                    <a:pt x="1058" y="39"/>
                    <a:pt x="1" y="3814"/>
                    <a:pt x="4059" y="4154"/>
                  </a:cubicBezTo>
                  <a:cubicBezTo>
                    <a:pt x="5769" y="4297"/>
                    <a:pt x="15969" y="4353"/>
                    <a:pt x="27428" y="4353"/>
                  </a:cubicBezTo>
                  <a:cubicBezTo>
                    <a:pt x="43175" y="4353"/>
                    <a:pt x="61301" y="4247"/>
                    <a:pt x="63049" y="4116"/>
                  </a:cubicBezTo>
                  <a:cubicBezTo>
                    <a:pt x="66066" y="3891"/>
                    <a:pt x="66572" y="0"/>
                    <a:pt x="6312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0" name="Google Shape;1450;p43">
              <a:extLst>
                <a:ext uri="{FF2B5EF4-FFF2-40B4-BE49-F238E27FC236}">
                  <a16:creationId xmlns:a16="http://schemas.microsoft.com/office/drawing/2014/main" id="{19069E0B-B617-4DBA-BCBE-351F2D4A264D}"/>
                </a:ext>
              </a:extLst>
            </p:cNvPr>
            <p:cNvSpPr/>
            <p:nvPr/>
          </p:nvSpPr>
          <p:spPr>
            <a:xfrm>
              <a:off x="5772525" y="4123891"/>
              <a:ext cx="2362425" cy="18900"/>
            </a:xfrm>
            <a:custGeom>
              <a:avLst/>
              <a:gdLst/>
              <a:ahLst/>
              <a:cxnLst/>
              <a:rect l="l" t="t" r="r" b="b"/>
              <a:pathLst>
                <a:path w="94497" h="756" extrusionOk="0">
                  <a:moveTo>
                    <a:pt x="56064" y="0"/>
                  </a:moveTo>
                  <a:lnTo>
                    <a:pt x="47248" y="38"/>
                  </a:lnTo>
                  <a:lnTo>
                    <a:pt x="38433" y="94"/>
                  </a:lnTo>
                  <a:lnTo>
                    <a:pt x="29901" y="170"/>
                  </a:lnTo>
                  <a:cubicBezTo>
                    <a:pt x="27126" y="189"/>
                    <a:pt x="24445" y="227"/>
                    <a:pt x="21916" y="264"/>
                  </a:cubicBezTo>
                  <a:cubicBezTo>
                    <a:pt x="19367" y="283"/>
                    <a:pt x="16970" y="321"/>
                    <a:pt x="14762" y="359"/>
                  </a:cubicBezTo>
                  <a:cubicBezTo>
                    <a:pt x="5890" y="472"/>
                    <a:pt x="0" y="623"/>
                    <a:pt x="0" y="623"/>
                  </a:cubicBezTo>
                  <a:cubicBezTo>
                    <a:pt x="0" y="623"/>
                    <a:pt x="5908" y="698"/>
                    <a:pt x="14762" y="736"/>
                  </a:cubicBezTo>
                  <a:cubicBezTo>
                    <a:pt x="16970" y="755"/>
                    <a:pt x="19386" y="755"/>
                    <a:pt x="21916" y="755"/>
                  </a:cubicBezTo>
                  <a:lnTo>
                    <a:pt x="38433" y="755"/>
                  </a:lnTo>
                  <a:lnTo>
                    <a:pt x="47248" y="736"/>
                  </a:lnTo>
                  <a:lnTo>
                    <a:pt x="56064" y="680"/>
                  </a:lnTo>
                  <a:cubicBezTo>
                    <a:pt x="58971" y="661"/>
                    <a:pt x="61821" y="623"/>
                    <a:pt x="64596" y="604"/>
                  </a:cubicBezTo>
                  <a:cubicBezTo>
                    <a:pt x="67371" y="585"/>
                    <a:pt x="70032" y="547"/>
                    <a:pt x="72581" y="510"/>
                  </a:cubicBezTo>
                  <a:cubicBezTo>
                    <a:pt x="75110" y="491"/>
                    <a:pt x="77507" y="453"/>
                    <a:pt x="79735" y="415"/>
                  </a:cubicBezTo>
                  <a:cubicBezTo>
                    <a:pt x="84152" y="359"/>
                    <a:pt x="87833" y="283"/>
                    <a:pt x="90438" y="245"/>
                  </a:cubicBezTo>
                  <a:lnTo>
                    <a:pt x="94496" y="151"/>
                  </a:lnTo>
                  <a:lnTo>
                    <a:pt x="90438" y="94"/>
                  </a:lnTo>
                  <a:cubicBezTo>
                    <a:pt x="87852" y="76"/>
                    <a:pt x="84152" y="38"/>
                    <a:pt x="79735" y="19"/>
                  </a:cubicBezTo>
                  <a:cubicBezTo>
                    <a:pt x="77507" y="0"/>
                    <a:pt x="75110" y="0"/>
                    <a:pt x="72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51" name="TextBox 250">
            <a:extLst>
              <a:ext uri="{FF2B5EF4-FFF2-40B4-BE49-F238E27FC236}">
                <a16:creationId xmlns:a16="http://schemas.microsoft.com/office/drawing/2014/main" id="{6F466E39-69E2-4C05-AF1C-42AAA9E94455}"/>
              </a:ext>
            </a:extLst>
          </p:cNvPr>
          <p:cNvSpPr txBox="1"/>
          <p:nvPr/>
        </p:nvSpPr>
        <p:spPr>
          <a:xfrm>
            <a:off x="3500905" y="3278308"/>
            <a:ext cx="411419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Đố</a:t>
            </a:r>
            <a:r>
              <a:rPr lang="en-US" sz="6000" b="1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 </a:t>
            </a: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vui</a:t>
            </a:r>
            <a:endParaRPr lang="en-US" sz="6000" b="1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628650" y="1132852"/>
            <a:ext cx="5461432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>
                <a:latin typeface="Times New Roman" panose="02020603050405020304" pitchFamily="18" charset="0"/>
                <a:cs typeface="Times New Roman" panose="02020603050405020304" pitchFamily="18" charset="0"/>
              </a:rPr>
              <a:t>Ví dụ 1:</a:t>
            </a:r>
          </a:p>
          <a:p>
            <a:pPr marL="0" indent="0" defTabSz="685800">
              <a:buNone/>
            </a:pPr>
            <a:r>
              <a:rPr lang="en-US" sz="2400" kern="0">
                <a:latin typeface="Times New Roman" panose="02020603050405020304" pitchFamily="18" charset="0"/>
                <a:cs typeface="Times New Roman" panose="02020603050405020304" pitchFamily="18" charset="0"/>
              </a:rPr>
              <a:t>Một đội xe có 5 xe tải và 7 xe khách. </a:t>
            </a:r>
          </a:p>
          <a:p>
            <a:pPr marL="0" indent="0" defTabSz="685800">
              <a:buNone/>
            </a:pPr>
            <a:endParaRPr lang="en-US" sz="24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40540" y="2496617"/>
            <a:ext cx="1418204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0540" y="3360810"/>
            <a:ext cx="1418204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cxnSpLocks/>
          </p:cNvCxnSpPr>
          <p:nvPr/>
        </p:nvCxnSpPr>
        <p:spPr>
          <a:xfrm>
            <a:off x="2416853" y="262159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cxnSpLocks/>
          </p:cNvCxnSpPr>
          <p:nvPr/>
        </p:nvCxnSpPr>
        <p:spPr>
          <a:xfrm flipV="1">
            <a:off x="2416853" y="2676079"/>
            <a:ext cx="3335796" cy="38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>
            <a:cxnSpLocks/>
          </p:cNvCxnSpPr>
          <p:nvPr/>
        </p:nvCxnSpPr>
        <p:spPr>
          <a:xfrm>
            <a:off x="5759059" y="258314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cxnSpLocks/>
          </p:cNvCxnSpPr>
          <p:nvPr/>
        </p:nvCxnSpPr>
        <p:spPr>
          <a:xfrm>
            <a:off x="4451283" y="259916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>
            <a:cxnSpLocks/>
          </p:cNvCxnSpPr>
          <p:nvPr/>
        </p:nvCxnSpPr>
        <p:spPr>
          <a:xfrm>
            <a:off x="3743854" y="259596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cxnSpLocks/>
          </p:cNvCxnSpPr>
          <p:nvPr/>
        </p:nvCxnSpPr>
        <p:spPr>
          <a:xfrm>
            <a:off x="3044970" y="261518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cxnSpLocks/>
          </p:cNvCxnSpPr>
          <p:nvPr/>
        </p:nvCxnSpPr>
        <p:spPr>
          <a:xfrm>
            <a:off x="5143764" y="258314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cxnSpLocks/>
          </p:cNvCxnSpPr>
          <p:nvPr/>
        </p:nvCxnSpPr>
        <p:spPr>
          <a:xfrm>
            <a:off x="2416853" y="354988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cxnSpLocks/>
          </p:cNvCxnSpPr>
          <p:nvPr/>
        </p:nvCxnSpPr>
        <p:spPr>
          <a:xfrm flipV="1">
            <a:off x="2416853" y="3636410"/>
            <a:ext cx="5428091" cy="202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cxnSpLocks/>
          </p:cNvCxnSpPr>
          <p:nvPr/>
        </p:nvCxnSpPr>
        <p:spPr>
          <a:xfrm>
            <a:off x="3044970" y="357018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cxnSpLocks/>
          </p:cNvCxnSpPr>
          <p:nvPr/>
        </p:nvCxnSpPr>
        <p:spPr>
          <a:xfrm>
            <a:off x="5818079" y="353813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cxnSpLocks/>
          </p:cNvCxnSpPr>
          <p:nvPr/>
        </p:nvCxnSpPr>
        <p:spPr>
          <a:xfrm>
            <a:off x="5144033" y="353813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cxnSpLocks/>
          </p:cNvCxnSpPr>
          <p:nvPr/>
        </p:nvCxnSpPr>
        <p:spPr>
          <a:xfrm>
            <a:off x="4424846" y="357018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cxnSpLocks/>
          </p:cNvCxnSpPr>
          <p:nvPr/>
        </p:nvCxnSpPr>
        <p:spPr>
          <a:xfrm>
            <a:off x="3743854" y="357018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cxnSpLocks/>
          </p:cNvCxnSpPr>
          <p:nvPr/>
        </p:nvCxnSpPr>
        <p:spPr>
          <a:xfrm>
            <a:off x="6434445" y="353065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cxnSpLocks/>
          </p:cNvCxnSpPr>
          <p:nvPr/>
        </p:nvCxnSpPr>
        <p:spPr>
          <a:xfrm>
            <a:off x="7060155" y="353065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3981124" y="855299"/>
            <a:ext cx="201879" cy="319929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4992013" y="772698"/>
            <a:ext cx="240884" cy="526007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863628" y="2124874"/>
            <a:ext cx="743884" cy="2179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514175" y="3001886"/>
            <a:ext cx="629582" cy="20030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angle 26"/>
              <p:cNvSpPr/>
              <p:nvPr/>
            </p:nvSpPr>
            <p:spPr>
              <a:xfrm>
                <a:off x="180357" y="4056061"/>
                <a:ext cx="8921614" cy="122706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Ta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nói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</a:t>
                </a:r>
              </a:p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           -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xe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tải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xe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khách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là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5:7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num>
                      <m:den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7</m:t>
                        </m:r>
                      </m:den>
                    </m:f>
                  </m:oMath>
                </a14:m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7" name="Rectangle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0357" y="4056061"/>
                <a:ext cx="8921614" cy="1227067"/>
              </a:xfrm>
              <a:prstGeom prst="rect">
                <a:avLst/>
              </a:prstGeom>
              <a:blipFill rotWithShape="0">
                <a:blip r:embed="rId2"/>
                <a:stretch>
                  <a:fillRect l="-1094" t="-1980" b="-34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angle 27"/>
              <p:cNvSpPr/>
              <p:nvPr/>
            </p:nvSpPr>
            <p:spPr>
              <a:xfrm>
                <a:off x="1095351" y="5179191"/>
                <a:ext cx="7397424" cy="69974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nl-NL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 Tỉ số cho ta biết số xe tải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num>
                      <m:den>
                        <m:r>
                          <a:rPr lang="nl-NL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7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số xe khách</a:t>
                </a:r>
                <a:endParaRPr lang="en-US" sz="2400" dirty="0">
                  <a:solidFill>
                    <a:srgbClr val="5CBFC2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8" name="Rectangle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351" y="5179191"/>
                <a:ext cx="7397424" cy="699743"/>
              </a:xfrm>
              <a:prstGeom prst="rect">
                <a:avLst/>
              </a:prstGeom>
              <a:blipFill>
                <a:blip r:embed="rId3"/>
                <a:stretch>
                  <a:fillRect l="-1319" b="-78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Connector 28"/>
          <p:cNvCxnSpPr>
            <a:cxnSpLocks/>
          </p:cNvCxnSpPr>
          <p:nvPr/>
        </p:nvCxnSpPr>
        <p:spPr>
          <a:xfrm>
            <a:off x="7844944" y="354988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8578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1243947" y="1350770"/>
            <a:ext cx="5218992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24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958792" y="2776677"/>
            <a:ext cx="1518681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58792" y="3640870"/>
            <a:ext cx="1518681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032150" y="290165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3032150" y="2956138"/>
            <a:ext cx="3335796" cy="38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6374356" y="286320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066580" y="287922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359151" y="287602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660267" y="289524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759061" y="286320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32150" y="382994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32150" y="3904720"/>
            <a:ext cx="4643303" cy="32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660267" y="385024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433376" y="381819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759330" y="381819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040143" y="385024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359151" y="385024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049742" y="381071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7675452" y="381071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4584679" y="1147100"/>
            <a:ext cx="230736" cy="3204673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5235228" y="1424837"/>
            <a:ext cx="230736" cy="450577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478925" y="2404934"/>
            <a:ext cx="650547" cy="1821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129472" y="3281946"/>
            <a:ext cx="629582" cy="1687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630219" y="4618465"/>
            <a:ext cx="56263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khách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bao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tải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168614" y="5409169"/>
            <a:ext cx="1871529" cy="3325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: 5 =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4656266" y="5074596"/>
                <a:ext cx="473206" cy="89896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8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en-US" sz="28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den>
                      </m:f>
                    </m:oMath>
                  </m:oMathPara>
                </a14:m>
                <a:endParaRPr lang="en-US" sz="28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56266" y="5074596"/>
                <a:ext cx="473206" cy="898964"/>
              </a:xfrm>
              <a:prstGeom prst="rect">
                <a:avLst/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2112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840159" y="1315602"/>
            <a:ext cx="6324022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2400" kern="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08150" y="2684000"/>
            <a:ext cx="1121636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76471" y="3548192"/>
            <a:ext cx="1453315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2984463" y="280898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2984463" y="2863461"/>
            <a:ext cx="3335796" cy="38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6326669" y="277052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018893" y="278654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311464" y="278334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612580" y="280257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711374" y="277052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2984463" y="373726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2984463" y="3812043"/>
            <a:ext cx="4643303" cy="32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612580" y="375756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385689" y="372551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711643" y="372551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992456" y="375756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311464" y="375756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002055" y="371803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7627765" y="3718039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4536992" y="1054422"/>
            <a:ext cx="230736" cy="3204673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5187541" y="1332160"/>
            <a:ext cx="230736" cy="450577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431238" y="2312256"/>
            <a:ext cx="650547" cy="2291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081785" y="3189269"/>
            <a:ext cx="706455" cy="2227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angle 26"/>
              <p:cNvSpPr/>
              <p:nvPr/>
            </p:nvSpPr>
            <p:spPr>
              <a:xfrm>
                <a:off x="680534" y="4503946"/>
                <a:ext cx="7132915" cy="122052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Ta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:</a:t>
                </a:r>
              </a:p>
              <a:p>
                <a:pPr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              -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xe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khách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xe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tải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là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7:5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7</m:t>
                        </m:r>
                      </m:num>
                      <m:den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7" name="Rectangle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0534" y="4503946"/>
                <a:ext cx="7132915" cy="1220527"/>
              </a:xfrm>
              <a:prstGeom prst="rect">
                <a:avLst/>
              </a:prstGeom>
              <a:blipFill rotWithShape="0">
                <a:blip r:embed="rId2"/>
                <a:stretch>
                  <a:fillRect l="-1368" t="-2000" b="-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angle 27"/>
              <p:cNvSpPr/>
              <p:nvPr/>
            </p:nvSpPr>
            <p:spPr>
              <a:xfrm>
                <a:off x="1868968" y="5652363"/>
                <a:ext cx="5850512" cy="6932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 Tỉ số cho ta biết số xe khách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7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số xe tải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8" name="Rectangle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8968" y="5652363"/>
                <a:ext cx="5850512" cy="693203"/>
              </a:xfrm>
              <a:prstGeom prst="rect">
                <a:avLst/>
              </a:prstGeom>
              <a:blipFill rotWithShape="0">
                <a:blip r:embed="rId3"/>
                <a:stretch>
                  <a:fillRect l="-1668" r="-626" b="-70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8399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6" name="Google Shape;2086;p54"/>
          <p:cNvGrpSpPr/>
          <p:nvPr/>
        </p:nvGrpSpPr>
        <p:grpSpPr>
          <a:xfrm>
            <a:off x="5848198" y="5061581"/>
            <a:ext cx="2873857" cy="1465313"/>
            <a:chOff x="5342875" y="2787650"/>
            <a:chExt cx="2057900" cy="1049275"/>
          </a:xfrm>
        </p:grpSpPr>
        <p:sp>
          <p:nvSpPr>
            <p:cNvPr id="2087" name="Google Shape;2087;p54"/>
            <p:cNvSpPr/>
            <p:nvPr/>
          </p:nvSpPr>
          <p:spPr>
            <a:xfrm>
              <a:off x="6078875" y="3221575"/>
              <a:ext cx="596175" cy="602950"/>
            </a:xfrm>
            <a:custGeom>
              <a:avLst/>
              <a:gdLst/>
              <a:ahLst/>
              <a:cxnLst/>
              <a:rect l="l" t="t" r="r" b="b"/>
              <a:pathLst>
                <a:path w="23847" h="24118" extrusionOk="0">
                  <a:moveTo>
                    <a:pt x="9463" y="1"/>
                  </a:moveTo>
                  <a:cubicBezTo>
                    <a:pt x="8722" y="1"/>
                    <a:pt x="8006" y="113"/>
                    <a:pt x="7333" y="351"/>
                  </a:cubicBezTo>
                  <a:cubicBezTo>
                    <a:pt x="2494" y="2077"/>
                    <a:pt x="0" y="10301"/>
                    <a:pt x="2279" y="16706"/>
                  </a:cubicBezTo>
                  <a:cubicBezTo>
                    <a:pt x="4051" y="21706"/>
                    <a:pt x="8206" y="24117"/>
                    <a:pt x="12246" y="24117"/>
                  </a:cubicBezTo>
                  <a:cubicBezTo>
                    <a:pt x="13381" y="24117"/>
                    <a:pt x="14506" y="23927"/>
                    <a:pt x="15567" y="23551"/>
                  </a:cubicBezTo>
                  <a:cubicBezTo>
                    <a:pt x="20415" y="21835"/>
                    <a:pt x="23847" y="16255"/>
                    <a:pt x="21578" y="9851"/>
                  </a:cubicBezTo>
                  <a:cubicBezTo>
                    <a:pt x="19615" y="4334"/>
                    <a:pt x="14063" y="1"/>
                    <a:pt x="9463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4"/>
            <p:cNvSpPr/>
            <p:nvPr/>
          </p:nvSpPr>
          <p:spPr>
            <a:xfrm>
              <a:off x="6167950" y="3380025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6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6" y="381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3" y="2170"/>
                    <a:pt x="2625" y="1463"/>
                    <a:pt x="2364" y="718"/>
                  </a:cubicBezTo>
                  <a:cubicBezTo>
                    <a:pt x="2201" y="275"/>
                    <a:pt x="1782" y="0"/>
                    <a:pt x="133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4"/>
            <p:cNvSpPr/>
            <p:nvPr/>
          </p:nvSpPr>
          <p:spPr>
            <a:xfrm>
              <a:off x="6252825" y="3583175"/>
              <a:ext cx="65625" cy="54300"/>
            </a:xfrm>
            <a:custGeom>
              <a:avLst/>
              <a:gdLst/>
              <a:ahLst/>
              <a:cxnLst/>
              <a:rect l="l" t="t" r="r" b="b"/>
              <a:pathLst>
                <a:path w="2625" h="2172" extrusionOk="0">
                  <a:moveTo>
                    <a:pt x="1341" y="1"/>
                  </a:moveTo>
                  <a:cubicBezTo>
                    <a:pt x="1220" y="1"/>
                    <a:pt x="1096" y="22"/>
                    <a:pt x="975" y="66"/>
                  </a:cubicBezTo>
                  <a:cubicBezTo>
                    <a:pt x="66" y="385"/>
                    <a:pt x="0" y="1651"/>
                    <a:pt x="872" y="2063"/>
                  </a:cubicBezTo>
                  <a:cubicBezTo>
                    <a:pt x="1029" y="2137"/>
                    <a:pt x="1187" y="2171"/>
                    <a:pt x="1340" y="2171"/>
                  </a:cubicBezTo>
                  <a:cubicBezTo>
                    <a:pt x="2040" y="2171"/>
                    <a:pt x="2625" y="1469"/>
                    <a:pt x="2363" y="722"/>
                  </a:cubicBezTo>
                  <a:cubicBezTo>
                    <a:pt x="2201" y="281"/>
                    <a:pt x="1785" y="1"/>
                    <a:pt x="134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4"/>
            <p:cNvSpPr/>
            <p:nvPr/>
          </p:nvSpPr>
          <p:spPr>
            <a:xfrm>
              <a:off x="6340975" y="3285450"/>
              <a:ext cx="65625" cy="54375"/>
            </a:xfrm>
            <a:custGeom>
              <a:avLst/>
              <a:gdLst/>
              <a:ahLst/>
              <a:cxnLst/>
              <a:rect l="l" t="t" r="r" b="b"/>
              <a:pathLst>
                <a:path w="2625" h="2175" extrusionOk="0">
                  <a:moveTo>
                    <a:pt x="1346" y="0"/>
                  </a:moveTo>
                  <a:cubicBezTo>
                    <a:pt x="1223" y="0"/>
                    <a:pt x="1098" y="21"/>
                    <a:pt x="975" y="66"/>
                  </a:cubicBezTo>
                  <a:cubicBezTo>
                    <a:pt x="66" y="384"/>
                    <a:pt x="0" y="1650"/>
                    <a:pt x="872" y="2063"/>
                  </a:cubicBezTo>
                  <a:cubicBezTo>
                    <a:pt x="1030" y="2139"/>
                    <a:pt x="1190" y="2174"/>
                    <a:pt x="1345" y="2174"/>
                  </a:cubicBezTo>
                  <a:cubicBezTo>
                    <a:pt x="2043" y="2174"/>
                    <a:pt x="2624" y="1467"/>
                    <a:pt x="2363" y="722"/>
                  </a:cubicBezTo>
                  <a:cubicBezTo>
                    <a:pt x="2209" y="280"/>
                    <a:pt x="1794" y="0"/>
                    <a:pt x="134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4"/>
            <p:cNvSpPr/>
            <p:nvPr/>
          </p:nvSpPr>
          <p:spPr>
            <a:xfrm>
              <a:off x="6228425" y="3244525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37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7" y="380"/>
                    <a:pt x="1" y="1646"/>
                    <a:pt x="873" y="2059"/>
                  </a:cubicBezTo>
                  <a:cubicBezTo>
                    <a:pt x="1031" y="2135"/>
                    <a:pt x="1191" y="2170"/>
                    <a:pt x="1345" y="2170"/>
                  </a:cubicBezTo>
                  <a:cubicBezTo>
                    <a:pt x="2044" y="2170"/>
                    <a:pt x="2625" y="1463"/>
                    <a:pt x="2364" y="718"/>
                  </a:cubicBezTo>
                  <a:cubicBezTo>
                    <a:pt x="2201" y="275"/>
                    <a:pt x="1783" y="0"/>
                    <a:pt x="133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4"/>
            <p:cNvSpPr/>
            <p:nvPr/>
          </p:nvSpPr>
          <p:spPr>
            <a:xfrm>
              <a:off x="6294550" y="3436200"/>
              <a:ext cx="65600" cy="54275"/>
            </a:xfrm>
            <a:custGeom>
              <a:avLst/>
              <a:gdLst/>
              <a:ahLst/>
              <a:cxnLst/>
              <a:rect l="l" t="t" r="r" b="b"/>
              <a:pathLst>
                <a:path w="2624" h="2171" extrusionOk="0">
                  <a:moveTo>
                    <a:pt x="1341" y="0"/>
                  </a:moveTo>
                  <a:cubicBezTo>
                    <a:pt x="1220" y="0"/>
                    <a:pt x="1096" y="21"/>
                    <a:pt x="976" y="65"/>
                  </a:cubicBezTo>
                  <a:cubicBezTo>
                    <a:pt x="57" y="384"/>
                    <a:pt x="0" y="1650"/>
                    <a:pt x="872" y="2063"/>
                  </a:cubicBezTo>
                  <a:cubicBezTo>
                    <a:pt x="1029" y="2137"/>
                    <a:pt x="1188" y="2170"/>
                    <a:pt x="1341" y="2170"/>
                  </a:cubicBezTo>
                  <a:cubicBezTo>
                    <a:pt x="2040" y="2170"/>
                    <a:pt x="2623" y="1468"/>
                    <a:pt x="2354" y="722"/>
                  </a:cubicBezTo>
                  <a:cubicBezTo>
                    <a:pt x="2199" y="280"/>
                    <a:pt x="1785" y="0"/>
                    <a:pt x="1341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4"/>
            <p:cNvSpPr/>
            <p:nvPr/>
          </p:nvSpPr>
          <p:spPr>
            <a:xfrm>
              <a:off x="6483500" y="3395725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7" y="1"/>
                  </a:moveTo>
                  <a:cubicBezTo>
                    <a:pt x="1217" y="1"/>
                    <a:pt x="1095" y="20"/>
                    <a:pt x="976" y="62"/>
                  </a:cubicBezTo>
                  <a:cubicBezTo>
                    <a:pt x="66" y="381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3" y="2170"/>
                    <a:pt x="2625" y="1463"/>
                    <a:pt x="2364" y="718"/>
                  </a:cubicBezTo>
                  <a:cubicBezTo>
                    <a:pt x="2201" y="275"/>
                    <a:pt x="1782" y="1"/>
                    <a:pt x="1337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4"/>
            <p:cNvSpPr/>
            <p:nvPr/>
          </p:nvSpPr>
          <p:spPr>
            <a:xfrm>
              <a:off x="6127850" y="3522000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47" y="0"/>
                  </a:moveTo>
                  <a:cubicBezTo>
                    <a:pt x="1224" y="0"/>
                    <a:pt x="1099" y="21"/>
                    <a:pt x="976" y="65"/>
                  </a:cubicBezTo>
                  <a:cubicBezTo>
                    <a:pt x="67" y="384"/>
                    <a:pt x="1" y="1650"/>
                    <a:pt x="873" y="2063"/>
                  </a:cubicBezTo>
                  <a:cubicBezTo>
                    <a:pt x="1030" y="2137"/>
                    <a:pt x="1188" y="2171"/>
                    <a:pt x="1341" y="2171"/>
                  </a:cubicBezTo>
                  <a:cubicBezTo>
                    <a:pt x="2041" y="2171"/>
                    <a:pt x="2626" y="1468"/>
                    <a:pt x="2364" y="722"/>
                  </a:cubicBezTo>
                  <a:cubicBezTo>
                    <a:pt x="2209" y="280"/>
                    <a:pt x="1795" y="0"/>
                    <a:pt x="134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4"/>
            <p:cNvSpPr/>
            <p:nvPr/>
          </p:nvSpPr>
          <p:spPr>
            <a:xfrm>
              <a:off x="6393725" y="3658750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6" y="1"/>
                  </a:moveTo>
                  <a:cubicBezTo>
                    <a:pt x="1216" y="1"/>
                    <a:pt x="1094" y="21"/>
                    <a:pt x="975" y="63"/>
                  </a:cubicBezTo>
                  <a:cubicBezTo>
                    <a:pt x="66" y="391"/>
                    <a:pt x="0" y="1647"/>
                    <a:pt x="872" y="2060"/>
                  </a:cubicBezTo>
                  <a:cubicBezTo>
                    <a:pt x="1030" y="2136"/>
                    <a:pt x="1190" y="2171"/>
                    <a:pt x="1345" y="2171"/>
                  </a:cubicBezTo>
                  <a:cubicBezTo>
                    <a:pt x="2043" y="2171"/>
                    <a:pt x="2624" y="1464"/>
                    <a:pt x="2363" y="719"/>
                  </a:cubicBezTo>
                  <a:cubicBezTo>
                    <a:pt x="2201" y="276"/>
                    <a:pt x="1782" y="1"/>
                    <a:pt x="133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4"/>
            <p:cNvSpPr/>
            <p:nvPr/>
          </p:nvSpPr>
          <p:spPr>
            <a:xfrm>
              <a:off x="6442700" y="3529825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37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7" y="390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4" y="2170"/>
                    <a:pt x="2625" y="1463"/>
                    <a:pt x="2364" y="718"/>
                  </a:cubicBezTo>
                  <a:cubicBezTo>
                    <a:pt x="2201" y="275"/>
                    <a:pt x="1783" y="0"/>
                    <a:pt x="133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4"/>
            <p:cNvSpPr/>
            <p:nvPr/>
          </p:nvSpPr>
          <p:spPr>
            <a:xfrm>
              <a:off x="7227375" y="2787650"/>
              <a:ext cx="116325" cy="156475"/>
            </a:xfrm>
            <a:custGeom>
              <a:avLst/>
              <a:gdLst/>
              <a:ahLst/>
              <a:cxnLst/>
              <a:rect l="l" t="t" r="r" b="b"/>
              <a:pathLst>
                <a:path w="4653" h="6259" extrusionOk="0">
                  <a:moveTo>
                    <a:pt x="2097" y="0"/>
                  </a:moveTo>
                  <a:cubicBezTo>
                    <a:pt x="1096" y="0"/>
                    <a:pt x="122" y="603"/>
                    <a:pt x="85" y="2020"/>
                  </a:cubicBezTo>
                  <a:cubicBezTo>
                    <a:pt x="0" y="5218"/>
                    <a:pt x="1219" y="6258"/>
                    <a:pt x="1219" y="6258"/>
                  </a:cubicBezTo>
                  <a:cubicBezTo>
                    <a:pt x="2635" y="5386"/>
                    <a:pt x="3695" y="4027"/>
                    <a:pt x="4183" y="2442"/>
                  </a:cubicBezTo>
                  <a:cubicBezTo>
                    <a:pt x="4653" y="953"/>
                    <a:pt x="3354" y="0"/>
                    <a:pt x="209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4"/>
            <p:cNvSpPr/>
            <p:nvPr/>
          </p:nvSpPr>
          <p:spPr>
            <a:xfrm>
              <a:off x="7083300" y="2869025"/>
              <a:ext cx="151825" cy="138075"/>
            </a:xfrm>
            <a:custGeom>
              <a:avLst/>
              <a:gdLst/>
              <a:ahLst/>
              <a:cxnLst/>
              <a:rect l="l" t="t" r="r" b="b"/>
              <a:pathLst>
                <a:path w="6073" h="5523" extrusionOk="0">
                  <a:moveTo>
                    <a:pt x="3300" y="0"/>
                  </a:moveTo>
                  <a:cubicBezTo>
                    <a:pt x="1687" y="0"/>
                    <a:pt x="1" y="2213"/>
                    <a:pt x="1853" y="3754"/>
                  </a:cubicBezTo>
                  <a:cubicBezTo>
                    <a:pt x="3754" y="5343"/>
                    <a:pt x="5122" y="5523"/>
                    <a:pt x="5643" y="5523"/>
                  </a:cubicBezTo>
                  <a:cubicBezTo>
                    <a:pt x="5796" y="5523"/>
                    <a:pt x="5876" y="5507"/>
                    <a:pt x="5876" y="5507"/>
                  </a:cubicBezTo>
                  <a:cubicBezTo>
                    <a:pt x="6073" y="3847"/>
                    <a:pt x="5669" y="2178"/>
                    <a:pt x="4732" y="809"/>
                  </a:cubicBezTo>
                  <a:cubicBezTo>
                    <a:pt x="4346" y="237"/>
                    <a:pt x="3827" y="0"/>
                    <a:pt x="330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4"/>
            <p:cNvSpPr/>
            <p:nvPr/>
          </p:nvSpPr>
          <p:spPr>
            <a:xfrm>
              <a:off x="7222925" y="2946225"/>
              <a:ext cx="177850" cy="103650"/>
            </a:xfrm>
            <a:custGeom>
              <a:avLst/>
              <a:gdLst/>
              <a:ahLst/>
              <a:cxnLst/>
              <a:rect l="l" t="t" r="r" b="b"/>
              <a:pathLst>
                <a:path w="7114" h="4146" extrusionOk="0">
                  <a:moveTo>
                    <a:pt x="4411" y="0"/>
                  </a:moveTo>
                  <a:cubicBezTo>
                    <a:pt x="4187" y="0"/>
                    <a:pt x="3945" y="35"/>
                    <a:pt x="3685" y="112"/>
                  </a:cubicBezTo>
                  <a:cubicBezTo>
                    <a:pt x="619" y="1013"/>
                    <a:pt x="0" y="2494"/>
                    <a:pt x="0" y="2494"/>
                  </a:cubicBezTo>
                  <a:cubicBezTo>
                    <a:pt x="1247" y="3556"/>
                    <a:pt x="2829" y="4145"/>
                    <a:pt x="4462" y="4145"/>
                  </a:cubicBezTo>
                  <a:cubicBezTo>
                    <a:pt x="4488" y="4145"/>
                    <a:pt x="4513" y="4145"/>
                    <a:pt x="4539" y="4145"/>
                  </a:cubicBezTo>
                  <a:cubicBezTo>
                    <a:pt x="7114" y="4119"/>
                    <a:pt x="6829" y="0"/>
                    <a:pt x="4411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4"/>
            <p:cNvSpPr/>
            <p:nvPr/>
          </p:nvSpPr>
          <p:spPr>
            <a:xfrm>
              <a:off x="6999100" y="2990225"/>
              <a:ext cx="151875" cy="137875"/>
            </a:xfrm>
            <a:custGeom>
              <a:avLst/>
              <a:gdLst/>
              <a:ahLst/>
              <a:cxnLst/>
              <a:rect l="l" t="t" r="r" b="b"/>
              <a:pathLst>
                <a:path w="6075" h="5515" extrusionOk="0">
                  <a:moveTo>
                    <a:pt x="3297" y="1"/>
                  </a:moveTo>
                  <a:cubicBezTo>
                    <a:pt x="1682" y="1"/>
                    <a:pt x="0" y="2213"/>
                    <a:pt x="1845" y="3754"/>
                  </a:cubicBezTo>
                  <a:cubicBezTo>
                    <a:pt x="3733" y="5332"/>
                    <a:pt x="5095" y="5515"/>
                    <a:pt x="5624" y="5515"/>
                  </a:cubicBezTo>
                  <a:cubicBezTo>
                    <a:pt x="5784" y="5515"/>
                    <a:pt x="5868" y="5498"/>
                    <a:pt x="5868" y="5498"/>
                  </a:cubicBezTo>
                  <a:cubicBezTo>
                    <a:pt x="6074" y="3848"/>
                    <a:pt x="5662" y="2178"/>
                    <a:pt x="4733" y="809"/>
                  </a:cubicBezTo>
                  <a:cubicBezTo>
                    <a:pt x="4345" y="237"/>
                    <a:pt x="3825" y="1"/>
                    <a:pt x="3297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4"/>
            <p:cNvSpPr/>
            <p:nvPr/>
          </p:nvSpPr>
          <p:spPr>
            <a:xfrm>
              <a:off x="6951150" y="3056575"/>
              <a:ext cx="129475" cy="153875"/>
            </a:xfrm>
            <a:custGeom>
              <a:avLst/>
              <a:gdLst/>
              <a:ahLst/>
              <a:cxnLst/>
              <a:rect l="l" t="t" r="r" b="b"/>
              <a:pathLst>
                <a:path w="5179" h="6155" extrusionOk="0">
                  <a:moveTo>
                    <a:pt x="3017" y="0"/>
                  </a:moveTo>
                  <a:cubicBezTo>
                    <a:pt x="1585" y="0"/>
                    <a:pt x="0" y="1384"/>
                    <a:pt x="1062" y="3172"/>
                  </a:cubicBezTo>
                  <a:cubicBezTo>
                    <a:pt x="2694" y="5920"/>
                    <a:pt x="4269" y="6154"/>
                    <a:pt x="4269" y="6154"/>
                  </a:cubicBezTo>
                  <a:cubicBezTo>
                    <a:pt x="5010" y="4663"/>
                    <a:pt x="5179" y="2957"/>
                    <a:pt x="4757" y="1344"/>
                  </a:cubicBezTo>
                  <a:cubicBezTo>
                    <a:pt x="4508" y="398"/>
                    <a:pt x="3784" y="0"/>
                    <a:pt x="301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4"/>
            <p:cNvSpPr/>
            <p:nvPr/>
          </p:nvSpPr>
          <p:spPr>
            <a:xfrm>
              <a:off x="7149300" y="3074400"/>
              <a:ext cx="175275" cy="103850"/>
            </a:xfrm>
            <a:custGeom>
              <a:avLst/>
              <a:gdLst/>
              <a:ahLst/>
              <a:cxnLst/>
              <a:rect l="l" t="t" r="r" b="b"/>
              <a:pathLst>
                <a:path w="7011" h="4154" extrusionOk="0">
                  <a:moveTo>
                    <a:pt x="4406" y="0"/>
                  </a:moveTo>
                  <a:cubicBezTo>
                    <a:pt x="4237" y="0"/>
                    <a:pt x="4056" y="19"/>
                    <a:pt x="3864" y="59"/>
                  </a:cubicBezTo>
                  <a:cubicBezTo>
                    <a:pt x="732" y="715"/>
                    <a:pt x="1" y="2131"/>
                    <a:pt x="1" y="2131"/>
                  </a:cubicBezTo>
                  <a:cubicBezTo>
                    <a:pt x="1163" y="3313"/>
                    <a:pt x="2729" y="4035"/>
                    <a:pt x="4389" y="4147"/>
                  </a:cubicBezTo>
                  <a:cubicBezTo>
                    <a:pt x="4449" y="4152"/>
                    <a:pt x="4507" y="4154"/>
                    <a:pt x="4564" y="4154"/>
                  </a:cubicBezTo>
                  <a:cubicBezTo>
                    <a:pt x="7010" y="4154"/>
                    <a:pt x="6941" y="0"/>
                    <a:pt x="4406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4"/>
            <p:cNvSpPr/>
            <p:nvPr/>
          </p:nvSpPr>
          <p:spPr>
            <a:xfrm>
              <a:off x="7056925" y="3200825"/>
              <a:ext cx="176350" cy="112575"/>
            </a:xfrm>
            <a:custGeom>
              <a:avLst/>
              <a:gdLst/>
              <a:ahLst/>
              <a:cxnLst/>
              <a:rect l="l" t="t" r="r" b="b"/>
              <a:pathLst>
                <a:path w="7054" h="4503" extrusionOk="0">
                  <a:moveTo>
                    <a:pt x="2065" y="1"/>
                  </a:moveTo>
                  <a:cubicBezTo>
                    <a:pt x="629" y="1"/>
                    <a:pt x="1" y="459"/>
                    <a:pt x="1" y="459"/>
                  </a:cubicBezTo>
                  <a:cubicBezTo>
                    <a:pt x="517" y="2035"/>
                    <a:pt x="1595" y="3376"/>
                    <a:pt x="3020" y="4220"/>
                  </a:cubicBezTo>
                  <a:cubicBezTo>
                    <a:pt x="3348" y="4416"/>
                    <a:pt x="3670" y="4502"/>
                    <a:pt x="3972" y="4502"/>
                  </a:cubicBezTo>
                  <a:cubicBezTo>
                    <a:pt x="5892" y="4502"/>
                    <a:pt x="7054" y="1033"/>
                    <a:pt x="4380" y="328"/>
                  </a:cubicBezTo>
                  <a:cubicBezTo>
                    <a:pt x="3450" y="85"/>
                    <a:pt x="2683" y="1"/>
                    <a:pt x="206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4"/>
            <p:cNvSpPr/>
            <p:nvPr/>
          </p:nvSpPr>
          <p:spPr>
            <a:xfrm>
              <a:off x="6932225" y="2924175"/>
              <a:ext cx="336200" cy="349325"/>
            </a:xfrm>
            <a:custGeom>
              <a:avLst/>
              <a:gdLst/>
              <a:ahLst/>
              <a:cxnLst/>
              <a:rect l="l" t="t" r="r" b="b"/>
              <a:pathLst>
                <a:path w="13448" h="13973" extrusionOk="0">
                  <a:moveTo>
                    <a:pt x="12978" y="0"/>
                  </a:moveTo>
                  <a:cubicBezTo>
                    <a:pt x="9115" y="11272"/>
                    <a:pt x="1163" y="13082"/>
                    <a:pt x="1078" y="13101"/>
                  </a:cubicBezTo>
                  <a:lnTo>
                    <a:pt x="0" y="13973"/>
                  </a:lnTo>
                  <a:cubicBezTo>
                    <a:pt x="9" y="13973"/>
                    <a:pt x="263" y="13917"/>
                    <a:pt x="685" y="13766"/>
                  </a:cubicBezTo>
                  <a:cubicBezTo>
                    <a:pt x="2935" y="13007"/>
                    <a:pt x="10118" y="9875"/>
                    <a:pt x="13447" y="169"/>
                  </a:cubicBezTo>
                  <a:lnTo>
                    <a:pt x="12978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4"/>
            <p:cNvSpPr/>
            <p:nvPr/>
          </p:nvSpPr>
          <p:spPr>
            <a:xfrm>
              <a:off x="6962450" y="3086125"/>
              <a:ext cx="277825" cy="275325"/>
            </a:xfrm>
            <a:custGeom>
              <a:avLst/>
              <a:gdLst/>
              <a:ahLst/>
              <a:cxnLst/>
              <a:rect l="l" t="t" r="r" b="b"/>
              <a:pathLst>
                <a:path w="11113" h="11013" extrusionOk="0">
                  <a:moveTo>
                    <a:pt x="5961" y="1"/>
                  </a:moveTo>
                  <a:cubicBezTo>
                    <a:pt x="5348" y="1"/>
                    <a:pt x="4760" y="1027"/>
                    <a:pt x="4558" y="2412"/>
                  </a:cubicBezTo>
                  <a:cubicBezTo>
                    <a:pt x="3802" y="1634"/>
                    <a:pt x="2980" y="1160"/>
                    <a:pt x="2420" y="1160"/>
                  </a:cubicBezTo>
                  <a:cubicBezTo>
                    <a:pt x="2244" y="1160"/>
                    <a:pt x="2094" y="1207"/>
                    <a:pt x="1979" y="1306"/>
                  </a:cubicBezTo>
                  <a:cubicBezTo>
                    <a:pt x="1501" y="1709"/>
                    <a:pt x="1811" y="2881"/>
                    <a:pt x="2664" y="4025"/>
                  </a:cubicBezTo>
                  <a:cubicBezTo>
                    <a:pt x="2634" y="4025"/>
                    <a:pt x="2604" y="4025"/>
                    <a:pt x="2574" y="4025"/>
                  </a:cubicBezTo>
                  <a:cubicBezTo>
                    <a:pt x="1182" y="4025"/>
                    <a:pt x="103" y="4451"/>
                    <a:pt x="57" y="5066"/>
                  </a:cubicBezTo>
                  <a:cubicBezTo>
                    <a:pt x="1" y="5694"/>
                    <a:pt x="1051" y="6294"/>
                    <a:pt x="2467" y="6510"/>
                  </a:cubicBezTo>
                  <a:cubicBezTo>
                    <a:pt x="1445" y="7504"/>
                    <a:pt x="948" y="8611"/>
                    <a:pt x="1351" y="9089"/>
                  </a:cubicBezTo>
                  <a:cubicBezTo>
                    <a:pt x="1482" y="9241"/>
                    <a:pt x="1689" y="9312"/>
                    <a:pt x="1948" y="9312"/>
                  </a:cubicBezTo>
                  <a:cubicBezTo>
                    <a:pt x="2504" y="9312"/>
                    <a:pt x="3299" y="8981"/>
                    <a:pt x="4080" y="8404"/>
                  </a:cubicBezTo>
                  <a:lnTo>
                    <a:pt x="4080" y="8404"/>
                  </a:lnTo>
                  <a:cubicBezTo>
                    <a:pt x="4061" y="9830"/>
                    <a:pt x="4493" y="10955"/>
                    <a:pt x="5121" y="11011"/>
                  </a:cubicBezTo>
                  <a:cubicBezTo>
                    <a:pt x="5134" y="11012"/>
                    <a:pt x="5147" y="11013"/>
                    <a:pt x="5161" y="11013"/>
                  </a:cubicBezTo>
                  <a:cubicBezTo>
                    <a:pt x="5766" y="11013"/>
                    <a:pt x="6354" y="9978"/>
                    <a:pt x="6556" y="8601"/>
                  </a:cubicBezTo>
                  <a:cubicBezTo>
                    <a:pt x="7321" y="9381"/>
                    <a:pt x="8140" y="9849"/>
                    <a:pt x="8698" y="9849"/>
                  </a:cubicBezTo>
                  <a:cubicBezTo>
                    <a:pt x="8872" y="9849"/>
                    <a:pt x="9021" y="9804"/>
                    <a:pt x="9134" y="9708"/>
                  </a:cubicBezTo>
                  <a:cubicBezTo>
                    <a:pt x="9613" y="9295"/>
                    <a:pt x="9303" y="8132"/>
                    <a:pt x="8450" y="6988"/>
                  </a:cubicBezTo>
                  <a:lnTo>
                    <a:pt x="8450" y="6988"/>
                  </a:lnTo>
                  <a:cubicBezTo>
                    <a:pt x="8480" y="6989"/>
                    <a:pt x="8510" y="6989"/>
                    <a:pt x="8540" y="6989"/>
                  </a:cubicBezTo>
                  <a:cubicBezTo>
                    <a:pt x="9940" y="6989"/>
                    <a:pt x="11011" y="6563"/>
                    <a:pt x="11066" y="5947"/>
                  </a:cubicBezTo>
                  <a:cubicBezTo>
                    <a:pt x="11113" y="5319"/>
                    <a:pt x="10063" y="4710"/>
                    <a:pt x="8656" y="4503"/>
                  </a:cubicBezTo>
                  <a:cubicBezTo>
                    <a:pt x="9678" y="3509"/>
                    <a:pt x="10166" y="2403"/>
                    <a:pt x="9763" y="1925"/>
                  </a:cubicBezTo>
                  <a:cubicBezTo>
                    <a:pt x="9631" y="1772"/>
                    <a:pt x="9423" y="1699"/>
                    <a:pt x="9163" y="1699"/>
                  </a:cubicBezTo>
                  <a:cubicBezTo>
                    <a:pt x="8608" y="1699"/>
                    <a:pt x="7819" y="2028"/>
                    <a:pt x="7034" y="2609"/>
                  </a:cubicBezTo>
                  <a:cubicBezTo>
                    <a:pt x="7053" y="1184"/>
                    <a:pt x="6621" y="49"/>
                    <a:pt x="6002" y="2"/>
                  </a:cubicBezTo>
                  <a:cubicBezTo>
                    <a:pt x="5989" y="1"/>
                    <a:pt x="5975" y="1"/>
                    <a:pt x="596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4"/>
            <p:cNvSpPr/>
            <p:nvPr/>
          </p:nvSpPr>
          <p:spPr>
            <a:xfrm>
              <a:off x="7063025" y="3188925"/>
              <a:ext cx="81225" cy="81175"/>
            </a:xfrm>
            <a:custGeom>
              <a:avLst/>
              <a:gdLst/>
              <a:ahLst/>
              <a:cxnLst/>
              <a:rect l="l" t="t" r="r" b="b"/>
              <a:pathLst>
                <a:path w="3249" h="3247" extrusionOk="0">
                  <a:moveTo>
                    <a:pt x="1435" y="0"/>
                  </a:moveTo>
                  <a:cubicBezTo>
                    <a:pt x="1346" y="0"/>
                    <a:pt x="1252" y="5"/>
                    <a:pt x="1154" y="16"/>
                  </a:cubicBezTo>
                  <a:cubicBezTo>
                    <a:pt x="1154" y="16"/>
                    <a:pt x="1" y="626"/>
                    <a:pt x="29" y="1657"/>
                  </a:cubicBezTo>
                  <a:cubicBezTo>
                    <a:pt x="65" y="2793"/>
                    <a:pt x="821" y="3247"/>
                    <a:pt x="1532" y="3247"/>
                  </a:cubicBezTo>
                  <a:cubicBezTo>
                    <a:pt x="1936" y="3247"/>
                    <a:pt x="2326" y="3100"/>
                    <a:pt x="2561" y="2848"/>
                  </a:cubicBezTo>
                  <a:cubicBezTo>
                    <a:pt x="3178" y="2187"/>
                    <a:pt x="3249" y="0"/>
                    <a:pt x="1435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4"/>
            <p:cNvSpPr/>
            <p:nvPr/>
          </p:nvSpPr>
          <p:spPr>
            <a:xfrm>
              <a:off x="6529675" y="3093050"/>
              <a:ext cx="527750" cy="559700"/>
            </a:xfrm>
            <a:custGeom>
              <a:avLst/>
              <a:gdLst/>
              <a:ahLst/>
              <a:cxnLst/>
              <a:rect l="l" t="t" r="r" b="b"/>
              <a:pathLst>
                <a:path w="21110" h="22388" extrusionOk="0">
                  <a:moveTo>
                    <a:pt x="12111" y="1"/>
                  </a:moveTo>
                  <a:cubicBezTo>
                    <a:pt x="7733" y="1"/>
                    <a:pt x="2646" y="4771"/>
                    <a:pt x="1389" y="10322"/>
                  </a:cubicBezTo>
                  <a:cubicBezTo>
                    <a:pt x="1" y="16408"/>
                    <a:pt x="3733" y="21125"/>
                    <a:pt x="8328" y="22165"/>
                  </a:cubicBezTo>
                  <a:cubicBezTo>
                    <a:pt x="8983" y="22314"/>
                    <a:pt x="9654" y="22388"/>
                    <a:pt x="10328" y="22388"/>
                  </a:cubicBezTo>
                  <a:cubicBezTo>
                    <a:pt x="14384" y="22388"/>
                    <a:pt x="18532" y="19713"/>
                    <a:pt x="19722" y="14495"/>
                  </a:cubicBezTo>
                  <a:cubicBezTo>
                    <a:pt x="21110" y="8409"/>
                    <a:pt x="17949" y="1188"/>
                    <a:pt x="13354" y="138"/>
                  </a:cubicBezTo>
                  <a:cubicBezTo>
                    <a:pt x="12949" y="45"/>
                    <a:pt x="12533" y="1"/>
                    <a:pt x="12111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4"/>
            <p:cNvSpPr/>
            <p:nvPr/>
          </p:nvSpPr>
          <p:spPr>
            <a:xfrm>
              <a:off x="6559450" y="3403600"/>
              <a:ext cx="442425" cy="209125"/>
            </a:xfrm>
            <a:custGeom>
              <a:avLst/>
              <a:gdLst/>
              <a:ahLst/>
              <a:cxnLst/>
              <a:rect l="l" t="t" r="r" b="b"/>
              <a:pathLst>
                <a:path w="17697" h="8365" extrusionOk="0">
                  <a:moveTo>
                    <a:pt x="1933" y="0"/>
                  </a:moveTo>
                  <a:lnTo>
                    <a:pt x="1" y="1848"/>
                  </a:lnTo>
                  <a:cubicBezTo>
                    <a:pt x="48" y="2195"/>
                    <a:pt x="113" y="2542"/>
                    <a:pt x="198" y="2889"/>
                  </a:cubicBezTo>
                  <a:lnTo>
                    <a:pt x="1576" y="1566"/>
                  </a:lnTo>
                  <a:lnTo>
                    <a:pt x="3255" y="6030"/>
                  </a:lnTo>
                  <a:lnTo>
                    <a:pt x="6706" y="2729"/>
                  </a:lnTo>
                  <a:lnTo>
                    <a:pt x="8384" y="7202"/>
                  </a:lnTo>
                  <a:lnTo>
                    <a:pt x="11835" y="3901"/>
                  </a:lnTo>
                  <a:lnTo>
                    <a:pt x="13514" y="8365"/>
                  </a:lnTo>
                  <a:lnTo>
                    <a:pt x="16965" y="5073"/>
                  </a:lnTo>
                  <a:lnTo>
                    <a:pt x="17134" y="5514"/>
                  </a:lnTo>
                  <a:cubicBezTo>
                    <a:pt x="17340" y="5186"/>
                    <a:pt x="17527" y="4839"/>
                    <a:pt x="17696" y="4492"/>
                  </a:cubicBezTo>
                  <a:lnTo>
                    <a:pt x="17321" y="3507"/>
                  </a:lnTo>
                  <a:lnTo>
                    <a:pt x="13870" y="6799"/>
                  </a:lnTo>
                  <a:lnTo>
                    <a:pt x="12192" y="2335"/>
                  </a:lnTo>
                  <a:lnTo>
                    <a:pt x="8741" y="5636"/>
                  </a:lnTo>
                  <a:lnTo>
                    <a:pt x="7062" y="1163"/>
                  </a:lnTo>
                  <a:lnTo>
                    <a:pt x="3611" y="4464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4"/>
            <p:cNvSpPr/>
            <p:nvPr/>
          </p:nvSpPr>
          <p:spPr>
            <a:xfrm>
              <a:off x="6593450" y="3179700"/>
              <a:ext cx="431625" cy="207975"/>
            </a:xfrm>
            <a:custGeom>
              <a:avLst/>
              <a:gdLst/>
              <a:ahLst/>
              <a:cxnLst/>
              <a:rect l="l" t="t" r="r" b="b"/>
              <a:pathLst>
                <a:path w="17265" h="8319" extrusionOk="0">
                  <a:moveTo>
                    <a:pt x="2645" y="1"/>
                  </a:moveTo>
                  <a:cubicBezTo>
                    <a:pt x="1585" y="1089"/>
                    <a:pt x="695" y="2336"/>
                    <a:pt x="1" y="3686"/>
                  </a:cubicBezTo>
                  <a:lnTo>
                    <a:pt x="2270" y="1511"/>
                  </a:lnTo>
                  <a:lnTo>
                    <a:pt x="3949" y="5984"/>
                  </a:lnTo>
                  <a:lnTo>
                    <a:pt x="7399" y="2683"/>
                  </a:lnTo>
                  <a:lnTo>
                    <a:pt x="9078" y="7146"/>
                  </a:lnTo>
                  <a:lnTo>
                    <a:pt x="12529" y="3855"/>
                  </a:lnTo>
                  <a:lnTo>
                    <a:pt x="14207" y="8319"/>
                  </a:lnTo>
                  <a:lnTo>
                    <a:pt x="17265" y="5393"/>
                  </a:lnTo>
                  <a:cubicBezTo>
                    <a:pt x="17208" y="5055"/>
                    <a:pt x="17133" y="4708"/>
                    <a:pt x="17049" y="4380"/>
                  </a:cubicBezTo>
                  <a:lnTo>
                    <a:pt x="14564" y="6753"/>
                  </a:lnTo>
                  <a:lnTo>
                    <a:pt x="12885" y="2280"/>
                  </a:lnTo>
                  <a:lnTo>
                    <a:pt x="9434" y="5580"/>
                  </a:lnTo>
                  <a:lnTo>
                    <a:pt x="7756" y="1126"/>
                  </a:lnTo>
                  <a:lnTo>
                    <a:pt x="4305" y="4418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4"/>
            <p:cNvSpPr/>
            <p:nvPr/>
          </p:nvSpPr>
          <p:spPr>
            <a:xfrm>
              <a:off x="6557825" y="3291525"/>
              <a:ext cx="471950" cy="209375"/>
            </a:xfrm>
            <a:custGeom>
              <a:avLst/>
              <a:gdLst/>
              <a:ahLst/>
              <a:cxnLst/>
              <a:rect l="l" t="t" r="r" b="b"/>
              <a:pathLst>
                <a:path w="18878" h="8375" extrusionOk="0">
                  <a:moveTo>
                    <a:pt x="3020" y="1"/>
                  </a:moveTo>
                  <a:lnTo>
                    <a:pt x="188" y="2711"/>
                  </a:lnTo>
                  <a:cubicBezTo>
                    <a:pt x="94" y="3170"/>
                    <a:pt x="28" y="3639"/>
                    <a:pt x="0" y="4118"/>
                  </a:cubicBezTo>
                  <a:lnTo>
                    <a:pt x="2663" y="1576"/>
                  </a:lnTo>
                  <a:lnTo>
                    <a:pt x="4342" y="6040"/>
                  </a:lnTo>
                  <a:lnTo>
                    <a:pt x="7793" y="2739"/>
                  </a:lnTo>
                  <a:lnTo>
                    <a:pt x="9471" y="7203"/>
                  </a:lnTo>
                  <a:lnTo>
                    <a:pt x="12913" y="3902"/>
                  </a:lnTo>
                  <a:lnTo>
                    <a:pt x="14601" y="8375"/>
                  </a:lnTo>
                  <a:lnTo>
                    <a:pt x="18052" y="5074"/>
                  </a:lnTo>
                  <a:lnTo>
                    <a:pt x="18596" y="6537"/>
                  </a:lnTo>
                  <a:cubicBezTo>
                    <a:pt x="18727" y="5946"/>
                    <a:pt x="18821" y="5346"/>
                    <a:pt x="18877" y="4746"/>
                  </a:cubicBezTo>
                  <a:lnTo>
                    <a:pt x="18408" y="3508"/>
                  </a:lnTo>
                  <a:lnTo>
                    <a:pt x="14957" y="6809"/>
                  </a:lnTo>
                  <a:lnTo>
                    <a:pt x="13279" y="2345"/>
                  </a:lnTo>
                  <a:lnTo>
                    <a:pt x="9828" y="5637"/>
                  </a:lnTo>
                  <a:lnTo>
                    <a:pt x="8149" y="1173"/>
                  </a:lnTo>
                  <a:lnTo>
                    <a:pt x="4698" y="4464"/>
                  </a:lnTo>
                  <a:lnTo>
                    <a:pt x="3020" y="1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4"/>
            <p:cNvSpPr/>
            <p:nvPr/>
          </p:nvSpPr>
          <p:spPr>
            <a:xfrm>
              <a:off x="5342875" y="3481425"/>
              <a:ext cx="171500" cy="117300"/>
            </a:xfrm>
            <a:custGeom>
              <a:avLst/>
              <a:gdLst/>
              <a:ahLst/>
              <a:cxnLst/>
              <a:rect l="l" t="t" r="r" b="b"/>
              <a:pathLst>
                <a:path w="6860" h="4692" extrusionOk="0">
                  <a:moveTo>
                    <a:pt x="3154" y="0"/>
                  </a:moveTo>
                  <a:cubicBezTo>
                    <a:pt x="1385" y="0"/>
                    <a:pt x="1" y="2721"/>
                    <a:pt x="1927" y="3798"/>
                  </a:cubicBezTo>
                  <a:cubicBezTo>
                    <a:pt x="2961" y="4389"/>
                    <a:pt x="4125" y="4692"/>
                    <a:pt x="5302" y="4692"/>
                  </a:cubicBezTo>
                  <a:cubicBezTo>
                    <a:pt x="5768" y="4692"/>
                    <a:pt x="6237" y="4644"/>
                    <a:pt x="6700" y="4549"/>
                  </a:cubicBezTo>
                  <a:cubicBezTo>
                    <a:pt x="6700" y="4549"/>
                    <a:pt x="6859" y="2964"/>
                    <a:pt x="4618" y="685"/>
                  </a:cubicBezTo>
                  <a:cubicBezTo>
                    <a:pt x="4140" y="200"/>
                    <a:pt x="3633" y="0"/>
                    <a:pt x="315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4"/>
            <p:cNvSpPr/>
            <p:nvPr/>
          </p:nvSpPr>
          <p:spPr>
            <a:xfrm>
              <a:off x="5508100" y="3463325"/>
              <a:ext cx="113275" cy="158550"/>
            </a:xfrm>
            <a:custGeom>
              <a:avLst/>
              <a:gdLst/>
              <a:ahLst/>
              <a:cxnLst/>
              <a:rect l="l" t="t" r="r" b="b"/>
              <a:pathLst>
                <a:path w="4531" h="6342" extrusionOk="0">
                  <a:moveTo>
                    <a:pt x="2270" y="0"/>
                  </a:moveTo>
                  <a:cubicBezTo>
                    <a:pt x="1134" y="0"/>
                    <a:pt x="1" y="748"/>
                    <a:pt x="222" y="2141"/>
                  </a:cubicBezTo>
                  <a:cubicBezTo>
                    <a:pt x="475" y="3782"/>
                    <a:pt x="1329" y="5273"/>
                    <a:pt x="2604" y="6342"/>
                  </a:cubicBezTo>
                  <a:cubicBezTo>
                    <a:pt x="2604" y="6342"/>
                    <a:pt x="3954" y="5488"/>
                    <a:pt x="4339" y="2319"/>
                  </a:cubicBezTo>
                  <a:cubicBezTo>
                    <a:pt x="4530" y="739"/>
                    <a:pt x="3399" y="0"/>
                    <a:pt x="227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4"/>
            <p:cNvSpPr/>
            <p:nvPr/>
          </p:nvSpPr>
          <p:spPr>
            <a:xfrm>
              <a:off x="5413900" y="3614600"/>
              <a:ext cx="165875" cy="124200"/>
            </a:xfrm>
            <a:custGeom>
              <a:avLst/>
              <a:gdLst/>
              <a:ahLst/>
              <a:cxnLst/>
              <a:rect l="l" t="t" r="r" b="b"/>
              <a:pathLst>
                <a:path w="6635" h="4968" extrusionOk="0">
                  <a:moveTo>
                    <a:pt x="5644" y="0"/>
                  </a:moveTo>
                  <a:cubicBezTo>
                    <a:pt x="4924" y="0"/>
                    <a:pt x="3814" y="179"/>
                    <a:pt x="2321" y="928"/>
                  </a:cubicBezTo>
                  <a:cubicBezTo>
                    <a:pt x="0" y="2096"/>
                    <a:pt x="1508" y="4967"/>
                    <a:pt x="3261" y="4967"/>
                  </a:cubicBezTo>
                  <a:cubicBezTo>
                    <a:pt x="3662" y="4967"/>
                    <a:pt x="4075" y="4818"/>
                    <a:pt x="4459" y="4464"/>
                  </a:cubicBezTo>
                  <a:cubicBezTo>
                    <a:pt x="5678" y="3338"/>
                    <a:pt x="6456" y="1800"/>
                    <a:pt x="6634" y="150"/>
                  </a:cubicBezTo>
                  <a:cubicBezTo>
                    <a:pt x="6634" y="150"/>
                    <a:pt x="6303" y="0"/>
                    <a:pt x="564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4"/>
            <p:cNvSpPr/>
            <p:nvPr/>
          </p:nvSpPr>
          <p:spPr>
            <a:xfrm>
              <a:off x="5652525" y="3493875"/>
              <a:ext cx="113375" cy="158725"/>
            </a:xfrm>
            <a:custGeom>
              <a:avLst/>
              <a:gdLst/>
              <a:ahLst/>
              <a:cxnLst/>
              <a:rect l="l" t="t" r="r" b="b"/>
              <a:pathLst>
                <a:path w="4535" h="6349" extrusionOk="0">
                  <a:moveTo>
                    <a:pt x="2276" y="1"/>
                  </a:moveTo>
                  <a:cubicBezTo>
                    <a:pt x="1138" y="1"/>
                    <a:pt x="0" y="749"/>
                    <a:pt x="222" y="2138"/>
                  </a:cubicBezTo>
                  <a:cubicBezTo>
                    <a:pt x="484" y="3788"/>
                    <a:pt x="1328" y="5279"/>
                    <a:pt x="2603" y="6348"/>
                  </a:cubicBezTo>
                  <a:cubicBezTo>
                    <a:pt x="2603" y="6348"/>
                    <a:pt x="3954" y="5495"/>
                    <a:pt x="4338" y="2316"/>
                  </a:cubicBezTo>
                  <a:cubicBezTo>
                    <a:pt x="4534" y="737"/>
                    <a:pt x="3405" y="1"/>
                    <a:pt x="2276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4"/>
            <p:cNvSpPr/>
            <p:nvPr/>
          </p:nvSpPr>
          <p:spPr>
            <a:xfrm>
              <a:off x="5726175" y="3502175"/>
              <a:ext cx="136800" cy="150425"/>
            </a:xfrm>
            <a:custGeom>
              <a:avLst/>
              <a:gdLst/>
              <a:ahLst/>
              <a:cxnLst/>
              <a:rect l="l" t="t" r="r" b="b"/>
              <a:pathLst>
                <a:path w="5472" h="6017" extrusionOk="0">
                  <a:moveTo>
                    <a:pt x="2879" y="1"/>
                  </a:moveTo>
                  <a:cubicBezTo>
                    <a:pt x="1481" y="1"/>
                    <a:pt x="1" y="1302"/>
                    <a:pt x="839" y="2837"/>
                  </a:cubicBezTo>
                  <a:cubicBezTo>
                    <a:pt x="1627" y="4309"/>
                    <a:pt x="2921" y="5435"/>
                    <a:pt x="4487" y="6016"/>
                  </a:cubicBezTo>
                  <a:cubicBezTo>
                    <a:pt x="4487" y="6016"/>
                    <a:pt x="5471" y="4760"/>
                    <a:pt x="4787" y="1637"/>
                  </a:cubicBezTo>
                  <a:cubicBezTo>
                    <a:pt x="4527" y="469"/>
                    <a:pt x="3718" y="1"/>
                    <a:pt x="287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4"/>
            <p:cNvSpPr/>
            <p:nvPr/>
          </p:nvSpPr>
          <p:spPr>
            <a:xfrm>
              <a:off x="5555200" y="3652700"/>
              <a:ext cx="160075" cy="129050"/>
            </a:xfrm>
            <a:custGeom>
              <a:avLst/>
              <a:gdLst/>
              <a:ahLst/>
              <a:cxnLst/>
              <a:rect l="l" t="t" r="r" b="b"/>
              <a:pathLst>
                <a:path w="6403" h="5162" extrusionOk="0">
                  <a:moveTo>
                    <a:pt x="5739" y="1"/>
                  </a:moveTo>
                  <a:cubicBezTo>
                    <a:pt x="5049" y="1"/>
                    <a:pt x="3835" y="198"/>
                    <a:pt x="2164" y="1214"/>
                  </a:cubicBezTo>
                  <a:cubicBezTo>
                    <a:pt x="0" y="2530"/>
                    <a:pt x="1592" y="5161"/>
                    <a:pt x="3289" y="5161"/>
                  </a:cubicBezTo>
                  <a:cubicBezTo>
                    <a:pt x="3732" y="5161"/>
                    <a:pt x="4182" y="4982"/>
                    <a:pt x="4574" y="4553"/>
                  </a:cubicBezTo>
                  <a:cubicBezTo>
                    <a:pt x="5709" y="3333"/>
                    <a:pt x="6356" y="1749"/>
                    <a:pt x="6403" y="79"/>
                  </a:cubicBezTo>
                  <a:cubicBezTo>
                    <a:pt x="6403" y="79"/>
                    <a:pt x="6176" y="1"/>
                    <a:pt x="573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4"/>
            <p:cNvSpPr/>
            <p:nvPr/>
          </p:nvSpPr>
          <p:spPr>
            <a:xfrm>
              <a:off x="5730225" y="3653275"/>
              <a:ext cx="130875" cy="152975"/>
            </a:xfrm>
            <a:custGeom>
              <a:avLst/>
              <a:gdLst/>
              <a:ahLst/>
              <a:cxnLst/>
              <a:rect l="l" t="t" r="r" b="b"/>
              <a:pathLst>
                <a:path w="5235" h="6119" extrusionOk="0">
                  <a:moveTo>
                    <a:pt x="4400" y="0"/>
                  </a:moveTo>
                  <a:cubicBezTo>
                    <a:pt x="4400" y="0"/>
                    <a:pt x="2815" y="197"/>
                    <a:pt x="1118" y="2907"/>
                  </a:cubicBezTo>
                  <a:cubicBezTo>
                    <a:pt x="0" y="4686"/>
                    <a:pt x="1603" y="6118"/>
                    <a:pt x="3050" y="6118"/>
                  </a:cubicBezTo>
                  <a:cubicBezTo>
                    <a:pt x="3800" y="6118"/>
                    <a:pt x="4509" y="5733"/>
                    <a:pt x="4775" y="4811"/>
                  </a:cubicBezTo>
                  <a:cubicBezTo>
                    <a:pt x="5234" y="3217"/>
                    <a:pt x="5103" y="1501"/>
                    <a:pt x="440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4"/>
            <p:cNvSpPr/>
            <p:nvPr/>
          </p:nvSpPr>
          <p:spPr>
            <a:xfrm>
              <a:off x="5491825" y="3579900"/>
              <a:ext cx="481575" cy="80925"/>
            </a:xfrm>
            <a:custGeom>
              <a:avLst/>
              <a:gdLst/>
              <a:ahLst/>
              <a:cxnLst/>
              <a:rect l="l" t="t" r="r" b="b"/>
              <a:pathLst>
                <a:path w="19263" h="3237" extrusionOk="0">
                  <a:moveTo>
                    <a:pt x="19262" y="1313"/>
                  </a:moveTo>
                  <a:cubicBezTo>
                    <a:pt x="19262" y="1313"/>
                    <a:pt x="19262" y="1313"/>
                    <a:pt x="19262" y="1313"/>
                  </a:cubicBezTo>
                  <a:lnTo>
                    <a:pt x="19262" y="1313"/>
                  </a:lnTo>
                  <a:lnTo>
                    <a:pt x="19262" y="1313"/>
                  </a:lnTo>
                  <a:close/>
                  <a:moveTo>
                    <a:pt x="235" y="0"/>
                  </a:moveTo>
                  <a:lnTo>
                    <a:pt x="1" y="441"/>
                  </a:lnTo>
                  <a:cubicBezTo>
                    <a:pt x="4016" y="2567"/>
                    <a:pt x="7701" y="3237"/>
                    <a:pt x="10748" y="3237"/>
                  </a:cubicBezTo>
                  <a:cubicBezTo>
                    <a:pt x="14583" y="3237"/>
                    <a:pt x="17408" y="2176"/>
                    <a:pt x="18615" y="1622"/>
                  </a:cubicBezTo>
                  <a:cubicBezTo>
                    <a:pt x="19016" y="1445"/>
                    <a:pt x="19250" y="1314"/>
                    <a:pt x="19262" y="1313"/>
                  </a:cubicBezTo>
                  <a:lnTo>
                    <a:pt x="19262" y="1313"/>
                  </a:lnTo>
                  <a:lnTo>
                    <a:pt x="17874" y="1407"/>
                  </a:lnTo>
                  <a:cubicBezTo>
                    <a:pt x="17824" y="1435"/>
                    <a:pt x="15294" y="2915"/>
                    <a:pt x="11021" y="2915"/>
                  </a:cubicBezTo>
                  <a:cubicBezTo>
                    <a:pt x="8142" y="2915"/>
                    <a:pt x="4471" y="2243"/>
                    <a:pt x="235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4"/>
            <p:cNvSpPr/>
            <p:nvPr/>
          </p:nvSpPr>
          <p:spPr>
            <a:xfrm>
              <a:off x="5810425" y="3385475"/>
              <a:ext cx="455550" cy="451450"/>
            </a:xfrm>
            <a:custGeom>
              <a:avLst/>
              <a:gdLst/>
              <a:ahLst/>
              <a:cxnLst/>
              <a:rect l="l" t="t" r="r" b="b"/>
              <a:pathLst>
                <a:path w="18222" h="18058" extrusionOk="0">
                  <a:moveTo>
                    <a:pt x="9756" y="0"/>
                  </a:moveTo>
                  <a:cubicBezTo>
                    <a:pt x="8760" y="0"/>
                    <a:pt x="7804" y="1690"/>
                    <a:pt x="7465" y="3951"/>
                  </a:cubicBezTo>
                  <a:cubicBezTo>
                    <a:pt x="6214" y="2671"/>
                    <a:pt x="4870" y="1899"/>
                    <a:pt x="3953" y="1899"/>
                  </a:cubicBezTo>
                  <a:cubicBezTo>
                    <a:pt x="3668" y="1899"/>
                    <a:pt x="3423" y="1974"/>
                    <a:pt x="3236" y="2132"/>
                  </a:cubicBezTo>
                  <a:cubicBezTo>
                    <a:pt x="2458" y="2807"/>
                    <a:pt x="2964" y="4711"/>
                    <a:pt x="4361" y="6605"/>
                  </a:cubicBezTo>
                  <a:cubicBezTo>
                    <a:pt x="4302" y="6604"/>
                    <a:pt x="4244" y="6603"/>
                    <a:pt x="4185" y="6603"/>
                  </a:cubicBezTo>
                  <a:cubicBezTo>
                    <a:pt x="1925" y="6603"/>
                    <a:pt x="168" y="7306"/>
                    <a:pt x="85" y="8312"/>
                  </a:cubicBezTo>
                  <a:cubicBezTo>
                    <a:pt x="1" y="9334"/>
                    <a:pt x="1717" y="10328"/>
                    <a:pt x="4033" y="10665"/>
                  </a:cubicBezTo>
                  <a:cubicBezTo>
                    <a:pt x="2355" y="12306"/>
                    <a:pt x="1548" y="14116"/>
                    <a:pt x="2223" y="14904"/>
                  </a:cubicBezTo>
                  <a:cubicBezTo>
                    <a:pt x="2435" y="15152"/>
                    <a:pt x="2774" y="15269"/>
                    <a:pt x="3198" y="15269"/>
                  </a:cubicBezTo>
                  <a:cubicBezTo>
                    <a:pt x="4105" y="15269"/>
                    <a:pt x="5402" y="14731"/>
                    <a:pt x="6687" y="13779"/>
                  </a:cubicBezTo>
                  <a:lnTo>
                    <a:pt x="6687" y="13779"/>
                  </a:lnTo>
                  <a:cubicBezTo>
                    <a:pt x="6650" y="16123"/>
                    <a:pt x="7362" y="17970"/>
                    <a:pt x="8394" y="18055"/>
                  </a:cubicBezTo>
                  <a:cubicBezTo>
                    <a:pt x="8418" y="18057"/>
                    <a:pt x="8442" y="18058"/>
                    <a:pt x="8466" y="18058"/>
                  </a:cubicBezTo>
                  <a:cubicBezTo>
                    <a:pt x="9462" y="18058"/>
                    <a:pt x="10418" y="16368"/>
                    <a:pt x="10747" y="14097"/>
                  </a:cubicBezTo>
                  <a:cubicBezTo>
                    <a:pt x="11997" y="15376"/>
                    <a:pt x="13345" y="16154"/>
                    <a:pt x="14265" y="16154"/>
                  </a:cubicBezTo>
                  <a:cubicBezTo>
                    <a:pt x="14552" y="16154"/>
                    <a:pt x="14798" y="16078"/>
                    <a:pt x="14986" y="15917"/>
                  </a:cubicBezTo>
                  <a:cubicBezTo>
                    <a:pt x="15764" y="15251"/>
                    <a:pt x="15258" y="13338"/>
                    <a:pt x="13861" y="11453"/>
                  </a:cubicBezTo>
                  <a:lnTo>
                    <a:pt x="13861" y="11453"/>
                  </a:lnTo>
                  <a:cubicBezTo>
                    <a:pt x="13906" y="11454"/>
                    <a:pt x="13951" y="11454"/>
                    <a:pt x="13996" y="11454"/>
                  </a:cubicBezTo>
                  <a:cubicBezTo>
                    <a:pt x="16276" y="11454"/>
                    <a:pt x="18054" y="10758"/>
                    <a:pt x="18137" y="9746"/>
                  </a:cubicBezTo>
                  <a:cubicBezTo>
                    <a:pt x="18221" y="8724"/>
                    <a:pt x="16505" y="7730"/>
                    <a:pt x="14180" y="7383"/>
                  </a:cubicBezTo>
                  <a:cubicBezTo>
                    <a:pt x="15868" y="5742"/>
                    <a:pt x="16674" y="3942"/>
                    <a:pt x="15999" y="3154"/>
                  </a:cubicBezTo>
                  <a:cubicBezTo>
                    <a:pt x="15787" y="2906"/>
                    <a:pt x="15448" y="2789"/>
                    <a:pt x="15024" y="2789"/>
                  </a:cubicBezTo>
                  <a:cubicBezTo>
                    <a:pt x="14117" y="2789"/>
                    <a:pt x="12820" y="3327"/>
                    <a:pt x="11535" y="4279"/>
                  </a:cubicBezTo>
                  <a:cubicBezTo>
                    <a:pt x="11563" y="1935"/>
                    <a:pt x="10860" y="88"/>
                    <a:pt x="9828" y="3"/>
                  </a:cubicBezTo>
                  <a:cubicBezTo>
                    <a:pt x="9804" y="1"/>
                    <a:pt x="9780" y="0"/>
                    <a:pt x="975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4"/>
            <p:cNvSpPr/>
            <p:nvPr/>
          </p:nvSpPr>
          <p:spPr>
            <a:xfrm>
              <a:off x="5975000" y="3553925"/>
              <a:ext cx="133225" cy="133275"/>
            </a:xfrm>
            <a:custGeom>
              <a:avLst/>
              <a:gdLst/>
              <a:ahLst/>
              <a:cxnLst/>
              <a:rect l="l" t="t" r="r" b="b"/>
              <a:pathLst>
                <a:path w="5329" h="5331" extrusionOk="0">
                  <a:moveTo>
                    <a:pt x="2345" y="1"/>
                  </a:moveTo>
                  <a:cubicBezTo>
                    <a:pt x="2202" y="1"/>
                    <a:pt x="2052" y="9"/>
                    <a:pt x="1895" y="26"/>
                  </a:cubicBezTo>
                  <a:cubicBezTo>
                    <a:pt x="1895" y="26"/>
                    <a:pt x="1" y="1030"/>
                    <a:pt x="57" y="2718"/>
                  </a:cubicBezTo>
                  <a:cubicBezTo>
                    <a:pt x="111" y="4587"/>
                    <a:pt x="1348" y="5331"/>
                    <a:pt x="2516" y="5331"/>
                  </a:cubicBezTo>
                  <a:cubicBezTo>
                    <a:pt x="3181" y="5331"/>
                    <a:pt x="3823" y="5089"/>
                    <a:pt x="4211" y="4678"/>
                  </a:cubicBezTo>
                  <a:cubicBezTo>
                    <a:pt x="5223" y="3595"/>
                    <a:pt x="5329" y="1"/>
                    <a:pt x="2345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4"/>
            <p:cNvSpPr/>
            <p:nvPr/>
          </p:nvSpPr>
          <p:spPr>
            <a:xfrm>
              <a:off x="5636225" y="3360400"/>
              <a:ext cx="278850" cy="234500"/>
            </a:xfrm>
            <a:custGeom>
              <a:avLst/>
              <a:gdLst/>
              <a:ahLst/>
              <a:cxnLst/>
              <a:rect l="l" t="t" r="r" b="b"/>
              <a:pathLst>
                <a:path w="11154" h="9380" extrusionOk="0">
                  <a:moveTo>
                    <a:pt x="7385" y="1"/>
                  </a:moveTo>
                  <a:cubicBezTo>
                    <a:pt x="6794" y="1"/>
                    <a:pt x="6221" y="280"/>
                    <a:pt x="5853" y="959"/>
                  </a:cubicBezTo>
                  <a:cubicBezTo>
                    <a:pt x="5637" y="1363"/>
                    <a:pt x="5459" y="1794"/>
                    <a:pt x="5318" y="2235"/>
                  </a:cubicBezTo>
                  <a:cubicBezTo>
                    <a:pt x="5093" y="1963"/>
                    <a:pt x="4850" y="1700"/>
                    <a:pt x="4596" y="1456"/>
                  </a:cubicBezTo>
                  <a:cubicBezTo>
                    <a:pt x="4121" y="988"/>
                    <a:pt x="3621" y="795"/>
                    <a:pt x="3150" y="795"/>
                  </a:cubicBezTo>
                  <a:cubicBezTo>
                    <a:pt x="1366" y="795"/>
                    <a:pt x="1" y="3563"/>
                    <a:pt x="1952" y="4617"/>
                  </a:cubicBezTo>
                  <a:cubicBezTo>
                    <a:pt x="2374" y="4851"/>
                    <a:pt x="2824" y="5038"/>
                    <a:pt x="3284" y="5170"/>
                  </a:cubicBezTo>
                  <a:cubicBezTo>
                    <a:pt x="3049" y="5376"/>
                    <a:pt x="2805" y="5601"/>
                    <a:pt x="2552" y="5864"/>
                  </a:cubicBezTo>
                  <a:cubicBezTo>
                    <a:pt x="944" y="7512"/>
                    <a:pt x="2529" y="9380"/>
                    <a:pt x="4046" y="9380"/>
                  </a:cubicBezTo>
                  <a:cubicBezTo>
                    <a:pt x="4635" y="9380"/>
                    <a:pt x="5213" y="9099"/>
                    <a:pt x="5590" y="8414"/>
                  </a:cubicBezTo>
                  <a:cubicBezTo>
                    <a:pt x="5806" y="8030"/>
                    <a:pt x="5975" y="7617"/>
                    <a:pt x="6116" y="7205"/>
                  </a:cubicBezTo>
                  <a:cubicBezTo>
                    <a:pt x="6284" y="7402"/>
                    <a:pt x="6463" y="7589"/>
                    <a:pt x="6678" y="7795"/>
                  </a:cubicBezTo>
                  <a:cubicBezTo>
                    <a:pt x="7167" y="8270"/>
                    <a:pt x="7674" y="8465"/>
                    <a:pt x="8147" y="8465"/>
                  </a:cubicBezTo>
                  <a:cubicBezTo>
                    <a:pt x="9888" y="8465"/>
                    <a:pt x="11154" y="5817"/>
                    <a:pt x="9229" y="4748"/>
                  </a:cubicBezTo>
                  <a:cubicBezTo>
                    <a:pt x="8910" y="4579"/>
                    <a:pt x="8591" y="4429"/>
                    <a:pt x="8254" y="4307"/>
                  </a:cubicBezTo>
                  <a:cubicBezTo>
                    <a:pt x="8516" y="4082"/>
                    <a:pt x="8769" y="3848"/>
                    <a:pt x="9013" y="3604"/>
                  </a:cubicBezTo>
                  <a:cubicBezTo>
                    <a:pt x="10639" y="1950"/>
                    <a:pt x="8948" y="1"/>
                    <a:pt x="7385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4"/>
            <p:cNvSpPr/>
            <p:nvPr/>
          </p:nvSpPr>
          <p:spPr>
            <a:xfrm>
              <a:off x="5745500" y="3439850"/>
              <a:ext cx="74100" cy="67600"/>
            </a:xfrm>
            <a:custGeom>
              <a:avLst/>
              <a:gdLst/>
              <a:ahLst/>
              <a:cxnLst/>
              <a:rect l="l" t="t" r="r" b="b"/>
              <a:pathLst>
                <a:path w="2964" h="2704" extrusionOk="0">
                  <a:moveTo>
                    <a:pt x="1547" y="0"/>
                  </a:moveTo>
                  <a:cubicBezTo>
                    <a:pt x="969" y="0"/>
                    <a:pt x="437" y="827"/>
                    <a:pt x="385" y="1092"/>
                  </a:cubicBezTo>
                  <a:cubicBezTo>
                    <a:pt x="385" y="1092"/>
                    <a:pt x="0" y="2292"/>
                    <a:pt x="882" y="2629"/>
                  </a:cubicBezTo>
                  <a:cubicBezTo>
                    <a:pt x="1013" y="2680"/>
                    <a:pt x="1154" y="2704"/>
                    <a:pt x="1296" y="2704"/>
                  </a:cubicBezTo>
                  <a:cubicBezTo>
                    <a:pt x="2108" y="2704"/>
                    <a:pt x="2963" y="1909"/>
                    <a:pt x="2317" y="632"/>
                  </a:cubicBezTo>
                  <a:cubicBezTo>
                    <a:pt x="2078" y="169"/>
                    <a:pt x="1808" y="0"/>
                    <a:pt x="154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4"/>
            <p:cNvSpPr/>
            <p:nvPr/>
          </p:nvSpPr>
          <p:spPr>
            <a:xfrm>
              <a:off x="6942950" y="3325575"/>
              <a:ext cx="279075" cy="234500"/>
            </a:xfrm>
            <a:custGeom>
              <a:avLst/>
              <a:gdLst/>
              <a:ahLst/>
              <a:cxnLst/>
              <a:rect l="l" t="t" r="r" b="b"/>
              <a:pathLst>
                <a:path w="11163" h="9380" extrusionOk="0">
                  <a:moveTo>
                    <a:pt x="7384" y="1"/>
                  </a:moveTo>
                  <a:cubicBezTo>
                    <a:pt x="6794" y="1"/>
                    <a:pt x="6222" y="279"/>
                    <a:pt x="5854" y="955"/>
                  </a:cubicBezTo>
                  <a:cubicBezTo>
                    <a:pt x="5638" y="1358"/>
                    <a:pt x="5460" y="1790"/>
                    <a:pt x="5329" y="2230"/>
                  </a:cubicBezTo>
                  <a:cubicBezTo>
                    <a:pt x="5113" y="1987"/>
                    <a:pt x="4879" y="1724"/>
                    <a:pt x="4607" y="1452"/>
                  </a:cubicBezTo>
                  <a:cubicBezTo>
                    <a:pt x="4130" y="987"/>
                    <a:pt x="3629" y="795"/>
                    <a:pt x="3158" y="795"/>
                  </a:cubicBezTo>
                  <a:cubicBezTo>
                    <a:pt x="1368" y="795"/>
                    <a:pt x="1" y="3560"/>
                    <a:pt x="1953" y="4622"/>
                  </a:cubicBezTo>
                  <a:cubicBezTo>
                    <a:pt x="2375" y="4847"/>
                    <a:pt x="2825" y="5034"/>
                    <a:pt x="3294" y="5175"/>
                  </a:cubicBezTo>
                  <a:cubicBezTo>
                    <a:pt x="3059" y="5372"/>
                    <a:pt x="2806" y="5597"/>
                    <a:pt x="2553" y="5859"/>
                  </a:cubicBezTo>
                  <a:cubicBezTo>
                    <a:pt x="952" y="7508"/>
                    <a:pt x="2533" y="9380"/>
                    <a:pt x="4048" y="9380"/>
                  </a:cubicBezTo>
                  <a:cubicBezTo>
                    <a:pt x="4636" y="9380"/>
                    <a:pt x="5214" y="9097"/>
                    <a:pt x="5591" y="8410"/>
                  </a:cubicBezTo>
                  <a:cubicBezTo>
                    <a:pt x="5807" y="8026"/>
                    <a:pt x="5985" y="7622"/>
                    <a:pt x="6117" y="7200"/>
                  </a:cubicBezTo>
                  <a:cubicBezTo>
                    <a:pt x="6285" y="7397"/>
                    <a:pt x="6473" y="7594"/>
                    <a:pt x="6679" y="7791"/>
                  </a:cubicBezTo>
                  <a:cubicBezTo>
                    <a:pt x="7168" y="8266"/>
                    <a:pt x="7676" y="8461"/>
                    <a:pt x="8149" y="8461"/>
                  </a:cubicBezTo>
                  <a:cubicBezTo>
                    <a:pt x="9893" y="8461"/>
                    <a:pt x="11162" y="5815"/>
                    <a:pt x="9230" y="4753"/>
                  </a:cubicBezTo>
                  <a:cubicBezTo>
                    <a:pt x="8920" y="4575"/>
                    <a:pt x="8592" y="4434"/>
                    <a:pt x="8255" y="4312"/>
                  </a:cubicBezTo>
                  <a:cubicBezTo>
                    <a:pt x="8498" y="4106"/>
                    <a:pt x="8752" y="3871"/>
                    <a:pt x="9014" y="3609"/>
                  </a:cubicBezTo>
                  <a:cubicBezTo>
                    <a:pt x="10641" y="1948"/>
                    <a:pt x="8948" y="1"/>
                    <a:pt x="7384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4"/>
            <p:cNvSpPr/>
            <p:nvPr/>
          </p:nvSpPr>
          <p:spPr>
            <a:xfrm>
              <a:off x="7052250" y="3405100"/>
              <a:ext cx="74075" cy="67425"/>
            </a:xfrm>
            <a:custGeom>
              <a:avLst/>
              <a:gdLst/>
              <a:ahLst/>
              <a:cxnLst/>
              <a:rect l="l" t="t" r="r" b="b"/>
              <a:pathLst>
                <a:path w="2963" h="2697" extrusionOk="0">
                  <a:moveTo>
                    <a:pt x="1544" y="0"/>
                  </a:moveTo>
                  <a:cubicBezTo>
                    <a:pt x="967" y="0"/>
                    <a:pt x="436" y="820"/>
                    <a:pt x="385" y="1084"/>
                  </a:cubicBezTo>
                  <a:cubicBezTo>
                    <a:pt x="385" y="1084"/>
                    <a:pt x="0" y="2285"/>
                    <a:pt x="882" y="2622"/>
                  </a:cubicBezTo>
                  <a:cubicBezTo>
                    <a:pt x="1013" y="2672"/>
                    <a:pt x="1154" y="2697"/>
                    <a:pt x="1296" y="2697"/>
                  </a:cubicBezTo>
                  <a:cubicBezTo>
                    <a:pt x="2108" y="2697"/>
                    <a:pt x="2963" y="1903"/>
                    <a:pt x="2317" y="634"/>
                  </a:cubicBezTo>
                  <a:cubicBezTo>
                    <a:pt x="2077" y="169"/>
                    <a:pt x="1806" y="0"/>
                    <a:pt x="1544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25" name="Google Shape;2125;p54"/>
          <p:cNvGrpSpPr/>
          <p:nvPr/>
        </p:nvGrpSpPr>
        <p:grpSpPr>
          <a:xfrm rot="14380930">
            <a:off x="83610" y="4646855"/>
            <a:ext cx="2818191" cy="1950211"/>
            <a:chOff x="4823750" y="1024450"/>
            <a:chExt cx="1527475" cy="1057025"/>
          </a:xfrm>
        </p:grpSpPr>
        <p:sp>
          <p:nvSpPr>
            <p:cNvPr id="2126" name="Google Shape;2126;p54"/>
            <p:cNvSpPr/>
            <p:nvPr/>
          </p:nvSpPr>
          <p:spPr>
            <a:xfrm>
              <a:off x="4903875" y="1347125"/>
              <a:ext cx="277125" cy="271750"/>
            </a:xfrm>
            <a:custGeom>
              <a:avLst/>
              <a:gdLst/>
              <a:ahLst/>
              <a:cxnLst/>
              <a:rect l="l" t="t" r="r" b="b"/>
              <a:pathLst>
                <a:path w="11085" h="10870" extrusionOk="0">
                  <a:moveTo>
                    <a:pt x="6466" y="1"/>
                  </a:moveTo>
                  <a:cubicBezTo>
                    <a:pt x="5872" y="1"/>
                    <a:pt x="5214" y="945"/>
                    <a:pt x="4877" y="2260"/>
                  </a:cubicBezTo>
                  <a:cubicBezTo>
                    <a:pt x="4158" y="1352"/>
                    <a:pt x="3341" y="780"/>
                    <a:pt x="2782" y="780"/>
                  </a:cubicBezTo>
                  <a:cubicBezTo>
                    <a:pt x="2648" y="780"/>
                    <a:pt x="2529" y="813"/>
                    <a:pt x="2429" y="882"/>
                  </a:cubicBezTo>
                  <a:cubicBezTo>
                    <a:pt x="1904" y="1238"/>
                    <a:pt x="2091" y="2429"/>
                    <a:pt x="2823" y="3658"/>
                  </a:cubicBezTo>
                  <a:cubicBezTo>
                    <a:pt x="2567" y="3627"/>
                    <a:pt x="2319" y="3613"/>
                    <a:pt x="2085" y="3613"/>
                  </a:cubicBezTo>
                  <a:cubicBezTo>
                    <a:pt x="1014" y="3613"/>
                    <a:pt x="214" y="3917"/>
                    <a:pt x="122" y="4417"/>
                  </a:cubicBezTo>
                  <a:cubicBezTo>
                    <a:pt x="0" y="5036"/>
                    <a:pt x="975" y="5749"/>
                    <a:pt x="2363" y="6105"/>
                  </a:cubicBezTo>
                  <a:cubicBezTo>
                    <a:pt x="1238" y="6996"/>
                    <a:pt x="638" y="8037"/>
                    <a:pt x="985" y="8553"/>
                  </a:cubicBezTo>
                  <a:cubicBezTo>
                    <a:pt x="1122" y="8755"/>
                    <a:pt x="1386" y="8852"/>
                    <a:pt x="1728" y="8852"/>
                  </a:cubicBezTo>
                  <a:cubicBezTo>
                    <a:pt x="2272" y="8852"/>
                    <a:pt x="3016" y="8608"/>
                    <a:pt x="3770" y="8159"/>
                  </a:cubicBezTo>
                  <a:lnTo>
                    <a:pt x="3770" y="8159"/>
                  </a:lnTo>
                  <a:cubicBezTo>
                    <a:pt x="3601" y="9584"/>
                    <a:pt x="3911" y="10747"/>
                    <a:pt x="4530" y="10859"/>
                  </a:cubicBezTo>
                  <a:cubicBezTo>
                    <a:pt x="4565" y="10866"/>
                    <a:pt x="4600" y="10870"/>
                    <a:pt x="4635" y="10870"/>
                  </a:cubicBezTo>
                  <a:cubicBezTo>
                    <a:pt x="5228" y="10870"/>
                    <a:pt x="5881" y="9928"/>
                    <a:pt x="6217" y="8618"/>
                  </a:cubicBezTo>
                  <a:cubicBezTo>
                    <a:pt x="6930" y="9528"/>
                    <a:pt x="7754" y="10095"/>
                    <a:pt x="8315" y="10095"/>
                  </a:cubicBezTo>
                  <a:cubicBezTo>
                    <a:pt x="8448" y="10095"/>
                    <a:pt x="8566" y="10063"/>
                    <a:pt x="8665" y="9997"/>
                  </a:cubicBezTo>
                  <a:cubicBezTo>
                    <a:pt x="9181" y="9640"/>
                    <a:pt x="8993" y="8440"/>
                    <a:pt x="8271" y="7212"/>
                  </a:cubicBezTo>
                  <a:lnTo>
                    <a:pt x="8271" y="7212"/>
                  </a:lnTo>
                  <a:cubicBezTo>
                    <a:pt x="8529" y="7242"/>
                    <a:pt x="8779" y="7257"/>
                    <a:pt x="9016" y="7257"/>
                  </a:cubicBezTo>
                  <a:cubicBezTo>
                    <a:pt x="10079" y="7257"/>
                    <a:pt x="10880" y="6958"/>
                    <a:pt x="10972" y="6452"/>
                  </a:cubicBezTo>
                  <a:cubicBezTo>
                    <a:pt x="11084" y="5833"/>
                    <a:pt x="10109" y="5120"/>
                    <a:pt x="8731" y="4764"/>
                  </a:cubicBezTo>
                  <a:cubicBezTo>
                    <a:pt x="9847" y="3883"/>
                    <a:pt x="10456" y="2842"/>
                    <a:pt x="10100" y="2317"/>
                  </a:cubicBezTo>
                  <a:cubicBezTo>
                    <a:pt x="9963" y="2118"/>
                    <a:pt x="9702" y="2024"/>
                    <a:pt x="9364" y="2024"/>
                  </a:cubicBezTo>
                  <a:cubicBezTo>
                    <a:pt x="8822" y="2024"/>
                    <a:pt x="8080" y="2266"/>
                    <a:pt x="7324" y="2710"/>
                  </a:cubicBezTo>
                  <a:cubicBezTo>
                    <a:pt x="7493" y="1294"/>
                    <a:pt x="7174" y="132"/>
                    <a:pt x="6564" y="10"/>
                  </a:cubicBezTo>
                  <a:cubicBezTo>
                    <a:pt x="6532" y="4"/>
                    <a:pt x="6499" y="1"/>
                    <a:pt x="6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4"/>
            <p:cNvSpPr/>
            <p:nvPr/>
          </p:nvSpPr>
          <p:spPr>
            <a:xfrm>
              <a:off x="5001950" y="1447700"/>
              <a:ext cx="87350" cy="81775"/>
            </a:xfrm>
            <a:custGeom>
              <a:avLst/>
              <a:gdLst/>
              <a:ahLst/>
              <a:cxnLst/>
              <a:rect l="l" t="t" r="r" b="b"/>
              <a:pathLst>
                <a:path w="3494" h="3271" extrusionOk="0">
                  <a:moveTo>
                    <a:pt x="1397" y="0"/>
                  </a:moveTo>
                  <a:cubicBezTo>
                    <a:pt x="1393" y="0"/>
                    <a:pt x="1389" y="0"/>
                    <a:pt x="1385" y="0"/>
                  </a:cubicBezTo>
                  <a:cubicBezTo>
                    <a:pt x="1385" y="0"/>
                    <a:pt x="175" y="488"/>
                    <a:pt x="91" y="1519"/>
                  </a:cubicBezTo>
                  <a:cubicBezTo>
                    <a:pt x="0" y="2753"/>
                    <a:pt x="831" y="3271"/>
                    <a:pt x="1590" y="3271"/>
                  </a:cubicBezTo>
                  <a:cubicBezTo>
                    <a:pt x="1933" y="3271"/>
                    <a:pt x="2260" y="3165"/>
                    <a:pt x="2482" y="2973"/>
                  </a:cubicBezTo>
                  <a:cubicBezTo>
                    <a:pt x="3203" y="2355"/>
                    <a:pt x="3494" y="0"/>
                    <a:pt x="1397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4"/>
            <p:cNvSpPr/>
            <p:nvPr/>
          </p:nvSpPr>
          <p:spPr>
            <a:xfrm>
              <a:off x="4901375" y="1917975"/>
              <a:ext cx="114400" cy="163500"/>
            </a:xfrm>
            <a:custGeom>
              <a:avLst/>
              <a:gdLst/>
              <a:ahLst/>
              <a:cxnLst/>
              <a:rect l="l" t="t" r="r" b="b"/>
              <a:pathLst>
                <a:path w="4576" h="6540" extrusionOk="0">
                  <a:moveTo>
                    <a:pt x="2942" y="0"/>
                  </a:moveTo>
                  <a:cubicBezTo>
                    <a:pt x="1591" y="1079"/>
                    <a:pt x="654" y="2598"/>
                    <a:pt x="307" y="4286"/>
                  </a:cubicBezTo>
                  <a:cubicBezTo>
                    <a:pt x="1" y="5740"/>
                    <a:pt x="1145" y="6540"/>
                    <a:pt x="2312" y="6540"/>
                  </a:cubicBezTo>
                  <a:cubicBezTo>
                    <a:pt x="3434" y="6540"/>
                    <a:pt x="4576" y="5801"/>
                    <a:pt x="4470" y="4192"/>
                  </a:cubicBezTo>
                  <a:cubicBezTo>
                    <a:pt x="4254" y="910"/>
                    <a:pt x="2942" y="0"/>
                    <a:pt x="2942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4"/>
            <p:cNvSpPr/>
            <p:nvPr/>
          </p:nvSpPr>
          <p:spPr>
            <a:xfrm>
              <a:off x="4995300" y="1848800"/>
              <a:ext cx="158700" cy="134575"/>
            </a:xfrm>
            <a:custGeom>
              <a:avLst/>
              <a:gdLst/>
              <a:ahLst/>
              <a:cxnLst/>
              <a:rect l="l" t="t" r="r" b="b"/>
              <a:pathLst>
                <a:path w="6348" h="5383" extrusionOk="0">
                  <a:moveTo>
                    <a:pt x="648" y="0"/>
                  </a:moveTo>
                  <a:cubicBezTo>
                    <a:pt x="261" y="0"/>
                    <a:pt x="57" y="67"/>
                    <a:pt x="57" y="67"/>
                  </a:cubicBezTo>
                  <a:cubicBezTo>
                    <a:pt x="0" y="1764"/>
                    <a:pt x="563" y="3414"/>
                    <a:pt x="1642" y="4727"/>
                  </a:cubicBezTo>
                  <a:cubicBezTo>
                    <a:pt x="2022" y="5190"/>
                    <a:pt x="2480" y="5383"/>
                    <a:pt x="2938" y="5383"/>
                  </a:cubicBezTo>
                  <a:cubicBezTo>
                    <a:pt x="4635" y="5383"/>
                    <a:pt x="6347" y="2738"/>
                    <a:pt x="4258" y="1342"/>
                  </a:cubicBezTo>
                  <a:cubicBezTo>
                    <a:pt x="2572" y="206"/>
                    <a:pt x="1328" y="0"/>
                    <a:pt x="648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4"/>
            <p:cNvSpPr/>
            <p:nvPr/>
          </p:nvSpPr>
          <p:spPr>
            <a:xfrm>
              <a:off x="4823750" y="1818150"/>
              <a:ext cx="180250" cy="107775"/>
            </a:xfrm>
            <a:custGeom>
              <a:avLst/>
              <a:gdLst/>
              <a:ahLst/>
              <a:cxnLst/>
              <a:rect l="l" t="t" r="r" b="b"/>
              <a:pathLst>
                <a:path w="7210" h="4311" extrusionOk="0">
                  <a:moveTo>
                    <a:pt x="3419" y="1"/>
                  </a:moveTo>
                  <a:cubicBezTo>
                    <a:pt x="3123" y="1"/>
                    <a:pt x="2814" y="20"/>
                    <a:pt x="2493" y="64"/>
                  </a:cubicBezTo>
                  <a:cubicBezTo>
                    <a:pt x="0" y="404"/>
                    <a:pt x="535" y="4311"/>
                    <a:pt x="2759" y="4311"/>
                  </a:cubicBezTo>
                  <a:cubicBezTo>
                    <a:pt x="3054" y="4311"/>
                    <a:pt x="3379" y="4242"/>
                    <a:pt x="3730" y="4087"/>
                  </a:cubicBezTo>
                  <a:cubicBezTo>
                    <a:pt x="6722" y="2765"/>
                    <a:pt x="7209" y="1171"/>
                    <a:pt x="7209" y="1171"/>
                  </a:cubicBezTo>
                  <a:cubicBezTo>
                    <a:pt x="7209" y="1171"/>
                    <a:pt x="5716" y="1"/>
                    <a:pt x="341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4"/>
            <p:cNvSpPr/>
            <p:nvPr/>
          </p:nvSpPr>
          <p:spPr>
            <a:xfrm>
              <a:off x="5069150" y="1713750"/>
              <a:ext cx="158475" cy="134725"/>
            </a:xfrm>
            <a:custGeom>
              <a:avLst/>
              <a:gdLst/>
              <a:ahLst/>
              <a:cxnLst/>
              <a:rect l="l" t="t" r="r" b="b"/>
              <a:pathLst>
                <a:path w="6339" h="5389" extrusionOk="0">
                  <a:moveTo>
                    <a:pt x="645" y="1"/>
                  </a:moveTo>
                  <a:cubicBezTo>
                    <a:pt x="260" y="1"/>
                    <a:pt x="57" y="67"/>
                    <a:pt x="57" y="67"/>
                  </a:cubicBezTo>
                  <a:cubicBezTo>
                    <a:pt x="0" y="1765"/>
                    <a:pt x="563" y="3415"/>
                    <a:pt x="1632" y="4728"/>
                  </a:cubicBezTo>
                  <a:cubicBezTo>
                    <a:pt x="2014" y="5194"/>
                    <a:pt x="2473" y="5388"/>
                    <a:pt x="2933" y="5388"/>
                  </a:cubicBezTo>
                  <a:cubicBezTo>
                    <a:pt x="4629" y="5388"/>
                    <a:pt x="6338" y="2744"/>
                    <a:pt x="4258" y="1343"/>
                  </a:cubicBezTo>
                  <a:cubicBezTo>
                    <a:pt x="2566" y="207"/>
                    <a:pt x="1323" y="1"/>
                    <a:pt x="64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4"/>
            <p:cNvSpPr/>
            <p:nvPr/>
          </p:nvSpPr>
          <p:spPr>
            <a:xfrm>
              <a:off x="5128700" y="1591950"/>
              <a:ext cx="167150" cy="126900"/>
            </a:xfrm>
            <a:custGeom>
              <a:avLst/>
              <a:gdLst/>
              <a:ahLst/>
              <a:cxnLst/>
              <a:rect l="l" t="t" r="r" b="b"/>
              <a:pathLst>
                <a:path w="6686" h="5076" extrusionOk="0">
                  <a:moveTo>
                    <a:pt x="1088" y="1"/>
                  </a:moveTo>
                  <a:cubicBezTo>
                    <a:pt x="366" y="1"/>
                    <a:pt x="0" y="176"/>
                    <a:pt x="0" y="176"/>
                  </a:cubicBezTo>
                  <a:cubicBezTo>
                    <a:pt x="150" y="1854"/>
                    <a:pt x="910" y="3420"/>
                    <a:pt x="2138" y="4583"/>
                  </a:cubicBezTo>
                  <a:cubicBezTo>
                    <a:pt x="2511" y="4928"/>
                    <a:pt x="2914" y="5075"/>
                    <a:pt x="3308" y="5075"/>
                  </a:cubicBezTo>
                  <a:cubicBezTo>
                    <a:pt x="5094" y="5075"/>
                    <a:pt x="6686" y="2056"/>
                    <a:pt x="4342" y="888"/>
                  </a:cubicBezTo>
                  <a:cubicBezTo>
                    <a:pt x="2902" y="178"/>
                    <a:pt x="1815" y="1"/>
                    <a:pt x="1088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4"/>
            <p:cNvSpPr/>
            <p:nvPr/>
          </p:nvSpPr>
          <p:spPr>
            <a:xfrm>
              <a:off x="4888125" y="1678125"/>
              <a:ext cx="178925" cy="107150"/>
            </a:xfrm>
            <a:custGeom>
              <a:avLst/>
              <a:gdLst/>
              <a:ahLst/>
              <a:cxnLst/>
              <a:rect l="l" t="t" r="r" b="b"/>
              <a:pathLst>
                <a:path w="7157" h="4286" extrusionOk="0">
                  <a:moveTo>
                    <a:pt x="2937" y="0"/>
                  </a:moveTo>
                  <a:cubicBezTo>
                    <a:pt x="2813" y="0"/>
                    <a:pt x="2687" y="4"/>
                    <a:pt x="2562" y="11"/>
                  </a:cubicBezTo>
                  <a:cubicBezTo>
                    <a:pt x="1" y="146"/>
                    <a:pt x="293" y="4285"/>
                    <a:pt x="2647" y="4285"/>
                  </a:cubicBezTo>
                  <a:cubicBezTo>
                    <a:pt x="2896" y="4285"/>
                    <a:pt x="3168" y="4239"/>
                    <a:pt x="3462" y="4137"/>
                  </a:cubicBezTo>
                  <a:cubicBezTo>
                    <a:pt x="6547" y="3058"/>
                    <a:pt x="7157" y="1511"/>
                    <a:pt x="7157" y="1511"/>
                  </a:cubicBezTo>
                  <a:cubicBezTo>
                    <a:pt x="5969" y="531"/>
                    <a:pt x="4476" y="0"/>
                    <a:pt x="293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4"/>
            <p:cNvSpPr/>
            <p:nvPr/>
          </p:nvSpPr>
          <p:spPr>
            <a:xfrm>
              <a:off x="4938550" y="1563500"/>
              <a:ext cx="180800" cy="110900"/>
            </a:xfrm>
            <a:custGeom>
              <a:avLst/>
              <a:gdLst/>
              <a:ahLst/>
              <a:cxnLst/>
              <a:rect l="l" t="t" r="r" b="b"/>
              <a:pathLst>
                <a:path w="7232" h="4436" extrusionOk="0">
                  <a:moveTo>
                    <a:pt x="3069" y="1"/>
                  </a:moveTo>
                  <a:cubicBezTo>
                    <a:pt x="996" y="1"/>
                    <a:pt x="0" y="3947"/>
                    <a:pt x="2842" y="4333"/>
                  </a:cubicBezTo>
                  <a:cubicBezTo>
                    <a:pt x="3363" y="4405"/>
                    <a:pt x="3831" y="4435"/>
                    <a:pt x="4249" y="4435"/>
                  </a:cubicBezTo>
                  <a:cubicBezTo>
                    <a:pt x="6385" y="4435"/>
                    <a:pt x="7231" y="3649"/>
                    <a:pt x="7231" y="3649"/>
                  </a:cubicBezTo>
                  <a:cubicBezTo>
                    <a:pt x="6575" y="2101"/>
                    <a:pt x="5365" y="863"/>
                    <a:pt x="3846" y="179"/>
                  </a:cubicBezTo>
                  <a:cubicBezTo>
                    <a:pt x="3575" y="56"/>
                    <a:pt x="3314" y="1"/>
                    <a:pt x="306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4"/>
            <p:cNvSpPr/>
            <p:nvPr/>
          </p:nvSpPr>
          <p:spPr>
            <a:xfrm>
              <a:off x="4965750" y="1538650"/>
              <a:ext cx="306200" cy="399500"/>
            </a:xfrm>
            <a:custGeom>
              <a:avLst/>
              <a:gdLst/>
              <a:ahLst/>
              <a:cxnLst/>
              <a:rect l="l" t="t" r="r" b="b"/>
              <a:pathLst>
                <a:path w="12248" h="15980" extrusionOk="0">
                  <a:moveTo>
                    <a:pt x="12248" y="1"/>
                  </a:moveTo>
                  <a:lnTo>
                    <a:pt x="12248" y="1"/>
                  </a:lnTo>
                  <a:cubicBezTo>
                    <a:pt x="12229" y="10"/>
                    <a:pt x="11985" y="104"/>
                    <a:pt x="11573" y="301"/>
                  </a:cubicBezTo>
                  <a:cubicBezTo>
                    <a:pt x="9378" y="1370"/>
                    <a:pt x="2448" y="5505"/>
                    <a:pt x="1" y="15877"/>
                  </a:cubicBezTo>
                  <a:lnTo>
                    <a:pt x="489" y="15980"/>
                  </a:lnTo>
                  <a:cubicBezTo>
                    <a:pt x="3339" y="3949"/>
                    <a:pt x="11160" y="1070"/>
                    <a:pt x="11244" y="1032"/>
                  </a:cubicBezTo>
                  <a:lnTo>
                    <a:pt x="12248" y="1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4"/>
            <p:cNvSpPr/>
            <p:nvPr/>
          </p:nvSpPr>
          <p:spPr>
            <a:xfrm rot="9632179">
              <a:off x="5087414" y="1129153"/>
              <a:ext cx="497025" cy="546150"/>
            </a:xfrm>
            <a:custGeom>
              <a:avLst/>
              <a:gdLst/>
              <a:ahLst/>
              <a:cxnLst/>
              <a:rect l="l" t="t" r="r" b="b"/>
              <a:pathLst>
                <a:path w="19881" h="21846" extrusionOk="0">
                  <a:moveTo>
                    <a:pt x="10987" y="0"/>
                  </a:moveTo>
                  <a:cubicBezTo>
                    <a:pt x="6650" y="0"/>
                    <a:pt x="1784" y="5123"/>
                    <a:pt x="919" y="10753"/>
                  </a:cubicBezTo>
                  <a:cubicBezTo>
                    <a:pt x="0" y="16745"/>
                    <a:pt x="3930" y="21049"/>
                    <a:pt x="8459" y="21743"/>
                  </a:cubicBezTo>
                  <a:cubicBezTo>
                    <a:pt x="8901" y="21812"/>
                    <a:pt x="9349" y="21846"/>
                    <a:pt x="9797" y="21846"/>
                  </a:cubicBezTo>
                  <a:cubicBezTo>
                    <a:pt x="13929" y="21846"/>
                    <a:pt x="18123" y="18943"/>
                    <a:pt x="18952" y="13538"/>
                  </a:cubicBezTo>
                  <a:cubicBezTo>
                    <a:pt x="19881" y="7555"/>
                    <a:pt x="16327" y="766"/>
                    <a:pt x="11797" y="62"/>
                  </a:cubicBezTo>
                  <a:cubicBezTo>
                    <a:pt x="11530" y="21"/>
                    <a:pt x="11260" y="0"/>
                    <a:pt x="10987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4"/>
            <p:cNvSpPr/>
            <p:nvPr/>
          </p:nvSpPr>
          <p:spPr>
            <a:xfrm>
              <a:off x="5164550" y="1512175"/>
              <a:ext cx="382625" cy="154050"/>
            </a:xfrm>
            <a:custGeom>
              <a:avLst/>
              <a:gdLst/>
              <a:ahLst/>
              <a:cxnLst/>
              <a:rect l="l" t="t" r="r" b="b"/>
              <a:pathLst>
                <a:path w="15305" h="6162" extrusionOk="0">
                  <a:moveTo>
                    <a:pt x="15305" y="0"/>
                  </a:moveTo>
                  <a:lnTo>
                    <a:pt x="15305" y="0"/>
                  </a:lnTo>
                  <a:cubicBezTo>
                    <a:pt x="12173" y="2635"/>
                    <a:pt x="8469" y="4117"/>
                    <a:pt x="4268" y="4398"/>
                  </a:cubicBezTo>
                  <a:cubicBezTo>
                    <a:pt x="3813" y="4428"/>
                    <a:pt x="3359" y="4443"/>
                    <a:pt x="2905" y="4443"/>
                  </a:cubicBezTo>
                  <a:cubicBezTo>
                    <a:pt x="1934" y="4443"/>
                    <a:pt x="965" y="4376"/>
                    <a:pt x="1" y="4248"/>
                  </a:cubicBezTo>
                  <a:lnTo>
                    <a:pt x="1" y="4248"/>
                  </a:lnTo>
                  <a:cubicBezTo>
                    <a:pt x="770" y="5036"/>
                    <a:pt x="1670" y="5683"/>
                    <a:pt x="2664" y="6161"/>
                  </a:cubicBezTo>
                  <a:cubicBezTo>
                    <a:pt x="3189" y="6161"/>
                    <a:pt x="3743" y="6152"/>
                    <a:pt x="4315" y="6114"/>
                  </a:cubicBezTo>
                  <a:cubicBezTo>
                    <a:pt x="7672" y="5908"/>
                    <a:pt x="10935" y="4895"/>
                    <a:pt x="13823" y="3160"/>
                  </a:cubicBezTo>
                  <a:cubicBezTo>
                    <a:pt x="14499" y="2204"/>
                    <a:pt x="15005" y="1135"/>
                    <a:pt x="15305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4"/>
            <p:cNvSpPr/>
            <p:nvPr/>
          </p:nvSpPr>
          <p:spPr>
            <a:xfrm>
              <a:off x="5151675" y="1166850"/>
              <a:ext cx="317450" cy="115475"/>
            </a:xfrm>
            <a:custGeom>
              <a:avLst/>
              <a:gdLst/>
              <a:ahLst/>
              <a:cxnLst/>
              <a:rect l="l" t="t" r="r" b="b"/>
              <a:pathLst>
                <a:path w="12698" h="4619" extrusionOk="0">
                  <a:moveTo>
                    <a:pt x="11328" y="0"/>
                  </a:moveTo>
                  <a:cubicBezTo>
                    <a:pt x="8684" y="1679"/>
                    <a:pt x="5692" y="2635"/>
                    <a:pt x="2401" y="2851"/>
                  </a:cubicBezTo>
                  <a:cubicBezTo>
                    <a:pt x="1988" y="2879"/>
                    <a:pt x="1594" y="2898"/>
                    <a:pt x="1219" y="2898"/>
                  </a:cubicBezTo>
                  <a:cubicBezTo>
                    <a:pt x="769" y="3432"/>
                    <a:pt x="366" y="4004"/>
                    <a:pt x="0" y="4595"/>
                  </a:cubicBezTo>
                  <a:cubicBezTo>
                    <a:pt x="341" y="4611"/>
                    <a:pt x="681" y="4618"/>
                    <a:pt x="1021" y="4618"/>
                  </a:cubicBezTo>
                  <a:cubicBezTo>
                    <a:pt x="1496" y="4618"/>
                    <a:pt x="1969" y="4604"/>
                    <a:pt x="2438" y="4576"/>
                  </a:cubicBezTo>
                  <a:cubicBezTo>
                    <a:pt x="6096" y="4351"/>
                    <a:pt x="9631" y="3170"/>
                    <a:pt x="12697" y="1154"/>
                  </a:cubicBezTo>
                  <a:cubicBezTo>
                    <a:pt x="12285" y="722"/>
                    <a:pt x="11825" y="338"/>
                    <a:pt x="11328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4"/>
            <p:cNvSpPr/>
            <p:nvPr/>
          </p:nvSpPr>
          <p:spPr>
            <a:xfrm>
              <a:off x="5101500" y="1362825"/>
              <a:ext cx="456000" cy="175300"/>
            </a:xfrm>
            <a:custGeom>
              <a:avLst/>
              <a:gdLst/>
              <a:ahLst/>
              <a:cxnLst/>
              <a:rect l="l" t="t" r="r" b="b"/>
              <a:pathLst>
                <a:path w="18240" h="7012" extrusionOk="0">
                  <a:moveTo>
                    <a:pt x="17986" y="1"/>
                  </a:moveTo>
                  <a:cubicBezTo>
                    <a:pt x="14657" y="3170"/>
                    <a:pt x="10625" y="4943"/>
                    <a:pt x="5993" y="5252"/>
                  </a:cubicBezTo>
                  <a:cubicBezTo>
                    <a:pt x="5538" y="5282"/>
                    <a:pt x="5083" y="5297"/>
                    <a:pt x="4627" y="5297"/>
                  </a:cubicBezTo>
                  <a:cubicBezTo>
                    <a:pt x="3074" y="5297"/>
                    <a:pt x="1523" y="5124"/>
                    <a:pt x="0" y="4783"/>
                  </a:cubicBezTo>
                  <a:lnTo>
                    <a:pt x="0" y="4783"/>
                  </a:lnTo>
                  <a:cubicBezTo>
                    <a:pt x="75" y="5402"/>
                    <a:pt x="197" y="6021"/>
                    <a:pt x="394" y="6621"/>
                  </a:cubicBezTo>
                  <a:cubicBezTo>
                    <a:pt x="685" y="6677"/>
                    <a:pt x="1013" y="6743"/>
                    <a:pt x="1379" y="6790"/>
                  </a:cubicBezTo>
                  <a:cubicBezTo>
                    <a:pt x="2441" y="6939"/>
                    <a:pt x="3516" y="7012"/>
                    <a:pt x="4593" y="7012"/>
                  </a:cubicBezTo>
                  <a:cubicBezTo>
                    <a:pt x="5075" y="7012"/>
                    <a:pt x="5558" y="6997"/>
                    <a:pt x="6040" y="6968"/>
                  </a:cubicBezTo>
                  <a:cubicBezTo>
                    <a:pt x="10531" y="6706"/>
                    <a:pt x="14817" y="4989"/>
                    <a:pt x="18240" y="2082"/>
                  </a:cubicBezTo>
                  <a:cubicBezTo>
                    <a:pt x="18211" y="1379"/>
                    <a:pt x="18127" y="685"/>
                    <a:pt x="1798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4"/>
            <p:cNvSpPr/>
            <p:nvPr/>
          </p:nvSpPr>
          <p:spPr>
            <a:xfrm>
              <a:off x="5104550" y="1253125"/>
              <a:ext cx="426000" cy="157175"/>
            </a:xfrm>
            <a:custGeom>
              <a:avLst/>
              <a:gdLst/>
              <a:ahLst/>
              <a:cxnLst/>
              <a:rect l="l" t="t" r="r" b="b"/>
              <a:pathLst>
                <a:path w="17040" h="6287" extrusionOk="0">
                  <a:moveTo>
                    <a:pt x="16270" y="0"/>
                  </a:moveTo>
                  <a:cubicBezTo>
                    <a:pt x="13091" y="2719"/>
                    <a:pt x="9340" y="4239"/>
                    <a:pt x="5074" y="4520"/>
                  </a:cubicBezTo>
                  <a:cubicBezTo>
                    <a:pt x="4598" y="4551"/>
                    <a:pt x="4122" y="4567"/>
                    <a:pt x="3647" y="4567"/>
                  </a:cubicBezTo>
                  <a:cubicBezTo>
                    <a:pt x="2566" y="4567"/>
                    <a:pt x="1487" y="4486"/>
                    <a:pt x="413" y="4323"/>
                  </a:cubicBezTo>
                  <a:cubicBezTo>
                    <a:pt x="235" y="4867"/>
                    <a:pt x="104" y="5430"/>
                    <a:pt x="0" y="5992"/>
                  </a:cubicBezTo>
                  <a:cubicBezTo>
                    <a:pt x="141" y="6020"/>
                    <a:pt x="300" y="6039"/>
                    <a:pt x="460" y="6067"/>
                  </a:cubicBezTo>
                  <a:cubicBezTo>
                    <a:pt x="1500" y="6213"/>
                    <a:pt x="2553" y="6286"/>
                    <a:pt x="3608" y="6286"/>
                  </a:cubicBezTo>
                  <a:cubicBezTo>
                    <a:pt x="4112" y="6286"/>
                    <a:pt x="4617" y="6269"/>
                    <a:pt x="5120" y="6236"/>
                  </a:cubicBezTo>
                  <a:cubicBezTo>
                    <a:pt x="9481" y="5983"/>
                    <a:pt x="13654" y="4351"/>
                    <a:pt x="17039" y="1585"/>
                  </a:cubicBezTo>
                  <a:cubicBezTo>
                    <a:pt x="16814" y="1041"/>
                    <a:pt x="16561" y="516"/>
                    <a:pt x="16270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4"/>
            <p:cNvSpPr/>
            <p:nvPr/>
          </p:nvSpPr>
          <p:spPr>
            <a:xfrm>
              <a:off x="6167950" y="1272900"/>
              <a:ext cx="183275" cy="109350"/>
            </a:xfrm>
            <a:custGeom>
              <a:avLst/>
              <a:gdLst/>
              <a:ahLst/>
              <a:cxnLst/>
              <a:rect l="l" t="t" r="r" b="b"/>
              <a:pathLst>
                <a:path w="7331" h="4374" extrusionOk="0">
                  <a:moveTo>
                    <a:pt x="2680" y="1"/>
                  </a:moveTo>
                  <a:cubicBezTo>
                    <a:pt x="1771" y="1"/>
                    <a:pt x="862" y="168"/>
                    <a:pt x="1" y="503"/>
                  </a:cubicBezTo>
                  <a:cubicBezTo>
                    <a:pt x="1" y="503"/>
                    <a:pt x="132" y="2088"/>
                    <a:pt x="2861" y="3935"/>
                  </a:cubicBezTo>
                  <a:cubicBezTo>
                    <a:pt x="3317" y="4243"/>
                    <a:pt x="3759" y="4373"/>
                    <a:pt x="4165" y="4373"/>
                  </a:cubicBezTo>
                  <a:cubicBezTo>
                    <a:pt x="6188" y="4373"/>
                    <a:pt x="7330" y="1139"/>
                    <a:pt x="5027" y="381"/>
                  </a:cubicBezTo>
                  <a:cubicBezTo>
                    <a:pt x="4266" y="128"/>
                    <a:pt x="3474" y="1"/>
                    <a:pt x="268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4"/>
            <p:cNvSpPr/>
            <p:nvPr/>
          </p:nvSpPr>
          <p:spPr>
            <a:xfrm>
              <a:off x="6068075" y="1270450"/>
              <a:ext cx="125400" cy="155450"/>
            </a:xfrm>
            <a:custGeom>
              <a:avLst/>
              <a:gdLst/>
              <a:ahLst/>
              <a:cxnLst/>
              <a:rect l="l" t="t" r="r" b="b"/>
              <a:pathLst>
                <a:path w="5016" h="6218" extrusionOk="0">
                  <a:moveTo>
                    <a:pt x="1220" y="1"/>
                  </a:moveTo>
                  <a:cubicBezTo>
                    <a:pt x="1220" y="1"/>
                    <a:pt x="1" y="1079"/>
                    <a:pt x="207" y="4268"/>
                  </a:cubicBezTo>
                  <a:cubicBezTo>
                    <a:pt x="296" y="5641"/>
                    <a:pt x="1279" y="6217"/>
                    <a:pt x="2291" y="6217"/>
                  </a:cubicBezTo>
                  <a:cubicBezTo>
                    <a:pt x="3628" y="6217"/>
                    <a:pt x="5016" y="5210"/>
                    <a:pt x="4455" y="3705"/>
                  </a:cubicBezTo>
                  <a:cubicBezTo>
                    <a:pt x="3864" y="2120"/>
                    <a:pt x="2711" y="798"/>
                    <a:pt x="122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4"/>
            <p:cNvSpPr/>
            <p:nvPr/>
          </p:nvSpPr>
          <p:spPr>
            <a:xfrm>
              <a:off x="6084025" y="1140800"/>
              <a:ext cx="165775" cy="135125"/>
            </a:xfrm>
            <a:custGeom>
              <a:avLst/>
              <a:gdLst/>
              <a:ahLst/>
              <a:cxnLst/>
              <a:rect l="l" t="t" r="r" b="b"/>
              <a:pathLst>
                <a:path w="6631" h="5405" extrusionOk="0">
                  <a:moveTo>
                    <a:pt x="3185" y="1"/>
                  </a:moveTo>
                  <a:cubicBezTo>
                    <a:pt x="2667" y="1"/>
                    <a:pt x="2151" y="218"/>
                    <a:pt x="1745" y="742"/>
                  </a:cubicBezTo>
                  <a:cubicBezTo>
                    <a:pt x="0" y="2983"/>
                    <a:pt x="338" y="5374"/>
                    <a:pt x="338" y="5374"/>
                  </a:cubicBezTo>
                  <a:cubicBezTo>
                    <a:pt x="338" y="5374"/>
                    <a:pt x="464" y="5404"/>
                    <a:pt x="705" y="5404"/>
                  </a:cubicBezTo>
                  <a:cubicBezTo>
                    <a:pt x="1321" y="5404"/>
                    <a:pt x="2686" y="5210"/>
                    <a:pt x="4595" y="3827"/>
                  </a:cubicBezTo>
                  <a:cubicBezTo>
                    <a:pt x="6631" y="2353"/>
                    <a:pt x="4893" y="1"/>
                    <a:pt x="318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4"/>
            <p:cNvSpPr/>
            <p:nvPr/>
          </p:nvSpPr>
          <p:spPr>
            <a:xfrm>
              <a:off x="5914300" y="1266250"/>
              <a:ext cx="125475" cy="155500"/>
            </a:xfrm>
            <a:custGeom>
              <a:avLst/>
              <a:gdLst/>
              <a:ahLst/>
              <a:cxnLst/>
              <a:rect l="l" t="t" r="r" b="b"/>
              <a:pathLst>
                <a:path w="5019" h="6220" extrusionOk="0">
                  <a:moveTo>
                    <a:pt x="1219" y="0"/>
                  </a:moveTo>
                  <a:cubicBezTo>
                    <a:pt x="1219" y="0"/>
                    <a:pt x="0" y="1079"/>
                    <a:pt x="206" y="4267"/>
                  </a:cubicBezTo>
                  <a:cubicBezTo>
                    <a:pt x="295" y="5642"/>
                    <a:pt x="1280" y="6220"/>
                    <a:pt x="2294" y="6220"/>
                  </a:cubicBezTo>
                  <a:cubicBezTo>
                    <a:pt x="3631" y="6220"/>
                    <a:pt x="5019" y="5214"/>
                    <a:pt x="4464" y="3704"/>
                  </a:cubicBezTo>
                  <a:cubicBezTo>
                    <a:pt x="3864" y="2119"/>
                    <a:pt x="2710" y="807"/>
                    <a:pt x="1219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4"/>
            <p:cNvSpPr/>
            <p:nvPr/>
          </p:nvSpPr>
          <p:spPr>
            <a:xfrm>
              <a:off x="5770925" y="1256625"/>
              <a:ext cx="118075" cy="158050"/>
            </a:xfrm>
            <a:custGeom>
              <a:avLst/>
              <a:gdLst/>
              <a:ahLst/>
              <a:cxnLst/>
              <a:rect l="l" t="t" r="r" b="b"/>
              <a:pathLst>
                <a:path w="4723" h="6322" extrusionOk="0">
                  <a:moveTo>
                    <a:pt x="1665" y="1"/>
                  </a:moveTo>
                  <a:cubicBezTo>
                    <a:pt x="1665" y="1"/>
                    <a:pt x="315" y="929"/>
                    <a:pt x="99" y="4117"/>
                  </a:cubicBezTo>
                  <a:cubicBezTo>
                    <a:pt x="1" y="5639"/>
                    <a:pt x="1117" y="6321"/>
                    <a:pt x="2243" y="6321"/>
                  </a:cubicBezTo>
                  <a:cubicBezTo>
                    <a:pt x="3477" y="6321"/>
                    <a:pt x="4723" y="5502"/>
                    <a:pt x="4394" y="4070"/>
                  </a:cubicBezTo>
                  <a:cubicBezTo>
                    <a:pt x="4010" y="2420"/>
                    <a:pt x="3044" y="976"/>
                    <a:pt x="166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4"/>
            <p:cNvSpPr/>
            <p:nvPr/>
          </p:nvSpPr>
          <p:spPr>
            <a:xfrm>
              <a:off x="5940075" y="1123925"/>
              <a:ext cx="156100" cy="139775"/>
            </a:xfrm>
            <a:custGeom>
              <a:avLst/>
              <a:gdLst/>
              <a:ahLst/>
              <a:cxnLst/>
              <a:rect l="l" t="t" r="r" b="b"/>
              <a:pathLst>
                <a:path w="6244" h="5591" extrusionOk="0">
                  <a:moveTo>
                    <a:pt x="2813" y="1"/>
                  </a:moveTo>
                  <a:cubicBezTo>
                    <a:pt x="2245" y="1"/>
                    <a:pt x="1689" y="250"/>
                    <a:pt x="1295" y="854"/>
                  </a:cubicBezTo>
                  <a:cubicBezTo>
                    <a:pt x="366" y="2242"/>
                    <a:pt x="1" y="3940"/>
                    <a:pt x="273" y="5581"/>
                  </a:cubicBezTo>
                  <a:cubicBezTo>
                    <a:pt x="273" y="5581"/>
                    <a:pt x="334" y="5590"/>
                    <a:pt x="451" y="5590"/>
                  </a:cubicBezTo>
                  <a:cubicBezTo>
                    <a:pt x="940" y="5590"/>
                    <a:pt x="2400" y="5425"/>
                    <a:pt x="4399" y="3715"/>
                  </a:cubicBezTo>
                  <a:cubicBezTo>
                    <a:pt x="6243" y="2128"/>
                    <a:pt x="4475" y="1"/>
                    <a:pt x="2813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4"/>
            <p:cNvSpPr/>
            <p:nvPr/>
          </p:nvSpPr>
          <p:spPr>
            <a:xfrm>
              <a:off x="5782775" y="1129925"/>
              <a:ext cx="124975" cy="157675"/>
            </a:xfrm>
            <a:custGeom>
              <a:avLst/>
              <a:gdLst/>
              <a:ahLst/>
              <a:cxnLst/>
              <a:rect l="l" t="t" r="r" b="b"/>
              <a:pathLst>
                <a:path w="4999" h="6307" extrusionOk="0">
                  <a:moveTo>
                    <a:pt x="2118" y="0"/>
                  </a:moveTo>
                  <a:cubicBezTo>
                    <a:pt x="1176" y="0"/>
                    <a:pt x="283" y="501"/>
                    <a:pt x="169" y="1627"/>
                  </a:cubicBezTo>
                  <a:cubicBezTo>
                    <a:pt x="0" y="3296"/>
                    <a:pt x="460" y="4956"/>
                    <a:pt x="1454" y="6306"/>
                  </a:cubicBezTo>
                  <a:cubicBezTo>
                    <a:pt x="1454" y="6306"/>
                    <a:pt x="3039" y="5828"/>
                    <a:pt x="4267" y="2856"/>
                  </a:cubicBezTo>
                  <a:cubicBezTo>
                    <a:pt x="4999" y="1085"/>
                    <a:pt x="3505" y="0"/>
                    <a:pt x="2118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4"/>
            <p:cNvSpPr/>
            <p:nvPr/>
          </p:nvSpPr>
          <p:spPr>
            <a:xfrm>
              <a:off x="5690875" y="1257100"/>
              <a:ext cx="497025" cy="94275"/>
            </a:xfrm>
            <a:custGeom>
              <a:avLst/>
              <a:gdLst/>
              <a:ahLst/>
              <a:cxnLst/>
              <a:rect l="l" t="t" r="r" b="b"/>
              <a:pathLst>
                <a:path w="19881" h="3771" extrusionOk="0">
                  <a:moveTo>
                    <a:pt x="12318" y="1"/>
                  </a:moveTo>
                  <a:cubicBezTo>
                    <a:pt x="6225" y="1"/>
                    <a:pt x="2075" y="2347"/>
                    <a:pt x="591" y="3339"/>
                  </a:cubicBezTo>
                  <a:cubicBezTo>
                    <a:pt x="216" y="3592"/>
                    <a:pt x="10" y="3761"/>
                    <a:pt x="0" y="3770"/>
                  </a:cubicBezTo>
                  <a:lnTo>
                    <a:pt x="1398" y="3433"/>
                  </a:lnTo>
                  <a:cubicBezTo>
                    <a:pt x="1454" y="3383"/>
                    <a:pt x="5056" y="397"/>
                    <a:pt x="11823" y="397"/>
                  </a:cubicBezTo>
                  <a:cubicBezTo>
                    <a:pt x="14104" y="397"/>
                    <a:pt x="16745" y="736"/>
                    <a:pt x="19731" y="1641"/>
                  </a:cubicBezTo>
                  <a:lnTo>
                    <a:pt x="19881" y="1163"/>
                  </a:lnTo>
                  <a:cubicBezTo>
                    <a:pt x="17116" y="325"/>
                    <a:pt x="14583" y="1"/>
                    <a:pt x="12318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4"/>
            <p:cNvSpPr/>
            <p:nvPr/>
          </p:nvSpPr>
          <p:spPr>
            <a:xfrm>
              <a:off x="5394075" y="1132200"/>
              <a:ext cx="446625" cy="432900"/>
            </a:xfrm>
            <a:custGeom>
              <a:avLst/>
              <a:gdLst/>
              <a:ahLst/>
              <a:cxnLst/>
              <a:rect l="l" t="t" r="r" b="b"/>
              <a:pathLst>
                <a:path w="17865" h="17316" extrusionOk="0">
                  <a:moveTo>
                    <a:pt x="11428" y="1"/>
                  </a:moveTo>
                  <a:cubicBezTo>
                    <a:pt x="10479" y="1"/>
                    <a:pt x="9287" y="1365"/>
                    <a:pt x="8496" y="3346"/>
                  </a:cubicBezTo>
                  <a:cubicBezTo>
                    <a:pt x="7471" y="1624"/>
                    <a:pt x="6172" y="497"/>
                    <a:pt x="5243" y="497"/>
                  </a:cubicBezTo>
                  <a:cubicBezTo>
                    <a:pt x="5084" y="497"/>
                    <a:pt x="4936" y="530"/>
                    <a:pt x="4802" y="598"/>
                  </a:cubicBezTo>
                  <a:cubicBezTo>
                    <a:pt x="3883" y="1067"/>
                    <a:pt x="3939" y="3055"/>
                    <a:pt x="4867" y="5203"/>
                  </a:cubicBezTo>
                  <a:cubicBezTo>
                    <a:pt x="4075" y="5006"/>
                    <a:pt x="3319" y="4910"/>
                    <a:pt x="2658" y="4910"/>
                  </a:cubicBezTo>
                  <a:cubicBezTo>
                    <a:pt x="1425" y="4910"/>
                    <a:pt x="521" y="5243"/>
                    <a:pt x="319" y="5878"/>
                  </a:cubicBezTo>
                  <a:cubicBezTo>
                    <a:pt x="1" y="6863"/>
                    <a:pt x="1435" y="8222"/>
                    <a:pt x="3620" y="9085"/>
                  </a:cubicBezTo>
                  <a:cubicBezTo>
                    <a:pt x="1604" y="10295"/>
                    <a:pt x="404" y="11870"/>
                    <a:pt x="873" y="12789"/>
                  </a:cubicBezTo>
                  <a:cubicBezTo>
                    <a:pt x="1099" y="13233"/>
                    <a:pt x="1681" y="13450"/>
                    <a:pt x="2465" y="13450"/>
                  </a:cubicBezTo>
                  <a:cubicBezTo>
                    <a:pt x="3301" y="13450"/>
                    <a:pt x="4368" y="13203"/>
                    <a:pt x="5477" y="12723"/>
                  </a:cubicBezTo>
                  <a:lnTo>
                    <a:pt x="5477" y="12723"/>
                  </a:lnTo>
                  <a:cubicBezTo>
                    <a:pt x="4914" y="14993"/>
                    <a:pt x="5177" y="16962"/>
                    <a:pt x="6152" y="17271"/>
                  </a:cubicBezTo>
                  <a:cubicBezTo>
                    <a:pt x="6244" y="17301"/>
                    <a:pt x="6339" y="17316"/>
                    <a:pt x="6437" y="17316"/>
                  </a:cubicBezTo>
                  <a:cubicBezTo>
                    <a:pt x="7387" y="17316"/>
                    <a:pt x="8578" y="15951"/>
                    <a:pt x="9369" y="13971"/>
                  </a:cubicBezTo>
                  <a:cubicBezTo>
                    <a:pt x="10394" y="15693"/>
                    <a:pt x="11693" y="16819"/>
                    <a:pt x="12622" y="16819"/>
                  </a:cubicBezTo>
                  <a:cubicBezTo>
                    <a:pt x="12781" y="16819"/>
                    <a:pt x="12929" y="16787"/>
                    <a:pt x="13063" y="16718"/>
                  </a:cubicBezTo>
                  <a:cubicBezTo>
                    <a:pt x="13982" y="16249"/>
                    <a:pt x="13926" y="14261"/>
                    <a:pt x="12998" y="12114"/>
                  </a:cubicBezTo>
                  <a:lnTo>
                    <a:pt x="12998" y="12114"/>
                  </a:lnTo>
                  <a:cubicBezTo>
                    <a:pt x="13790" y="12310"/>
                    <a:pt x="14546" y="12406"/>
                    <a:pt x="15208" y="12406"/>
                  </a:cubicBezTo>
                  <a:cubicBezTo>
                    <a:pt x="16441" y="12406"/>
                    <a:pt x="17348" y="12073"/>
                    <a:pt x="17555" y="11439"/>
                  </a:cubicBezTo>
                  <a:cubicBezTo>
                    <a:pt x="17865" y="10454"/>
                    <a:pt x="16430" y="9094"/>
                    <a:pt x="14245" y="8232"/>
                  </a:cubicBezTo>
                  <a:cubicBezTo>
                    <a:pt x="16261" y="7022"/>
                    <a:pt x="17461" y="5447"/>
                    <a:pt x="16992" y="4528"/>
                  </a:cubicBezTo>
                  <a:cubicBezTo>
                    <a:pt x="16766" y="4083"/>
                    <a:pt x="16184" y="3867"/>
                    <a:pt x="15401" y="3867"/>
                  </a:cubicBezTo>
                  <a:cubicBezTo>
                    <a:pt x="14564" y="3867"/>
                    <a:pt x="13497" y="4114"/>
                    <a:pt x="12388" y="4593"/>
                  </a:cubicBezTo>
                  <a:cubicBezTo>
                    <a:pt x="12951" y="2324"/>
                    <a:pt x="12688" y="355"/>
                    <a:pt x="11713" y="45"/>
                  </a:cubicBezTo>
                  <a:cubicBezTo>
                    <a:pt x="11621" y="15"/>
                    <a:pt x="11526" y="1"/>
                    <a:pt x="114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4"/>
            <p:cNvSpPr/>
            <p:nvPr/>
          </p:nvSpPr>
          <p:spPr>
            <a:xfrm>
              <a:off x="5543700" y="1289925"/>
              <a:ext cx="157275" cy="134525"/>
            </a:xfrm>
            <a:custGeom>
              <a:avLst/>
              <a:gdLst/>
              <a:ahLst/>
              <a:cxnLst/>
              <a:rect l="l" t="t" r="r" b="b"/>
              <a:pathLst>
                <a:path w="6291" h="5381" extrusionOk="0">
                  <a:moveTo>
                    <a:pt x="2849" y="0"/>
                  </a:moveTo>
                  <a:cubicBezTo>
                    <a:pt x="2849" y="0"/>
                    <a:pt x="777" y="544"/>
                    <a:pt x="439" y="2204"/>
                  </a:cubicBezTo>
                  <a:cubicBezTo>
                    <a:pt x="0" y="4369"/>
                    <a:pt x="1531" y="5381"/>
                    <a:pt x="2865" y="5381"/>
                  </a:cubicBezTo>
                  <a:cubicBezTo>
                    <a:pt x="3300" y="5381"/>
                    <a:pt x="3713" y="5274"/>
                    <a:pt x="4031" y="5064"/>
                  </a:cubicBezTo>
                  <a:cubicBezTo>
                    <a:pt x="5334" y="4201"/>
                    <a:pt x="6291" y="422"/>
                    <a:pt x="2849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4"/>
            <p:cNvSpPr/>
            <p:nvPr/>
          </p:nvSpPr>
          <p:spPr>
            <a:xfrm>
              <a:off x="5655875" y="1024450"/>
              <a:ext cx="276475" cy="217425"/>
            </a:xfrm>
            <a:custGeom>
              <a:avLst/>
              <a:gdLst/>
              <a:ahLst/>
              <a:cxnLst/>
              <a:rect l="l" t="t" r="r" b="b"/>
              <a:pathLst>
                <a:path w="11059" h="8697" extrusionOk="0">
                  <a:moveTo>
                    <a:pt x="3456" y="1"/>
                  </a:moveTo>
                  <a:cubicBezTo>
                    <a:pt x="1841" y="1"/>
                    <a:pt x="287" y="2129"/>
                    <a:pt x="1813" y="3483"/>
                  </a:cubicBezTo>
                  <a:cubicBezTo>
                    <a:pt x="2179" y="3802"/>
                    <a:pt x="2573" y="4093"/>
                    <a:pt x="2985" y="4327"/>
                  </a:cubicBezTo>
                  <a:cubicBezTo>
                    <a:pt x="2713" y="4468"/>
                    <a:pt x="2423" y="4636"/>
                    <a:pt x="2113" y="4833"/>
                  </a:cubicBezTo>
                  <a:cubicBezTo>
                    <a:pt x="1" y="6173"/>
                    <a:pt x="1510" y="8644"/>
                    <a:pt x="3164" y="8644"/>
                  </a:cubicBezTo>
                  <a:cubicBezTo>
                    <a:pt x="3618" y="8644"/>
                    <a:pt x="4082" y="8458"/>
                    <a:pt x="4486" y="8012"/>
                  </a:cubicBezTo>
                  <a:cubicBezTo>
                    <a:pt x="4786" y="7684"/>
                    <a:pt x="5048" y="7328"/>
                    <a:pt x="5273" y="6953"/>
                  </a:cubicBezTo>
                  <a:cubicBezTo>
                    <a:pt x="5386" y="7178"/>
                    <a:pt x="5526" y="7412"/>
                    <a:pt x="5686" y="7656"/>
                  </a:cubicBezTo>
                  <a:cubicBezTo>
                    <a:pt x="6158" y="8400"/>
                    <a:pt x="6769" y="8696"/>
                    <a:pt x="7362" y="8696"/>
                  </a:cubicBezTo>
                  <a:cubicBezTo>
                    <a:pt x="8924" y="8696"/>
                    <a:pt x="10367" y="6643"/>
                    <a:pt x="8865" y="5283"/>
                  </a:cubicBezTo>
                  <a:cubicBezTo>
                    <a:pt x="8602" y="5049"/>
                    <a:pt x="8321" y="4824"/>
                    <a:pt x="8021" y="4627"/>
                  </a:cubicBezTo>
                  <a:cubicBezTo>
                    <a:pt x="8302" y="4486"/>
                    <a:pt x="8602" y="4318"/>
                    <a:pt x="8921" y="4121"/>
                  </a:cubicBezTo>
                  <a:cubicBezTo>
                    <a:pt x="11059" y="2782"/>
                    <a:pt x="9451" y="200"/>
                    <a:pt x="7760" y="200"/>
                  </a:cubicBezTo>
                  <a:cubicBezTo>
                    <a:pt x="7308" y="200"/>
                    <a:pt x="6849" y="386"/>
                    <a:pt x="6455" y="829"/>
                  </a:cubicBezTo>
                  <a:cubicBezTo>
                    <a:pt x="6145" y="1167"/>
                    <a:pt x="5883" y="1542"/>
                    <a:pt x="5648" y="1945"/>
                  </a:cubicBezTo>
                  <a:cubicBezTo>
                    <a:pt x="5498" y="1654"/>
                    <a:pt x="5330" y="1345"/>
                    <a:pt x="5123" y="1026"/>
                  </a:cubicBezTo>
                  <a:cubicBezTo>
                    <a:pt x="4662" y="293"/>
                    <a:pt x="4054" y="1"/>
                    <a:pt x="3456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4"/>
            <p:cNvSpPr/>
            <p:nvPr/>
          </p:nvSpPr>
          <p:spPr>
            <a:xfrm>
              <a:off x="5755100" y="1099200"/>
              <a:ext cx="73475" cy="65575"/>
            </a:xfrm>
            <a:custGeom>
              <a:avLst/>
              <a:gdLst/>
              <a:ahLst/>
              <a:cxnLst/>
              <a:rect l="l" t="t" r="r" b="b"/>
              <a:pathLst>
                <a:path w="2939" h="2623" extrusionOk="0">
                  <a:moveTo>
                    <a:pt x="1888" y="1"/>
                  </a:moveTo>
                  <a:cubicBezTo>
                    <a:pt x="1358" y="1"/>
                    <a:pt x="757" y="588"/>
                    <a:pt x="657" y="812"/>
                  </a:cubicBezTo>
                  <a:cubicBezTo>
                    <a:pt x="657" y="812"/>
                    <a:pt x="1" y="1890"/>
                    <a:pt x="789" y="2425"/>
                  </a:cubicBezTo>
                  <a:cubicBezTo>
                    <a:pt x="983" y="2556"/>
                    <a:pt x="1222" y="2622"/>
                    <a:pt x="1463" y="2622"/>
                  </a:cubicBezTo>
                  <a:cubicBezTo>
                    <a:pt x="2186" y="2622"/>
                    <a:pt x="2938" y="2028"/>
                    <a:pt x="2636" y="812"/>
                  </a:cubicBezTo>
                  <a:cubicBezTo>
                    <a:pt x="2490" y="206"/>
                    <a:pt x="2201" y="1"/>
                    <a:pt x="1888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4"/>
            <p:cNvSpPr/>
            <p:nvPr/>
          </p:nvSpPr>
          <p:spPr>
            <a:xfrm>
              <a:off x="5067025" y="1588850"/>
              <a:ext cx="276475" cy="217425"/>
            </a:xfrm>
            <a:custGeom>
              <a:avLst/>
              <a:gdLst/>
              <a:ahLst/>
              <a:cxnLst/>
              <a:rect l="l" t="t" r="r" b="b"/>
              <a:pathLst>
                <a:path w="11059" h="8697" extrusionOk="0">
                  <a:moveTo>
                    <a:pt x="3455" y="0"/>
                  </a:moveTo>
                  <a:cubicBezTo>
                    <a:pt x="1841" y="0"/>
                    <a:pt x="287" y="2126"/>
                    <a:pt x="1820" y="3488"/>
                  </a:cubicBezTo>
                  <a:cubicBezTo>
                    <a:pt x="2177" y="3807"/>
                    <a:pt x="2570" y="4088"/>
                    <a:pt x="2992" y="4332"/>
                  </a:cubicBezTo>
                  <a:cubicBezTo>
                    <a:pt x="2711" y="4473"/>
                    <a:pt x="2420" y="4632"/>
                    <a:pt x="2111" y="4829"/>
                  </a:cubicBezTo>
                  <a:cubicBezTo>
                    <a:pt x="1" y="6174"/>
                    <a:pt x="1505" y="8644"/>
                    <a:pt x="3158" y="8644"/>
                  </a:cubicBezTo>
                  <a:cubicBezTo>
                    <a:pt x="3612" y="8644"/>
                    <a:pt x="4079" y="8457"/>
                    <a:pt x="4483" y="8008"/>
                  </a:cubicBezTo>
                  <a:cubicBezTo>
                    <a:pt x="4783" y="7680"/>
                    <a:pt x="5046" y="7333"/>
                    <a:pt x="5271" y="6958"/>
                  </a:cubicBezTo>
                  <a:cubicBezTo>
                    <a:pt x="5393" y="7183"/>
                    <a:pt x="5524" y="7417"/>
                    <a:pt x="5684" y="7661"/>
                  </a:cubicBezTo>
                  <a:cubicBezTo>
                    <a:pt x="6156" y="8401"/>
                    <a:pt x="6767" y="8697"/>
                    <a:pt x="7360" y="8697"/>
                  </a:cubicBezTo>
                  <a:cubicBezTo>
                    <a:pt x="8925" y="8697"/>
                    <a:pt x="10372" y="6648"/>
                    <a:pt x="8863" y="5288"/>
                  </a:cubicBezTo>
                  <a:cubicBezTo>
                    <a:pt x="8600" y="5045"/>
                    <a:pt x="8319" y="4829"/>
                    <a:pt x="8019" y="4632"/>
                  </a:cubicBezTo>
                  <a:cubicBezTo>
                    <a:pt x="8300" y="4491"/>
                    <a:pt x="8600" y="4322"/>
                    <a:pt x="8919" y="4116"/>
                  </a:cubicBezTo>
                  <a:cubicBezTo>
                    <a:pt x="11058" y="2784"/>
                    <a:pt x="9446" y="201"/>
                    <a:pt x="7754" y="201"/>
                  </a:cubicBezTo>
                  <a:cubicBezTo>
                    <a:pt x="7303" y="201"/>
                    <a:pt x="6846" y="384"/>
                    <a:pt x="6453" y="825"/>
                  </a:cubicBezTo>
                  <a:cubicBezTo>
                    <a:pt x="6143" y="1172"/>
                    <a:pt x="5871" y="1547"/>
                    <a:pt x="5646" y="1950"/>
                  </a:cubicBezTo>
                  <a:cubicBezTo>
                    <a:pt x="5496" y="1659"/>
                    <a:pt x="5327" y="1350"/>
                    <a:pt x="5121" y="1022"/>
                  </a:cubicBezTo>
                  <a:cubicBezTo>
                    <a:pt x="4660" y="292"/>
                    <a:pt x="4053" y="0"/>
                    <a:pt x="3455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4"/>
            <p:cNvSpPr/>
            <p:nvPr/>
          </p:nvSpPr>
          <p:spPr>
            <a:xfrm>
              <a:off x="5166200" y="1663500"/>
              <a:ext cx="73450" cy="65700"/>
            </a:xfrm>
            <a:custGeom>
              <a:avLst/>
              <a:gdLst/>
              <a:ahLst/>
              <a:cxnLst/>
              <a:rect l="l" t="t" r="r" b="b"/>
              <a:pathLst>
                <a:path w="2938" h="2628" extrusionOk="0">
                  <a:moveTo>
                    <a:pt x="1883" y="0"/>
                  </a:moveTo>
                  <a:cubicBezTo>
                    <a:pt x="1354" y="0"/>
                    <a:pt x="757" y="587"/>
                    <a:pt x="657" y="811"/>
                  </a:cubicBezTo>
                  <a:cubicBezTo>
                    <a:pt x="657" y="811"/>
                    <a:pt x="1" y="1890"/>
                    <a:pt x="788" y="2424"/>
                  </a:cubicBezTo>
                  <a:cubicBezTo>
                    <a:pt x="985" y="2559"/>
                    <a:pt x="1226" y="2627"/>
                    <a:pt x="1469" y="2627"/>
                  </a:cubicBezTo>
                  <a:cubicBezTo>
                    <a:pt x="2191" y="2627"/>
                    <a:pt x="2937" y="2031"/>
                    <a:pt x="2636" y="811"/>
                  </a:cubicBezTo>
                  <a:cubicBezTo>
                    <a:pt x="2486" y="205"/>
                    <a:pt x="2196" y="0"/>
                    <a:pt x="188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DBC1C27B-08DF-4AE1-824C-D4DFF06D2B87}"/>
              </a:ext>
            </a:extLst>
          </p:cNvPr>
          <p:cNvSpPr/>
          <p:nvPr/>
        </p:nvSpPr>
        <p:spPr>
          <a:xfrm>
            <a:off x="1436862" y="2572155"/>
            <a:ext cx="53437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8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B16B008-E177-46D2-BFD3-1561B1F440C9}"/>
              </a:ext>
            </a:extLst>
          </p:cNvPr>
          <p:cNvSpPr/>
          <p:nvPr/>
        </p:nvSpPr>
        <p:spPr>
          <a:xfrm>
            <a:off x="2615580" y="3450358"/>
            <a:ext cx="1847745" cy="3717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endParaRPr lang="en-US" sz="24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9D039D71-09F9-4CDE-965F-2D1627779D60}"/>
              </a:ext>
            </a:extLst>
          </p:cNvPr>
          <p:cNvSpPr/>
          <p:nvPr/>
        </p:nvSpPr>
        <p:spPr>
          <a:xfrm>
            <a:off x="4872571" y="3424374"/>
            <a:ext cx="1774704" cy="3717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endParaRPr lang="en-US" sz="24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22DA539-6D0D-4C52-A7F8-28D682ED46CE}"/>
              </a:ext>
            </a:extLst>
          </p:cNvPr>
          <p:cNvSpPr/>
          <p:nvPr/>
        </p:nvSpPr>
        <p:spPr>
          <a:xfrm>
            <a:off x="4614425" y="3405901"/>
            <a:ext cx="236077" cy="2820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81" name="Down Arrow 9">
            <a:extLst>
              <a:ext uri="{FF2B5EF4-FFF2-40B4-BE49-F238E27FC236}">
                <a16:creationId xmlns:a16="http://schemas.microsoft.com/office/drawing/2014/main" id="{D0533B3C-8D2D-42C2-BBCB-7E7A7F0CA262}"/>
              </a:ext>
            </a:extLst>
          </p:cNvPr>
          <p:cNvSpPr/>
          <p:nvPr/>
        </p:nvSpPr>
        <p:spPr>
          <a:xfrm>
            <a:off x="3518907" y="3098938"/>
            <a:ext cx="194951" cy="303399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FFF8F1"/>
              </a:solidFill>
              <a:latin typeface="Arial"/>
            </a:endParaRPr>
          </a:p>
        </p:txBody>
      </p:sp>
      <p:sp>
        <p:nvSpPr>
          <p:cNvPr id="82" name="Down Arrow 10">
            <a:extLst>
              <a:ext uri="{FF2B5EF4-FFF2-40B4-BE49-F238E27FC236}">
                <a16:creationId xmlns:a16="http://schemas.microsoft.com/office/drawing/2014/main" id="{AFE95939-D6B8-427B-A7CE-355A3F75DD88}"/>
              </a:ext>
            </a:extLst>
          </p:cNvPr>
          <p:cNvSpPr/>
          <p:nvPr/>
        </p:nvSpPr>
        <p:spPr>
          <a:xfrm>
            <a:off x="5454043" y="3055497"/>
            <a:ext cx="194951" cy="303399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FFF8F1"/>
              </a:solidFill>
              <a:latin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8A972485-9408-4A8F-9271-8772A84FEBAD}"/>
                  </a:ext>
                </a:extLst>
              </p:cNvPr>
              <p:cNvSpPr/>
              <p:nvPr/>
            </p:nvSpPr>
            <p:spPr>
              <a:xfrm>
                <a:off x="3195186" y="4225315"/>
                <a:ext cx="2653012" cy="730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r>
                  <a:rPr lang="en-US" sz="24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Hay  </a:t>
                </a:r>
                <a:r>
                  <a:rPr lang="en-US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ố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ứ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ấ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num>
                      <m:den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ố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ứ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𝑎𝑖</m:t>
                        </m:r>
                      </m:den>
                    </m:f>
                  </m:oMath>
                </a14:m>
                <a:endParaRPr lang="en-US" sz="30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3" name="Rectangle 82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8A972485-9408-4A8F-9271-8772A84FEBA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5186" y="4225315"/>
                <a:ext cx="2653012" cy="730666"/>
              </a:xfrm>
              <a:prstGeom prst="rect">
                <a:avLst/>
              </a:prstGeom>
              <a:blipFill rotWithShape="0">
                <a:blip r:embed="rId3"/>
                <a:stretch>
                  <a:fillRect b="-583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/>
          <p:cNvSpPr/>
          <p:nvPr/>
        </p:nvSpPr>
        <p:spPr>
          <a:xfrm>
            <a:off x="2894312" y="2635645"/>
            <a:ext cx="1489860" cy="39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4763401" y="2631597"/>
            <a:ext cx="1999618" cy="39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79" grpId="0"/>
      <p:bldP spid="80" grpId="0"/>
      <p:bldP spid="81" grpId="0" animBg="1"/>
      <p:bldP spid="82" grpId="0" animBg="1"/>
      <p:bldP spid="83" grpId="0"/>
      <p:bldP spid="2" grpId="0"/>
      <p:bldP spid="8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Google Shape;2288;p67"/>
          <p:cNvSpPr/>
          <p:nvPr/>
        </p:nvSpPr>
        <p:spPr>
          <a:xfrm flipH="1">
            <a:off x="1536600" y="3318574"/>
            <a:ext cx="825066" cy="479268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89" name="Google Shape;2289;p67"/>
          <p:cNvSpPr/>
          <p:nvPr/>
        </p:nvSpPr>
        <p:spPr>
          <a:xfrm>
            <a:off x="4806684" y="2195559"/>
            <a:ext cx="3326202" cy="2367529"/>
          </a:xfrm>
          <a:prstGeom prst="wedgeEllipseCallout">
            <a:avLst>
              <a:gd name="adj1" fmla="val -58700"/>
              <a:gd name="adj2" fmla="val 27581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0" name="Google Shape;2290;p67">
            <a:hlinkClick r:id="rId3" action="ppaction://hlinksldjump"/>
          </p:cNvPr>
          <p:cNvSpPr/>
          <p:nvPr/>
        </p:nvSpPr>
        <p:spPr>
          <a:xfrm>
            <a:off x="8171300" y="1639401"/>
            <a:ext cx="503605" cy="262426"/>
          </a:xfrm>
          <a:custGeom>
            <a:avLst/>
            <a:gdLst/>
            <a:ahLst/>
            <a:cxnLst/>
            <a:rect l="l" t="t" r="r" b="b"/>
            <a:pathLst>
              <a:path w="5546" h="2890" extrusionOk="0">
                <a:moveTo>
                  <a:pt x="4193" y="1"/>
                </a:moveTo>
                <a:cubicBezTo>
                  <a:pt x="4132" y="1"/>
                  <a:pt x="4067" y="16"/>
                  <a:pt x="4002" y="42"/>
                </a:cubicBezTo>
                <a:cubicBezTo>
                  <a:pt x="3876" y="74"/>
                  <a:pt x="3781" y="231"/>
                  <a:pt x="3781" y="357"/>
                </a:cubicBezTo>
                <a:lnTo>
                  <a:pt x="3781" y="735"/>
                </a:lnTo>
                <a:lnTo>
                  <a:pt x="662" y="735"/>
                </a:lnTo>
                <a:cubicBezTo>
                  <a:pt x="410" y="735"/>
                  <a:pt x="190" y="672"/>
                  <a:pt x="1" y="546"/>
                </a:cubicBezTo>
                <a:lnTo>
                  <a:pt x="1" y="767"/>
                </a:lnTo>
                <a:cubicBezTo>
                  <a:pt x="1" y="1523"/>
                  <a:pt x="631" y="2153"/>
                  <a:pt x="1355" y="2153"/>
                </a:cubicBezTo>
                <a:lnTo>
                  <a:pt x="3781" y="2153"/>
                </a:lnTo>
                <a:lnTo>
                  <a:pt x="3781" y="2563"/>
                </a:lnTo>
                <a:cubicBezTo>
                  <a:pt x="3781" y="2720"/>
                  <a:pt x="3844" y="2815"/>
                  <a:pt x="4002" y="2878"/>
                </a:cubicBezTo>
                <a:cubicBezTo>
                  <a:pt x="4033" y="2886"/>
                  <a:pt x="4067" y="2890"/>
                  <a:pt x="4101" y="2890"/>
                </a:cubicBezTo>
                <a:cubicBezTo>
                  <a:pt x="4205" y="2890"/>
                  <a:pt x="4317" y="2854"/>
                  <a:pt x="4411" y="2783"/>
                </a:cubicBezTo>
                <a:lnTo>
                  <a:pt x="5420" y="1681"/>
                </a:lnTo>
                <a:cubicBezTo>
                  <a:pt x="5546" y="1555"/>
                  <a:pt x="5546" y="1365"/>
                  <a:pt x="5420" y="1208"/>
                </a:cubicBezTo>
                <a:lnTo>
                  <a:pt x="4411" y="105"/>
                </a:lnTo>
                <a:cubicBezTo>
                  <a:pt x="4356" y="31"/>
                  <a:pt x="4279" y="1"/>
                  <a:pt x="41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1" name="Google Shape;2291;p67"/>
          <p:cNvSpPr txBox="1">
            <a:spLocks noGrp="1"/>
          </p:cNvSpPr>
          <p:nvPr>
            <p:ph type="title"/>
          </p:nvPr>
        </p:nvSpPr>
        <p:spPr>
          <a:xfrm>
            <a:off x="5244698" y="2861700"/>
            <a:ext cx="2552116" cy="113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15000"/>
              </a:lnSpc>
              <a:spcAft>
                <a:spcPts val="750"/>
              </a:spcAft>
            </a:pPr>
            <a:r>
              <a:rPr lang="nl-NL" sz="21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 tìm tỉ số của số thứ nhất và số thứ hai ta làm như thế nào?</a:t>
            </a:r>
            <a:endParaRPr lang="en-US" sz="21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93" name="Google Shape;2293;p67"/>
          <p:cNvSpPr/>
          <p:nvPr/>
        </p:nvSpPr>
        <p:spPr>
          <a:xfrm>
            <a:off x="245501" y="2596225"/>
            <a:ext cx="1395923" cy="810720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4" name="Google Shape;2294;p67"/>
          <p:cNvSpPr/>
          <p:nvPr/>
        </p:nvSpPr>
        <p:spPr>
          <a:xfrm>
            <a:off x="8541572" y="2410826"/>
            <a:ext cx="832643" cy="664627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95" name="Google Shape;2295;p67"/>
          <p:cNvGrpSpPr/>
          <p:nvPr/>
        </p:nvGrpSpPr>
        <p:grpSpPr>
          <a:xfrm flipH="1">
            <a:off x="2585081" y="2309254"/>
            <a:ext cx="1687821" cy="3424992"/>
            <a:chOff x="7097400" y="1901775"/>
            <a:chExt cx="849474" cy="1723874"/>
          </a:xfrm>
        </p:grpSpPr>
        <p:sp>
          <p:nvSpPr>
            <p:cNvPr id="2296" name="Google Shape;2296;p67"/>
            <p:cNvSpPr/>
            <p:nvPr/>
          </p:nvSpPr>
          <p:spPr>
            <a:xfrm>
              <a:off x="7851694" y="2950497"/>
              <a:ext cx="95180" cy="347556"/>
            </a:xfrm>
            <a:custGeom>
              <a:avLst/>
              <a:gdLst/>
              <a:ahLst/>
              <a:cxnLst/>
              <a:rect l="l" t="t" r="r" b="b"/>
              <a:pathLst>
                <a:path w="8116" h="29636" extrusionOk="0">
                  <a:moveTo>
                    <a:pt x="152" y="0"/>
                  </a:moveTo>
                  <a:cubicBezTo>
                    <a:pt x="0" y="0"/>
                    <a:pt x="699" y="8936"/>
                    <a:pt x="821" y="9757"/>
                  </a:cubicBezTo>
                  <a:cubicBezTo>
                    <a:pt x="1094" y="11672"/>
                    <a:pt x="1581" y="13648"/>
                    <a:pt x="2401" y="15441"/>
                  </a:cubicBezTo>
                  <a:cubicBezTo>
                    <a:pt x="2827" y="16383"/>
                    <a:pt x="3313" y="17265"/>
                    <a:pt x="3891" y="18116"/>
                  </a:cubicBezTo>
                  <a:cubicBezTo>
                    <a:pt x="4468" y="18937"/>
                    <a:pt x="5198" y="19666"/>
                    <a:pt x="5684" y="20578"/>
                  </a:cubicBezTo>
                  <a:cubicBezTo>
                    <a:pt x="6170" y="21490"/>
                    <a:pt x="6565" y="22462"/>
                    <a:pt x="6809" y="23465"/>
                  </a:cubicBezTo>
                  <a:cubicBezTo>
                    <a:pt x="7295" y="25502"/>
                    <a:pt x="7234" y="27690"/>
                    <a:pt x="6414" y="29636"/>
                  </a:cubicBezTo>
                  <a:cubicBezTo>
                    <a:pt x="6778" y="28815"/>
                    <a:pt x="7265" y="28116"/>
                    <a:pt x="7538" y="27265"/>
                  </a:cubicBezTo>
                  <a:cubicBezTo>
                    <a:pt x="7842" y="26383"/>
                    <a:pt x="7994" y="25472"/>
                    <a:pt x="8024" y="24560"/>
                  </a:cubicBezTo>
                  <a:cubicBezTo>
                    <a:pt x="8116" y="22706"/>
                    <a:pt x="7538" y="20882"/>
                    <a:pt x="6626" y="19271"/>
                  </a:cubicBezTo>
                  <a:cubicBezTo>
                    <a:pt x="5714" y="17630"/>
                    <a:pt x="4377" y="16292"/>
                    <a:pt x="3587" y="14590"/>
                  </a:cubicBezTo>
                  <a:cubicBezTo>
                    <a:pt x="2796" y="12888"/>
                    <a:pt x="2462" y="11034"/>
                    <a:pt x="2128" y="9180"/>
                  </a:cubicBezTo>
                  <a:cubicBezTo>
                    <a:pt x="1702" y="6900"/>
                    <a:pt x="1398" y="4590"/>
                    <a:pt x="1125" y="2280"/>
                  </a:cubicBezTo>
                  <a:cubicBezTo>
                    <a:pt x="1064" y="1520"/>
                    <a:pt x="973" y="760"/>
                    <a:pt x="912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67"/>
            <p:cNvSpPr/>
            <p:nvPr/>
          </p:nvSpPr>
          <p:spPr>
            <a:xfrm>
              <a:off x="7657415" y="3175067"/>
              <a:ext cx="137610" cy="430259"/>
            </a:xfrm>
            <a:custGeom>
              <a:avLst/>
              <a:gdLst/>
              <a:ahLst/>
              <a:cxnLst/>
              <a:rect l="l" t="t" r="r" b="b"/>
              <a:pathLst>
                <a:path w="11734" h="36688" extrusionOk="0">
                  <a:moveTo>
                    <a:pt x="10122" y="0"/>
                  </a:moveTo>
                  <a:lnTo>
                    <a:pt x="4803" y="2949"/>
                  </a:lnTo>
                  <a:lnTo>
                    <a:pt x="2554" y="18724"/>
                  </a:lnTo>
                  <a:lnTo>
                    <a:pt x="0" y="36688"/>
                  </a:lnTo>
                  <a:lnTo>
                    <a:pt x="5745" y="20426"/>
                  </a:lnTo>
                  <a:lnTo>
                    <a:pt x="11733" y="3526"/>
                  </a:lnTo>
                  <a:lnTo>
                    <a:pt x="10122" y="0"/>
                  </a:ln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67"/>
            <p:cNvSpPr/>
            <p:nvPr/>
          </p:nvSpPr>
          <p:spPr>
            <a:xfrm>
              <a:off x="7359054" y="3187897"/>
              <a:ext cx="117287" cy="437389"/>
            </a:xfrm>
            <a:custGeom>
              <a:avLst/>
              <a:gdLst/>
              <a:ahLst/>
              <a:cxnLst/>
              <a:rect l="l" t="t" r="r" b="b"/>
              <a:pathLst>
                <a:path w="10001" h="37296" extrusionOk="0">
                  <a:moveTo>
                    <a:pt x="6657" y="1"/>
                  </a:moveTo>
                  <a:cubicBezTo>
                    <a:pt x="6657" y="1"/>
                    <a:pt x="274" y="700"/>
                    <a:pt x="0" y="760"/>
                  </a:cubicBezTo>
                  <a:cubicBezTo>
                    <a:pt x="243" y="760"/>
                    <a:pt x="0" y="5441"/>
                    <a:pt x="0" y="5441"/>
                  </a:cubicBezTo>
                  <a:lnTo>
                    <a:pt x="4742" y="20578"/>
                  </a:lnTo>
                  <a:lnTo>
                    <a:pt x="10000" y="37296"/>
                  </a:lnTo>
                  <a:lnTo>
                    <a:pt x="8511" y="20730"/>
                  </a:lnTo>
                  <a:lnTo>
                    <a:pt x="6657" y="1"/>
                  </a:ln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67"/>
            <p:cNvSpPr/>
            <p:nvPr/>
          </p:nvSpPr>
          <p:spPr>
            <a:xfrm>
              <a:off x="7258173" y="2009903"/>
              <a:ext cx="183582" cy="873945"/>
            </a:xfrm>
            <a:custGeom>
              <a:avLst/>
              <a:gdLst/>
              <a:ahLst/>
              <a:cxnLst/>
              <a:rect l="l" t="t" r="r" b="b"/>
              <a:pathLst>
                <a:path w="15654" h="74521" extrusionOk="0">
                  <a:moveTo>
                    <a:pt x="4670" y="1"/>
                  </a:moveTo>
                  <a:cubicBezTo>
                    <a:pt x="2648" y="1"/>
                    <a:pt x="0" y="3972"/>
                    <a:pt x="0" y="3972"/>
                  </a:cubicBezTo>
                  <a:lnTo>
                    <a:pt x="8025" y="67955"/>
                  </a:lnTo>
                  <a:lnTo>
                    <a:pt x="11551" y="74520"/>
                  </a:lnTo>
                  <a:cubicBezTo>
                    <a:pt x="11551" y="74520"/>
                    <a:pt x="15654" y="73031"/>
                    <a:pt x="15137" y="71420"/>
                  </a:cubicBezTo>
                  <a:cubicBezTo>
                    <a:pt x="14825" y="70464"/>
                    <a:pt x="13579" y="70275"/>
                    <a:pt x="12643" y="70275"/>
                  </a:cubicBezTo>
                  <a:cubicBezTo>
                    <a:pt x="12030" y="70275"/>
                    <a:pt x="11551" y="70356"/>
                    <a:pt x="11551" y="70356"/>
                  </a:cubicBezTo>
                  <a:cubicBezTo>
                    <a:pt x="11551" y="70356"/>
                    <a:pt x="15654" y="67894"/>
                    <a:pt x="15198" y="66648"/>
                  </a:cubicBezTo>
                  <a:cubicBezTo>
                    <a:pt x="14901" y="65837"/>
                    <a:pt x="13446" y="65695"/>
                    <a:pt x="12466" y="65695"/>
                  </a:cubicBezTo>
                  <a:cubicBezTo>
                    <a:pt x="11940" y="65695"/>
                    <a:pt x="11551" y="65736"/>
                    <a:pt x="11551" y="65736"/>
                  </a:cubicBezTo>
                  <a:cubicBezTo>
                    <a:pt x="11551" y="65736"/>
                    <a:pt x="14408" y="63669"/>
                    <a:pt x="14408" y="62119"/>
                  </a:cubicBezTo>
                  <a:cubicBezTo>
                    <a:pt x="14408" y="61250"/>
                    <a:pt x="13214" y="61059"/>
                    <a:pt x="12165" y="61059"/>
                  </a:cubicBezTo>
                  <a:cubicBezTo>
                    <a:pt x="11342" y="61059"/>
                    <a:pt x="10608" y="61176"/>
                    <a:pt x="10608" y="61176"/>
                  </a:cubicBezTo>
                  <a:cubicBezTo>
                    <a:pt x="10608" y="61176"/>
                    <a:pt x="14225" y="58927"/>
                    <a:pt x="13587" y="56648"/>
                  </a:cubicBezTo>
                  <a:cubicBezTo>
                    <a:pt x="13341" y="55723"/>
                    <a:pt x="12585" y="55449"/>
                    <a:pt x="11773" y="55449"/>
                  </a:cubicBezTo>
                  <a:cubicBezTo>
                    <a:pt x="10582" y="55449"/>
                    <a:pt x="9271" y="56040"/>
                    <a:pt x="9271" y="56040"/>
                  </a:cubicBezTo>
                  <a:cubicBezTo>
                    <a:pt x="9271" y="56040"/>
                    <a:pt x="12888" y="53334"/>
                    <a:pt x="12888" y="51602"/>
                  </a:cubicBezTo>
                  <a:cubicBezTo>
                    <a:pt x="12872" y="50689"/>
                    <a:pt x="11903" y="50469"/>
                    <a:pt x="10972" y="50469"/>
                  </a:cubicBezTo>
                  <a:cubicBezTo>
                    <a:pt x="10105" y="50469"/>
                    <a:pt x="9271" y="50660"/>
                    <a:pt x="9271" y="50660"/>
                  </a:cubicBezTo>
                  <a:cubicBezTo>
                    <a:pt x="9271" y="50660"/>
                    <a:pt x="12432" y="48410"/>
                    <a:pt x="12250" y="46647"/>
                  </a:cubicBezTo>
                  <a:cubicBezTo>
                    <a:pt x="12139" y="45734"/>
                    <a:pt x="10986" y="45514"/>
                    <a:pt x="9899" y="45514"/>
                  </a:cubicBezTo>
                  <a:cubicBezTo>
                    <a:pt x="8887" y="45514"/>
                    <a:pt x="7933" y="45705"/>
                    <a:pt x="7933" y="45705"/>
                  </a:cubicBezTo>
                  <a:cubicBezTo>
                    <a:pt x="7933" y="45705"/>
                    <a:pt x="12462" y="43760"/>
                    <a:pt x="12037" y="42301"/>
                  </a:cubicBezTo>
                  <a:cubicBezTo>
                    <a:pt x="11823" y="41529"/>
                    <a:pt x="10643" y="41352"/>
                    <a:pt x="9603" y="41352"/>
                  </a:cubicBezTo>
                  <a:cubicBezTo>
                    <a:pt x="8717" y="41352"/>
                    <a:pt x="7933" y="41480"/>
                    <a:pt x="7933" y="41480"/>
                  </a:cubicBezTo>
                  <a:cubicBezTo>
                    <a:pt x="7933" y="41480"/>
                    <a:pt x="11520" y="38897"/>
                    <a:pt x="11125" y="37559"/>
                  </a:cubicBezTo>
                  <a:cubicBezTo>
                    <a:pt x="10934" y="36959"/>
                    <a:pt x="9995" y="36793"/>
                    <a:pt x="9019" y="36793"/>
                  </a:cubicBezTo>
                  <a:cubicBezTo>
                    <a:pt x="7821" y="36793"/>
                    <a:pt x="6566" y="37042"/>
                    <a:pt x="6566" y="37042"/>
                  </a:cubicBezTo>
                  <a:cubicBezTo>
                    <a:pt x="6566" y="37042"/>
                    <a:pt x="10821" y="34915"/>
                    <a:pt x="10304" y="33608"/>
                  </a:cubicBezTo>
                  <a:cubicBezTo>
                    <a:pt x="10075" y="33028"/>
                    <a:pt x="9315" y="32867"/>
                    <a:pt x="8539" y="32867"/>
                  </a:cubicBezTo>
                  <a:cubicBezTo>
                    <a:pt x="7564" y="32867"/>
                    <a:pt x="6566" y="33121"/>
                    <a:pt x="6566" y="33121"/>
                  </a:cubicBezTo>
                  <a:cubicBezTo>
                    <a:pt x="6566" y="33121"/>
                    <a:pt x="10608" y="30751"/>
                    <a:pt x="9879" y="29231"/>
                  </a:cubicBezTo>
                  <a:cubicBezTo>
                    <a:pt x="9636" y="28714"/>
                    <a:pt x="9004" y="28542"/>
                    <a:pt x="8270" y="28542"/>
                  </a:cubicBezTo>
                  <a:cubicBezTo>
                    <a:pt x="6802" y="28542"/>
                    <a:pt x="4924" y="29231"/>
                    <a:pt x="4924" y="29231"/>
                  </a:cubicBezTo>
                  <a:cubicBezTo>
                    <a:pt x="4924" y="29231"/>
                    <a:pt x="9058" y="27468"/>
                    <a:pt x="9149" y="24367"/>
                  </a:cubicBezTo>
                  <a:cubicBezTo>
                    <a:pt x="9206" y="22917"/>
                    <a:pt x="8132" y="22531"/>
                    <a:pt x="6972" y="22531"/>
                  </a:cubicBezTo>
                  <a:cubicBezTo>
                    <a:pt x="5654" y="22531"/>
                    <a:pt x="4225" y="23030"/>
                    <a:pt x="4225" y="23030"/>
                  </a:cubicBezTo>
                  <a:cubicBezTo>
                    <a:pt x="4225" y="23030"/>
                    <a:pt x="8633" y="20355"/>
                    <a:pt x="8541" y="18380"/>
                  </a:cubicBezTo>
                  <a:cubicBezTo>
                    <a:pt x="8484" y="17159"/>
                    <a:pt x="6799" y="16932"/>
                    <a:pt x="5552" y="16932"/>
                  </a:cubicBezTo>
                  <a:cubicBezTo>
                    <a:pt x="4812" y="16932"/>
                    <a:pt x="4225" y="17012"/>
                    <a:pt x="4225" y="17012"/>
                  </a:cubicBezTo>
                  <a:cubicBezTo>
                    <a:pt x="4225" y="17012"/>
                    <a:pt x="8237" y="15097"/>
                    <a:pt x="7812" y="13334"/>
                  </a:cubicBezTo>
                  <a:cubicBezTo>
                    <a:pt x="7636" y="12547"/>
                    <a:pt x="6776" y="12329"/>
                    <a:pt x="5877" y="12329"/>
                  </a:cubicBezTo>
                  <a:cubicBezTo>
                    <a:pt x="4762" y="12329"/>
                    <a:pt x="3587" y="12665"/>
                    <a:pt x="3587" y="12665"/>
                  </a:cubicBezTo>
                  <a:cubicBezTo>
                    <a:pt x="3587" y="12665"/>
                    <a:pt x="7903" y="10872"/>
                    <a:pt x="7295" y="9109"/>
                  </a:cubicBezTo>
                  <a:cubicBezTo>
                    <a:pt x="7093" y="8521"/>
                    <a:pt x="6549" y="8325"/>
                    <a:pt x="5914" y="8325"/>
                  </a:cubicBezTo>
                  <a:cubicBezTo>
                    <a:pt x="4852" y="8325"/>
                    <a:pt x="3535" y="8873"/>
                    <a:pt x="3132" y="9053"/>
                  </a:cubicBezTo>
                  <a:lnTo>
                    <a:pt x="3132" y="9053"/>
                  </a:lnTo>
                  <a:cubicBezTo>
                    <a:pt x="3821" y="8732"/>
                    <a:pt x="7160" y="7093"/>
                    <a:pt x="6778" y="5674"/>
                  </a:cubicBezTo>
                  <a:cubicBezTo>
                    <a:pt x="6636" y="5093"/>
                    <a:pt x="6106" y="4908"/>
                    <a:pt x="5487" y="4908"/>
                  </a:cubicBezTo>
                  <a:cubicBezTo>
                    <a:pt x="4389" y="4908"/>
                    <a:pt x="3009" y="5492"/>
                    <a:pt x="3009" y="5492"/>
                  </a:cubicBezTo>
                  <a:cubicBezTo>
                    <a:pt x="3009" y="5492"/>
                    <a:pt x="7478" y="1601"/>
                    <a:pt x="5441" y="233"/>
                  </a:cubicBezTo>
                  <a:cubicBezTo>
                    <a:pt x="5200" y="72"/>
                    <a:pt x="4941" y="1"/>
                    <a:pt x="467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67"/>
            <p:cNvSpPr/>
            <p:nvPr/>
          </p:nvSpPr>
          <p:spPr>
            <a:xfrm>
              <a:off x="7097400" y="1928502"/>
              <a:ext cx="254170" cy="326576"/>
            </a:xfrm>
            <a:custGeom>
              <a:avLst/>
              <a:gdLst/>
              <a:ahLst/>
              <a:cxnLst/>
              <a:rect l="l" t="t" r="r" b="b"/>
              <a:pathLst>
                <a:path w="21673" h="27847" extrusionOk="0">
                  <a:moveTo>
                    <a:pt x="8208" y="1"/>
                  </a:moveTo>
                  <a:cubicBezTo>
                    <a:pt x="8208" y="1"/>
                    <a:pt x="7508" y="4074"/>
                    <a:pt x="7326" y="5320"/>
                  </a:cubicBezTo>
                  <a:cubicBezTo>
                    <a:pt x="6992" y="5351"/>
                    <a:pt x="6688" y="5381"/>
                    <a:pt x="6414" y="5442"/>
                  </a:cubicBezTo>
                  <a:cubicBezTo>
                    <a:pt x="6414" y="5442"/>
                    <a:pt x="5279" y="789"/>
                    <a:pt x="2928" y="789"/>
                  </a:cubicBezTo>
                  <a:cubicBezTo>
                    <a:pt x="2816" y="789"/>
                    <a:pt x="2702" y="800"/>
                    <a:pt x="2584" y="822"/>
                  </a:cubicBezTo>
                  <a:cubicBezTo>
                    <a:pt x="1" y="1308"/>
                    <a:pt x="4499" y="5442"/>
                    <a:pt x="4499" y="5442"/>
                  </a:cubicBezTo>
                  <a:cubicBezTo>
                    <a:pt x="4499" y="5442"/>
                    <a:pt x="2524" y="13557"/>
                    <a:pt x="2584" y="20001"/>
                  </a:cubicBezTo>
                  <a:cubicBezTo>
                    <a:pt x="2615" y="23892"/>
                    <a:pt x="3375" y="27175"/>
                    <a:pt x="5746" y="27752"/>
                  </a:cubicBezTo>
                  <a:cubicBezTo>
                    <a:pt x="6012" y="27816"/>
                    <a:pt x="6274" y="27847"/>
                    <a:pt x="6533" y="27847"/>
                  </a:cubicBezTo>
                  <a:cubicBezTo>
                    <a:pt x="8607" y="27847"/>
                    <a:pt x="10429" y="25868"/>
                    <a:pt x="11916" y="23193"/>
                  </a:cubicBezTo>
                  <a:lnTo>
                    <a:pt x="11946" y="23162"/>
                  </a:lnTo>
                  <a:cubicBezTo>
                    <a:pt x="14621" y="18390"/>
                    <a:pt x="16232" y="11399"/>
                    <a:pt x="16475" y="9667"/>
                  </a:cubicBezTo>
                  <a:cubicBezTo>
                    <a:pt x="20062" y="8846"/>
                    <a:pt x="21673" y="4348"/>
                    <a:pt x="20731" y="3648"/>
                  </a:cubicBezTo>
                  <a:cubicBezTo>
                    <a:pt x="20626" y="3572"/>
                    <a:pt x="20498" y="3537"/>
                    <a:pt x="20350" y="3537"/>
                  </a:cubicBezTo>
                  <a:cubicBezTo>
                    <a:pt x="19201" y="3537"/>
                    <a:pt x="16890" y="5674"/>
                    <a:pt x="15867" y="7478"/>
                  </a:cubicBezTo>
                  <a:cubicBezTo>
                    <a:pt x="15563" y="7114"/>
                    <a:pt x="15442" y="6870"/>
                    <a:pt x="14773" y="6445"/>
                  </a:cubicBezTo>
                  <a:lnTo>
                    <a:pt x="15381" y="609"/>
                  </a:lnTo>
                  <a:lnTo>
                    <a:pt x="14743" y="366"/>
                  </a:lnTo>
                  <a:lnTo>
                    <a:pt x="12858" y="6019"/>
                  </a:lnTo>
                  <a:cubicBezTo>
                    <a:pt x="11977" y="5776"/>
                    <a:pt x="11034" y="5563"/>
                    <a:pt x="10062" y="5442"/>
                  </a:cubicBezTo>
                  <a:cubicBezTo>
                    <a:pt x="9819" y="5411"/>
                    <a:pt x="9575" y="5381"/>
                    <a:pt x="9332" y="5351"/>
                  </a:cubicBezTo>
                  <a:cubicBezTo>
                    <a:pt x="9211" y="5351"/>
                    <a:pt x="9089" y="5320"/>
                    <a:pt x="8998" y="5320"/>
                  </a:cubicBezTo>
                  <a:lnTo>
                    <a:pt x="8694" y="1"/>
                  </a:ln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67"/>
            <p:cNvSpPr/>
            <p:nvPr/>
          </p:nvSpPr>
          <p:spPr>
            <a:xfrm>
              <a:off x="7184888" y="2018053"/>
              <a:ext cx="231090" cy="993073"/>
            </a:xfrm>
            <a:custGeom>
              <a:avLst/>
              <a:gdLst/>
              <a:ahLst/>
              <a:cxnLst/>
              <a:rect l="l" t="t" r="r" b="b"/>
              <a:pathLst>
                <a:path w="19705" h="84679" extrusionOk="0">
                  <a:moveTo>
                    <a:pt x="6340" y="0"/>
                  </a:moveTo>
                  <a:cubicBezTo>
                    <a:pt x="3498" y="0"/>
                    <a:pt x="0" y="1801"/>
                    <a:pt x="2906" y="11970"/>
                  </a:cubicBezTo>
                  <a:cubicBezTo>
                    <a:pt x="3270" y="13216"/>
                    <a:pt x="3605" y="14706"/>
                    <a:pt x="3909" y="16377"/>
                  </a:cubicBezTo>
                  <a:cubicBezTo>
                    <a:pt x="4243" y="18080"/>
                    <a:pt x="4517" y="19964"/>
                    <a:pt x="4821" y="22001"/>
                  </a:cubicBezTo>
                  <a:cubicBezTo>
                    <a:pt x="5216" y="24979"/>
                    <a:pt x="5580" y="28293"/>
                    <a:pt x="5915" y="31727"/>
                  </a:cubicBezTo>
                  <a:cubicBezTo>
                    <a:pt x="6675" y="39782"/>
                    <a:pt x="7191" y="48688"/>
                    <a:pt x="7556" y="56560"/>
                  </a:cubicBezTo>
                  <a:cubicBezTo>
                    <a:pt x="7708" y="59387"/>
                    <a:pt x="7830" y="62092"/>
                    <a:pt x="7921" y="64585"/>
                  </a:cubicBezTo>
                  <a:cubicBezTo>
                    <a:pt x="8012" y="66834"/>
                    <a:pt x="8073" y="68931"/>
                    <a:pt x="8134" y="70725"/>
                  </a:cubicBezTo>
                  <a:cubicBezTo>
                    <a:pt x="8286" y="75497"/>
                    <a:pt x="8346" y="78476"/>
                    <a:pt x="8346" y="78476"/>
                  </a:cubicBezTo>
                  <a:cubicBezTo>
                    <a:pt x="8346" y="78476"/>
                    <a:pt x="10413" y="81242"/>
                    <a:pt x="12754" y="83065"/>
                  </a:cubicBezTo>
                  <a:cubicBezTo>
                    <a:pt x="13926" y="83989"/>
                    <a:pt x="15156" y="84679"/>
                    <a:pt x="16219" y="84679"/>
                  </a:cubicBezTo>
                  <a:cubicBezTo>
                    <a:pt x="18271" y="84679"/>
                    <a:pt x="19705" y="82112"/>
                    <a:pt x="18924" y="73704"/>
                  </a:cubicBezTo>
                  <a:cubicBezTo>
                    <a:pt x="18894" y="73369"/>
                    <a:pt x="18833" y="73004"/>
                    <a:pt x="18803" y="72670"/>
                  </a:cubicBezTo>
                  <a:cubicBezTo>
                    <a:pt x="18164" y="66895"/>
                    <a:pt x="17252" y="59478"/>
                    <a:pt x="16249" y="51636"/>
                  </a:cubicBezTo>
                  <a:cubicBezTo>
                    <a:pt x="15672" y="47259"/>
                    <a:pt x="15094" y="42761"/>
                    <a:pt x="14486" y="38323"/>
                  </a:cubicBezTo>
                  <a:cubicBezTo>
                    <a:pt x="14486" y="38323"/>
                    <a:pt x="14486" y="38293"/>
                    <a:pt x="14486" y="38262"/>
                  </a:cubicBezTo>
                  <a:lnTo>
                    <a:pt x="14486" y="38232"/>
                  </a:lnTo>
                  <a:cubicBezTo>
                    <a:pt x="11872" y="18779"/>
                    <a:pt x="9258" y="541"/>
                    <a:pt x="9258" y="541"/>
                  </a:cubicBezTo>
                  <a:cubicBezTo>
                    <a:pt x="9258" y="541"/>
                    <a:pt x="7898" y="0"/>
                    <a:pt x="6340" y="0"/>
                  </a:cubicBez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67"/>
            <p:cNvSpPr/>
            <p:nvPr/>
          </p:nvSpPr>
          <p:spPr>
            <a:xfrm>
              <a:off x="7280268" y="2847834"/>
              <a:ext cx="590315" cy="777815"/>
            </a:xfrm>
            <a:custGeom>
              <a:avLst/>
              <a:gdLst/>
              <a:ahLst/>
              <a:cxnLst/>
              <a:rect l="l" t="t" r="r" b="b"/>
              <a:pathLst>
                <a:path w="50336" h="66324" extrusionOk="0">
                  <a:moveTo>
                    <a:pt x="1" y="0"/>
                  </a:moveTo>
                  <a:cubicBezTo>
                    <a:pt x="1" y="0"/>
                    <a:pt x="31" y="2098"/>
                    <a:pt x="62" y="5623"/>
                  </a:cubicBezTo>
                  <a:cubicBezTo>
                    <a:pt x="92" y="8177"/>
                    <a:pt x="153" y="11490"/>
                    <a:pt x="213" y="15228"/>
                  </a:cubicBezTo>
                  <a:cubicBezTo>
                    <a:pt x="305" y="23648"/>
                    <a:pt x="487" y="34378"/>
                    <a:pt x="669" y="44165"/>
                  </a:cubicBezTo>
                  <a:cubicBezTo>
                    <a:pt x="852" y="53162"/>
                    <a:pt x="1065" y="61369"/>
                    <a:pt x="1308" y="66323"/>
                  </a:cubicBezTo>
                  <a:cubicBezTo>
                    <a:pt x="2797" y="58481"/>
                    <a:pt x="3922" y="52676"/>
                    <a:pt x="4955" y="48086"/>
                  </a:cubicBezTo>
                  <a:cubicBezTo>
                    <a:pt x="6627" y="40517"/>
                    <a:pt x="7995" y="36232"/>
                    <a:pt x="10062" y="31460"/>
                  </a:cubicBezTo>
                  <a:cubicBezTo>
                    <a:pt x="14408" y="32219"/>
                    <a:pt x="18512" y="32615"/>
                    <a:pt x="22250" y="32767"/>
                  </a:cubicBezTo>
                  <a:cubicBezTo>
                    <a:pt x="23615" y="32834"/>
                    <a:pt x="24927" y="32859"/>
                    <a:pt x="26180" y="32859"/>
                  </a:cubicBezTo>
                  <a:cubicBezTo>
                    <a:pt x="27775" y="32859"/>
                    <a:pt x="29275" y="32818"/>
                    <a:pt x="30670" y="32767"/>
                  </a:cubicBezTo>
                  <a:cubicBezTo>
                    <a:pt x="37600" y="32432"/>
                    <a:pt x="41916" y="31429"/>
                    <a:pt x="41916" y="31429"/>
                  </a:cubicBezTo>
                  <a:cubicBezTo>
                    <a:pt x="41916" y="31429"/>
                    <a:pt x="42008" y="32068"/>
                    <a:pt x="42160" y="33131"/>
                  </a:cubicBezTo>
                  <a:cubicBezTo>
                    <a:pt x="42524" y="35624"/>
                    <a:pt x="43254" y="40517"/>
                    <a:pt x="44196" y="45715"/>
                  </a:cubicBezTo>
                  <a:cubicBezTo>
                    <a:pt x="45473" y="52828"/>
                    <a:pt x="47144" y="60548"/>
                    <a:pt x="48695" y="63588"/>
                  </a:cubicBezTo>
                  <a:cubicBezTo>
                    <a:pt x="48543" y="60579"/>
                    <a:pt x="48634" y="54682"/>
                    <a:pt x="48816" y="47934"/>
                  </a:cubicBezTo>
                  <a:cubicBezTo>
                    <a:pt x="49120" y="38755"/>
                    <a:pt x="49637" y="27995"/>
                    <a:pt x="50062" y="20730"/>
                  </a:cubicBezTo>
                  <a:cubicBezTo>
                    <a:pt x="50275" y="17356"/>
                    <a:pt x="50336" y="14499"/>
                    <a:pt x="50154" y="12098"/>
                  </a:cubicBezTo>
                  <a:cubicBezTo>
                    <a:pt x="49758" y="7082"/>
                    <a:pt x="48239" y="4073"/>
                    <a:pt x="44348" y="2523"/>
                  </a:cubicBezTo>
                  <a:cubicBezTo>
                    <a:pt x="43132" y="2037"/>
                    <a:pt x="41673" y="1672"/>
                    <a:pt x="39941" y="1459"/>
                  </a:cubicBezTo>
                  <a:cubicBezTo>
                    <a:pt x="38265" y="1255"/>
                    <a:pt x="36275" y="1170"/>
                    <a:pt x="34122" y="1170"/>
                  </a:cubicBezTo>
                  <a:cubicBezTo>
                    <a:pt x="31783" y="1170"/>
                    <a:pt x="29251" y="1271"/>
                    <a:pt x="26719" y="1429"/>
                  </a:cubicBezTo>
                  <a:cubicBezTo>
                    <a:pt x="22098" y="1702"/>
                    <a:pt x="17478" y="2158"/>
                    <a:pt x="14074" y="2553"/>
                  </a:cubicBezTo>
                  <a:cubicBezTo>
                    <a:pt x="12797" y="2705"/>
                    <a:pt x="11673" y="2827"/>
                    <a:pt x="10791" y="2949"/>
                  </a:cubicBezTo>
                  <a:cubicBezTo>
                    <a:pt x="9515" y="3101"/>
                    <a:pt x="8755" y="3192"/>
                    <a:pt x="8694" y="3192"/>
                  </a:cubicBezTo>
                  <a:lnTo>
                    <a:pt x="4499" y="1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67"/>
            <p:cNvSpPr/>
            <p:nvPr/>
          </p:nvSpPr>
          <p:spPr>
            <a:xfrm>
              <a:off x="7127704" y="2158244"/>
              <a:ext cx="109805" cy="96834"/>
            </a:xfrm>
            <a:custGeom>
              <a:avLst/>
              <a:gdLst/>
              <a:ahLst/>
              <a:cxnLst/>
              <a:rect l="l" t="t" r="r" b="b"/>
              <a:pathLst>
                <a:path w="9363" h="8257" extrusionOk="0">
                  <a:moveTo>
                    <a:pt x="3148" y="1"/>
                  </a:moveTo>
                  <a:cubicBezTo>
                    <a:pt x="1398" y="1"/>
                    <a:pt x="0" y="411"/>
                    <a:pt x="0" y="411"/>
                  </a:cubicBezTo>
                  <a:cubicBezTo>
                    <a:pt x="31" y="4302"/>
                    <a:pt x="791" y="7585"/>
                    <a:pt x="3162" y="8162"/>
                  </a:cubicBezTo>
                  <a:cubicBezTo>
                    <a:pt x="3431" y="8226"/>
                    <a:pt x="3696" y="8257"/>
                    <a:pt x="3957" y="8257"/>
                  </a:cubicBezTo>
                  <a:cubicBezTo>
                    <a:pt x="6047" y="8257"/>
                    <a:pt x="7849" y="6278"/>
                    <a:pt x="9362" y="3603"/>
                  </a:cubicBezTo>
                  <a:cubicBezTo>
                    <a:pt x="8125" y="653"/>
                    <a:pt x="5356" y="1"/>
                    <a:pt x="3148" y="1"/>
                  </a:cubicBezTo>
                  <a:close/>
                </a:path>
              </a:pathLst>
            </a:custGeom>
            <a:solidFill>
              <a:srgbClr val="F5D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67"/>
            <p:cNvSpPr/>
            <p:nvPr/>
          </p:nvSpPr>
          <p:spPr>
            <a:xfrm>
              <a:off x="7142176" y="2179389"/>
              <a:ext cx="16196" cy="30022"/>
            </a:xfrm>
            <a:custGeom>
              <a:avLst/>
              <a:gdLst/>
              <a:ahLst/>
              <a:cxnLst/>
              <a:rect l="l" t="t" r="r" b="b"/>
              <a:pathLst>
                <a:path w="1381" h="2560" extrusionOk="0">
                  <a:moveTo>
                    <a:pt x="597" y="0"/>
                  </a:moveTo>
                  <a:cubicBezTo>
                    <a:pt x="1" y="0"/>
                    <a:pt x="864" y="2560"/>
                    <a:pt x="864" y="2560"/>
                  </a:cubicBezTo>
                  <a:cubicBezTo>
                    <a:pt x="864" y="2560"/>
                    <a:pt x="1380" y="158"/>
                    <a:pt x="651" y="6"/>
                  </a:cubicBezTo>
                  <a:cubicBezTo>
                    <a:pt x="632" y="2"/>
                    <a:pt x="614" y="0"/>
                    <a:pt x="59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67"/>
            <p:cNvSpPr/>
            <p:nvPr/>
          </p:nvSpPr>
          <p:spPr>
            <a:xfrm>
              <a:off x="7206126" y="2194212"/>
              <a:ext cx="18905" cy="16981"/>
            </a:xfrm>
            <a:custGeom>
              <a:avLst/>
              <a:gdLst/>
              <a:ahLst/>
              <a:cxnLst/>
              <a:rect l="l" t="t" r="r" b="b"/>
              <a:pathLst>
                <a:path w="1612" h="1448" extrusionOk="0">
                  <a:moveTo>
                    <a:pt x="825" y="0"/>
                  </a:moveTo>
                  <a:cubicBezTo>
                    <a:pt x="242" y="0"/>
                    <a:pt x="0" y="1448"/>
                    <a:pt x="0" y="1448"/>
                  </a:cubicBezTo>
                  <a:cubicBezTo>
                    <a:pt x="0" y="1448"/>
                    <a:pt x="1611" y="201"/>
                    <a:pt x="943" y="19"/>
                  </a:cubicBezTo>
                  <a:cubicBezTo>
                    <a:pt x="902" y="6"/>
                    <a:pt x="863" y="0"/>
                    <a:pt x="8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67"/>
            <p:cNvSpPr/>
            <p:nvPr/>
          </p:nvSpPr>
          <p:spPr>
            <a:xfrm>
              <a:off x="7145530" y="2056473"/>
              <a:ext cx="37082" cy="39053"/>
            </a:xfrm>
            <a:custGeom>
              <a:avLst/>
              <a:gdLst/>
              <a:ahLst/>
              <a:cxnLst/>
              <a:rect l="l" t="t" r="r" b="b"/>
              <a:pathLst>
                <a:path w="3162" h="3330" extrusionOk="0">
                  <a:moveTo>
                    <a:pt x="426" y="1"/>
                  </a:moveTo>
                  <a:cubicBezTo>
                    <a:pt x="183" y="518"/>
                    <a:pt x="61" y="1095"/>
                    <a:pt x="31" y="1673"/>
                  </a:cubicBezTo>
                  <a:cubicBezTo>
                    <a:pt x="0" y="1977"/>
                    <a:pt x="61" y="2281"/>
                    <a:pt x="152" y="2585"/>
                  </a:cubicBezTo>
                  <a:cubicBezTo>
                    <a:pt x="274" y="2889"/>
                    <a:pt x="578" y="3253"/>
                    <a:pt x="973" y="3314"/>
                  </a:cubicBezTo>
                  <a:cubicBezTo>
                    <a:pt x="1037" y="3325"/>
                    <a:pt x="1102" y="3330"/>
                    <a:pt x="1166" y="3330"/>
                  </a:cubicBezTo>
                  <a:cubicBezTo>
                    <a:pt x="1464" y="3330"/>
                    <a:pt x="1751" y="3221"/>
                    <a:pt x="1976" y="3071"/>
                  </a:cubicBezTo>
                  <a:cubicBezTo>
                    <a:pt x="2249" y="2858"/>
                    <a:pt x="2462" y="2645"/>
                    <a:pt x="2614" y="2372"/>
                  </a:cubicBezTo>
                  <a:cubicBezTo>
                    <a:pt x="2918" y="1886"/>
                    <a:pt x="3100" y="1338"/>
                    <a:pt x="3161" y="761"/>
                  </a:cubicBezTo>
                  <a:lnTo>
                    <a:pt x="3161" y="761"/>
                  </a:lnTo>
                  <a:cubicBezTo>
                    <a:pt x="2857" y="1247"/>
                    <a:pt x="2553" y="1703"/>
                    <a:pt x="2219" y="2098"/>
                  </a:cubicBezTo>
                  <a:cubicBezTo>
                    <a:pt x="1898" y="2446"/>
                    <a:pt x="1554" y="2722"/>
                    <a:pt x="1228" y="2722"/>
                  </a:cubicBezTo>
                  <a:cubicBezTo>
                    <a:pt x="1183" y="2722"/>
                    <a:pt x="1139" y="2717"/>
                    <a:pt x="1094" y="2706"/>
                  </a:cubicBezTo>
                  <a:cubicBezTo>
                    <a:pt x="760" y="2676"/>
                    <a:pt x="578" y="2159"/>
                    <a:pt x="517" y="1642"/>
                  </a:cubicBezTo>
                  <a:cubicBezTo>
                    <a:pt x="456" y="1126"/>
                    <a:pt x="426" y="579"/>
                    <a:pt x="42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67"/>
            <p:cNvSpPr/>
            <p:nvPr/>
          </p:nvSpPr>
          <p:spPr>
            <a:xfrm>
              <a:off x="7230004" y="2076081"/>
              <a:ext cx="37094" cy="38900"/>
            </a:xfrm>
            <a:custGeom>
              <a:avLst/>
              <a:gdLst/>
              <a:ahLst/>
              <a:cxnLst/>
              <a:rect l="l" t="t" r="r" b="b"/>
              <a:pathLst>
                <a:path w="3163" h="3317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639"/>
                    <a:pt x="62" y="1247"/>
                    <a:pt x="244" y="1855"/>
                  </a:cubicBezTo>
                  <a:cubicBezTo>
                    <a:pt x="305" y="2159"/>
                    <a:pt x="457" y="2463"/>
                    <a:pt x="639" y="2767"/>
                  </a:cubicBezTo>
                  <a:cubicBezTo>
                    <a:pt x="822" y="3040"/>
                    <a:pt x="1186" y="3314"/>
                    <a:pt x="1612" y="3314"/>
                  </a:cubicBezTo>
                  <a:cubicBezTo>
                    <a:pt x="1634" y="3315"/>
                    <a:pt x="1655" y="3316"/>
                    <a:pt x="1677" y="3316"/>
                  </a:cubicBezTo>
                  <a:cubicBezTo>
                    <a:pt x="2077" y="3316"/>
                    <a:pt x="2442" y="3055"/>
                    <a:pt x="2615" y="2767"/>
                  </a:cubicBezTo>
                  <a:cubicBezTo>
                    <a:pt x="2828" y="2493"/>
                    <a:pt x="2949" y="2189"/>
                    <a:pt x="3010" y="1855"/>
                  </a:cubicBezTo>
                  <a:cubicBezTo>
                    <a:pt x="3162" y="1247"/>
                    <a:pt x="3162" y="609"/>
                    <a:pt x="3071" y="1"/>
                  </a:cubicBezTo>
                  <a:lnTo>
                    <a:pt x="3071" y="1"/>
                  </a:lnTo>
                  <a:cubicBezTo>
                    <a:pt x="2919" y="609"/>
                    <a:pt x="2767" y="1186"/>
                    <a:pt x="2554" y="1733"/>
                  </a:cubicBezTo>
                  <a:cubicBezTo>
                    <a:pt x="2348" y="2235"/>
                    <a:pt x="2027" y="2707"/>
                    <a:pt x="1675" y="2707"/>
                  </a:cubicBezTo>
                  <a:cubicBezTo>
                    <a:pt x="1664" y="2707"/>
                    <a:pt x="1653" y="2707"/>
                    <a:pt x="1642" y="2706"/>
                  </a:cubicBezTo>
                  <a:cubicBezTo>
                    <a:pt x="1247" y="2706"/>
                    <a:pt x="913" y="2189"/>
                    <a:pt x="700" y="1703"/>
                  </a:cubicBezTo>
                  <a:cubicBezTo>
                    <a:pt x="457" y="1156"/>
                    <a:pt x="274" y="609"/>
                    <a:pt x="9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67"/>
            <p:cNvSpPr/>
            <p:nvPr/>
          </p:nvSpPr>
          <p:spPr>
            <a:xfrm>
              <a:off x="7177968" y="1901775"/>
              <a:ext cx="35300" cy="34948"/>
            </a:xfrm>
            <a:custGeom>
              <a:avLst/>
              <a:gdLst/>
              <a:ahLst/>
              <a:cxnLst/>
              <a:rect l="l" t="t" r="r" b="b"/>
              <a:pathLst>
                <a:path w="3010" h="2980" extrusionOk="0">
                  <a:moveTo>
                    <a:pt x="1490" y="0"/>
                  </a:moveTo>
                  <a:cubicBezTo>
                    <a:pt x="669" y="0"/>
                    <a:pt x="0" y="669"/>
                    <a:pt x="0" y="1490"/>
                  </a:cubicBezTo>
                  <a:cubicBezTo>
                    <a:pt x="0" y="2310"/>
                    <a:pt x="669" y="2979"/>
                    <a:pt x="1490" y="2979"/>
                  </a:cubicBezTo>
                  <a:cubicBezTo>
                    <a:pt x="2341" y="2979"/>
                    <a:pt x="3009" y="2310"/>
                    <a:pt x="3009" y="1490"/>
                  </a:cubicBezTo>
                  <a:cubicBezTo>
                    <a:pt x="3009" y="669"/>
                    <a:pt x="2341" y="0"/>
                    <a:pt x="149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67"/>
            <p:cNvSpPr/>
            <p:nvPr/>
          </p:nvSpPr>
          <p:spPr>
            <a:xfrm>
              <a:off x="7258173" y="1911040"/>
              <a:ext cx="35300" cy="34948"/>
            </a:xfrm>
            <a:custGeom>
              <a:avLst/>
              <a:gdLst/>
              <a:ahLst/>
              <a:cxnLst/>
              <a:rect l="l" t="t" r="r" b="b"/>
              <a:pathLst>
                <a:path w="3010" h="2980" extrusionOk="0">
                  <a:moveTo>
                    <a:pt x="1520" y="1"/>
                  </a:moveTo>
                  <a:cubicBezTo>
                    <a:pt x="669" y="1"/>
                    <a:pt x="0" y="669"/>
                    <a:pt x="0" y="1490"/>
                  </a:cubicBezTo>
                  <a:cubicBezTo>
                    <a:pt x="0" y="2311"/>
                    <a:pt x="669" y="2979"/>
                    <a:pt x="1520" y="2979"/>
                  </a:cubicBezTo>
                  <a:cubicBezTo>
                    <a:pt x="2341" y="2979"/>
                    <a:pt x="3009" y="2311"/>
                    <a:pt x="3009" y="1490"/>
                  </a:cubicBezTo>
                  <a:cubicBezTo>
                    <a:pt x="3009" y="669"/>
                    <a:pt x="2341" y="1"/>
                    <a:pt x="152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67"/>
            <p:cNvSpPr/>
            <p:nvPr/>
          </p:nvSpPr>
          <p:spPr>
            <a:xfrm>
              <a:off x="7869156" y="3281295"/>
              <a:ext cx="73778" cy="78281"/>
            </a:xfrm>
            <a:custGeom>
              <a:avLst/>
              <a:gdLst/>
              <a:ahLst/>
              <a:cxnLst/>
              <a:rect l="l" t="t" r="r" b="b"/>
              <a:pathLst>
                <a:path w="6291" h="6675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5441" y="0"/>
                    <a:pt x="0" y="1429"/>
                    <a:pt x="760" y="2614"/>
                  </a:cubicBezTo>
                  <a:cubicBezTo>
                    <a:pt x="916" y="2861"/>
                    <a:pt x="1154" y="2958"/>
                    <a:pt x="1431" y="2958"/>
                  </a:cubicBezTo>
                  <a:cubicBezTo>
                    <a:pt x="2452" y="2958"/>
                    <a:pt x="4012" y="1642"/>
                    <a:pt x="4013" y="1642"/>
                  </a:cubicBezTo>
                  <a:lnTo>
                    <a:pt x="4013" y="1642"/>
                  </a:lnTo>
                  <a:cubicBezTo>
                    <a:pt x="4012" y="1643"/>
                    <a:pt x="912" y="5198"/>
                    <a:pt x="1642" y="5775"/>
                  </a:cubicBezTo>
                  <a:cubicBezTo>
                    <a:pt x="1704" y="5822"/>
                    <a:pt x="1777" y="5844"/>
                    <a:pt x="1859" y="5844"/>
                  </a:cubicBezTo>
                  <a:cubicBezTo>
                    <a:pt x="2725" y="5844"/>
                    <a:pt x="4527" y="3408"/>
                    <a:pt x="4529" y="3405"/>
                  </a:cubicBezTo>
                  <a:lnTo>
                    <a:pt x="4529" y="3405"/>
                  </a:lnTo>
                  <a:cubicBezTo>
                    <a:pt x="4527" y="3408"/>
                    <a:pt x="2433" y="6323"/>
                    <a:pt x="3800" y="6657"/>
                  </a:cubicBezTo>
                  <a:cubicBezTo>
                    <a:pt x="3848" y="6669"/>
                    <a:pt x="3896" y="6675"/>
                    <a:pt x="3944" y="6675"/>
                  </a:cubicBezTo>
                  <a:cubicBezTo>
                    <a:pt x="5220" y="6675"/>
                    <a:pt x="6291" y="2490"/>
                    <a:pt x="544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67"/>
            <p:cNvSpPr/>
            <p:nvPr/>
          </p:nvSpPr>
          <p:spPr>
            <a:xfrm>
              <a:off x="7218241" y="2118500"/>
              <a:ext cx="34596" cy="34596"/>
            </a:xfrm>
            <a:custGeom>
              <a:avLst/>
              <a:gdLst/>
              <a:ahLst/>
              <a:cxnLst/>
              <a:rect l="l" t="t" r="r" b="b"/>
              <a:pathLst>
                <a:path w="2950" h="2950" extrusionOk="0">
                  <a:moveTo>
                    <a:pt x="1460" y="1"/>
                  </a:moveTo>
                  <a:cubicBezTo>
                    <a:pt x="670" y="1"/>
                    <a:pt x="1" y="670"/>
                    <a:pt x="1" y="1460"/>
                  </a:cubicBezTo>
                  <a:cubicBezTo>
                    <a:pt x="1" y="2280"/>
                    <a:pt x="670" y="2949"/>
                    <a:pt x="1460" y="2949"/>
                  </a:cubicBezTo>
                  <a:cubicBezTo>
                    <a:pt x="2281" y="2949"/>
                    <a:pt x="2949" y="2280"/>
                    <a:pt x="2949" y="1460"/>
                  </a:cubicBezTo>
                  <a:cubicBezTo>
                    <a:pt x="2949" y="670"/>
                    <a:pt x="2281" y="1"/>
                    <a:pt x="1460" y="1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67"/>
            <p:cNvSpPr/>
            <p:nvPr/>
          </p:nvSpPr>
          <p:spPr>
            <a:xfrm>
              <a:off x="7133767" y="2102820"/>
              <a:ext cx="34584" cy="34233"/>
            </a:xfrm>
            <a:custGeom>
              <a:avLst/>
              <a:gdLst/>
              <a:ahLst/>
              <a:cxnLst/>
              <a:rect l="l" t="t" r="r" b="b"/>
              <a:pathLst>
                <a:path w="2949" h="2919" extrusionOk="0">
                  <a:moveTo>
                    <a:pt x="1459" y="0"/>
                  </a:moveTo>
                  <a:cubicBezTo>
                    <a:pt x="669" y="0"/>
                    <a:pt x="0" y="639"/>
                    <a:pt x="0" y="1459"/>
                  </a:cubicBezTo>
                  <a:cubicBezTo>
                    <a:pt x="0" y="2250"/>
                    <a:pt x="669" y="2918"/>
                    <a:pt x="1459" y="2918"/>
                  </a:cubicBezTo>
                  <a:cubicBezTo>
                    <a:pt x="2280" y="2918"/>
                    <a:pt x="2948" y="2280"/>
                    <a:pt x="2948" y="1459"/>
                  </a:cubicBezTo>
                  <a:cubicBezTo>
                    <a:pt x="2948" y="639"/>
                    <a:pt x="2280" y="0"/>
                    <a:pt x="1459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67"/>
            <p:cNvSpPr/>
            <p:nvPr/>
          </p:nvSpPr>
          <p:spPr>
            <a:xfrm>
              <a:off x="7273853" y="2680283"/>
              <a:ext cx="58121" cy="95192"/>
            </a:xfrm>
            <a:custGeom>
              <a:avLst/>
              <a:gdLst/>
              <a:ahLst/>
              <a:cxnLst/>
              <a:rect l="l" t="t" r="r" b="b"/>
              <a:pathLst>
                <a:path w="4956" h="8117" extrusionOk="0">
                  <a:moveTo>
                    <a:pt x="937" y="0"/>
                  </a:moveTo>
                  <a:cubicBezTo>
                    <a:pt x="624" y="0"/>
                    <a:pt x="309" y="31"/>
                    <a:pt x="1" y="92"/>
                  </a:cubicBezTo>
                  <a:cubicBezTo>
                    <a:pt x="122" y="2919"/>
                    <a:pt x="244" y="5624"/>
                    <a:pt x="335" y="8117"/>
                  </a:cubicBezTo>
                  <a:cubicBezTo>
                    <a:pt x="2250" y="7235"/>
                    <a:pt x="4560" y="6384"/>
                    <a:pt x="4834" y="3983"/>
                  </a:cubicBezTo>
                  <a:cubicBezTo>
                    <a:pt x="4955" y="2524"/>
                    <a:pt x="4378" y="1430"/>
                    <a:pt x="3435" y="761"/>
                  </a:cubicBezTo>
                  <a:cubicBezTo>
                    <a:pt x="2755" y="262"/>
                    <a:pt x="1855" y="0"/>
                    <a:pt x="937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67"/>
            <p:cNvSpPr/>
            <p:nvPr/>
          </p:nvSpPr>
          <p:spPr>
            <a:xfrm>
              <a:off x="7303090" y="2467487"/>
              <a:ext cx="72370" cy="157559"/>
            </a:xfrm>
            <a:custGeom>
              <a:avLst/>
              <a:gdLst/>
              <a:ahLst/>
              <a:cxnLst/>
              <a:rect l="l" t="t" r="r" b="b"/>
              <a:pathLst>
                <a:path w="6171" h="13435" extrusionOk="0">
                  <a:moveTo>
                    <a:pt x="4407" y="0"/>
                  </a:moveTo>
                  <a:cubicBezTo>
                    <a:pt x="4407" y="0"/>
                    <a:pt x="1246" y="304"/>
                    <a:pt x="1337" y="2553"/>
                  </a:cubicBezTo>
                  <a:cubicBezTo>
                    <a:pt x="1368" y="3283"/>
                    <a:pt x="1277" y="4012"/>
                    <a:pt x="1277" y="4772"/>
                  </a:cubicBezTo>
                  <a:cubicBezTo>
                    <a:pt x="1246" y="5684"/>
                    <a:pt x="1033" y="6566"/>
                    <a:pt x="638" y="7386"/>
                  </a:cubicBezTo>
                  <a:cubicBezTo>
                    <a:pt x="426" y="7873"/>
                    <a:pt x="122" y="8389"/>
                    <a:pt x="61" y="8936"/>
                  </a:cubicBezTo>
                  <a:cubicBezTo>
                    <a:pt x="0" y="9423"/>
                    <a:pt x="122" y="9909"/>
                    <a:pt x="334" y="10365"/>
                  </a:cubicBezTo>
                  <a:cubicBezTo>
                    <a:pt x="1155" y="12158"/>
                    <a:pt x="3070" y="13405"/>
                    <a:pt x="5015" y="13435"/>
                  </a:cubicBezTo>
                  <a:cubicBezTo>
                    <a:pt x="5410" y="13435"/>
                    <a:pt x="5806" y="13405"/>
                    <a:pt x="6170" y="13313"/>
                  </a:cubicBezTo>
                  <a:cubicBezTo>
                    <a:pt x="5593" y="8936"/>
                    <a:pt x="5015" y="4438"/>
                    <a:pt x="4407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67"/>
            <p:cNvSpPr/>
            <p:nvPr/>
          </p:nvSpPr>
          <p:spPr>
            <a:xfrm>
              <a:off x="7241415" y="2276035"/>
              <a:ext cx="54556" cy="114566"/>
            </a:xfrm>
            <a:custGeom>
              <a:avLst/>
              <a:gdLst/>
              <a:ahLst/>
              <a:cxnLst/>
              <a:rect l="l" t="t" r="r" b="b"/>
              <a:pathLst>
                <a:path w="4652" h="9769" extrusionOk="0">
                  <a:moveTo>
                    <a:pt x="134" y="0"/>
                  </a:moveTo>
                  <a:cubicBezTo>
                    <a:pt x="89" y="0"/>
                    <a:pt x="45" y="1"/>
                    <a:pt x="1" y="3"/>
                  </a:cubicBezTo>
                  <a:cubicBezTo>
                    <a:pt x="396" y="2981"/>
                    <a:pt x="760" y="6295"/>
                    <a:pt x="1095" y="9760"/>
                  </a:cubicBezTo>
                  <a:cubicBezTo>
                    <a:pt x="1189" y="9766"/>
                    <a:pt x="1283" y="9769"/>
                    <a:pt x="1377" y="9769"/>
                  </a:cubicBezTo>
                  <a:cubicBezTo>
                    <a:pt x="2228" y="9769"/>
                    <a:pt x="3082" y="9520"/>
                    <a:pt x="3739" y="9000"/>
                  </a:cubicBezTo>
                  <a:cubicBezTo>
                    <a:pt x="4013" y="8787"/>
                    <a:pt x="4256" y="8544"/>
                    <a:pt x="4408" y="8240"/>
                  </a:cubicBezTo>
                  <a:cubicBezTo>
                    <a:pt x="4651" y="7632"/>
                    <a:pt x="4499" y="6963"/>
                    <a:pt x="4226" y="6355"/>
                  </a:cubicBezTo>
                  <a:cubicBezTo>
                    <a:pt x="3982" y="5778"/>
                    <a:pt x="3648" y="5200"/>
                    <a:pt x="3526" y="4592"/>
                  </a:cubicBezTo>
                  <a:cubicBezTo>
                    <a:pt x="3405" y="3772"/>
                    <a:pt x="3618" y="2951"/>
                    <a:pt x="3405" y="2161"/>
                  </a:cubicBezTo>
                  <a:cubicBezTo>
                    <a:pt x="3253" y="1553"/>
                    <a:pt x="2797" y="1006"/>
                    <a:pt x="2280" y="641"/>
                  </a:cubicBezTo>
                  <a:cubicBezTo>
                    <a:pt x="1649" y="239"/>
                    <a:pt x="882" y="0"/>
                    <a:pt x="13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67"/>
            <p:cNvSpPr/>
            <p:nvPr/>
          </p:nvSpPr>
          <p:spPr>
            <a:xfrm>
              <a:off x="7798580" y="3370764"/>
              <a:ext cx="54193" cy="222799"/>
            </a:xfrm>
            <a:custGeom>
              <a:avLst/>
              <a:gdLst/>
              <a:ahLst/>
              <a:cxnLst/>
              <a:rect l="l" t="t" r="r" b="b"/>
              <a:pathLst>
                <a:path w="4621" h="18998" extrusionOk="0">
                  <a:moveTo>
                    <a:pt x="1246" y="0"/>
                  </a:moveTo>
                  <a:lnTo>
                    <a:pt x="1246" y="2037"/>
                  </a:lnTo>
                  <a:lnTo>
                    <a:pt x="0" y="1125"/>
                  </a:lnTo>
                  <a:lnTo>
                    <a:pt x="0" y="1125"/>
                  </a:lnTo>
                  <a:cubicBezTo>
                    <a:pt x="1277" y="8238"/>
                    <a:pt x="2948" y="15989"/>
                    <a:pt x="4499" y="18998"/>
                  </a:cubicBezTo>
                  <a:cubicBezTo>
                    <a:pt x="4347" y="15989"/>
                    <a:pt x="4407" y="10092"/>
                    <a:pt x="4620" y="3344"/>
                  </a:cubicBezTo>
                  <a:lnTo>
                    <a:pt x="3435" y="0"/>
                  </a:lnTo>
                  <a:lnTo>
                    <a:pt x="2827" y="3526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67"/>
            <p:cNvSpPr/>
            <p:nvPr/>
          </p:nvSpPr>
          <p:spPr>
            <a:xfrm>
              <a:off x="7657415" y="3394641"/>
              <a:ext cx="67386" cy="210685"/>
            </a:xfrm>
            <a:custGeom>
              <a:avLst/>
              <a:gdLst/>
              <a:ahLst/>
              <a:cxnLst/>
              <a:rect l="l" t="t" r="r" b="b"/>
              <a:pathLst>
                <a:path w="5746" h="17965" extrusionOk="0">
                  <a:moveTo>
                    <a:pt x="2554" y="1"/>
                  </a:moveTo>
                  <a:lnTo>
                    <a:pt x="0" y="17965"/>
                  </a:lnTo>
                  <a:lnTo>
                    <a:pt x="5745" y="1703"/>
                  </a:lnTo>
                  <a:lnTo>
                    <a:pt x="3982" y="3162"/>
                  </a:lnTo>
                  <a:lnTo>
                    <a:pt x="3982" y="3162"/>
                  </a:lnTo>
                  <a:lnTo>
                    <a:pt x="4499" y="1034"/>
                  </a:lnTo>
                  <a:lnTo>
                    <a:pt x="4499" y="1034"/>
                  </a:lnTo>
                  <a:lnTo>
                    <a:pt x="3192" y="2797"/>
                  </a:lnTo>
                  <a:lnTo>
                    <a:pt x="2554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67"/>
            <p:cNvSpPr/>
            <p:nvPr/>
          </p:nvSpPr>
          <p:spPr>
            <a:xfrm>
              <a:off x="7414654" y="3411752"/>
              <a:ext cx="61687" cy="213534"/>
            </a:xfrm>
            <a:custGeom>
              <a:avLst/>
              <a:gdLst/>
              <a:ahLst/>
              <a:cxnLst/>
              <a:rect l="l" t="t" r="r" b="b"/>
              <a:pathLst>
                <a:path w="5260" h="18208" extrusionOk="0">
                  <a:moveTo>
                    <a:pt x="1278" y="1"/>
                  </a:moveTo>
                  <a:lnTo>
                    <a:pt x="1065" y="2159"/>
                  </a:lnTo>
                  <a:lnTo>
                    <a:pt x="1" y="1490"/>
                  </a:lnTo>
                  <a:lnTo>
                    <a:pt x="5259" y="18208"/>
                  </a:lnTo>
                  <a:lnTo>
                    <a:pt x="3770" y="1642"/>
                  </a:lnTo>
                  <a:lnTo>
                    <a:pt x="3588" y="2159"/>
                  </a:lnTo>
                  <a:lnTo>
                    <a:pt x="2858" y="700"/>
                  </a:lnTo>
                  <a:lnTo>
                    <a:pt x="2524" y="4408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67"/>
            <p:cNvSpPr/>
            <p:nvPr/>
          </p:nvSpPr>
          <p:spPr>
            <a:xfrm>
              <a:off x="7288114" y="3350804"/>
              <a:ext cx="52410" cy="274482"/>
            </a:xfrm>
            <a:custGeom>
              <a:avLst/>
              <a:gdLst/>
              <a:ahLst/>
              <a:cxnLst/>
              <a:rect l="l" t="t" r="r" b="b"/>
              <a:pathLst>
                <a:path w="4469" h="23405" extrusionOk="0">
                  <a:moveTo>
                    <a:pt x="4469" y="0"/>
                  </a:moveTo>
                  <a:lnTo>
                    <a:pt x="1672" y="4195"/>
                  </a:lnTo>
                  <a:lnTo>
                    <a:pt x="1672" y="760"/>
                  </a:lnTo>
                  <a:lnTo>
                    <a:pt x="700" y="2584"/>
                  </a:lnTo>
                  <a:lnTo>
                    <a:pt x="0" y="1247"/>
                  </a:lnTo>
                  <a:lnTo>
                    <a:pt x="0" y="1247"/>
                  </a:lnTo>
                  <a:cubicBezTo>
                    <a:pt x="183" y="10274"/>
                    <a:pt x="396" y="18481"/>
                    <a:pt x="608" y="23405"/>
                  </a:cubicBezTo>
                  <a:cubicBezTo>
                    <a:pt x="2098" y="15563"/>
                    <a:pt x="3253" y="9788"/>
                    <a:pt x="4286" y="5198"/>
                  </a:cubicBezTo>
                  <a:lnTo>
                    <a:pt x="4469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67"/>
            <p:cNvSpPr/>
            <p:nvPr/>
          </p:nvSpPr>
          <p:spPr>
            <a:xfrm>
              <a:off x="7445310" y="2864581"/>
              <a:ext cx="148306" cy="66120"/>
            </a:xfrm>
            <a:custGeom>
              <a:avLst/>
              <a:gdLst/>
              <a:ahLst/>
              <a:cxnLst/>
              <a:rect l="l" t="t" r="r" b="b"/>
              <a:pathLst>
                <a:path w="12646" h="5638" extrusionOk="0">
                  <a:moveTo>
                    <a:pt x="12646" y="1"/>
                  </a:moveTo>
                  <a:lnTo>
                    <a:pt x="12646" y="1"/>
                  </a:lnTo>
                  <a:cubicBezTo>
                    <a:pt x="8025" y="274"/>
                    <a:pt x="3405" y="730"/>
                    <a:pt x="1" y="1125"/>
                  </a:cubicBezTo>
                  <a:cubicBezTo>
                    <a:pt x="92" y="1733"/>
                    <a:pt x="791" y="2341"/>
                    <a:pt x="1460" y="2554"/>
                  </a:cubicBezTo>
                  <a:cubicBezTo>
                    <a:pt x="1946" y="2736"/>
                    <a:pt x="2463" y="2828"/>
                    <a:pt x="2919" y="3071"/>
                  </a:cubicBezTo>
                  <a:cubicBezTo>
                    <a:pt x="4044" y="3648"/>
                    <a:pt x="4682" y="4955"/>
                    <a:pt x="5837" y="5411"/>
                  </a:cubicBezTo>
                  <a:cubicBezTo>
                    <a:pt x="6286" y="5591"/>
                    <a:pt x="6768" y="5638"/>
                    <a:pt x="7247" y="5638"/>
                  </a:cubicBezTo>
                  <a:cubicBezTo>
                    <a:pt x="7416" y="5638"/>
                    <a:pt x="7585" y="5632"/>
                    <a:pt x="7752" y="5624"/>
                  </a:cubicBezTo>
                  <a:cubicBezTo>
                    <a:pt x="8785" y="5563"/>
                    <a:pt x="9910" y="5350"/>
                    <a:pt x="10518" y="4560"/>
                  </a:cubicBezTo>
                  <a:cubicBezTo>
                    <a:pt x="10791" y="4165"/>
                    <a:pt x="10943" y="3709"/>
                    <a:pt x="11095" y="3253"/>
                  </a:cubicBezTo>
                  <a:cubicBezTo>
                    <a:pt x="11339" y="2615"/>
                    <a:pt x="11642" y="2037"/>
                    <a:pt x="12007" y="1460"/>
                  </a:cubicBezTo>
                  <a:cubicBezTo>
                    <a:pt x="12311" y="1004"/>
                    <a:pt x="12646" y="517"/>
                    <a:pt x="12646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67"/>
            <p:cNvSpPr/>
            <p:nvPr/>
          </p:nvSpPr>
          <p:spPr>
            <a:xfrm>
              <a:off x="7594673" y="2891671"/>
              <a:ext cx="141527" cy="80146"/>
            </a:xfrm>
            <a:custGeom>
              <a:avLst/>
              <a:gdLst/>
              <a:ahLst/>
              <a:cxnLst/>
              <a:rect l="l" t="t" r="r" b="b"/>
              <a:pathLst>
                <a:path w="12068" h="6834" extrusionOk="0">
                  <a:moveTo>
                    <a:pt x="6749" y="1"/>
                  </a:moveTo>
                  <a:cubicBezTo>
                    <a:pt x="5654" y="1"/>
                    <a:pt x="4499" y="366"/>
                    <a:pt x="3922" y="1308"/>
                  </a:cubicBezTo>
                  <a:cubicBezTo>
                    <a:pt x="3618" y="1825"/>
                    <a:pt x="3527" y="2493"/>
                    <a:pt x="3131" y="2980"/>
                  </a:cubicBezTo>
                  <a:cubicBezTo>
                    <a:pt x="2463" y="3831"/>
                    <a:pt x="1095" y="3831"/>
                    <a:pt x="335" y="4591"/>
                  </a:cubicBezTo>
                  <a:cubicBezTo>
                    <a:pt x="153" y="4803"/>
                    <a:pt x="1" y="5046"/>
                    <a:pt x="1" y="5320"/>
                  </a:cubicBezTo>
                  <a:cubicBezTo>
                    <a:pt x="1" y="5867"/>
                    <a:pt x="578" y="6202"/>
                    <a:pt x="1065" y="6414"/>
                  </a:cubicBezTo>
                  <a:cubicBezTo>
                    <a:pt x="1729" y="6659"/>
                    <a:pt x="2453" y="6833"/>
                    <a:pt x="3157" y="6833"/>
                  </a:cubicBezTo>
                  <a:cubicBezTo>
                    <a:pt x="3677" y="6833"/>
                    <a:pt x="4186" y="6738"/>
                    <a:pt x="4651" y="6505"/>
                  </a:cubicBezTo>
                  <a:cubicBezTo>
                    <a:pt x="5442" y="6110"/>
                    <a:pt x="6019" y="5381"/>
                    <a:pt x="6870" y="5138"/>
                  </a:cubicBezTo>
                  <a:cubicBezTo>
                    <a:pt x="7111" y="5066"/>
                    <a:pt x="7358" y="5041"/>
                    <a:pt x="7609" y="5041"/>
                  </a:cubicBezTo>
                  <a:cubicBezTo>
                    <a:pt x="8248" y="5041"/>
                    <a:pt x="8912" y="5206"/>
                    <a:pt x="9553" y="5206"/>
                  </a:cubicBezTo>
                  <a:cubicBezTo>
                    <a:pt x="9840" y="5206"/>
                    <a:pt x="10123" y="5173"/>
                    <a:pt x="10396" y="5077"/>
                  </a:cubicBezTo>
                  <a:cubicBezTo>
                    <a:pt x="11885" y="4560"/>
                    <a:pt x="12068" y="2493"/>
                    <a:pt x="11095" y="1399"/>
                  </a:cubicBezTo>
                  <a:cubicBezTo>
                    <a:pt x="10183" y="396"/>
                    <a:pt x="7964" y="1"/>
                    <a:pt x="674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67"/>
            <p:cNvSpPr/>
            <p:nvPr/>
          </p:nvSpPr>
          <p:spPr>
            <a:xfrm>
              <a:off x="7280983" y="2907457"/>
              <a:ext cx="96611" cy="124077"/>
            </a:xfrm>
            <a:custGeom>
              <a:avLst/>
              <a:gdLst/>
              <a:ahLst/>
              <a:cxnLst/>
              <a:rect l="l" t="t" r="r" b="b"/>
              <a:pathLst>
                <a:path w="8238" h="10580" extrusionOk="0">
                  <a:moveTo>
                    <a:pt x="2859" y="0"/>
                  </a:moveTo>
                  <a:cubicBezTo>
                    <a:pt x="1855" y="0"/>
                    <a:pt x="811" y="195"/>
                    <a:pt x="1" y="539"/>
                  </a:cubicBezTo>
                  <a:cubicBezTo>
                    <a:pt x="31" y="3093"/>
                    <a:pt x="92" y="6406"/>
                    <a:pt x="122" y="10144"/>
                  </a:cubicBezTo>
                  <a:cubicBezTo>
                    <a:pt x="213" y="10144"/>
                    <a:pt x="304" y="10144"/>
                    <a:pt x="396" y="10175"/>
                  </a:cubicBezTo>
                  <a:cubicBezTo>
                    <a:pt x="1520" y="10266"/>
                    <a:pt x="2615" y="10540"/>
                    <a:pt x="3739" y="10570"/>
                  </a:cubicBezTo>
                  <a:cubicBezTo>
                    <a:pt x="3859" y="10576"/>
                    <a:pt x="3979" y="10580"/>
                    <a:pt x="4099" y="10580"/>
                  </a:cubicBezTo>
                  <a:cubicBezTo>
                    <a:pt x="5112" y="10580"/>
                    <a:pt x="6140" y="10341"/>
                    <a:pt x="6900" y="9688"/>
                  </a:cubicBezTo>
                  <a:cubicBezTo>
                    <a:pt x="7934" y="8837"/>
                    <a:pt x="8238" y="7226"/>
                    <a:pt x="7630" y="6041"/>
                  </a:cubicBezTo>
                  <a:cubicBezTo>
                    <a:pt x="7235" y="5251"/>
                    <a:pt x="6505" y="4643"/>
                    <a:pt x="6323" y="3792"/>
                  </a:cubicBezTo>
                  <a:cubicBezTo>
                    <a:pt x="6171" y="3001"/>
                    <a:pt x="6475" y="2150"/>
                    <a:pt x="6171" y="1421"/>
                  </a:cubicBezTo>
                  <a:cubicBezTo>
                    <a:pt x="5736" y="425"/>
                    <a:pt x="4341" y="0"/>
                    <a:pt x="2859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67"/>
            <p:cNvSpPr/>
            <p:nvPr/>
          </p:nvSpPr>
          <p:spPr>
            <a:xfrm>
              <a:off x="7534792" y="3146968"/>
              <a:ext cx="117639" cy="86232"/>
            </a:xfrm>
            <a:custGeom>
              <a:avLst/>
              <a:gdLst/>
              <a:ahLst/>
              <a:cxnLst/>
              <a:rect l="l" t="t" r="r" b="b"/>
              <a:pathLst>
                <a:path w="10031" h="7353" extrusionOk="0">
                  <a:moveTo>
                    <a:pt x="3749" y="1"/>
                  </a:moveTo>
                  <a:cubicBezTo>
                    <a:pt x="3221" y="1"/>
                    <a:pt x="2680" y="179"/>
                    <a:pt x="2219" y="421"/>
                  </a:cubicBezTo>
                  <a:cubicBezTo>
                    <a:pt x="1034" y="998"/>
                    <a:pt x="0" y="2336"/>
                    <a:pt x="426" y="3582"/>
                  </a:cubicBezTo>
                  <a:cubicBezTo>
                    <a:pt x="608" y="4190"/>
                    <a:pt x="1125" y="4676"/>
                    <a:pt x="1155" y="5314"/>
                  </a:cubicBezTo>
                  <a:cubicBezTo>
                    <a:pt x="1186" y="6013"/>
                    <a:pt x="669" y="6621"/>
                    <a:pt x="547" y="7260"/>
                  </a:cubicBezTo>
                  <a:cubicBezTo>
                    <a:pt x="1899" y="7327"/>
                    <a:pt x="3203" y="7352"/>
                    <a:pt x="4455" y="7352"/>
                  </a:cubicBezTo>
                  <a:cubicBezTo>
                    <a:pt x="6047" y="7352"/>
                    <a:pt x="7555" y="7311"/>
                    <a:pt x="8967" y="7260"/>
                  </a:cubicBezTo>
                  <a:cubicBezTo>
                    <a:pt x="9666" y="6317"/>
                    <a:pt x="10031" y="4767"/>
                    <a:pt x="9362" y="3916"/>
                  </a:cubicBezTo>
                  <a:cubicBezTo>
                    <a:pt x="9119" y="3582"/>
                    <a:pt x="8724" y="3369"/>
                    <a:pt x="8359" y="3156"/>
                  </a:cubicBezTo>
                  <a:cubicBezTo>
                    <a:pt x="7630" y="2700"/>
                    <a:pt x="6930" y="2184"/>
                    <a:pt x="6323" y="1576"/>
                  </a:cubicBezTo>
                  <a:cubicBezTo>
                    <a:pt x="5715" y="998"/>
                    <a:pt x="5137" y="299"/>
                    <a:pt x="4347" y="86"/>
                  </a:cubicBezTo>
                  <a:cubicBezTo>
                    <a:pt x="4153" y="27"/>
                    <a:pt x="3952" y="1"/>
                    <a:pt x="374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67"/>
            <p:cNvSpPr/>
            <p:nvPr/>
          </p:nvSpPr>
          <p:spPr>
            <a:xfrm>
              <a:off x="7760794" y="2877423"/>
              <a:ext cx="107658" cy="123643"/>
            </a:xfrm>
            <a:custGeom>
              <a:avLst/>
              <a:gdLst/>
              <a:ahLst/>
              <a:cxnLst/>
              <a:rect l="l" t="t" r="r" b="b"/>
              <a:pathLst>
                <a:path w="9180" h="10543" extrusionOk="0">
                  <a:moveTo>
                    <a:pt x="3344" y="0"/>
                  </a:moveTo>
                  <a:cubicBezTo>
                    <a:pt x="3100" y="61"/>
                    <a:pt x="2857" y="213"/>
                    <a:pt x="2614" y="426"/>
                  </a:cubicBezTo>
                  <a:cubicBezTo>
                    <a:pt x="2097" y="912"/>
                    <a:pt x="2006" y="1733"/>
                    <a:pt x="2037" y="2462"/>
                  </a:cubicBezTo>
                  <a:cubicBezTo>
                    <a:pt x="2097" y="3192"/>
                    <a:pt x="2219" y="3951"/>
                    <a:pt x="1945" y="4651"/>
                  </a:cubicBezTo>
                  <a:cubicBezTo>
                    <a:pt x="1550" y="5684"/>
                    <a:pt x="395" y="6353"/>
                    <a:pt x="182" y="7417"/>
                  </a:cubicBezTo>
                  <a:cubicBezTo>
                    <a:pt x="0" y="8420"/>
                    <a:pt x="699" y="9392"/>
                    <a:pt x="1550" y="9909"/>
                  </a:cubicBezTo>
                  <a:cubicBezTo>
                    <a:pt x="2252" y="10326"/>
                    <a:pt x="3061" y="10542"/>
                    <a:pt x="3872" y="10542"/>
                  </a:cubicBezTo>
                  <a:cubicBezTo>
                    <a:pt x="4361" y="10542"/>
                    <a:pt x="4851" y="10464"/>
                    <a:pt x="5319" y="10304"/>
                  </a:cubicBezTo>
                  <a:cubicBezTo>
                    <a:pt x="6201" y="10000"/>
                    <a:pt x="6991" y="9392"/>
                    <a:pt x="7903" y="9392"/>
                  </a:cubicBezTo>
                  <a:cubicBezTo>
                    <a:pt x="8329" y="9392"/>
                    <a:pt x="8754" y="9514"/>
                    <a:pt x="9180" y="9575"/>
                  </a:cubicBezTo>
                  <a:cubicBezTo>
                    <a:pt x="8784" y="4559"/>
                    <a:pt x="7265" y="1550"/>
                    <a:pt x="337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67"/>
            <p:cNvSpPr/>
            <p:nvPr/>
          </p:nvSpPr>
          <p:spPr>
            <a:xfrm>
              <a:off x="7428563" y="2950743"/>
              <a:ext cx="86584" cy="99086"/>
            </a:xfrm>
            <a:custGeom>
              <a:avLst/>
              <a:gdLst/>
              <a:ahLst/>
              <a:cxnLst/>
              <a:rect l="l" t="t" r="r" b="b"/>
              <a:pathLst>
                <a:path w="7383" h="8449" extrusionOk="0">
                  <a:moveTo>
                    <a:pt x="4947" y="1"/>
                  </a:moveTo>
                  <a:cubicBezTo>
                    <a:pt x="4353" y="1"/>
                    <a:pt x="3739" y="142"/>
                    <a:pt x="3253" y="405"/>
                  </a:cubicBezTo>
                  <a:cubicBezTo>
                    <a:pt x="2979" y="557"/>
                    <a:pt x="2706" y="769"/>
                    <a:pt x="2554" y="1043"/>
                  </a:cubicBezTo>
                  <a:cubicBezTo>
                    <a:pt x="2098" y="1803"/>
                    <a:pt x="2554" y="2775"/>
                    <a:pt x="2280" y="3596"/>
                  </a:cubicBezTo>
                  <a:cubicBezTo>
                    <a:pt x="2098" y="4234"/>
                    <a:pt x="1490" y="4690"/>
                    <a:pt x="973" y="5177"/>
                  </a:cubicBezTo>
                  <a:cubicBezTo>
                    <a:pt x="456" y="5633"/>
                    <a:pt x="0" y="6301"/>
                    <a:pt x="152" y="6970"/>
                  </a:cubicBezTo>
                  <a:cubicBezTo>
                    <a:pt x="335" y="7760"/>
                    <a:pt x="1277" y="8095"/>
                    <a:pt x="2098" y="8247"/>
                  </a:cubicBezTo>
                  <a:cubicBezTo>
                    <a:pt x="2662" y="8355"/>
                    <a:pt x="3227" y="8448"/>
                    <a:pt x="3791" y="8448"/>
                  </a:cubicBezTo>
                  <a:cubicBezTo>
                    <a:pt x="4017" y="8448"/>
                    <a:pt x="4243" y="8433"/>
                    <a:pt x="4468" y="8399"/>
                  </a:cubicBezTo>
                  <a:cubicBezTo>
                    <a:pt x="5259" y="8277"/>
                    <a:pt x="6049" y="7912"/>
                    <a:pt x="6505" y="7274"/>
                  </a:cubicBezTo>
                  <a:cubicBezTo>
                    <a:pt x="7022" y="6545"/>
                    <a:pt x="7083" y="5602"/>
                    <a:pt x="7052" y="4721"/>
                  </a:cubicBezTo>
                  <a:cubicBezTo>
                    <a:pt x="6991" y="3870"/>
                    <a:pt x="6870" y="2958"/>
                    <a:pt x="7052" y="2107"/>
                  </a:cubicBezTo>
                  <a:cubicBezTo>
                    <a:pt x="7383" y="639"/>
                    <a:pt x="6209" y="1"/>
                    <a:pt x="4947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67"/>
            <p:cNvSpPr/>
            <p:nvPr/>
          </p:nvSpPr>
          <p:spPr>
            <a:xfrm>
              <a:off x="7674877" y="3030150"/>
              <a:ext cx="160784" cy="80486"/>
            </a:xfrm>
            <a:custGeom>
              <a:avLst/>
              <a:gdLst/>
              <a:ahLst/>
              <a:cxnLst/>
              <a:rect l="l" t="t" r="r" b="b"/>
              <a:pathLst>
                <a:path w="13710" h="6863" extrusionOk="0">
                  <a:moveTo>
                    <a:pt x="10030" y="0"/>
                  </a:moveTo>
                  <a:cubicBezTo>
                    <a:pt x="9461" y="0"/>
                    <a:pt x="8877" y="141"/>
                    <a:pt x="8329" y="442"/>
                  </a:cubicBezTo>
                  <a:cubicBezTo>
                    <a:pt x="7174" y="1050"/>
                    <a:pt x="6232" y="2023"/>
                    <a:pt x="5046" y="2509"/>
                  </a:cubicBezTo>
                  <a:cubicBezTo>
                    <a:pt x="3648" y="3087"/>
                    <a:pt x="2007" y="2995"/>
                    <a:pt x="791" y="3877"/>
                  </a:cubicBezTo>
                  <a:cubicBezTo>
                    <a:pt x="396" y="4181"/>
                    <a:pt x="31" y="4576"/>
                    <a:pt x="31" y="5062"/>
                  </a:cubicBezTo>
                  <a:cubicBezTo>
                    <a:pt x="1" y="5822"/>
                    <a:pt x="730" y="6369"/>
                    <a:pt x="1429" y="6613"/>
                  </a:cubicBezTo>
                  <a:cubicBezTo>
                    <a:pt x="1907" y="6780"/>
                    <a:pt x="2418" y="6863"/>
                    <a:pt x="2931" y="6863"/>
                  </a:cubicBezTo>
                  <a:cubicBezTo>
                    <a:pt x="3722" y="6863"/>
                    <a:pt x="4516" y="6666"/>
                    <a:pt x="5198" y="6278"/>
                  </a:cubicBezTo>
                  <a:cubicBezTo>
                    <a:pt x="5715" y="6005"/>
                    <a:pt x="6171" y="5609"/>
                    <a:pt x="6718" y="5366"/>
                  </a:cubicBezTo>
                  <a:cubicBezTo>
                    <a:pt x="7277" y="5123"/>
                    <a:pt x="7866" y="5055"/>
                    <a:pt x="8468" y="5055"/>
                  </a:cubicBezTo>
                  <a:cubicBezTo>
                    <a:pt x="9234" y="5055"/>
                    <a:pt x="10023" y="5165"/>
                    <a:pt x="10801" y="5165"/>
                  </a:cubicBezTo>
                  <a:cubicBezTo>
                    <a:pt x="10940" y="5165"/>
                    <a:pt x="11079" y="5162"/>
                    <a:pt x="11217" y="5154"/>
                  </a:cubicBezTo>
                  <a:cubicBezTo>
                    <a:pt x="13709" y="4971"/>
                    <a:pt x="13618" y="1780"/>
                    <a:pt x="11946" y="594"/>
                  </a:cubicBezTo>
                  <a:cubicBezTo>
                    <a:pt x="11395" y="210"/>
                    <a:pt x="10724" y="0"/>
                    <a:pt x="10030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67"/>
            <p:cNvSpPr/>
            <p:nvPr/>
          </p:nvSpPr>
          <p:spPr>
            <a:xfrm>
              <a:off x="7379366" y="3074269"/>
              <a:ext cx="127982" cy="85775"/>
            </a:xfrm>
            <a:custGeom>
              <a:avLst/>
              <a:gdLst/>
              <a:ahLst/>
              <a:cxnLst/>
              <a:rect l="l" t="t" r="r" b="b"/>
              <a:pathLst>
                <a:path w="10913" h="7314" extrusionOk="0">
                  <a:moveTo>
                    <a:pt x="8101" y="1"/>
                  </a:moveTo>
                  <a:cubicBezTo>
                    <a:pt x="7219" y="1"/>
                    <a:pt x="6299" y="264"/>
                    <a:pt x="5624" y="601"/>
                  </a:cubicBezTo>
                  <a:cubicBezTo>
                    <a:pt x="4256" y="1270"/>
                    <a:pt x="3131" y="2334"/>
                    <a:pt x="1824" y="3155"/>
                  </a:cubicBezTo>
                  <a:cubicBezTo>
                    <a:pt x="1429" y="3398"/>
                    <a:pt x="1004" y="3641"/>
                    <a:pt x="639" y="3975"/>
                  </a:cubicBezTo>
                  <a:cubicBezTo>
                    <a:pt x="274" y="4310"/>
                    <a:pt x="1" y="4735"/>
                    <a:pt x="31" y="5221"/>
                  </a:cubicBezTo>
                  <a:cubicBezTo>
                    <a:pt x="31" y="5708"/>
                    <a:pt x="305" y="6164"/>
                    <a:pt x="700" y="6468"/>
                  </a:cubicBezTo>
                  <a:cubicBezTo>
                    <a:pt x="1095" y="6741"/>
                    <a:pt x="1551" y="6924"/>
                    <a:pt x="2037" y="7045"/>
                  </a:cubicBezTo>
                  <a:cubicBezTo>
                    <a:pt x="2586" y="7206"/>
                    <a:pt x="3176" y="7313"/>
                    <a:pt x="3750" y="7313"/>
                  </a:cubicBezTo>
                  <a:cubicBezTo>
                    <a:pt x="4480" y="7313"/>
                    <a:pt x="5184" y="7140"/>
                    <a:pt x="5746" y="6680"/>
                  </a:cubicBezTo>
                  <a:cubicBezTo>
                    <a:pt x="6475" y="6042"/>
                    <a:pt x="6809" y="4978"/>
                    <a:pt x="7660" y="4462"/>
                  </a:cubicBezTo>
                  <a:cubicBezTo>
                    <a:pt x="8238" y="4127"/>
                    <a:pt x="8998" y="4158"/>
                    <a:pt x="9606" y="3823"/>
                  </a:cubicBezTo>
                  <a:cubicBezTo>
                    <a:pt x="10639" y="3246"/>
                    <a:pt x="10913" y="1422"/>
                    <a:pt x="10001" y="601"/>
                  </a:cubicBezTo>
                  <a:cubicBezTo>
                    <a:pt x="9488" y="169"/>
                    <a:pt x="8806" y="1"/>
                    <a:pt x="8101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67"/>
            <p:cNvSpPr/>
            <p:nvPr/>
          </p:nvSpPr>
          <p:spPr>
            <a:xfrm>
              <a:off x="7232150" y="2113152"/>
              <a:ext cx="38865" cy="96259"/>
            </a:xfrm>
            <a:custGeom>
              <a:avLst/>
              <a:gdLst/>
              <a:ahLst/>
              <a:cxnLst/>
              <a:rect l="l" t="t" r="r" b="b"/>
              <a:pathLst>
                <a:path w="3314" h="8208" extrusionOk="0">
                  <a:moveTo>
                    <a:pt x="3313" y="1"/>
                  </a:moveTo>
                  <a:lnTo>
                    <a:pt x="0" y="8208"/>
                  </a:lnTo>
                  <a:cubicBezTo>
                    <a:pt x="0" y="8208"/>
                    <a:pt x="2857" y="3922"/>
                    <a:pt x="3313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67"/>
            <p:cNvSpPr/>
            <p:nvPr/>
          </p:nvSpPr>
          <p:spPr>
            <a:xfrm>
              <a:off x="7215755" y="2009785"/>
              <a:ext cx="25671" cy="25671"/>
            </a:xfrm>
            <a:custGeom>
              <a:avLst/>
              <a:gdLst/>
              <a:ahLst/>
              <a:cxnLst/>
              <a:rect l="l" t="t" r="r" b="b"/>
              <a:pathLst>
                <a:path w="2189" h="2189" extrusionOk="0">
                  <a:moveTo>
                    <a:pt x="1094" y="0"/>
                  </a:moveTo>
                  <a:cubicBezTo>
                    <a:pt x="486" y="0"/>
                    <a:pt x="0" y="486"/>
                    <a:pt x="0" y="1094"/>
                  </a:cubicBezTo>
                  <a:cubicBezTo>
                    <a:pt x="0" y="1702"/>
                    <a:pt x="486" y="2189"/>
                    <a:pt x="1094" y="2189"/>
                  </a:cubicBezTo>
                  <a:cubicBezTo>
                    <a:pt x="1702" y="2189"/>
                    <a:pt x="2189" y="1702"/>
                    <a:pt x="2189" y="1094"/>
                  </a:cubicBezTo>
                  <a:cubicBezTo>
                    <a:pt x="2189" y="486"/>
                    <a:pt x="1702" y="0"/>
                    <a:pt x="109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67"/>
            <p:cNvSpPr/>
            <p:nvPr/>
          </p:nvSpPr>
          <p:spPr>
            <a:xfrm>
              <a:off x="7195783" y="2028315"/>
              <a:ext cx="14272" cy="14272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09" y="1"/>
                  </a:moveTo>
                  <a:cubicBezTo>
                    <a:pt x="274" y="1"/>
                    <a:pt x="1" y="274"/>
                    <a:pt x="1" y="609"/>
                  </a:cubicBezTo>
                  <a:cubicBezTo>
                    <a:pt x="1" y="943"/>
                    <a:pt x="274" y="1217"/>
                    <a:pt x="609" y="1217"/>
                  </a:cubicBezTo>
                  <a:cubicBezTo>
                    <a:pt x="943" y="1217"/>
                    <a:pt x="1217" y="943"/>
                    <a:pt x="1217" y="609"/>
                  </a:cubicBezTo>
                  <a:cubicBezTo>
                    <a:pt x="1217" y="274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67"/>
            <p:cNvSpPr/>
            <p:nvPr/>
          </p:nvSpPr>
          <p:spPr>
            <a:xfrm>
              <a:off x="7206126" y="1991244"/>
              <a:ext cx="9640" cy="7494"/>
            </a:xfrm>
            <a:custGeom>
              <a:avLst/>
              <a:gdLst/>
              <a:ahLst/>
              <a:cxnLst/>
              <a:rect l="l" t="t" r="r" b="b"/>
              <a:pathLst>
                <a:path w="822" h="639" extrusionOk="0">
                  <a:moveTo>
                    <a:pt x="61" y="1"/>
                  </a:moveTo>
                  <a:cubicBezTo>
                    <a:pt x="31" y="61"/>
                    <a:pt x="0" y="153"/>
                    <a:pt x="0" y="244"/>
                  </a:cubicBezTo>
                  <a:cubicBezTo>
                    <a:pt x="0" y="457"/>
                    <a:pt x="183" y="639"/>
                    <a:pt x="396" y="639"/>
                  </a:cubicBezTo>
                  <a:cubicBezTo>
                    <a:pt x="639" y="639"/>
                    <a:pt x="821" y="457"/>
                    <a:pt x="821" y="244"/>
                  </a:cubicBezTo>
                  <a:cubicBezTo>
                    <a:pt x="821" y="183"/>
                    <a:pt x="821" y="153"/>
                    <a:pt x="791" y="92"/>
                  </a:cubicBezTo>
                  <a:cubicBezTo>
                    <a:pt x="548" y="61"/>
                    <a:pt x="304" y="31"/>
                    <a:pt x="61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67"/>
            <p:cNvSpPr/>
            <p:nvPr/>
          </p:nvSpPr>
          <p:spPr>
            <a:xfrm>
              <a:off x="7291315" y="2001529"/>
              <a:ext cx="36731" cy="22165"/>
            </a:xfrm>
            <a:custGeom>
              <a:avLst/>
              <a:gdLst/>
              <a:ahLst/>
              <a:cxnLst/>
              <a:rect l="l" t="t" r="r" b="b"/>
              <a:pathLst>
                <a:path w="3132" h="1890" extrusionOk="0">
                  <a:moveTo>
                    <a:pt x="2086" y="1"/>
                  </a:moveTo>
                  <a:cubicBezTo>
                    <a:pt x="1208" y="1"/>
                    <a:pt x="1" y="1890"/>
                    <a:pt x="1" y="1890"/>
                  </a:cubicBezTo>
                  <a:cubicBezTo>
                    <a:pt x="1" y="1890"/>
                    <a:pt x="3132" y="339"/>
                    <a:pt x="2281" y="35"/>
                  </a:cubicBezTo>
                  <a:cubicBezTo>
                    <a:pt x="2218" y="12"/>
                    <a:pt x="2153" y="1"/>
                    <a:pt x="2086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67"/>
            <p:cNvSpPr/>
            <p:nvPr/>
          </p:nvSpPr>
          <p:spPr>
            <a:xfrm>
              <a:off x="7134119" y="1959521"/>
              <a:ext cx="28169" cy="29952"/>
            </a:xfrm>
            <a:custGeom>
              <a:avLst/>
              <a:gdLst/>
              <a:ahLst/>
              <a:cxnLst/>
              <a:rect l="l" t="t" r="r" b="b"/>
              <a:pathLst>
                <a:path w="2402" h="2554" extrusionOk="0">
                  <a:moveTo>
                    <a:pt x="991" y="0"/>
                  </a:moveTo>
                  <a:cubicBezTo>
                    <a:pt x="985" y="0"/>
                    <a:pt x="979" y="0"/>
                    <a:pt x="973" y="0"/>
                  </a:cubicBezTo>
                  <a:cubicBezTo>
                    <a:pt x="0" y="31"/>
                    <a:pt x="2402" y="2554"/>
                    <a:pt x="2402" y="2554"/>
                  </a:cubicBezTo>
                  <a:cubicBezTo>
                    <a:pt x="2402" y="2554"/>
                    <a:pt x="1981" y="0"/>
                    <a:pt x="991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1CB722B-2389-4D13-9CA7-51FD231938A4}"/>
              </a:ext>
            </a:extLst>
          </p:cNvPr>
          <p:cNvSpPr/>
          <p:nvPr/>
        </p:nvSpPr>
        <p:spPr>
          <a:xfrm>
            <a:off x="2543325" y="4231386"/>
            <a:ext cx="4057500" cy="438912"/>
          </a:xfrm>
          <a:prstGeom prst="rect">
            <a:avLst/>
          </a:prstGeom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150" name="Google Shape;4150;p65"/>
          <p:cNvSpPr/>
          <p:nvPr/>
        </p:nvSpPr>
        <p:spPr>
          <a:xfrm>
            <a:off x="3119752" y="1487800"/>
            <a:ext cx="2891846" cy="835502"/>
          </a:xfrm>
          <a:custGeom>
            <a:avLst/>
            <a:gdLst/>
            <a:ahLst/>
            <a:cxnLst/>
            <a:rect l="l" t="t" r="r" b="b"/>
            <a:pathLst>
              <a:path w="21045" h="3881" extrusionOk="0">
                <a:moveTo>
                  <a:pt x="1344" y="0"/>
                </a:moveTo>
                <a:cubicBezTo>
                  <a:pt x="598" y="0"/>
                  <a:pt x="1" y="448"/>
                  <a:pt x="1" y="997"/>
                </a:cubicBezTo>
                <a:lnTo>
                  <a:pt x="1" y="2890"/>
                </a:lnTo>
                <a:cubicBezTo>
                  <a:pt x="1" y="3433"/>
                  <a:pt x="598" y="3881"/>
                  <a:pt x="1344" y="3881"/>
                </a:cubicBezTo>
                <a:lnTo>
                  <a:pt x="19701" y="3881"/>
                </a:lnTo>
                <a:cubicBezTo>
                  <a:pt x="20448" y="3881"/>
                  <a:pt x="21045" y="3433"/>
                  <a:pt x="21045" y="2890"/>
                </a:cubicBezTo>
                <a:lnTo>
                  <a:pt x="21045" y="997"/>
                </a:lnTo>
                <a:cubicBezTo>
                  <a:pt x="21045" y="448"/>
                  <a:pt x="20448" y="0"/>
                  <a:pt x="197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51" name="Google Shape;4151;p65"/>
          <p:cNvSpPr txBox="1">
            <a:spLocks noGrp="1"/>
          </p:cNvSpPr>
          <p:nvPr>
            <p:ph type="subTitle" idx="1"/>
          </p:nvPr>
        </p:nvSpPr>
        <p:spPr>
          <a:xfrm>
            <a:off x="3005171" y="2957850"/>
            <a:ext cx="3441349" cy="94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just">
              <a:lnSpc>
                <a:spcPct val="115000"/>
              </a:lnSpc>
              <a:spcAft>
                <a:spcPts val="750"/>
              </a:spcAft>
            </a:pPr>
            <a:r>
              <a:rPr lang="nl-NL" sz="210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Muốn tìm tỉ số của số thứ nhất và số thứ hai ta lấy </a:t>
            </a:r>
            <a:r>
              <a:rPr lang="nl-NL" sz="21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 thứ nhất chia cho số thứ hai</a:t>
            </a:r>
            <a:endParaRPr lang="en-US" sz="21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411BB6D-1132-44D1-B348-29D4D59DB6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 flipH="1">
            <a:off x="2543325" y="1174572"/>
            <a:ext cx="4057500" cy="1114000"/>
          </a:xfrm>
        </p:spPr>
        <p:txBody>
          <a:bodyPr/>
          <a:lstStyle/>
          <a:p>
            <a:r>
              <a:rPr lang="en-US" dirty="0"/>
              <a:t>NOTE</a:t>
            </a:r>
          </a:p>
        </p:txBody>
      </p:sp>
      <p:sp>
        <p:nvSpPr>
          <p:cNvPr id="4" name="Rectangle 3"/>
          <p:cNvSpPr/>
          <p:nvPr/>
        </p:nvSpPr>
        <p:spPr>
          <a:xfrm>
            <a:off x="2543325" y="4670298"/>
            <a:ext cx="3994635" cy="236982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506C95D-B465-44AA-BE5D-C0627057D6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031251"/>
              </p:ext>
            </p:extLst>
          </p:nvPr>
        </p:nvGraphicFramePr>
        <p:xfrm>
          <a:off x="1677879" y="2375439"/>
          <a:ext cx="5979111" cy="2107184"/>
        </p:xfrm>
        <a:graphic>
          <a:graphicData uri="http://schemas.openxmlformats.org/drawingml/2006/table">
            <a:tbl>
              <a:tblPr firstRow="1" firstCol="1" bandRow="1"/>
              <a:tblGrid>
                <a:gridCol w="1418208">
                  <a:extLst>
                    <a:ext uri="{9D8B030D-6E8A-4147-A177-3AD203B41FA5}">
                      <a16:colId xmlns:a16="http://schemas.microsoft.com/office/drawing/2014/main" val="2927717174"/>
                    </a:ext>
                  </a:extLst>
                </a:gridCol>
                <a:gridCol w="1471474">
                  <a:extLst>
                    <a:ext uri="{9D8B030D-6E8A-4147-A177-3AD203B41FA5}">
                      <a16:colId xmlns:a16="http://schemas.microsoft.com/office/drawing/2014/main" val="600799896"/>
                    </a:ext>
                  </a:extLst>
                </a:gridCol>
                <a:gridCol w="3089429">
                  <a:extLst>
                    <a:ext uri="{9D8B030D-6E8A-4147-A177-3AD203B41FA5}">
                      <a16:colId xmlns:a16="http://schemas.microsoft.com/office/drawing/2014/main" val="2605688772"/>
                    </a:ext>
                  </a:extLst>
                </a:gridCol>
              </a:tblGrid>
              <a:tr h="29018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Số th</a:t>
                      </a:r>
                      <a:r>
                        <a:rPr lang="en-US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nhất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Số th</a:t>
                      </a:r>
                      <a:r>
                        <a:rPr lang="en-US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hai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Tỉ số của số th</a:t>
                      </a:r>
                      <a:r>
                        <a:rPr lang="en-US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nhất</a:t>
                      </a: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và th</a:t>
                      </a:r>
                      <a:r>
                        <a:rPr lang="en-US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hai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0581960"/>
                  </a:ext>
                </a:extLst>
              </a:tr>
              <a:tr h="60564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53032"/>
                  </a:ext>
                </a:extLst>
              </a:tr>
              <a:tr h="60564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2611639"/>
                  </a:ext>
                </a:extLst>
              </a:tr>
              <a:tr h="60564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 (khác 0)</a:t>
                      </a: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877053"/>
                  </a:ext>
                </a:extLst>
              </a:tr>
            </a:tbl>
          </a:graphicData>
        </a:graphic>
      </p:graphicFrame>
      <p:sp>
        <p:nvSpPr>
          <p:cNvPr id="8" name="Rectangle 3">
            <a:extLst>
              <a:ext uri="{FF2B5EF4-FFF2-40B4-BE49-F238E27FC236}">
                <a16:creationId xmlns:a16="http://schemas.microsoft.com/office/drawing/2014/main" id="{E2396C8A-DDE6-4E55-A56C-A099579D6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5954" y="1809208"/>
            <a:ext cx="183446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nl-NL" altLang="en-US" sz="2100" b="1" u="sng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Ví dụ 2:</a:t>
            </a:r>
            <a:endParaRPr lang="en-US" altLang="en-US" sz="2100" dirty="0">
              <a:solidFill>
                <a:srgbClr val="9EDAD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4853940" y="2670268"/>
                <a:ext cx="2522220" cy="55299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5 : 7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𝟓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𝟕</m:t>
                        </m:r>
                      </m:den>
                    </m:f>
                  </m:oMath>
                </a14:m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  <a:endParaRPr lang="en-US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3940" y="2670268"/>
                <a:ext cx="2522220" cy="552992"/>
              </a:xfrm>
              <a:prstGeom prst="rect">
                <a:avLst/>
              </a:prstGeom>
              <a:blipFill rotWithShape="0">
                <a:blip r:embed="rId3"/>
                <a:stretch>
                  <a:fillRect b="-549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4853940" y="3291840"/>
                <a:ext cx="2506980" cy="57912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3 : 6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𝟑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𝟔</m:t>
                        </m:r>
                      </m:den>
                    </m:f>
                  </m:oMath>
                </a14:m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  <a:endParaRPr lang="en-US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3940" y="3291840"/>
                <a:ext cx="2506980" cy="579120"/>
              </a:xfrm>
              <a:prstGeom prst="rect">
                <a:avLst/>
              </a:prstGeom>
              <a:blipFill rotWithShape="0">
                <a:blip r:embed="rId4"/>
                <a:stretch>
                  <a:fillRect b="-4211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4853940" y="3939540"/>
                <a:ext cx="2506980" cy="57912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a : b  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𝒂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𝒃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3940" y="3939540"/>
                <a:ext cx="2506980" cy="579120"/>
              </a:xfrm>
              <a:prstGeom prst="rect">
                <a:avLst/>
              </a:prstGeom>
              <a:blipFill rotWithShape="0">
                <a:blip r:embed="rId5"/>
                <a:stretch>
                  <a:fillRect b="-105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7433F65F-B71C-45C3-95BF-6626FA425A37}"/>
                  </a:ext>
                </a:extLst>
              </p:cNvPr>
              <p:cNvSpPr/>
              <p:nvPr/>
            </p:nvSpPr>
            <p:spPr>
              <a:xfrm>
                <a:off x="2093038" y="934059"/>
                <a:ext cx="6909003" cy="1707171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nl-NL" sz="28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nl-NL" sz="24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Tỉ số của a và b có dạng là a : b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  <m:t>𝒂</m:t>
                        </m:r>
                      </m:num>
                      <m:den>
                        <m:r>
                          <a:rPr lang="nl-NL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  <m:t>𝒃</m:t>
                        </m:r>
                      </m:den>
                    </m:f>
                  </m:oMath>
                </a14:m>
                <a:r>
                  <a:rPr lang="nl-NL" sz="24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( b khác 0).</a:t>
                </a:r>
                <a:endPara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" name="Rectangle: Rounded Corners 4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7433F65F-B71C-45C3-95BF-6626FA425A3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93038" y="934059"/>
                <a:ext cx="6909003" cy="1707171"/>
              </a:xfrm>
              <a:prstGeom prst="round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 w="57150">
                <a:solidFill>
                  <a:schemeClr val="bg2">
                    <a:lumMod val="75000"/>
                  </a:schemeClr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oogle Shape;866;p36">
            <a:extLst>
              <a:ext uri="{FF2B5EF4-FFF2-40B4-BE49-F238E27FC236}">
                <a16:creationId xmlns:a16="http://schemas.microsoft.com/office/drawing/2014/main" id="{EB1DE361-D960-48D6-87A2-2E6279FE197E}"/>
              </a:ext>
            </a:extLst>
          </p:cNvPr>
          <p:cNvGrpSpPr/>
          <p:nvPr/>
        </p:nvGrpSpPr>
        <p:grpSpPr>
          <a:xfrm flipH="1">
            <a:off x="640143" y="2157601"/>
            <a:ext cx="2531824" cy="3145940"/>
            <a:chOff x="5365075" y="3701225"/>
            <a:chExt cx="793725" cy="986250"/>
          </a:xfrm>
        </p:grpSpPr>
        <p:sp>
          <p:nvSpPr>
            <p:cNvPr id="10" name="Google Shape;867;p36">
              <a:extLst>
                <a:ext uri="{FF2B5EF4-FFF2-40B4-BE49-F238E27FC236}">
                  <a16:creationId xmlns:a16="http://schemas.microsoft.com/office/drawing/2014/main" id="{E7985816-E43B-4B63-9D0D-8CC8A0DF653F}"/>
                </a:ext>
              </a:extLst>
            </p:cNvPr>
            <p:cNvSpPr/>
            <p:nvPr/>
          </p:nvSpPr>
          <p:spPr>
            <a:xfrm>
              <a:off x="5429900" y="4233075"/>
              <a:ext cx="219250" cy="133150"/>
            </a:xfrm>
            <a:custGeom>
              <a:avLst/>
              <a:gdLst/>
              <a:ahLst/>
              <a:cxnLst/>
              <a:rect l="l" t="t" r="r" b="b"/>
              <a:pathLst>
                <a:path w="8770" h="5326" extrusionOk="0">
                  <a:moveTo>
                    <a:pt x="1377" y="0"/>
                  </a:moveTo>
                  <a:cubicBezTo>
                    <a:pt x="1093" y="0"/>
                    <a:pt x="848" y="201"/>
                    <a:pt x="974" y="500"/>
                  </a:cubicBezTo>
                  <a:cubicBezTo>
                    <a:pt x="896" y="465"/>
                    <a:pt x="823" y="449"/>
                    <a:pt x="756" y="449"/>
                  </a:cubicBezTo>
                  <a:cubicBezTo>
                    <a:pt x="405" y="449"/>
                    <a:pt x="218" y="876"/>
                    <a:pt x="377" y="1148"/>
                  </a:cubicBezTo>
                  <a:lnTo>
                    <a:pt x="377" y="1148"/>
                  </a:lnTo>
                  <a:cubicBezTo>
                    <a:pt x="369" y="1144"/>
                    <a:pt x="360" y="1142"/>
                    <a:pt x="351" y="1142"/>
                  </a:cubicBezTo>
                  <a:cubicBezTo>
                    <a:pt x="153" y="1142"/>
                    <a:pt x="1" y="2103"/>
                    <a:pt x="812" y="2273"/>
                  </a:cubicBezTo>
                  <a:cubicBezTo>
                    <a:pt x="1842" y="3428"/>
                    <a:pt x="3202" y="4071"/>
                    <a:pt x="4295" y="4426"/>
                  </a:cubicBezTo>
                  <a:cubicBezTo>
                    <a:pt x="5393" y="4776"/>
                    <a:pt x="7840" y="5325"/>
                    <a:pt x="7840" y="5325"/>
                  </a:cubicBezTo>
                  <a:lnTo>
                    <a:pt x="8770" y="2136"/>
                  </a:lnTo>
                  <a:lnTo>
                    <a:pt x="8770" y="2136"/>
                  </a:lnTo>
                  <a:cubicBezTo>
                    <a:pt x="8460" y="2248"/>
                    <a:pt x="8022" y="2296"/>
                    <a:pt x="7522" y="2296"/>
                  </a:cubicBezTo>
                  <a:cubicBezTo>
                    <a:pt x="5637" y="2296"/>
                    <a:pt x="2869" y="1619"/>
                    <a:pt x="2765" y="1199"/>
                  </a:cubicBezTo>
                  <a:cubicBezTo>
                    <a:pt x="2800" y="477"/>
                    <a:pt x="2199" y="178"/>
                    <a:pt x="1865" y="178"/>
                  </a:cubicBezTo>
                  <a:cubicBezTo>
                    <a:pt x="1846" y="178"/>
                    <a:pt x="1828" y="179"/>
                    <a:pt x="1810" y="181"/>
                  </a:cubicBezTo>
                  <a:lnTo>
                    <a:pt x="1810" y="181"/>
                  </a:lnTo>
                  <a:cubicBezTo>
                    <a:pt x="1687" y="55"/>
                    <a:pt x="1527" y="0"/>
                    <a:pt x="137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1" name="Google Shape;868;p36">
              <a:extLst>
                <a:ext uri="{FF2B5EF4-FFF2-40B4-BE49-F238E27FC236}">
                  <a16:creationId xmlns:a16="http://schemas.microsoft.com/office/drawing/2014/main" id="{B4572425-7BCF-4F06-9F6B-9D6B9C72FAAC}"/>
                </a:ext>
              </a:extLst>
            </p:cNvPr>
            <p:cNvSpPr/>
            <p:nvPr/>
          </p:nvSpPr>
          <p:spPr>
            <a:xfrm>
              <a:off x="5560350" y="4279850"/>
              <a:ext cx="111775" cy="87100"/>
            </a:xfrm>
            <a:custGeom>
              <a:avLst/>
              <a:gdLst/>
              <a:ahLst/>
              <a:cxnLst/>
              <a:rect l="l" t="t" r="r" b="b"/>
              <a:pathLst>
                <a:path w="4471" h="3484" extrusionOk="0">
                  <a:moveTo>
                    <a:pt x="1033" y="0"/>
                  </a:moveTo>
                  <a:cubicBezTo>
                    <a:pt x="936" y="0"/>
                    <a:pt x="880" y="2"/>
                    <a:pt x="880" y="2"/>
                  </a:cubicBezTo>
                  <a:lnTo>
                    <a:pt x="0" y="3161"/>
                  </a:lnTo>
                  <a:cubicBezTo>
                    <a:pt x="425" y="3227"/>
                    <a:pt x="1376" y="3484"/>
                    <a:pt x="2272" y="3484"/>
                  </a:cubicBezTo>
                  <a:cubicBezTo>
                    <a:pt x="3233" y="3484"/>
                    <a:pt x="4131" y="3189"/>
                    <a:pt x="4257" y="2050"/>
                  </a:cubicBezTo>
                  <a:cubicBezTo>
                    <a:pt x="4471" y="120"/>
                    <a:pt x="1719" y="0"/>
                    <a:pt x="1033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2" name="Google Shape;869;p36">
              <a:extLst>
                <a:ext uri="{FF2B5EF4-FFF2-40B4-BE49-F238E27FC236}">
                  <a16:creationId xmlns:a16="http://schemas.microsoft.com/office/drawing/2014/main" id="{D2D657EF-F20D-4B98-AD82-95C81AD7AE5C}"/>
                </a:ext>
              </a:extLst>
            </p:cNvPr>
            <p:cNvSpPr/>
            <p:nvPr/>
          </p:nvSpPr>
          <p:spPr>
            <a:xfrm>
              <a:off x="5456100" y="4235550"/>
              <a:ext cx="27800" cy="31275"/>
            </a:xfrm>
            <a:custGeom>
              <a:avLst/>
              <a:gdLst/>
              <a:ahLst/>
              <a:cxnLst/>
              <a:rect l="l" t="t" r="r" b="b"/>
              <a:pathLst>
                <a:path w="1112" h="1251" extrusionOk="0">
                  <a:moveTo>
                    <a:pt x="802" y="1"/>
                  </a:moveTo>
                  <a:cubicBezTo>
                    <a:pt x="610" y="1"/>
                    <a:pt x="293" y="114"/>
                    <a:pt x="151" y="345"/>
                  </a:cubicBezTo>
                  <a:cubicBezTo>
                    <a:pt x="63" y="489"/>
                    <a:pt x="1" y="732"/>
                    <a:pt x="219" y="1088"/>
                  </a:cubicBezTo>
                  <a:cubicBezTo>
                    <a:pt x="309" y="1189"/>
                    <a:pt x="432" y="1251"/>
                    <a:pt x="568" y="1251"/>
                  </a:cubicBezTo>
                  <a:cubicBezTo>
                    <a:pt x="574" y="1251"/>
                    <a:pt x="581" y="1250"/>
                    <a:pt x="588" y="1250"/>
                  </a:cubicBezTo>
                  <a:cubicBezTo>
                    <a:pt x="669" y="1250"/>
                    <a:pt x="750" y="1231"/>
                    <a:pt x="831" y="1200"/>
                  </a:cubicBezTo>
                  <a:cubicBezTo>
                    <a:pt x="1012" y="1125"/>
                    <a:pt x="1112" y="932"/>
                    <a:pt x="1074" y="738"/>
                  </a:cubicBezTo>
                  <a:cubicBezTo>
                    <a:pt x="1069" y="699"/>
                    <a:pt x="1033" y="675"/>
                    <a:pt x="999" y="675"/>
                  </a:cubicBezTo>
                  <a:cubicBezTo>
                    <a:pt x="995" y="675"/>
                    <a:pt x="991" y="675"/>
                    <a:pt x="987" y="676"/>
                  </a:cubicBezTo>
                  <a:cubicBezTo>
                    <a:pt x="943" y="682"/>
                    <a:pt x="918" y="720"/>
                    <a:pt x="925" y="763"/>
                  </a:cubicBezTo>
                  <a:cubicBezTo>
                    <a:pt x="950" y="888"/>
                    <a:pt x="881" y="1013"/>
                    <a:pt x="762" y="1057"/>
                  </a:cubicBezTo>
                  <a:cubicBezTo>
                    <a:pt x="707" y="1083"/>
                    <a:pt x="642" y="1098"/>
                    <a:pt x="578" y="1098"/>
                  </a:cubicBezTo>
                  <a:cubicBezTo>
                    <a:pt x="489" y="1098"/>
                    <a:pt x="402" y="1069"/>
                    <a:pt x="344" y="1000"/>
                  </a:cubicBezTo>
                  <a:cubicBezTo>
                    <a:pt x="207" y="776"/>
                    <a:pt x="188" y="582"/>
                    <a:pt x="282" y="426"/>
                  </a:cubicBezTo>
                  <a:cubicBezTo>
                    <a:pt x="392" y="240"/>
                    <a:pt x="656" y="157"/>
                    <a:pt x="792" y="157"/>
                  </a:cubicBezTo>
                  <a:cubicBezTo>
                    <a:pt x="801" y="157"/>
                    <a:pt x="810" y="157"/>
                    <a:pt x="819" y="158"/>
                  </a:cubicBezTo>
                  <a:cubicBezTo>
                    <a:pt x="862" y="158"/>
                    <a:pt x="900" y="127"/>
                    <a:pt x="900" y="83"/>
                  </a:cubicBezTo>
                  <a:cubicBezTo>
                    <a:pt x="906" y="39"/>
                    <a:pt x="875" y="2"/>
                    <a:pt x="831" y="2"/>
                  </a:cubicBezTo>
                  <a:cubicBezTo>
                    <a:pt x="822" y="1"/>
                    <a:pt x="812" y="1"/>
                    <a:pt x="802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3" name="Google Shape;870;p36">
              <a:extLst>
                <a:ext uri="{FF2B5EF4-FFF2-40B4-BE49-F238E27FC236}">
                  <a16:creationId xmlns:a16="http://schemas.microsoft.com/office/drawing/2014/main" id="{291B067D-E6E8-4DE1-A29C-76EFC0CFC3A1}"/>
                </a:ext>
              </a:extLst>
            </p:cNvPr>
            <p:cNvSpPr/>
            <p:nvPr/>
          </p:nvSpPr>
          <p:spPr>
            <a:xfrm>
              <a:off x="5452225" y="4243825"/>
              <a:ext cx="9525" cy="13000"/>
            </a:xfrm>
            <a:custGeom>
              <a:avLst/>
              <a:gdLst/>
              <a:ahLst/>
              <a:cxnLst/>
              <a:rect l="l" t="t" r="r" b="b"/>
              <a:pathLst>
                <a:path w="381" h="520" extrusionOk="0">
                  <a:moveTo>
                    <a:pt x="88" y="1"/>
                  </a:moveTo>
                  <a:cubicBezTo>
                    <a:pt x="44" y="1"/>
                    <a:pt x="1" y="37"/>
                    <a:pt x="12" y="95"/>
                  </a:cubicBezTo>
                  <a:cubicBezTo>
                    <a:pt x="50" y="201"/>
                    <a:pt x="143" y="457"/>
                    <a:pt x="262" y="507"/>
                  </a:cubicBezTo>
                  <a:cubicBezTo>
                    <a:pt x="268" y="513"/>
                    <a:pt x="281" y="513"/>
                    <a:pt x="293" y="520"/>
                  </a:cubicBezTo>
                  <a:cubicBezTo>
                    <a:pt x="318" y="513"/>
                    <a:pt x="349" y="501"/>
                    <a:pt x="362" y="470"/>
                  </a:cubicBezTo>
                  <a:cubicBezTo>
                    <a:pt x="381" y="432"/>
                    <a:pt x="362" y="389"/>
                    <a:pt x="324" y="370"/>
                  </a:cubicBezTo>
                  <a:cubicBezTo>
                    <a:pt x="287" y="351"/>
                    <a:pt x="206" y="195"/>
                    <a:pt x="156" y="45"/>
                  </a:cubicBezTo>
                  <a:cubicBezTo>
                    <a:pt x="142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4" name="Google Shape;871;p36">
              <a:extLst>
                <a:ext uri="{FF2B5EF4-FFF2-40B4-BE49-F238E27FC236}">
                  <a16:creationId xmlns:a16="http://schemas.microsoft.com/office/drawing/2014/main" id="{75F2F77E-1CB4-4908-A195-6BA3DE8E4224}"/>
                </a:ext>
              </a:extLst>
            </p:cNvPr>
            <p:cNvSpPr/>
            <p:nvPr/>
          </p:nvSpPr>
          <p:spPr>
            <a:xfrm>
              <a:off x="5437225" y="4259825"/>
              <a:ext cx="31800" cy="16675"/>
            </a:xfrm>
            <a:custGeom>
              <a:avLst/>
              <a:gdLst/>
              <a:ahLst/>
              <a:cxnLst/>
              <a:rect l="l" t="t" r="r" b="b"/>
              <a:pathLst>
                <a:path w="1272" h="667" extrusionOk="0">
                  <a:moveTo>
                    <a:pt x="87" y="0"/>
                  </a:moveTo>
                  <a:cubicBezTo>
                    <a:pt x="73" y="0"/>
                    <a:pt x="58" y="4"/>
                    <a:pt x="44" y="11"/>
                  </a:cubicBezTo>
                  <a:cubicBezTo>
                    <a:pt x="13" y="36"/>
                    <a:pt x="1" y="86"/>
                    <a:pt x="26" y="117"/>
                  </a:cubicBezTo>
                  <a:cubicBezTo>
                    <a:pt x="38" y="142"/>
                    <a:pt x="381" y="666"/>
                    <a:pt x="762" y="666"/>
                  </a:cubicBezTo>
                  <a:lnTo>
                    <a:pt x="787" y="666"/>
                  </a:lnTo>
                  <a:cubicBezTo>
                    <a:pt x="981" y="647"/>
                    <a:pt x="1137" y="504"/>
                    <a:pt x="1255" y="229"/>
                  </a:cubicBezTo>
                  <a:cubicBezTo>
                    <a:pt x="1272" y="172"/>
                    <a:pt x="1226" y="127"/>
                    <a:pt x="1178" y="127"/>
                  </a:cubicBezTo>
                  <a:cubicBezTo>
                    <a:pt x="1154" y="127"/>
                    <a:pt x="1129" y="139"/>
                    <a:pt x="1112" y="167"/>
                  </a:cubicBezTo>
                  <a:cubicBezTo>
                    <a:pt x="1018" y="385"/>
                    <a:pt x="906" y="498"/>
                    <a:pt x="775" y="510"/>
                  </a:cubicBezTo>
                  <a:cubicBezTo>
                    <a:pt x="767" y="511"/>
                    <a:pt x="759" y="511"/>
                    <a:pt x="751" y="511"/>
                  </a:cubicBezTo>
                  <a:cubicBezTo>
                    <a:pt x="518" y="511"/>
                    <a:pt x="241" y="168"/>
                    <a:pt x="150" y="36"/>
                  </a:cubicBezTo>
                  <a:cubicBezTo>
                    <a:pt x="138" y="12"/>
                    <a:pt x="114" y="0"/>
                    <a:pt x="87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5" name="Google Shape;872;p36">
              <a:extLst>
                <a:ext uri="{FF2B5EF4-FFF2-40B4-BE49-F238E27FC236}">
                  <a16:creationId xmlns:a16="http://schemas.microsoft.com/office/drawing/2014/main" id="{8BB15BEE-A471-4111-A73D-8323D34F73C9}"/>
                </a:ext>
              </a:extLst>
            </p:cNvPr>
            <p:cNvSpPr/>
            <p:nvPr/>
          </p:nvSpPr>
          <p:spPr>
            <a:xfrm>
              <a:off x="5447375" y="4272525"/>
              <a:ext cx="16400" cy="19250"/>
            </a:xfrm>
            <a:custGeom>
              <a:avLst/>
              <a:gdLst/>
              <a:ahLst/>
              <a:cxnLst/>
              <a:rect l="l" t="t" r="r" b="b"/>
              <a:pathLst>
                <a:path w="656" h="770" extrusionOk="0">
                  <a:moveTo>
                    <a:pt x="375" y="1"/>
                  </a:moveTo>
                  <a:cubicBezTo>
                    <a:pt x="347" y="1"/>
                    <a:pt x="320" y="18"/>
                    <a:pt x="306" y="46"/>
                  </a:cubicBezTo>
                  <a:cubicBezTo>
                    <a:pt x="287" y="83"/>
                    <a:pt x="306" y="133"/>
                    <a:pt x="344" y="152"/>
                  </a:cubicBezTo>
                  <a:cubicBezTo>
                    <a:pt x="425" y="177"/>
                    <a:pt x="481" y="258"/>
                    <a:pt x="475" y="345"/>
                  </a:cubicBezTo>
                  <a:cubicBezTo>
                    <a:pt x="450" y="464"/>
                    <a:pt x="312" y="595"/>
                    <a:pt x="106" y="614"/>
                  </a:cubicBezTo>
                  <a:cubicBezTo>
                    <a:pt x="0" y="614"/>
                    <a:pt x="7" y="770"/>
                    <a:pt x="113" y="770"/>
                  </a:cubicBezTo>
                  <a:lnTo>
                    <a:pt x="119" y="764"/>
                  </a:lnTo>
                  <a:cubicBezTo>
                    <a:pt x="369" y="745"/>
                    <a:pt x="587" y="576"/>
                    <a:pt x="624" y="377"/>
                  </a:cubicBezTo>
                  <a:cubicBezTo>
                    <a:pt x="656" y="227"/>
                    <a:pt x="575" y="89"/>
                    <a:pt x="406" y="8"/>
                  </a:cubicBezTo>
                  <a:cubicBezTo>
                    <a:pt x="396" y="3"/>
                    <a:pt x="386" y="1"/>
                    <a:pt x="37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6" name="Google Shape;873;p36">
              <a:extLst>
                <a:ext uri="{FF2B5EF4-FFF2-40B4-BE49-F238E27FC236}">
                  <a16:creationId xmlns:a16="http://schemas.microsoft.com/office/drawing/2014/main" id="{7767E2EB-3213-40FC-A8F3-5A850253DC61}"/>
                </a:ext>
              </a:extLst>
            </p:cNvPr>
            <p:cNvSpPr/>
            <p:nvPr/>
          </p:nvSpPr>
          <p:spPr>
            <a:xfrm>
              <a:off x="5466250" y="4261775"/>
              <a:ext cx="12050" cy="20500"/>
            </a:xfrm>
            <a:custGeom>
              <a:avLst/>
              <a:gdLst/>
              <a:ahLst/>
              <a:cxnLst/>
              <a:rect l="l" t="t" r="r" b="b"/>
              <a:pathLst>
                <a:path w="482" h="820" extrusionOk="0">
                  <a:moveTo>
                    <a:pt x="395" y="0"/>
                  </a:moveTo>
                  <a:cubicBezTo>
                    <a:pt x="390" y="0"/>
                    <a:pt x="386" y="1"/>
                    <a:pt x="381" y="1"/>
                  </a:cubicBezTo>
                  <a:cubicBezTo>
                    <a:pt x="250" y="33"/>
                    <a:pt x="138" y="120"/>
                    <a:pt x="69" y="239"/>
                  </a:cubicBezTo>
                  <a:cubicBezTo>
                    <a:pt x="1" y="382"/>
                    <a:pt x="7" y="563"/>
                    <a:pt x="100" y="775"/>
                  </a:cubicBezTo>
                  <a:cubicBezTo>
                    <a:pt x="113" y="800"/>
                    <a:pt x="138" y="819"/>
                    <a:pt x="169" y="819"/>
                  </a:cubicBezTo>
                  <a:cubicBezTo>
                    <a:pt x="182" y="819"/>
                    <a:pt x="194" y="819"/>
                    <a:pt x="200" y="813"/>
                  </a:cubicBezTo>
                  <a:cubicBezTo>
                    <a:pt x="244" y="794"/>
                    <a:pt x="256" y="750"/>
                    <a:pt x="244" y="713"/>
                  </a:cubicBezTo>
                  <a:cubicBezTo>
                    <a:pt x="169" y="544"/>
                    <a:pt x="157" y="413"/>
                    <a:pt x="207" y="313"/>
                  </a:cubicBezTo>
                  <a:cubicBezTo>
                    <a:pt x="256" y="232"/>
                    <a:pt x="331" y="176"/>
                    <a:pt x="419" y="157"/>
                  </a:cubicBezTo>
                  <a:cubicBezTo>
                    <a:pt x="456" y="145"/>
                    <a:pt x="481" y="101"/>
                    <a:pt x="475" y="64"/>
                  </a:cubicBezTo>
                  <a:cubicBezTo>
                    <a:pt x="469" y="25"/>
                    <a:pt x="434" y="0"/>
                    <a:pt x="39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7" name="Google Shape;874;p36">
              <a:extLst>
                <a:ext uri="{FF2B5EF4-FFF2-40B4-BE49-F238E27FC236}">
                  <a16:creationId xmlns:a16="http://schemas.microsoft.com/office/drawing/2014/main" id="{C995DDF7-9C2B-4418-BE5A-24A2FCBBFFB1}"/>
                </a:ext>
              </a:extLst>
            </p:cNvPr>
            <p:cNvSpPr/>
            <p:nvPr/>
          </p:nvSpPr>
          <p:spPr>
            <a:xfrm>
              <a:off x="5680150" y="4433450"/>
              <a:ext cx="94625" cy="117550"/>
            </a:xfrm>
            <a:custGeom>
              <a:avLst/>
              <a:gdLst/>
              <a:ahLst/>
              <a:cxnLst/>
              <a:rect l="l" t="t" r="r" b="b"/>
              <a:pathLst>
                <a:path w="3785" h="4702" extrusionOk="0">
                  <a:moveTo>
                    <a:pt x="2575" y="0"/>
                  </a:moveTo>
                  <a:cubicBezTo>
                    <a:pt x="2250" y="0"/>
                    <a:pt x="1846" y="157"/>
                    <a:pt x="1388" y="562"/>
                  </a:cubicBezTo>
                  <a:cubicBezTo>
                    <a:pt x="0" y="1792"/>
                    <a:pt x="145" y="4702"/>
                    <a:pt x="1785" y="4702"/>
                  </a:cubicBezTo>
                  <a:cubicBezTo>
                    <a:pt x="1967" y="4702"/>
                    <a:pt x="2168" y="4666"/>
                    <a:pt x="2386" y="4588"/>
                  </a:cubicBezTo>
                  <a:cubicBezTo>
                    <a:pt x="3660" y="4139"/>
                    <a:pt x="3254" y="3159"/>
                    <a:pt x="2917" y="3046"/>
                  </a:cubicBezTo>
                  <a:cubicBezTo>
                    <a:pt x="3785" y="2304"/>
                    <a:pt x="3497" y="1536"/>
                    <a:pt x="3192" y="1436"/>
                  </a:cubicBezTo>
                  <a:cubicBezTo>
                    <a:pt x="3666" y="887"/>
                    <a:pt x="3346" y="0"/>
                    <a:pt x="2575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8" name="Google Shape;875;p36">
              <a:extLst>
                <a:ext uri="{FF2B5EF4-FFF2-40B4-BE49-F238E27FC236}">
                  <a16:creationId xmlns:a16="http://schemas.microsoft.com/office/drawing/2014/main" id="{C18F6444-A425-40B5-BF64-A52F72AB36DF}"/>
                </a:ext>
              </a:extLst>
            </p:cNvPr>
            <p:cNvSpPr/>
            <p:nvPr/>
          </p:nvSpPr>
          <p:spPr>
            <a:xfrm>
              <a:off x="5614500" y="4487425"/>
              <a:ext cx="249850" cy="192950"/>
            </a:xfrm>
            <a:custGeom>
              <a:avLst/>
              <a:gdLst/>
              <a:ahLst/>
              <a:cxnLst/>
              <a:rect l="l" t="t" r="r" b="b"/>
              <a:pathLst>
                <a:path w="9994" h="7718" extrusionOk="0">
                  <a:moveTo>
                    <a:pt x="3895" y="1"/>
                  </a:moveTo>
                  <a:lnTo>
                    <a:pt x="0" y="812"/>
                  </a:lnTo>
                  <a:cubicBezTo>
                    <a:pt x="350" y="1293"/>
                    <a:pt x="562" y="1948"/>
                    <a:pt x="1286" y="2679"/>
                  </a:cubicBezTo>
                  <a:cubicBezTo>
                    <a:pt x="2172" y="3578"/>
                    <a:pt x="3471" y="4851"/>
                    <a:pt x="3914" y="6031"/>
                  </a:cubicBezTo>
                  <a:lnTo>
                    <a:pt x="4544" y="7703"/>
                  </a:lnTo>
                  <a:cubicBezTo>
                    <a:pt x="4544" y="7703"/>
                    <a:pt x="4689" y="7717"/>
                    <a:pt x="4931" y="7717"/>
                  </a:cubicBezTo>
                  <a:cubicBezTo>
                    <a:pt x="6092" y="7717"/>
                    <a:pt x="9503" y="7397"/>
                    <a:pt x="9993" y="3677"/>
                  </a:cubicBezTo>
                  <a:cubicBezTo>
                    <a:pt x="9422" y="2884"/>
                    <a:pt x="8816" y="2600"/>
                    <a:pt x="8237" y="2600"/>
                  </a:cubicBezTo>
                  <a:cubicBezTo>
                    <a:pt x="6865" y="2600"/>
                    <a:pt x="5641" y="4191"/>
                    <a:pt x="5387" y="4389"/>
                  </a:cubicBezTo>
                  <a:cubicBezTo>
                    <a:pt x="5506" y="4096"/>
                    <a:pt x="5555" y="3652"/>
                    <a:pt x="5574" y="3222"/>
                  </a:cubicBezTo>
                  <a:cubicBezTo>
                    <a:pt x="5612" y="2485"/>
                    <a:pt x="5362" y="1761"/>
                    <a:pt x="4888" y="1193"/>
                  </a:cubicBezTo>
                  <a:lnTo>
                    <a:pt x="3895" y="1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9" name="Google Shape;876;p36">
              <a:extLst>
                <a:ext uri="{FF2B5EF4-FFF2-40B4-BE49-F238E27FC236}">
                  <a16:creationId xmlns:a16="http://schemas.microsoft.com/office/drawing/2014/main" id="{18ACC085-45F6-46D5-9A73-F01D140A0F5A}"/>
                </a:ext>
              </a:extLst>
            </p:cNvPr>
            <p:cNvSpPr/>
            <p:nvPr/>
          </p:nvSpPr>
          <p:spPr>
            <a:xfrm>
              <a:off x="5367175" y="4423000"/>
              <a:ext cx="274350" cy="153100"/>
            </a:xfrm>
            <a:custGeom>
              <a:avLst/>
              <a:gdLst/>
              <a:ahLst/>
              <a:cxnLst/>
              <a:rect l="l" t="t" r="r" b="b"/>
              <a:pathLst>
                <a:path w="10974" h="6124" extrusionOk="0">
                  <a:moveTo>
                    <a:pt x="7490" y="0"/>
                  </a:moveTo>
                  <a:cubicBezTo>
                    <a:pt x="7490" y="0"/>
                    <a:pt x="3608" y="1467"/>
                    <a:pt x="2846" y="3046"/>
                  </a:cubicBezTo>
                  <a:cubicBezTo>
                    <a:pt x="2426" y="1405"/>
                    <a:pt x="1700" y="267"/>
                    <a:pt x="450" y="267"/>
                  </a:cubicBezTo>
                  <a:cubicBezTo>
                    <a:pt x="307" y="267"/>
                    <a:pt x="157" y="281"/>
                    <a:pt x="0" y="312"/>
                  </a:cubicBezTo>
                  <a:cubicBezTo>
                    <a:pt x="12" y="4507"/>
                    <a:pt x="1885" y="6123"/>
                    <a:pt x="1885" y="6123"/>
                  </a:cubicBezTo>
                  <a:lnTo>
                    <a:pt x="3445" y="5200"/>
                  </a:lnTo>
                  <a:cubicBezTo>
                    <a:pt x="4500" y="4582"/>
                    <a:pt x="5674" y="4176"/>
                    <a:pt x="6885" y="4007"/>
                  </a:cubicBezTo>
                  <a:cubicBezTo>
                    <a:pt x="8289" y="3814"/>
                    <a:pt x="10137" y="3539"/>
                    <a:pt x="10973" y="3315"/>
                  </a:cubicBezTo>
                  <a:lnTo>
                    <a:pt x="7490" y="0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0" name="Google Shape;877;p36">
              <a:extLst>
                <a:ext uri="{FF2B5EF4-FFF2-40B4-BE49-F238E27FC236}">
                  <a16:creationId xmlns:a16="http://schemas.microsoft.com/office/drawing/2014/main" id="{986CD008-61BC-4039-A520-C03A2F6BB8BB}"/>
                </a:ext>
              </a:extLst>
            </p:cNvPr>
            <p:cNvSpPr/>
            <p:nvPr/>
          </p:nvSpPr>
          <p:spPr>
            <a:xfrm>
              <a:off x="5365075" y="4445650"/>
              <a:ext cx="63275" cy="38225"/>
            </a:xfrm>
            <a:custGeom>
              <a:avLst/>
              <a:gdLst/>
              <a:ahLst/>
              <a:cxnLst/>
              <a:rect l="l" t="t" r="r" b="b"/>
              <a:pathLst>
                <a:path w="2531" h="1529" extrusionOk="0">
                  <a:moveTo>
                    <a:pt x="686" y="0"/>
                  </a:moveTo>
                  <a:cubicBezTo>
                    <a:pt x="497" y="0"/>
                    <a:pt x="294" y="36"/>
                    <a:pt x="78" y="118"/>
                  </a:cubicBezTo>
                  <a:cubicBezTo>
                    <a:pt x="0" y="134"/>
                    <a:pt x="41" y="269"/>
                    <a:pt x="107" y="269"/>
                  </a:cubicBezTo>
                  <a:cubicBezTo>
                    <a:pt x="116" y="269"/>
                    <a:pt x="125" y="266"/>
                    <a:pt x="134" y="261"/>
                  </a:cubicBezTo>
                  <a:cubicBezTo>
                    <a:pt x="333" y="186"/>
                    <a:pt x="519" y="154"/>
                    <a:pt x="692" y="154"/>
                  </a:cubicBezTo>
                  <a:cubicBezTo>
                    <a:pt x="1774" y="154"/>
                    <a:pt x="2348" y="1420"/>
                    <a:pt x="2375" y="1485"/>
                  </a:cubicBezTo>
                  <a:cubicBezTo>
                    <a:pt x="2387" y="1510"/>
                    <a:pt x="2418" y="1528"/>
                    <a:pt x="2450" y="1528"/>
                  </a:cubicBezTo>
                  <a:cubicBezTo>
                    <a:pt x="2456" y="1528"/>
                    <a:pt x="2468" y="1528"/>
                    <a:pt x="2481" y="1522"/>
                  </a:cubicBezTo>
                  <a:cubicBezTo>
                    <a:pt x="2518" y="1503"/>
                    <a:pt x="2531" y="1460"/>
                    <a:pt x="2518" y="1422"/>
                  </a:cubicBezTo>
                  <a:cubicBezTo>
                    <a:pt x="2508" y="1406"/>
                    <a:pt x="1874" y="0"/>
                    <a:pt x="68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1" name="Google Shape;878;p36">
              <a:extLst>
                <a:ext uri="{FF2B5EF4-FFF2-40B4-BE49-F238E27FC236}">
                  <a16:creationId xmlns:a16="http://schemas.microsoft.com/office/drawing/2014/main" id="{2E4C0426-17BA-46A3-B568-E2D15E15AC54}"/>
                </a:ext>
              </a:extLst>
            </p:cNvPr>
            <p:cNvSpPr/>
            <p:nvPr/>
          </p:nvSpPr>
          <p:spPr>
            <a:xfrm>
              <a:off x="5423500" y="4254150"/>
              <a:ext cx="349800" cy="304300"/>
            </a:xfrm>
            <a:custGeom>
              <a:avLst/>
              <a:gdLst/>
              <a:ahLst/>
              <a:cxnLst/>
              <a:rect l="l" t="t" r="r" b="b"/>
              <a:pathLst>
                <a:path w="13992" h="12172" extrusionOk="0">
                  <a:moveTo>
                    <a:pt x="9781" y="1"/>
                  </a:moveTo>
                  <a:cubicBezTo>
                    <a:pt x="9351" y="2322"/>
                    <a:pt x="0" y="8090"/>
                    <a:pt x="6448" y="11423"/>
                  </a:cubicBezTo>
                  <a:cubicBezTo>
                    <a:pt x="7458" y="11944"/>
                    <a:pt x="8319" y="12171"/>
                    <a:pt x="9054" y="12171"/>
                  </a:cubicBezTo>
                  <a:cubicBezTo>
                    <a:pt x="13992" y="12171"/>
                    <a:pt x="13202" y="1917"/>
                    <a:pt x="13202" y="1917"/>
                  </a:cubicBezTo>
                  <a:cubicBezTo>
                    <a:pt x="13202" y="1917"/>
                    <a:pt x="11516" y="1461"/>
                    <a:pt x="978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2" name="Google Shape;879;p36">
              <a:extLst>
                <a:ext uri="{FF2B5EF4-FFF2-40B4-BE49-F238E27FC236}">
                  <a16:creationId xmlns:a16="http://schemas.microsoft.com/office/drawing/2014/main" id="{609C91C9-20C6-4D2F-AC70-9ED003BC7C33}"/>
                </a:ext>
              </a:extLst>
            </p:cNvPr>
            <p:cNvSpPr/>
            <p:nvPr/>
          </p:nvSpPr>
          <p:spPr>
            <a:xfrm>
              <a:off x="5483725" y="4280675"/>
              <a:ext cx="246125" cy="241625"/>
            </a:xfrm>
            <a:custGeom>
              <a:avLst/>
              <a:gdLst/>
              <a:ahLst/>
              <a:cxnLst/>
              <a:rect l="l" t="t" r="r" b="b"/>
              <a:pathLst>
                <a:path w="9845" h="9665" extrusionOk="0">
                  <a:moveTo>
                    <a:pt x="7222" y="1"/>
                  </a:moveTo>
                  <a:cubicBezTo>
                    <a:pt x="6835" y="1854"/>
                    <a:pt x="1" y="6711"/>
                    <a:pt x="4489" y="9151"/>
                  </a:cubicBezTo>
                  <a:cubicBezTo>
                    <a:pt x="5146" y="9508"/>
                    <a:pt x="5720" y="9665"/>
                    <a:pt x="6220" y="9665"/>
                  </a:cubicBezTo>
                  <a:cubicBezTo>
                    <a:pt x="9845" y="9665"/>
                    <a:pt x="9594" y="1411"/>
                    <a:pt x="9594" y="1411"/>
                  </a:cubicBezTo>
                  <a:cubicBezTo>
                    <a:pt x="9594" y="1411"/>
                    <a:pt x="8408" y="1105"/>
                    <a:pt x="7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3" name="Google Shape;880;p36">
              <a:extLst>
                <a:ext uri="{FF2B5EF4-FFF2-40B4-BE49-F238E27FC236}">
                  <a16:creationId xmlns:a16="http://schemas.microsoft.com/office/drawing/2014/main" id="{11CB802D-036C-4F7B-839C-49B9A4CF7583}"/>
                </a:ext>
              </a:extLst>
            </p:cNvPr>
            <p:cNvSpPr/>
            <p:nvPr/>
          </p:nvSpPr>
          <p:spPr>
            <a:xfrm>
              <a:off x="5543800" y="4286300"/>
              <a:ext cx="217250" cy="201250"/>
            </a:xfrm>
            <a:custGeom>
              <a:avLst/>
              <a:gdLst/>
              <a:ahLst/>
              <a:cxnLst/>
              <a:rect l="l" t="t" r="r" b="b"/>
              <a:pathLst>
                <a:path w="8690" h="8050" extrusionOk="0">
                  <a:moveTo>
                    <a:pt x="3808" y="0"/>
                  </a:moveTo>
                  <a:cubicBezTo>
                    <a:pt x="3309" y="518"/>
                    <a:pt x="2785" y="1099"/>
                    <a:pt x="2267" y="1748"/>
                  </a:cubicBezTo>
                  <a:cubicBezTo>
                    <a:pt x="1418" y="2803"/>
                    <a:pt x="662" y="3920"/>
                    <a:pt x="1" y="5094"/>
                  </a:cubicBezTo>
                  <a:cubicBezTo>
                    <a:pt x="887" y="5312"/>
                    <a:pt x="1742" y="5655"/>
                    <a:pt x="2529" y="6117"/>
                  </a:cubicBezTo>
                  <a:cubicBezTo>
                    <a:pt x="3758" y="6835"/>
                    <a:pt x="4064" y="7397"/>
                    <a:pt x="4963" y="7771"/>
                  </a:cubicBezTo>
                  <a:cubicBezTo>
                    <a:pt x="5333" y="7925"/>
                    <a:pt x="5815" y="8050"/>
                    <a:pt x="6433" y="8050"/>
                  </a:cubicBezTo>
                  <a:cubicBezTo>
                    <a:pt x="6994" y="8050"/>
                    <a:pt x="7667" y="7947"/>
                    <a:pt x="8471" y="7671"/>
                  </a:cubicBezTo>
                  <a:cubicBezTo>
                    <a:pt x="8633" y="6336"/>
                    <a:pt x="8689" y="4981"/>
                    <a:pt x="8658" y="3633"/>
                  </a:cubicBezTo>
                  <a:cubicBezTo>
                    <a:pt x="8627" y="2647"/>
                    <a:pt x="8552" y="1729"/>
                    <a:pt x="8446" y="887"/>
                  </a:cubicBezTo>
                  <a:lnTo>
                    <a:pt x="7784" y="924"/>
                  </a:lnTo>
                  <a:cubicBezTo>
                    <a:pt x="7784" y="924"/>
                    <a:pt x="6140" y="1490"/>
                    <a:pt x="5029" y="1490"/>
                  </a:cubicBezTo>
                  <a:cubicBezTo>
                    <a:pt x="4889" y="1490"/>
                    <a:pt x="4757" y="1481"/>
                    <a:pt x="4638" y="1461"/>
                  </a:cubicBezTo>
                  <a:cubicBezTo>
                    <a:pt x="3577" y="1286"/>
                    <a:pt x="3808" y="1"/>
                    <a:pt x="3808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4" name="Google Shape;881;p36">
              <a:extLst>
                <a:ext uri="{FF2B5EF4-FFF2-40B4-BE49-F238E27FC236}">
                  <a16:creationId xmlns:a16="http://schemas.microsoft.com/office/drawing/2014/main" id="{2145DFCD-D85F-48C1-8109-DEC0B3FF9F8A}"/>
                </a:ext>
              </a:extLst>
            </p:cNvPr>
            <p:cNvSpPr/>
            <p:nvPr/>
          </p:nvSpPr>
          <p:spPr>
            <a:xfrm>
              <a:off x="5573150" y="4294525"/>
              <a:ext cx="142225" cy="70800"/>
            </a:xfrm>
            <a:custGeom>
              <a:avLst/>
              <a:gdLst/>
              <a:ahLst/>
              <a:cxnLst/>
              <a:rect l="l" t="t" r="r" b="b"/>
              <a:pathLst>
                <a:path w="5689" h="2832" extrusionOk="0">
                  <a:moveTo>
                    <a:pt x="2244" y="0"/>
                  </a:moveTo>
                  <a:cubicBezTo>
                    <a:pt x="2223" y="0"/>
                    <a:pt x="2201" y="8"/>
                    <a:pt x="2185" y="27"/>
                  </a:cubicBezTo>
                  <a:cubicBezTo>
                    <a:pt x="2172" y="46"/>
                    <a:pt x="612" y="1831"/>
                    <a:pt x="25" y="2711"/>
                  </a:cubicBezTo>
                  <a:cubicBezTo>
                    <a:pt x="0" y="2749"/>
                    <a:pt x="6" y="2792"/>
                    <a:pt x="44" y="2817"/>
                  </a:cubicBezTo>
                  <a:cubicBezTo>
                    <a:pt x="56" y="2830"/>
                    <a:pt x="69" y="2830"/>
                    <a:pt x="88" y="2830"/>
                  </a:cubicBezTo>
                  <a:cubicBezTo>
                    <a:pt x="92" y="2831"/>
                    <a:pt x="96" y="2831"/>
                    <a:pt x="101" y="2831"/>
                  </a:cubicBezTo>
                  <a:cubicBezTo>
                    <a:pt x="121" y="2831"/>
                    <a:pt x="140" y="2820"/>
                    <a:pt x="150" y="2805"/>
                  </a:cubicBezTo>
                  <a:cubicBezTo>
                    <a:pt x="631" y="2081"/>
                    <a:pt x="1779" y="745"/>
                    <a:pt x="2166" y="289"/>
                  </a:cubicBezTo>
                  <a:cubicBezTo>
                    <a:pt x="2191" y="689"/>
                    <a:pt x="2341" y="995"/>
                    <a:pt x="2616" y="1213"/>
                  </a:cubicBezTo>
                  <a:cubicBezTo>
                    <a:pt x="2956" y="1482"/>
                    <a:pt x="3449" y="1567"/>
                    <a:pt x="3937" y="1567"/>
                  </a:cubicBezTo>
                  <a:cubicBezTo>
                    <a:pt x="4754" y="1567"/>
                    <a:pt x="5557" y="1329"/>
                    <a:pt x="5612" y="1313"/>
                  </a:cubicBezTo>
                  <a:cubicBezTo>
                    <a:pt x="5689" y="1271"/>
                    <a:pt x="5659" y="1162"/>
                    <a:pt x="5581" y="1162"/>
                  </a:cubicBezTo>
                  <a:cubicBezTo>
                    <a:pt x="5576" y="1162"/>
                    <a:pt x="5572" y="1162"/>
                    <a:pt x="5568" y="1163"/>
                  </a:cubicBezTo>
                  <a:cubicBezTo>
                    <a:pt x="5552" y="1163"/>
                    <a:pt x="4742" y="1404"/>
                    <a:pt x="3935" y="1404"/>
                  </a:cubicBezTo>
                  <a:cubicBezTo>
                    <a:pt x="3477" y="1404"/>
                    <a:pt x="3019" y="1326"/>
                    <a:pt x="2709" y="1082"/>
                  </a:cubicBezTo>
                  <a:cubicBezTo>
                    <a:pt x="2428" y="864"/>
                    <a:pt x="2297" y="526"/>
                    <a:pt x="2322" y="83"/>
                  </a:cubicBezTo>
                  <a:cubicBezTo>
                    <a:pt x="2326" y="33"/>
                    <a:pt x="2286" y="0"/>
                    <a:pt x="2244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5" name="Google Shape;882;p36">
              <a:extLst>
                <a:ext uri="{FF2B5EF4-FFF2-40B4-BE49-F238E27FC236}">
                  <a16:creationId xmlns:a16="http://schemas.microsoft.com/office/drawing/2014/main" id="{0F1E8442-ECAB-424B-9AA7-665EE7DA1EA0}"/>
                </a:ext>
              </a:extLst>
            </p:cNvPr>
            <p:cNvSpPr/>
            <p:nvPr/>
          </p:nvSpPr>
          <p:spPr>
            <a:xfrm>
              <a:off x="5719600" y="4568400"/>
              <a:ext cx="159100" cy="119075"/>
            </a:xfrm>
            <a:custGeom>
              <a:avLst/>
              <a:gdLst/>
              <a:ahLst/>
              <a:cxnLst/>
              <a:rect l="l" t="t" r="r" b="b"/>
              <a:pathLst>
                <a:path w="6364" h="4763" extrusionOk="0">
                  <a:moveTo>
                    <a:pt x="4844" y="0"/>
                  </a:moveTo>
                  <a:cubicBezTo>
                    <a:pt x="2874" y="0"/>
                    <a:pt x="0" y="4036"/>
                    <a:pt x="340" y="4471"/>
                  </a:cubicBezTo>
                  <a:cubicBezTo>
                    <a:pt x="477" y="4646"/>
                    <a:pt x="748" y="4763"/>
                    <a:pt x="1141" y="4763"/>
                  </a:cubicBezTo>
                  <a:cubicBezTo>
                    <a:pt x="1827" y="4763"/>
                    <a:pt x="2882" y="4406"/>
                    <a:pt x="4235" y="3378"/>
                  </a:cubicBezTo>
                  <a:cubicBezTo>
                    <a:pt x="6364" y="1755"/>
                    <a:pt x="6233" y="651"/>
                    <a:pt x="5509" y="189"/>
                  </a:cubicBezTo>
                  <a:cubicBezTo>
                    <a:pt x="5305" y="59"/>
                    <a:pt x="5081" y="0"/>
                    <a:pt x="4844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6" name="Google Shape;883;p36">
              <a:extLst>
                <a:ext uri="{FF2B5EF4-FFF2-40B4-BE49-F238E27FC236}">
                  <a16:creationId xmlns:a16="http://schemas.microsoft.com/office/drawing/2014/main" id="{3C815234-A32A-4958-A8C4-9EB833F282D1}"/>
                </a:ext>
              </a:extLst>
            </p:cNvPr>
            <p:cNvSpPr/>
            <p:nvPr/>
          </p:nvSpPr>
          <p:spPr>
            <a:xfrm>
              <a:off x="5802375" y="4550775"/>
              <a:ext cx="45600" cy="67925"/>
            </a:xfrm>
            <a:custGeom>
              <a:avLst/>
              <a:gdLst/>
              <a:ahLst/>
              <a:cxnLst/>
              <a:rect l="l" t="t" r="r" b="b"/>
              <a:pathLst>
                <a:path w="1824" h="2717" extrusionOk="0">
                  <a:moveTo>
                    <a:pt x="493" y="1"/>
                  </a:moveTo>
                  <a:cubicBezTo>
                    <a:pt x="485" y="1"/>
                    <a:pt x="477" y="1"/>
                    <a:pt x="469" y="1"/>
                  </a:cubicBezTo>
                  <a:cubicBezTo>
                    <a:pt x="425" y="1"/>
                    <a:pt x="387" y="39"/>
                    <a:pt x="387" y="82"/>
                  </a:cubicBezTo>
                  <a:cubicBezTo>
                    <a:pt x="387" y="126"/>
                    <a:pt x="425" y="157"/>
                    <a:pt x="469" y="157"/>
                  </a:cubicBezTo>
                  <a:cubicBezTo>
                    <a:pt x="478" y="157"/>
                    <a:pt x="487" y="157"/>
                    <a:pt x="496" y="157"/>
                  </a:cubicBezTo>
                  <a:cubicBezTo>
                    <a:pt x="1099" y="157"/>
                    <a:pt x="1507" y="565"/>
                    <a:pt x="1630" y="706"/>
                  </a:cubicBezTo>
                  <a:lnTo>
                    <a:pt x="25" y="2591"/>
                  </a:lnTo>
                  <a:cubicBezTo>
                    <a:pt x="0" y="2623"/>
                    <a:pt x="0" y="2673"/>
                    <a:pt x="32" y="2698"/>
                  </a:cubicBezTo>
                  <a:cubicBezTo>
                    <a:pt x="50" y="2710"/>
                    <a:pt x="63" y="2716"/>
                    <a:pt x="82" y="2716"/>
                  </a:cubicBezTo>
                  <a:cubicBezTo>
                    <a:pt x="113" y="2716"/>
                    <a:pt x="131" y="2704"/>
                    <a:pt x="150" y="2685"/>
                  </a:cubicBezTo>
                  <a:lnTo>
                    <a:pt x="1798" y="750"/>
                  </a:lnTo>
                  <a:cubicBezTo>
                    <a:pt x="1823" y="725"/>
                    <a:pt x="1823" y="688"/>
                    <a:pt x="1798" y="657"/>
                  </a:cubicBezTo>
                  <a:cubicBezTo>
                    <a:pt x="1780" y="626"/>
                    <a:pt x="1308" y="1"/>
                    <a:pt x="49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7" name="Google Shape;884;p36">
              <a:extLst>
                <a:ext uri="{FF2B5EF4-FFF2-40B4-BE49-F238E27FC236}">
                  <a16:creationId xmlns:a16="http://schemas.microsoft.com/office/drawing/2014/main" id="{E3DF95AD-D09F-49F8-BB2F-3AC749EA8678}"/>
                </a:ext>
              </a:extLst>
            </p:cNvPr>
            <p:cNvSpPr/>
            <p:nvPr/>
          </p:nvSpPr>
          <p:spPr>
            <a:xfrm>
              <a:off x="5742775" y="3701225"/>
              <a:ext cx="242125" cy="331675"/>
            </a:xfrm>
            <a:custGeom>
              <a:avLst/>
              <a:gdLst/>
              <a:ahLst/>
              <a:cxnLst/>
              <a:rect l="l" t="t" r="r" b="b"/>
              <a:pathLst>
                <a:path w="9685" h="13267" extrusionOk="0">
                  <a:moveTo>
                    <a:pt x="7689" y="1"/>
                  </a:moveTo>
                  <a:cubicBezTo>
                    <a:pt x="7675" y="1"/>
                    <a:pt x="7661" y="2"/>
                    <a:pt x="7646" y="3"/>
                  </a:cubicBezTo>
                  <a:cubicBezTo>
                    <a:pt x="5624" y="190"/>
                    <a:pt x="0" y="8030"/>
                    <a:pt x="2615" y="13129"/>
                  </a:cubicBezTo>
                  <a:lnTo>
                    <a:pt x="5025" y="13267"/>
                  </a:lnTo>
                  <a:cubicBezTo>
                    <a:pt x="5025" y="13267"/>
                    <a:pt x="9685" y="1"/>
                    <a:pt x="7689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8" name="Google Shape;885;p36">
              <a:extLst>
                <a:ext uri="{FF2B5EF4-FFF2-40B4-BE49-F238E27FC236}">
                  <a16:creationId xmlns:a16="http://schemas.microsoft.com/office/drawing/2014/main" id="{A5B862DF-C754-473F-A794-C40535B1CFEB}"/>
                </a:ext>
              </a:extLst>
            </p:cNvPr>
            <p:cNvSpPr/>
            <p:nvPr/>
          </p:nvSpPr>
          <p:spPr>
            <a:xfrm>
              <a:off x="5803500" y="3755300"/>
              <a:ext cx="128875" cy="268875"/>
            </a:xfrm>
            <a:custGeom>
              <a:avLst/>
              <a:gdLst/>
              <a:ahLst/>
              <a:cxnLst/>
              <a:rect l="l" t="t" r="r" b="b"/>
              <a:pathLst>
                <a:path w="5155" h="10755" extrusionOk="0">
                  <a:moveTo>
                    <a:pt x="3997" y="0"/>
                  </a:moveTo>
                  <a:cubicBezTo>
                    <a:pt x="2845" y="0"/>
                    <a:pt x="0" y="5412"/>
                    <a:pt x="642" y="10754"/>
                  </a:cubicBezTo>
                  <a:lnTo>
                    <a:pt x="1428" y="10554"/>
                  </a:lnTo>
                  <a:cubicBezTo>
                    <a:pt x="1441" y="10230"/>
                    <a:pt x="5155" y="1073"/>
                    <a:pt x="4237" y="106"/>
                  </a:cubicBezTo>
                  <a:cubicBezTo>
                    <a:pt x="4170" y="34"/>
                    <a:pt x="4089" y="0"/>
                    <a:pt x="3997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9" name="Google Shape;886;p36">
              <a:extLst>
                <a:ext uri="{FF2B5EF4-FFF2-40B4-BE49-F238E27FC236}">
                  <a16:creationId xmlns:a16="http://schemas.microsoft.com/office/drawing/2014/main" id="{ECAB4DB8-784B-4628-ADFA-C778AEC94840}"/>
                </a:ext>
              </a:extLst>
            </p:cNvPr>
            <p:cNvSpPr/>
            <p:nvPr/>
          </p:nvSpPr>
          <p:spPr>
            <a:xfrm>
              <a:off x="5425250" y="3959525"/>
              <a:ext cx="668950" cy="351750"/>
            </a:xfrm>
            <a:custGeom>
              <a:avLst/>
              <a:gdLst/>
              <a:ahLst/>
              <a:cxnLst/>
              <a:rect l="l" t="t" r="r" b="b"/>
              <a:pathLst>
                <a:path w="26758" h="14070" extrusionOk="0">
                  <a:moveTo>
                    <a:pt x="13146" y="1"/>
                  </a:moveTo>
                  <a:cubicBezTo>
                    <a:pt x="1699" y="1"/>
                    <a:pt x="1" y="14070"/>
                    <a:pt x="12281" y="14070"/>
                  </a:cubicBezTo>
                  <a:cubicBezTo>
                    <a:pt x="12575" y="14070"/>
                    <a:pt x="12877" y="14062"/>
                    <a:pt x="13188" y="14045"/>
                  </a:cubicBezTo>
                  <a:cubicBezTo>
                    <a:pt x="26758" y="13315"/>
                    <a:pt x="20522" y="413"/>
                    <a:pt x="13993" y="26"/>
                  </a:cubicBezTo>
                  <a:cubicBezTo>
                    <a:pt x="13705" y="9"/>
                    <a:pt x="13423" y="1"/>
                    <a:pt x="1314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0" name="Google Shape;887;p36">
              <a:extLst>
                <a:ext uri="{FF2B5EF4-FFF2-40B4-BE49-F238E27FC236}">
                  <a16:creationId xmlns:a16="http://schemas.microsoft.com/office/drawing/2014/main" id="{51F0F8F2-E396-4CDA-AFB0-FB147194664C}"/>
                </a:ext>
              </a:extLst>
            </p:cNvPr>
            <p:cNvSpPr/>
            <p:nvPr/>
          </p:nvSpPr>
          <p:spPr>
            <a:xfrm>
              <a:off x="5888825" y="3830600"/>
              <a:ext cx="269975" cy="291250"/>
            </a:xfrm>
            <a:custGeom>
              <a:avLst/>
              <a:gdLst/>
              <a:ahLst/>
              <a:cxnLst/>
              <a:rect l="l" t="t" r="r" b="b"/>
              <a:pathLst>
                <a:path w="10799" h="11650" extrusionOk="0">
                  <a:moveTo>
                    <a:pt x="9303" y="0"/>
                  </a:moveTo>
                  <a:cubicBezTo>
                    <a:pt x="7338" y="0"/>
                    <a:pt x="0" y="9409"/>
                    <a:pt x="0" y="9409"/>
                  </a:cubicBezTo>
                  <a:lnTo>
                    <a:pt x="1592" y="11650"/>
                  </a:lnTo>
                  <a:cubicBezTo>
                    <a:pt x="7946" y="11125"/>
                    <a:pt x="10799" y="1862"/>
                    <a:pt x="9656" y="177"/>
                  </a:cubicBezTo>
                  <a:cubicBezTo>
                    <a:pt x="9575" y="56"/>
                    <a:pt x="9455" y="0"/>
                    <a:pt x="930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1" name="Google Shape;888;p36">
              <a:extLst>
                <a:ext uri="{FF2B5EF4-FFF2-40B4-BE49-F238E27FC236}">
                  <a16:creationId xmlns:a16="http://schemas.microsoft.com/office/drawing/2014/main" id="{CF362CD4-5440-41D0-B6D9-2F302B4BFC40}"/>
                </a:ext>
              </a:extLst>
            </p:cNvPr>
            <p:cNvSpPr/>
            <p:nvPr/>
          </p:nvSpPr>
          <p:spPr>
            <a:xfrm>
              <a:off x="5918950" y="3881975"/>
              <a:ext cx="215350" cy="225675"/>
            </a:xfrm>
            <a:custGeom>
              <a:avLst/>
              <a:gdLst/>
              <a:ahLst/>
              <a:cxnLst/>
              <a:rect l="l" t="t" r="r" b="b"/>
              <a:pathLst>
                <a:path w="8614" h="9027" extrusionOk="0">
                  <a:moveTo>
                    <a:pt x="7192" y="1"/>
                  </a:moveTo>
                  <a:cubicBezTo>
                    <a:pt x="5736" y="1"/>
                    <a:pt x="289" y="7944"/>
                    <a:pt x="0" y="8140"/>
                  </a:cubicBezTo>
                  <a:lnTo>
                    <a:pt x="300" y="9026"/>
                  </a:lnTo>
                  <a:cubicBezTo>
                    <a:pt x="5930" y="6305"/>
                    <a:pt x="8614" y="263"/>
                    <a:pt x="7259" y="7"/>
                  </a:cubicBezTo>
                  <a:cubicBezTo>
                    <a:pt x="7238" y="3"/>
                    <a:pt x="7216" y="1"/>
                    <a:pt x="7192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2" name="Google Shape;889;p36">
              <a:extLst>
                <a:ext uri="{FF2B5EF4-FFF2-40B4-BE49-F238E27FC236}">
                  <a16:creationId xmlns:a16="http://schemas.microsoft.com/office/drawing/2014/main" id="{AB90085A-A3D0-4EAE-9FC9-92AC033F6694}"/>
                </a:ext>
              </a:extLst>
            </p:cNvPr>
            <p:cNvSpPr/>
            <p:nvPr/>
          </p:nvSpPr>
          <p:spPr>
            <a:xfrm>
              <a:off x="5709525" y="4203900"/>
              <a:ext cx="15000" cy="15175"/>
            </a:xfrm>
            <a:custGeom>
              <a:avLst/>
              <a:gdLst/>
              <a:ahLst/>
              <a:cxnLst/>
              <a:rect l="l" t="t" r="r" b="b"/>
              <a:pathLst>
                <a:path w="600" h="607" extrusionOk="0">
                  <a:moveTo>
                    <a:pt x="75" y="1"/>
                  </a:moveTo>
                  <a:lnTo>
                    <a:pt x="1" y="82"/>
                  </a:lnTo>
                  <a:lnTo>
                    <a:pt x="519" y="606"/>
                  </a:lnTo>
                  <a:lnTo>
                    <a:pt x="600" y="5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3" name="Google Shape;890;p36">
              <a:extLst>
                <a:ext uri="{FF2B5EF4-FFF2-40B4-BE49-F238E27FC236}">
                  <a16:creationId xmlns:a16="http://schemas.microsoft.com/office/drawing/2014/main" id="{9142B1F9-B648-4FA6-A27D-0FC90849FFBB}"/>
                </a:ext>
              </a:extLst>
            </p:cNvPr>
            <p:cNvSpPr/>
            <p:nvPr/>
          </p:nvSpPr>
          <p:spPr>
            <a:xfrm>
              <a:off x="5715300" y="4191275"/>
              <a:ext cx="21550" cy="14375"/>
            </a:xfrm>
            <a:custGeom>
              <a:avLst/>
              <a:gdLst/>
              <a:ahLst/>
              <a:cxnLst/>
              <a:rect l="l" t="t" r="r" b="b"/>
              <a:pathLst>
                <a:path w="862" h="575" extrusionOk="0">
                  <a:moveTo>
                    <a:pt x="57" y="0"/>
                  </a:moveTo>
                  <a:lnTo>
                    <a:pt x="0" y="100"/>
                  </a:lnTo>
                  <a:lnTo>
                    <a:pt x="806" y="574"/>
                  </a:lnTo>
                  <a:lnTo>
                    <a:pt x="862" y="47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4" name="Google Shape;891;p36">
              <a:extLst>
                <a:ext uri="{FF2B5EF4-FFF2-40B4-BE49-F238E27FC236}">
                  <a16:creationId xmlns:a16="http://schemas.microsoft.com/office/drawing/2014/main" id="{AD76F1FB-64C6-49D8-A23A-8C849EF589B0}"/>
                </a:ext>
              </a:extLst>
            </p:cNvPr>
            <p:cNvSpPr/>
            <p:nvPr/>
          </p:nvSpPr>
          <p:spPr>
            <a:xfrm>
              <a:off x="5720925" y="4180800"/>
              <a:ext cx="20775" cy="7825"/>
            </a:xfrm>
            <a:custGeom>
              <a:avLst/>
              <a:gdLst/>
              <a:ahLst/>
              <a:cxnLst/>
              <a:rect l="l" t="t" r="r" b="b"/>
              <a:pathLst>
                <a:path w="831" h="313" extrusionOk="0">
                  <a:moveTo>
                    <a:pt x="25" y="1"/>
                  </a:moveTo>
                  <a:lnTo>
                    <a:pt x="0" y="107"/>
                  </a:lnTo>
                  <a:lnTo>
                    <a:pt x="799" y="313"/>
                  </a:lnTo>
                  <a:lnTo>
                    <a:pt x="830" y="20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5" name="Google Shape;892;p36">
              <a:extLst>
                <a:ext uri="{FF2B5EF4-FFF2-40B4-BE49-F238E27FC236}">
                  <a16:creationId xmlns:a16="http://schemas.microsoft.com/office/drawing/2014/main" id="{1C03E485-82C0-42E7-8356-E8F8DFB3E9E8}"/>
                </a:ext>
              </a:extLst>
            </p:cNvPr>
            <p:cNvSpPr/>
            <p:nvPr/>
          </p:nvSpPr>
          <p:spPr>
            <a:xfrm>
              <a:off x="5619025" y="4185325"/>
              <a:ext cx="17800" cy="10950"/>
            </a:xfrm>
            <a:custGeom>
              <a:avLst/>
              <a:gdLst/>
              <a:ahLst/>
              <a:cxnLst/>
              <a:rect l="l" t="t" r="r" b="b"/>
              <a:pathLst>
                <a:path w="712" h="438" extrusionOk="0">
                  <a:moveTo>
                    <a:pt x="656" y="1"/>
                  </a:moveTo>
                  <a:lnTo>
                    <a:pt x="0" y="338"/>
                  </a:lnTo>
                  <a:lnTo>
                    <a:pt x="56" y="438"/>
                  </a:lnTo>
                  <a:lnTo>
                    <a:pt x="712" y="95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6" name="Google Shape;893;p36">
              <a:extLst>
                <a:ext uri="{FF2B5EF4-FFF2-40B4-BE49-F238E27FC236}">
                  <a16:creationId xmlns:a16="http://schemas.microsoft.com/office/drawing/2014/main" id="{B1DC6AA7-C56E-460A-9092-1E3F142DB4CE}"/>
                </a:ext>
              </a:extLst>
            </p:cNvPr>
            <p:cNvSpPr/>
            <p:nvPr/>
          </p:nvSpPr>
          <p:spPr>
            <a:xfrm>
              <a:off x="5611225" y="4172700"/>
              <a:ext cx="23275" cy="8125"/>
            </a:xfrm>
            <a:custGeom>
              <a:avLst/>
              <a:gdLst/>
              <a:ahLst/>
              <a:cxnLst/>
              <a:rect l="l" t="t" r="r" b="b"/>
              <a:pathLst>
                <a:path w="931" h="325" extrusionOk="0">
                  <a:moveTo>
                    <a:pt x="905" y="0"/>
                  </a:moveTo>
                  <a:lnTo>
                    <a:pt x="0" y="213"/>
                  </a:lnTo>
                  <a:lnTo>
                    <a:pt x="25" y="325"/>
                  </a:lnTo>
                  <a:lnTo>
                    <a:pt x="930" y="106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7" name="Google Shape;894;p36">
              <a:extLst>
                <a:ext uri="{FF2B5EF4-FFF2-40B4-BE49-F238E27FC236}">
                  <a16:creationId xmlns:a16="http://schemas.microsoft.com/office/drawing/2014/main" id="{3C4882DB-17E5-45EB-9F65-562438A2D94D}"/>
                </a:ext>
              </a:extLst>
            </p:cNvPr>
            <p:cNvSpPr/>
            <p:nvPr/>
          </p:nvSpPr>
          <p:spPr>
            <a:xfrm>
              <a:off x="5611850" y="4160050"/>
              <a:ext cx="20925" cy="3925"/>
            </a:xfrm>
            <a:custGeom>
              <a:avLst/>
              <a:gdLst/>
              <a:ahLst/>
              <a:cxnLst/>
              <a:rect l="l" t="t" r="r" b="b"/>
              <a:pathLst>
                <a:path w="837" h="157" extrusionOk="0">
                  <a:moveTo>
                    <a:pt x="6" y="1"/>
                  </a:moveTo>
                  <a:lnTo>
                    <a:pt x="0" y="113"/>
                  </a:lnTo>
                  <a:lnTo>
                    <a:pt x="830" y="157"/>
                  </a:lnTo>
                  <a:lnTo>
                    <a:pt x="837" y="44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8" name="Google Shape;895;p36">
              <a:extLst>
                <a:ext uri="{FF2B5EF4-FFF2-40B4-BE49-F238E27FC236}">
                  <a16:creationId xmlns:a16="http://schemas.microsoft.com/office/drawing/2014/main" id="{64BB0A77-AB15-49C2-86ED-2C66C72A66C7}"/>
                </a:ext>
              </a:extLst>
            </p:cNvPr>
            <p:cNvSpPr/>
            <p:nvPr/>
          </p:nvSpPr>
          <p:spPr>
            <a:xfrm>
              <a:off x="5732925" y="4077125"/>
              <a:ext cx="126900" cy="118675"/>
            </a:xfrm>
            <a:custGeom>
              <a:avLst/>
              <a:gdLst/>
              <a:ahLst/>
              <a:cxnLst/>
              <a:rect l="l" t="t" r="r" b="b"/>
              <a:pathLst>
                <a:path w="5076" h="4747" extrusionOk="0">
                  <a:moveTo>
                    <a:pt x="2559" y="1"/>
                  </a:moveTo>
                  <a:cubicBezTo>
                    <a:pt x="2427" y="1"/>
                    <a:pt x="2294" y="12"/>
                    <a:pt x="2160" y="35"/>
                  </a:cubicBezTo>
                  <a:cubicBezTo>
                    <a:pt x="868" y="253"/>
                    <a:pt x="1" y="1470"/>
                    <a:pt x="213" y="2762"/>
                  </a:cubicBezTo>
                  <a:cubicBezTo>
                    <a:pt x="375" y="3711"/>
                    <a:pt x="1087" y="4472"/>
                    <a:pt x="2023" y="4685"/>
                  </a:cubicBezTo>
                  <a:cubicBezTo>
                    <a:pt x="2202" y="4727"/>
                    <a:pt x="2383" y="4747"/>
                    <a:pt x="2561" y="4747"/>
                  </a:cubicBezTo>
                  <a:cubicBezTo>
                    <a:pt x="3315" y="4747"/>
                    <a:pt x="4034" y="4384"/>
                    <a:pt x="4489" y="3748"/>
                  </a:cubicBezTo>
                  <a:cubicBezTo>
                    <a:pt x="5044" y="2968"/>
                    <a:pt x="5075" y="1926"/>
                    <a:pt x="4564" y="1114"/>
                  </a:cubicBezTo>
                  <a:cubicBezTo>
                    <a:pt x="4129" y="417"/>
                    <a:pt x="3367" y="1"/>
                    <a:pt x="2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9" name="Google Shape;896;p36">
              <a:extLst>
                <a:ext uri="{FF2B5EF4-FFF2-40B4-BE49-F238E27FC236}">
                  <a16:creationId xmlns:a16="http://schemas.microsoft.com/office/drawing/2014/main" id="{D6903646-832D-499B-8401-4E107DFADADE}"/>
                </a:ext>
              </a:extLst>
            </p:cNvPr>
            <p:cNvSpPr/>
            <p:nvPr/>
          </p:nvSpPr>
          <p:spPr>
            <a:xfrm>
              <a:off x="5538350" y="4023500"/>
              <a:ext cx="126875" cy="118625"/>
            </a:xfrm>
            <a:custGeom>
              <a:avLst/>
              <a:gdLst/>
              <a:ahLst/>
              <a:cxnLst/>
              <a:rect l="l" t="t" r="r" b="b"/>
              <a:pathLst>
                <a:path w="5075" h="4745" extrusionOk="0">
                  <a:moveTo>
                    <a:pt x="2554" y="0"/>
                  </a:moveTo>
                  <a:cubicBezTo>
                    <a:pt x="2426" y="0"/>
                    <a:pt x="2296" y="11"/>
                    <a:pt x="2166" y="32"/>
                  </a:cubicBezTo>
                  <a:cubicBezTo>
                    <a:pt x="874" y="251"/>
                    <a:pt x="0" y="1474"/>
                    <a:pt x="219" y="2766"/>
                  </a:cubicBezTo>
                  <a:cubicBezTo>
                    <a:pt x="375" y="3709"/>
                    <a:pt x="1086" y="4470"/>
                    <a:pt x="2023" y="4683"/>
                  </a:cubicBezTo>
                  <a:cubicBezTo>
                    <a:pt x="2202" y="4724"/>
                    <a:pt x="2383" y="4745"/>
                    <a:pt x="2562" y="4745"/>
                  </a:cubicBezTo>
                  <a:cubicBezTo>
                    <a:pt x="3317" y="4745"/>
                    <a:pt x="4039" y="4383"/>
                    <a:pt x="4488" y="3752"/>
                  </a:cubicBezTo>
                  <a:cubicBezTo>
                    <a:pt x="5044" y="2966"/>
                    <a:pt x="5075" y="1930"/>
                    <a:pt x="4569" y="1112"/>
                  </a:cubicBezTo>
                  <a:cubicBezTo>
                    <a:pt x="4128" y="412"/>
                    <a:pt x="3361" y="0"/>
                    <a:pt x="2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0" name="Google Shape;897;p36">
              <a:extLst>
                <a:ext uri="{FF2B5EF4-FFF2-40B4-BE49-F238E27FC236}">
                  <a16:creationId xmlns:a16="http://schemas.microsoft.com/office/drawing/2014/main" id="{046274F2-561D-4560-A079-BC2A744BC0B6}"/>
                </a:ext>
              </a:extLst>
            </p:cNvPr>
            <p:cNvSpPr/>
            <p:nvPr/>
          </p:nvSpPr>
          <p:spPr>
            <a:xfrm>
              <a:off x="5743850" y="4087475"/>
              <a:ext cx="118776" cy="104529"/>
            </a:xfrm>
            <a:custGeom>
              <a:avLst/>
              <a:gdLst/>
              <a:ahLst/>
              <a:cxnLst/>
              <a:rect l="l" t="t" r="r" b="b"/>
              <a:pathLst>
                <a:path w="5394" h="4747" extrusionOk="0">
                  <a:moveTo>
                    <a:pt x="2698" y="0"/>
                  </a:moveTo>
                  <a:cubicBezTo>
                    <a:pt x="1954" y="0"/>
                    <a:pt x="1223" y="349"/>
                    <a:pt x="762" y="1004"/>
                  </a:cubicBezTo>
                  <a:cubicBezTo>
                    <a:pt x="1" y="2072"/>
                    <a:pt x="257" y="3551"/>
                    <a:pt x="1324" y="4312"/>
                  </a:cubicBezTo>
                  <a:cubicBezTo>
                    <a:pt x="1741" y="4606"/>
                    <a:pt x="2219" y="4746"/>
                    <a:pt x="2692" y="4746"/>
                  </a:cubicBezTo>
                  <a:cubicBezTo>
                    <a:pt x="3437" y="4746"/>
                    <a:pt x="4170" y="4397"/>
                    <a:pt x="4632" y="3744"/>
                  </a:cubicBezTo>
                  <a:cubicBezTo>
                    <a:pt x="5394" y="2671"/>
                    <a:pt x="5138" y="1191"/>
                    <a:pt x="4070" y="436"/>
                  </a:cubicBezTo>
                  <a:cubicBezTo>
                    <a:pt x="3652" y="142"/>
                    <a:pt x="3173" y="0"/>
                    <a:pt x="2698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1" name="Google Shape;898;p36">
              <a:extLst>
                <a:ext uri="{FF2B5EF4-FFF2-40B4-BE49-F238E27FC236}">
                  <a16:creationId xmlns:a16="http://schemas.microsoft.com/office/drawing/2014/main" id="{02D7F832-1324-4B2A-8106-E226A2DBEE0E}"/>
                </a:ext>
              </a:extLst>
            </p:cNvPr>
            <p:cNvSpPr/>
            <p:nvPr/>
          </p:nvSpPr>
          <p:spPr>
            <a:xfrm>
              <a:off x="5552702" y="4032811"/>
              <a:ext cx="112370" cy="105109"/>
            </a:xfrm>
            <a:custGeom>
              <a:avLst/>
              <a:gdLst/>
              <a:ahLst/>
              <a:cxnLst/>
              <a:rect l="l" t="t" r="r" b="b"/>
              <a:pathLst>
                <a:path w="5076" h="4748" extrusionOk="0">
                  <a:moveTo>
                    <a:pt x="2558" y="1"/>
                  </a:moveTo>
                  <a:cubicBezTo>
                    <a:pt x="2427" y="1"/>
                    <a:pt x="2293" y="12"/>
                    <a:pt x="2160" y="35"/>
                  </a:cubicBezTo>
                  <a:cubicBezTo>
                    <a:pt x="868" y="253"/>
                    <a:pt x="1" y="1477"/>
                    <a:pt x="213" y="2763"/>
                  </a:cubicBezTo>
                  <a:cubicBezTo>
                    <a:pt x="369" y="3711"/>
                    <a:pt x="1087" y="4473"/>
                    <a:pt x="2023" y="4685"/>
                  </a:cubicBezTo>
                  <a:cubicBezTo>
                    <a:pt x="2201" y="4727"/>
                    <a:pt x="2381" y="4747"/>
                    <a:pt x="2559" y="4747"/>
                  </a:cubicBezTo>
                  <a:cubicBezTo>
                    <a:pt x="3311" y="4747"/>
                    <a:pt x="4034" y="4385"/>
                    <a:pt x="4488" y="3749"/>
                  </a:cubicBezTo>
                  <a:cubicBezTo>
                    <a:pt x="5044" y="2968"/>
                    <a:pt x="5075" y="1926"/>
                    <a:pt x="4563" y="1115"/>
                  </a:cubicBezTo>
                  <a:cubicBezTo>
                    <a:pt x="4129" y="417"/>
                    <a:pt x="3367" y="1"/>
                    <a:pt x="2558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2" name="Google Shape;899;p36">
              <a:extLst>
                <a:ext uri="{FF2B5EF4-FFF2-40B4-BE49-F238E27FC236}">
                  <a16:creationId xmlns:a16="http://schemas.microsoft.com/office/drawing/2014/main" id="{C3080124-2A42-4982-9D10-EF9114A63951}"/>
                </a:ext>
              </a:extLst>
            </p:cNvPr>
            <p:cNvSpPr/>
            <p:nvPr/>
          </p:nvSpPr>
          <p:spPr>
            <a:xfrm>
              <a:off x="5624475" y="4116950"/>
              <a:ext cx="112375" cy="101200"/>
            </a:xfrm>
            <a:custGeom>
              <a:avLst/>
              <a:gdLst/>
              <a:ahLst/>
              <a:cxnLst/>
              <a:rect l="l" t="t" r="r" b="b"/>
              <a:pathLst>
                <a:path w="4495" h="4048" extrusionOk="0">
                  <a:moveTo>
                    <a:pt x="2249" y="1"/>
                  </a:moveTo>
                  <a:cubicBezTo>
                    <a:pt x="1701" y="1"/>
                    <a:pt x="1155" y="222"/>
                    <a:pt x="756" y="657"/>
                  </a:cubicBezTo>
                  <a:cubicBezTo>
                    <a:pt x="1" y="1481"/>
                    <a:pt x="57" y="2761"/>
                    <a:pt x="881" y="3516"/>
                  </a:cubicBezTo>
                  <a:cubicBezTo>
                    <a:pt x="1269" y="3872"/>
                    <a:pt x="1759" y="4048"/>
                    <a:pt x="2247" y="4048"/>
                  </a:cubicBezTo>
                  <a:cubicBezTo>
                    <a:pt x="2795" y="4048"/>
                    <a:pt x="3340" y="3827"/>
                    <a:pt x="3740" y="3391"/>
                  </a:cubicBezTo>
                  <a:cubicBezTo>
                    <a:pt x="4495" y="2567"/>
                    <a:pt x="4439" y="1288"/>
                    <a:pt x="3615" y="533"/>
                  </a:cubicBezTo>
                  <a:cubicBezTo>
                    <a:pt x="3226" y="177"/>
                    <a:pt x="2737" y="1"/>
                    <a:pt x="2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3" name="Google Shape;900;p36">
              <a:extLst>
                <a:ext uri="{FF2B5EF4-FFF2-40B4-BE49-F238E27FC236}">
                  <a16:creationId xmlns:a16="http://schemas.microsoft.com/office/drawing/2014/main" id="{D001FC1A-69B1-4166-A0F9-EC448C9B891F}"/>
                </a:ext>
              </a:extLst>
            </p:cNvPr>
            <p:cNvSpPr/>
            <p:nvPr/>
          </p:nvSpPr>
          <p:spPr>
            <a:xfrm>
              <a:off x="5676450" y="4137675"/>
              <a:ext cx="10150" cy="30050"/>
            </a:xfrm>
            <a:custGeom>
              <a:avLst/>
              <a:gdLst/>
              <a:ahLst/>
              <a:cxnLst/>
              <a:rect l="l" t="t" r="r" b="b"/>
              <a:pathLst>
                <a:path w="406" h="1202" extrusionOk="0">
                  <a:moveTo>
                    <a:pt x="318" y="0"/>
                  </a:moveTo>
                  <a:cubicBezTo>
                    <a:pt x="283" y="0"/>
                    <a:pt x="254" y="28"/>
                    <a:pt x="244" y="59"/>
                  </a:cubicBezTo>
                  <a:lnTo>
                    <a:pt x="13" y="1114"/>
                  </a:lnTo>
                  <a:cubicBezTo>
                    <a:pt x="0" y="1152"/>
                    <a:pt x="25" y="1195"/>
                    <a:pt x="69" y="1202"/>
                  </a:cubicBezTo>
                  <a:lnTo>
                    <a:pt x="88" y="1202"/>
                  </a:lnTo>
                  <a:cubicBezTo>
                    <a:pt x="119" y="1202"/>
                    <a:pt x="150" y="1177"/>
                    <a:pt x="163" y="1145"/>
                  </a:cubicBezTo>
                  <a:lnTo>
                    <a:pt x="394" y="97"/>
                  </a:lnTo>
                  <a:cubicBezTo>
                    <a:pt x="406" y="53"/>
                    <a:pt x="381" y="9"/>
                    <a:pt x="337" y="3"/>
                  </a:cubicBezTo>
                  <a:cubicBezTo>
                    <a:pt x="331" y="1"/>
                    <a:pt x="324" y="0"/>
                    <a:pt x="318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4" name="Google Shape;901;p36">
              <a:extLst>
                <a:ext uri="{FF2B5EF4-FFF2-40B4-BE49-F238E27FC236}">
                  <a16:creationId xmlns:a16="http://schemas.microsoft.com/office/drawing/2014/main" id="{54E14C84-C4DD-41C0-AF8F-59FD2C698E84}"/>
                </a:ext>
              </a:extLst>
            </p:cNvPr>
            <p:cNvSpPr/>
            <p:nvPr/>
          </p:nvSpPr>
          <p:spPr>
            <a:xfrm>
              <a:off x="5656000" y="4161300"/>
              <a:ext cx="53000" cy="45625"/>
            </a:xfrm>
            <a:custGeom>
              <a:avLst/>
              <a:gdLst/>
              <a:ahLst/>
              <a:cxnLst/>
              <a:rect l="l" t="t" r="r" b="b"/>
              <a:pathLst>
                <a:path w="2120" h="1825" extrusionOk="0">
                  <a:moveTo>
                    <a:pt x="943" y="1"/>
                  </a:moveTo>
                  <a:lnTo>
                    <a:pt x="943" y="1"/>
                  </a:lnTo>
                  <a:cubicBezTo>
                    <a:pt x="788" y="410"/>
                    <a:pt x="525" y="652"/>
                    <a:pt x="228" y="652"/>
                  </a:cubicBezTo>
                  <a:cubicBezTo>
                    <a:pt x="154" y="652"/>
                    <a:pt x="78" y="637"/>
                    <a:pt x="1" y="606"/>
                  </a:cubicBezTo>
                  <a:lnTo>
                    <a:pt x="1" y="606"/>
                  </a:lnTo>
                  <a:cubicBezTo>
                    <a:pt x="69" y="1162"/>
                    <a:pt x="125" y="1730"/>
                    <a:pt x="999" y="1823"/>
                  </a:cubicBezTo>
                  <a:cubicBezTo>
                    <a:pt x="1018" y="1824"/>
                    <a:pt x="1037" y="1824"/>
                    <a:pt x="1055" y="1824"/>
                  </a:cubicBezTo>
                  <a:cubicBezTo>
                    <a:pt x="2120" y="1824"/>
                    <a:pt x="2042" y="588"/>
                    <a:pt x="2042" y="587"/>
                  </a:cubicBezTo>
                  <a:lnTo>
                    <a:pt x="2042" y="587"/>
                  </a:lnTo>
                  <a:cubicBezTo>
                    <a:pt x="1974" y="871"/>
                    <a:pt x="1778" y="1004"/>
                    <a:pt x="1570" y="1004"/>
                  </a:cubicBezTo>
                  <a:cubicBezTo>
                    <a:pt x="1224" y="1004"/>
                    <a:pt x="842" y="639"/>
                    <a:pt x="94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5" name="Google Shape;902;p36">
              <a:extLst>
                <a:ext uri="{FF2B5EF4-FFF2-40B4-BE49-F238E27FC236}">
                  <a16:creationId xmlns:a16="http://schemas.microsoft.com/office/drawing/2014/main" id="{140AC21C-5044-473C-8C17-EF8654D0CFE6}"/>
                </a:ext>
              </a:extLst>
            </p:cNvPr>
            <p:cNvSpPr/>
            <p:nvPr/>
          </p:nvSpPr>
          <p:spPr>
            <a:xfrm>
              <a:off x="5661775" y="4161150"/>
              <a:ext cx="25300" cy="32475"/>
            </a:xfrm>
            <a:custGeom>
              <a:avLst/>
              <a:gdLst/>
              <a:ahLst/>
              <a:cxnLst/>
              <a:rect l="l" t="t" r="r" b="b"/>
              <a:pathLst>
                <a:path w="1012" h="1299" extrusionOk="0">
                  <a:moveTo>
                    <a:pt x="712" y="0"/>
                  </a:moveTo>
                  <a:cubicBezTo>
                    <a:pt x="637" y="356"/>
                    <a:pt x="356" y="631"/>
                    <a:pt x="1" y="700"/>
                  </a:cubicBezTo>
                  <a:lnTo>
                    <a:pt x="144" y="1255"/>
                  </a:lnTo>
                  <a:lnTo>
                    <a:pt x="856" y="1299"/>
                  </a:lnTo>
                  <a:lnTo>
                    <a:pt x="1012" y="868"/>
                  </a:lnTo>
                  <a:cubicBezTo>
                    <a:pt x="706" y="650"/>
                    <a:pt x="800" y="650"/>
                    <a:pt x="7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6" name="Google Shape;903;p36">
              <a:extLst>
                <a:ext uri="{FF2B5EF4-FFF2-40B4-BE49-F238E27FC236}">
                  <a16:creationId xmlns:a16="http://schemas.microsoft.com/office/drawing/2014/main" id="{A3FB00BD-0D49-46C0-85F1-F16E8F73A0A3}"/>
                </a:ext>
              </a:extLst>
            </p:cNvPr>
            <p:cNvSpPr/>
            <p:nvPr/>
          </p:nvSpPr>
          <p:spPr>
            <a:xfrm>
              <a:off x="5646475" y="4156050"/>
              <a:ext cx="63025" cy="32275"/>
            </a:xfrm>
            <a:custGeom>
              <a:avLst/>
              <a:gdLst/>
              <a:ahLst/>
              <a:cxnLst/>
              <a:rect l="l" t="t" r="r" b="b"/>
              <a:pathLst>
                <a:path w="2521" h="1291" extrusionOk="0">
                  <a:moveTo>
                    <a:pt x="189" y="0"/>
                  </a:moveTo>
                  <a:cubicBezTo>
                    <a:pt x="157" y="0"/>
                    <a:pt x="128" y="15"/>
                    <a:pt x="126" y="48"/>
                  </a:cubicBezTo>
                  <a:cubicBezTo>
                    <a:pt x="1" y="523"/>
                    <a:pt x="219" y="872"/>
                    <a:pt x="488" y="953"/>
                  </a:cubicBezTo>
                  <a:cubicBezTo>
                    <a:pt x="538" y="970"/>
                    <a:pt x="591" y="979"/>
                    <a:pt x="646" y="979"/>
                  </a:cubicBezTo>
                  <a:cubicBezTo>
                    <a:pt x="840" y="979"/>
                    <a:pt x="1058" y="866"/>
                    <a:pt x="1243" y="560"/>
                  </a:cubicBezTo>
                  <a:cubicBezTo>
                    <a:pt x="1287" y="966"/>
                    <a:pt x="1549" y="1216"/>
                    <a:pt x="1836" y="1278"/>
                  </a:cubicBezTo>
                  <a:cubicBezTo>
                    <a:pt x="1873" y="1284"/>
                    <a:pt x="1911" y="1290"/>
                    <a:pt x="1948" y="1290"/>
                  </a:cubicBezTo>
                  <a:cubicBezTo>
                    <a:pt x="2179" y="1290"/>
                    <a:pt x="2416" y="1153"/>
                    <a:pt x="2498" y="816"/>
                  </a:cubicBezTo>
                  <a:cubicBezTo>
                    <a:pt x="2521" y="766"/>
                    <a:pt x="2464" y="731"/>
                    <a:pt x="2413" y="731"/>
                  </a:cubicBezTo>
                  <a:cubicBezTo>
                    <a:pt x="2382" y="731"/>
                    <a:pt x="2353" y="745"/>
                    <a:pt x="2348" y="779"/>
                  </a:cubicBezTo>
                  <a:cubicBezTo>
                    <a:pt x="2285" y="1041"/>
                    <a:pt x="2112" y="1131"/>
                    <a:pt x="1951" y="1131"/>
                  </a:cubicBezTo>
                  <a:cubicBezTo>
                    <a:pt x="1920" y="1131"/>
                    <a:pt x="1890" y="1128"/>
                    <a:pt x="1861" y="1122"/>
                  </a:cubicBezTo>
                  <a:cubicBezTo>
                    <a:pt x="1568" y="1066"/>
                    <a:pt x="1318" y="735"/>
                    <a:pt x="1399" y="217"/>
                  </a:cubicBezTo>
                  <a:cubicBezTo>
                    <a:pt x="1405" y="179"/>
                    <a:pt x="1387" y="142"/>
                    <a:pt x="1343" y="130"/>
                  </a:cubicBezTo>
                  <a:cubicBezTo>
                    <a:pt x="1338" y="129"/>
                    <a:pt x="1333" y="128"/>
                    <a:pt x="1329" y="128"/>
                  </a:cubicBezTo>
                  <a:cubicBezTo>
                    <a:pt x="1296" y="128"/>
                    <a:pt x="1266" y="147"/>
                    <a:pt x="1255" y="179"/>
                  </a:cubicBezTo>
                  <a:cubicBezTo>
                    <a:pt x="1070" y="662"/>
                    <a:pt x="822" y="824"/>
                    <a:pt x="632" y="824"/>
                  </a:cubicBezTo>
                  <a:cubicBezTo>
                    <a:pt x="599" y="824"/>
                    <a:pt x="567" y="819"/>
                    <a:pt x="538" y="810"/>
                  </a:cubicBezTo>
                  <a:cubicBezTo>
                    <a:pt x="332" y="741"/>
                    <a:pt x="176" y="454"/>
                    <a:pt x="275" y="86"/>
                  </a:cubicBezTo>
                  <a:cubicBezTo>
                    <a:pt x="298" y="36"/>
                    <a:pt x="239" y="0"/>
                    <a:pt x="18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7" name="Google Shape;904;p36">
              <a:extLst>
                <a:ext uri="{FF2B5EF4-FFF2-40B4-BE49-F238E27FC236}">
                  <a16:creationId xmlns:a16="http://schemas.microsoft.com/office/drawing/2014/main" id="{1132AFF6-C95C-4B09-9BD8-5E8229B4923C}"/>
                </a:ext>
              </a:extLst>
            </p:cNvPr>
            <p:cNvSpPr/>
            <p:nvPr/>
          </p:nvSpPr>
          <p:spPr>
            <a:xfrm>
              <a:off x="5656775" y="4116675"/>
              <a:ext cx="62450" cy="27900"/>
            </a:xfrm>
            <a:custGeom>
              <a:avLst/>
              <a:gdLst/>
              <a:ahLst/>
              <a:cxnLst/>
              <a:rect l="l" t="t" r="r" b="b"/>
              <a:pathLst>
                <a:path w="2498" h="1116" extrusionOk="0">
                  <a:moveTo>
                    <a:pt x="959" y="1"/>
                  </a:moveTo>
                  <a:cubicBezTo>
                    <a:pt x="633" y="1"/>
                    <a:pt x="304" y="80"/>
                    <a:pt x="1" y="244"/>
                  </a:cubicBezTo>
                  <a:cubicBezTo>
                    <a:pt x="293" y="809"/>
                    <a:pt x="859" y="1116"/>
                    <a:pt x="1436" y="1116"/>
                  </a:cubicBezTo>
                  <a:cubicBezTo>
                    <a:pt x="1809" y="1116"/>
                    <a:pt x="2186" y="988"/>
                    <a:pt x="2498" y="718"/>
                  </a:cubicBezTo>
                  <a:cubicBezTo>
                    <a:pt x="2106" y="251"/>
                    <a:pt x="1538" y="1"/>
                    <a:pt x="959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8" name="Google Shape;905;p36">
              <a:extLst>
                <a:ext uri="{FF2B5EF4-FFF2-40B4-BE49-F238E27FC236}">
                  <a16:creationId xmlns:a16="http://schemas.microsoft.com/office/drawing/2014/main" id="{FF3E4628-C28A-4964-B5D8-506DCC120521}"/>
                </a:ext>
              </a:extLst>
            </p:cNvPr>
            <p:cNvSpPr/>
            <p:nvPr/>
          </p:nvSpPr>
          <p:spPr>
            <a:xfrm>
              <a:off x="5832025" y="4213575"/>
              <a:ext cx="129325" cy="95175"/>
            </a:xfrm>
            <a:custGeom>
              <a:avLst/>
              <a:gdLst/>
              <a:ahLst/>
              <a:cxnLst/>
              <a:rect l="l" t="t" r="r" b="b"/>
              <a:pathLst>
                <a:path w="5173" h="3807" extrusionOk="0">
                  <a:moveTo>
                    <a:pt x="4077" y="1"/>
                  </a:moveTo>
                  <a:cubicBezTo>
                    <a:pt x="2903" y="1"/>
                    <a:pt x="0" y="3427"/>
                    <a:pt x="0" y="3427"/>
                  </a:cubicBezTo>
                  <a:cubicBezTo>
                    <a:pt x="387" y="3704"/>
                    <a:pt x="737" y="3806"/>
                    <a:pt x="1027" y="3806"/>
                  </a:cubicBezTo>
                  <a:cubicBezTo>
                    <a:pt x="1591" y="3806"/>
                    <a:pt x="1933" y="3421"/>
                    <a:pt x="1892" y="3165"/>
                  </a:cubicBezTo>
                  <a:lnTo>
                    <a:pt x="1892" y="3165"/>
                  </a:lnTo>
                  <a:cubicBezTo>
                    <a:pt x="2038" y="3229"/>
                    <a:pt x="2184" y="3257"/>
                    <a:pt x="2323" y="3257"/>
                  </a:cubicBezTo>
                  <a:cubicBezTo>
                    <a:pt x="2959" y="3257"/>
                    <a:pt x="3469" y="2673"/>
                    <a:pt x="3402" y="2279"/>
                  </a:cubicBezTo>
                  <a:lnTo>
                    <a:pt x="3402" y="2279"/>
                  </a:lnTo>
                  <a:cubicBezTo>
                    <a:pt x="3422" y="2280"/>
                    <a:pt x="3442" y="2280"/>
                    <a:pt x="3462" y="2280"/>
                  </a:cubicBezTo>
                  <a:cubicBezTo>
                    <a:pt x="4508" y="2280"/>
                    <a:pt x="5173" y="1155"/>
                    <a:pt x="4413" y="157"/>
                  </a:cubicBezTo>
                  <a:cubicBezTo>
                    <a:pt x="4331" y="49"/>
                    <a:pt x="4216" y="1"/>
                    <a:pt x="4077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9" name="Google Shape;906;p36">
              <a:extLst>
                <a:ext uri="{FF2B5EF4-FFF2-40B4-BE49-F238E27FC236}">
                  <a16:creationId xmlns:a16="http://schemas.microsoft.com/office/drawing/2014/main" id="{15379E39-D62B-4544-BBF5-B0A838193224}"/>
                </a:ext>
              </a:extLst>
            </p:cNvPr>
            <p:cNvSpPr/>
            <p:nvPr/>
          </p:nvSpPr>
          <p:spPr>
            <a:xfrm>
              <a:off x="5862350" y="4270875"/>
              <a:ext cx="19000" cy="23725"/>
            </a:xfrm>
            <a:custGeom>
              <a:avLst/>
              <a:gdLst/>
              <a:ahLst/>
              <a:cxnLst/>
              <a:rect l="l" t="t" r="r" b="b"/>
              <a:pathLst>
                <a:path w="760" h="949" extrusionOk="0">
                  <a:moveTo>
                    <a:pt x="115" y="1"/>
                  </a:moveTo>
                  <a:cubicBezTo>
                    <a:pt x="46" y="1"/>
                    <a:pt x="0" y="102"/>
                    <a:pt x="79" y="149"/>
                  </a:cubicBezTo>
                  <a:cubicBezTo>
                    <a:pt x="86" y="149"/>
                    <a:pt x="523" y="393"/>
                    <a:pt x="597" y="886"/>
                  </a:cubicBezTo>
                  <a:cubicBezTo>
                    <a:pt x="604" y="923"/>
                    <a:pt x="641" y="948"/>
                    <a:pt x="679" y="948"/>
                  </a:cubicBezTo>
                  <a:lnTo>
                    <a:pt x="691" y="948"/>
                  </a:lnTo>
                  <a:cubicBezTo>
                    <a:pt x="735" y="942"/>
                    <a:pt x="760" y="898"/>
                    <a:pt x="754" y="861"/>
                  </a:cubicBezTo>
                  <a:cubicBezTo>
                    <a:pt x="660" y="293"/>
                    <a:pt x="179" y="24"/>
                    <a:pt x="154" y="12"/>
                  </a:cubicBezTo>
                  <a:cubicBezTo>
                    <a:pt x="141" y="4"/>
                    <a:pt x="127" y="1"/>
                    <a:pt x="11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0" name="Google Shape;907;p36">
              <a:extLst>
                <a:ext uri="{FF2B5EF4-FFF2-40B4-BE49-F238E27FC236}">
                  <a16:creationId xmlns:a16="http://schemas.microsoft.com/office/drawing/2014/main" id="{29AC37A6-E7B8-4482-A035-E8988E483CF4}"/>
                </a:ext>
              </a:extLst>
            </p:cNvPr>
            <p:cNvSpPr/>
            <p:nvPr/>
          </p:nvSpPr>
          <p:spPr>
            <a:xfrm>
              <a:off x="5903625" y="4253325"/>
              <a:ext cx="15500" cy="19100"/>
            </a:xfrm>
            <a:custGeom>
              <a:avLst/>
              <a:gdLst/>
              <a:ahLst/>
              <a:cxnLst/>
              <a:rect l="l" t="t" r="r" b="b"/>
              <a:pathLst>
                <a:path w="620" h="764" extrusionOk="0">
                  <a:moveTo>
                    <a:pt x="109" y="0"/>
                  </a:moveTo>
                  <a:cubicBezTo>
                    <a:pt x="33" y="0"/>
                    <a:pt x="1" y="111"/>
                    <a:pt x="76" y="146"/>
                  </a:cubicBezTo>
                  <a:cubicBezTo>
                    <a:pt x="89" y="152"/>
                    <a:pt x="388" y="258"/>
                    <a:pt x="463" y="695"/>
                  </a:cubicBezTo>
                  <a:cubicBezTo>
                    <a:pt x="469" y="733"/>
                    <a:pt x="501" y="764"/>
                    <a:pt x="538" y="764"/>
                  </a:cubicBezTo>
                  <a:lnTo>
                    <a:pt x="551" y="758"/>
                  </a:lnTo>
                  <a:cubicBezTo>
                    <a:pt x="588" y="751"/>
                    <a:pt x="619" y="714"/>
                    <a:pt x="613" y="670"/>
                  </a:cubicBezTo>
                  <a:cubicBezTo>
                    <a:pt x="526" y="133"/>
                    <a:pt x="139" y="2"/>
                    <a:pt x="126" y="2"/>
                  </a:cubicBezTo>
                  <a:cubicBezTo>
                    <a:pt x="120" y="1"/>
                    <a:pt x="114" y="0"/>
                    <a:pt x="10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1" name="Google Shape;908;p36">
              <a:extLst>
                <a:ext uri="{FF2B5EF4-FFF2-40B4-BE49-F238E27FC236}">
                  <a16:creationId xmlns:a16="http://schemas.microsoft.com/office/drawing/2014/main" id="{8A4D664B-534B-44EB-96A1-FAA04B7676F4}"/>
                </a:ext>
              </a:extLst>
            </p:cNvPr>
            <p:cNvSpPr/>
            <p:nvPr/>
          </p:nvSpPr>
          <p:spPr>
            <a:xfrm>
              <a:off x="5733875" y="4074950"/>
              <a:ext cx="138225" cy="122725"/>
            </a:xfrm>
            <a:custGeom>
              <a:avLst/>
              <a:gdLst/>
              <a:ahLst/>
              <a:cxnLst/>
              <a:rect l="l" t="t" r="r" b="b"/>
              <a:pathLst>
                <a:path w="5529" h="4909" extrusionOk="0">
                  <a:moveTo>
                    <a:pt x="2524" y="165"/>
                  </a:moveTo>
                  <a:cubicBezTo>
                    <a:pt x="4472" y="165"/>
                    <a:pt x="5529" y="2452"/>
                    <a:pt x="4270" y="3942"/>
                  </a:cubicBezTo>
                  <a:cubicBezTo>
                    <a:pt x="3797" y="4500"/>
                    <a:pt x="3160" y="4756"/>
                    <a:pt x="2532" y="4756"/>
                  </a:cubicBezTo>
                  <a:cubicBezTo>
                    <a:pt x="1482" y="4756"/>
                    <a:pt x="455" y="4043"/>
                    <a:pt x="256" y="2837"/>
                  </a:cubicBezTo>
                  <a:cubicBezTo>
                    <a:pt x="44" y="1588"/>
                    <a:pt x="887" y="409"/>
                    <a:pt x="2135" y="196"/>
                  </a:cubicBezTo>
                  <a:cubicBezTo>
                    <a:pt x="2260" y="171"/>
                    <a:pt x="2391" y="165"/>
                    <a:pt x="2516" y="165"/>
                  </a:cubicBezTo>
                  <a:cubicBezTo>
                    <a:pt x="2518" y="165"/>
                    <a:pt x="2521" y="165"/>
                    <a:pt x="2524" y="165"/>
                  </a:cubicBezTo>
                  <a:close/>
                  <a:moveTo>
                    <a:pt x="2509" y="0"/>
                  </a:moveTo>
                  <a:cubicBezTo>
                    <a:pt x="2439" y="0"/>
                    <a:pt x="2368" y="3"/>
                    <a:pt x="2297" y="9"/>
                  </a:cubicBezTo>
                  <a:cubicBezTo>
                    <a:pt x="986" y="122"/>
                    <a:pt x="0" y="1245"/>
                    <a:pt x="56" y="2562"/>
                  </a:cubicBezTo>
                  <a:cubicBezTo>
                    <a:pt x="113" y="3873"/>
                    <a:pt x="1192" y="4909"/>
                    <a:pt x="2509" y="4909"/>
                  </a:cubicBezTo>
                  <a:cubicBezTo>
                    <a:pt x="2647" y="4909"/>
                    <a:pt x="2784" y="4897"/>
                    <a:pt x="2921" y="4872"/>
                  </a:cubicBezTo>
                  <a:cubicBezTo>
                    <a:pt x="4220" y="4653"/>
                    <a:pt x="5112" y="3448"/>
                    <a:pt x="4944" y="2144"/>
                  </a:cubicBezTo>
                  <a:cubicBezTo>
                    <a:pt x="4784" y="910"/>
                    <a:pt x="3732" y="0"/>
                    <a:pt x="250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2" name="Google Shape;909;p36">
              <a:extLst>
                <a:ext uri="{FF2B5EF4-FFF2-40B4-BE49-F238E27FC236}">
                  <a16:creationId xmlns:a16="http://schemas.microsoft.com/office/drawing/2014/main" id="{54E1932D-F085-438F-8C2A-BD4A70F5B3CD}"/>
                </a:ext>
              </a:extLst>
            </p:cNvPr>
            <p:cNvSpPr/>
            <p:nvPr/>
          </p:nvSpPr>
          <p:spPr>
            <a:xfrm>
              <a:off x="5539600" y="4021575"/>
              <a:ext cx="138125" cy="122425"/>
            </a:xfrm>
            <a:custGeom>
              <a:avLst/>
              <a:gdLst/>
              <a:ahLst/>
              <a:cxnLst/>
              <a:rect l="l" t="t" r="r" b="b"/>
              <a:pathLst>
                <a:path w="5525" h="4897" extrusionOk="0">
                  <a:moveTo>
                    <a:pt x="2505" y="153"/>
                  </a:moveTo>
                  <a:cubicBezTo>
                    <a:pt x="2509" y="153"/>
                    <a:pt x="2512" y="153"/>
                    <a:pt x="2516" y="153"/>
                  </a:cubicBezTo>
                  <a:cubicBezTo>
                    <a:pt x="4463" y="159"/>
                    <a:pt x="5524" y="2444"/>
                    <a:pt x="4257" y="3929"/>
                  </a:cubicBezTo>
                  <a:cubicBezTo>
                    <a:pt x="3785" y="4488"/>
                    <a:pt x="3148" y="4744"/>
                    <a:pt x="2520" y="4744"/>
                  </a:cubicBezTo>
                  <a:cubicBezTo>
                    <a:pt x="1472" y="4744"/>
                    <a:pt x="447" y="4033"/>
                    <a:pt x="244" y="2831"/>
                  </a:cubicBezTo>
                  <a:cubicBezTo>
                    <a:pt x="7" y="1430"/>
                    <a:pt x="1087" y="153"/>
                    <a:pt x="2505" y="153"/>
                  </a:cubicBezTo>
                  <a:close/>
                  <a:moveTo>
                    <a:pt x="2514" y="0"/>
                  </a:moveTo>
                  <a:cubicBezTo>
                    <a:pt x="2445" y="0"/>
                    <a:pt x="2374" y="3"/>
                    <a:pt x="2303" y="10"/>
                  </a:cubicBezTo>
                  <a:cubicBezTo>
                    <a:pt x="993" y="116"/>
                    <a:pt x="0" y="1239"/>
                    <a:pt x="56" y="2550"/>
                  </a:cubicBezTo>
                  <a:cubicBezTo>
                    <a:pt x="113" y="3861"/>
                    <a:pt x="1192" y="4897"/>
                    <a:pt x="2503" y="4897"/>
                  </a:cubicBezTo>
                  <a:cubicBezTo>
                    <a:pt x="2640" y="4897"/>
                    <a:pt x="2778" y="4884"/>
                    <a:pt x="2915" y="4866"/>
                  </a:cubicBezTo>
                  <a:cubicBezTo>
                    <a:pt x="4207" y="4647"/>
                    <a:pt x="5100" y="3442"/>
                    <a:pt x="4937" y="2138"/>
                  </a:cubicBezTo>
                  <a:cubicBezTo>
                    <a:pt x="4784" y="910"/>
                    <a:pt x="3732" y="0"/>
                    <a:pt x="2514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3" name="Google Shape;910;p36">
              <a:extLst>
                <a:ext uri="{FF2B5EF4-FFF2-40B4-BE49-F238E27FC236}">
                  <a16:creationId xmlns:a16="http://schemas.microsoft.com/office/drawing/2014/main" id="{80FE0851-5140-4392-95FF-3EB186F5BCB4}"/>
                </a:ext>
              </a:extLst>
            </p:cNvPr>
            <p:cNvSpPr/>
            <p:nvPr/>
          </p:nvSpPr>
          <p:spPr>
            <a:xfrm>
              <a:off x="5708750" y="4292225"/>
              <a:ext cx="118775" cy="98375"/>
            </a:xfrm>
            <a:custGeom>
              <a:avLst/>
              <a:gdLst/>
              <a:ahLst/>
              <a:cxnLst/>
              <a:rect l="l" t="t" r="r" b="b"/>
              <a:pathLst>
                <a:path w="4751" h="3935" extrusionOk="0">
                  <a:moveTo>
                    <a:pt x="3852" y="1"/>
                  </a:moveTo>
                  <a:cubicBezTo>
                    <a:pt x="2959" y="94"/>
                    <a:pt x="0" y="369"/>
                    <a:pt x="331" y="2566"/>
                  </a:cubicBezTo>
                  <a:cubicBezTo>
                    <a:pt x="362" y="2841"/>
                    <a:pt x="468" y="3109"/>
                    <a:pt x="643" y="3327"/>
                  </a:cubicBezTo>
                  <a:cubicBezTo>
                    <a:pt x="944" y="3701"/>
                    <a:pt x="1614" y="3934"/>
                    <a:pt x="2489" y="3934"/>
                  </a:cubicBezTo>
                  <a:cubicBezTo>
                    <a:pt x="2975" y="3934"/>
                    <a:pt x="3524" y="3862"/>
                    <a:pt x="4107" y="3702"/>
                  </a:cubicBezTo>
                  <a:cubicBezTo>
                    <a:pt x="4750" y="2522"/>
                    <a:pt x="4650" y="1080"/>
                    <a:pt x="3852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4" name="Google Shape;911;p36">
              <a:extLst>
                <a:ext uri="{FF2B5EF4-FFF2-40B4-BE49-F238E27FC236}">
                  <a16:creationId xmlns:a16="http://schemas.microsoft.com/office/drawing/2014/main" id="{CCF1E9CE-FD83-4981-8D40-521F5E555E9E}"/>
                </a:ext>
              </a:extLst>
            </p:cNvPr>
            <p:cNvSpPr/>
            <p:nvPr/>
          </p:nvSpPr>
          <p:spPr>
            <a:xfrm>
              <a:off x="5738875" y="4258525"/>
              <a:ext cx="251250" cy="122050"/>
            </a:xfrm>
            <a:custGeom>
              <a:avLst/>
              <a:gdLst/>
              <a:ahLst/>
              <a:cxnLst/>
              <a:rect l="l" t="t" r="r" b="b"/>
              <a:pathLst>
                <a:path w="10050" h="4882" extrusionOk="0">
                  <a:moveTo>
                    <a:pt x="9413" y="0"/>
                  </a:moveTo>
                  <a:lnTo>
                    <a:pt x="0" y="2204"/>
                  </a:lnTo>
                  <a:lnTo>
                    <a:pt x="1617" y="4881"/>
                  </a:lnTo>
                  <a:lnTo>
                    <a:pt x="10049" y="1941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5" name="Google Shape;912;p36">
              <a:extLst>
                <a:ext uri="{FF2B5EF4-FFF2-40B4-BE49-F238E27FC236}">
                  <a16:creationId xmlns:a16="http://schemas.microsoft.com/office/drawing/2014/main" id="{A5D85944-1881-40DC-BF46-97C60BE5DAC3}"/>
                </a:ext>
              </a:extLst>
            </p:cNvPr>
            <p:cNvSpPr/>
            <p:nvPr/>
          </p:nvSpPr>
          <p:spPr>
            <a:xfrm>
              <a:off x="5735850" y="4256400"/>
              <a:ext cx="240825" cy="59125"/>
            </a:xfrm>
            <a:custGeom>
              <a:avLst/>
              <a:gdLst/>
              <a:ahLst/>
              <a:cxnLst/>
              <a:rect l="l" t="t" r="r" b="b"/>
              <a:pathLst>
                <a:path w="9633" h="2365" extrusionOk="0">
                  <a:moveTo>
                    <a:pt x="9535" y="0"/>
                  </a:moveTo>
                  <a:cubicBezTo>
                    <a:pt x="9529" y="0"/>
                    <a:pt x="9522" y="2"/>
                    <a:pt x="9515" y="4"/>
                  </a:cubicBezTo>
                  <a:lnTo>
                    <a:pt x="102" y="2208"/>
                  </a:lnTo>
                  <a:cubicBezTo>
                    <a:pt x="0" y="2220"/>
                    <a:pt x="14" y="2364"/>
                    <a:pt x="109" y="2364"/>
                  </a:cubicBezTo>
                  <a:cubicBezTo>
                    <a:pt x="113" y="2364"/>
                    <a:pt x="117" y="2364"/>
                    <a:pt x="121" y="2364"/>
                  </a:cubicBezTo>
                  <a:cubicBezTo>
                    <a:pt x="127" y="2364"/>
                    <a:pt x="133" y="2364"/>
                    <a:pt x="140" y="2357"/>
                  </a:cubicBezTo>
                  <a:lnTo>
                    <a:pt x="9552" y="154"/>
                  </a:lnTo>
                  <a:cubicBezTo>
                    <a:pt x="9633" y="148"/>
                    <a:pt x="9608" y="0"/>
                    <a:pt x="953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6" name="Google Shape;913;p36">
              <a:extLst>
                <a:ext uri="{FF2B5EF4-FFF2-40B4-BE49-F238E27FC236}">
                  <a16:creationId xmlns:a16="http://schemas.microsoft.com/office/drawing/2014/main" id="{7068E026-1681-41DB-9056-9E501070083E}"/>
                </a:ext>
              </a:extLst>
            </p:cNvPr>
            <p:cNvSpPr/>
            <p:nvPr/>
          </p:nvSpPr>
          <p:spPr>
            <a:xfrm>
              <a:off x="5959350" y="4230050"/>
              <a:ext cx="90125" cy="89900"/>
            </a:xfrm>
            <a:custGeom>
              <a:avLst/>
              <a:gdLst/>
              <a:ahLst/>
              <a:cxnLst/>
              <a:rect l="l" t="t" r="r" b="b"/>
              <a:pathLst>
                <a:path w="3605" h="3596" extrusionOk="0">
                  <a:moveTo>
                    <a:pt x="1523" y="0"/>
                  </a:moveTo>
                  <a:cubicBezTo>
                    <a:pt x="1222" y="0"/>
                    <a:pt x="893" y="109"/>
                    <a:pt x="594" y="409"/>
                  </a:cubicBezTo>
                  <a:cubicBezTo>
                    <a:pt x="594" y="409"/>
                    <a:pt x="1" y="846"/>
                    <a:pt x="44" y="1788"/>
                  </a:cubicBezTo>
                  <a:cubicBezTo>
                    <a:pt x="249" y="3368"/>
                    <a:pt x="1277" y="3374"/>
                    <a:pt x="1293" y="3374"/>
                  </a:cubicBezTo>
                  <a:cubicBezTo>
                    <a:pt x="1293" y="3374"/>
                    <a:pt x="1293" y="3374"/>
                    <a:pt x="1293" y="3374"/>
                  </a:cubicBezTo>
                  <a:cubicBezTo>
                    <a:pt x="1510" y="3533"/>
                    <a:pt x="1723" y="3595"/>
                    <a:pt x="1919" y="3595"/>
                  </a:cubicBezTo>
                  <a:cubicBezTo>
                    <a:pt x="2583" y="3595"/>
                    <a:pt x="3052" y="2880"/>
                    <a:pt x="2830" y="2784"/>
                  </a:cubicBezTo>
                  <a:lnTo>
                    <a:pt x="2830" y="2784"/>
                  </a:lnTo>
                  <a:cubicBezTo>
                    <a:pt x="3330" y="2676"/>
                    <a:pt x="3604" y="1876"/>
                    <a:pt x="2934" y="1589"/>
                  </a:cubicBezTo>
                  <a:cubicBezTo>
                    <a:pt x="3580" y="1362"/>
                    <a:pt x="3196" y="470"/>
                    <a:pt x="2496" y="442"/>
                  </a:cubicBezTo>
                  <a:lnTo>
                    <a:pt x="2496" y="442"/>
                  </a:lnTo>
                  <a:cubicBezTo>
                    <a:pt x="2344" y="232"/>
                    <a:pt x="1962" y="0"/>
                    <a:pt x="152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7" name="Google Shape;914;p36">
              <a:extLst>
                <a:ext uri="{FF2B5EF4-FFF2-40B4-BE49-F238E27FC236}">
                  <a16:creationId xmlns:a16="http://schemas.microsoft.com/office/drawing/2014/main" id="{75AA654E-0939-4871-AEFB-FEAAEBE40DA0}"/>
                </a:ext>
              </a:extLst>
            </p:cNvPr>
            <p:cNvSpPr/>
            <p:nvPr/>
          </p:nvSpPr>
          <p:spPr>
            <a:xfrm>
              <a:off x="5990575" y="4237675"/>
              <a:ext cx="40575" cy="39750"/>
            </a:xfrm>
            <a:custGeom>
              <a:avLst/>
              <a:gdLst/>
              <a:ahLst/>
              <a:cxnLst/>
              <a:rect l="l" t="t" r="r" b="b"/>
              <a:pathLst>
                <a:path w="1623" h="1590" extrusionOk="0">
                  <a:moveTo>
                    <a:pt x="1206" y="0"/>
                  </a:moveTo>
                  <a:cubicBezTo>
                    <a:pt x="1148" y="0"/>
                    <a:pt x="1083" y="91"/>
                    <a:pt x="1142" y="135"/>
                  </a:cubicBezTo>
                  <a:cubicBezTo>
                    <a:pt x="1286" y="273"/>
                    <a:pt x="1454" y="647"/>
                    <a:pt x="1367" y="959"/>
                  </a:cubicBezTo>
                  <a:cubicBezTo>
                    <a:pt x="1292" y="1203"/>
                    <a:pt x="1074" y="1365"/>
                    <a:pt x="718" y="1440"/>
                  </a:cubicBezTo>
                  <a:cubicBezTo>
                    <a:pt x="474" y="1440"/>
                    <a:pt x="287" y="1246"/>
                    <a:pt x="231" y="1047"/>
                  </a:cubicBezTo>
                  <a:cubicBezTo>
                    <a:pt x="162" y="872"/>
                    <a:pt x="231" y="678"/>
                    <a:pt x="393" y="578"/>
                  </a:cubicBezTo>
                  <a:cubicBezTo>
                    <a:pt x="449" y="528"/>
                    <a:pt x="405" y="443"/>
                    <a:pt x="342" y="443"/>
                  </a:cubicBezTo>
                  <a:cubicBezTo>
                    <a:pt x="334" y="443"/>
                    <a:pt x="326" y="445"/>
                    <a:pt x="318" y="447"/>
                  </a:cubicBezTo>
                  <a:cubicBezTo>
                    <a:pt x="94" y="578"/>
                    <a:pt x="0" y="847"/>
                    <a:pt x="81" y="1090"/>
                  </a:cubicBezTo>
                  <a:cubicBezTo>
                    <a:pt x="156" y="1340"/>
                    <a:pt x="393" y="1590"/>
                    <a:pt x="718" y="1590"/>
                  </a:cubicBezTo>
                  <a:lnTo>
                    <a:pt x="737" y="1590"/>
                  </a:lnTo>
                  <a:cubicBezTo>
                    <a:pt x="1267" y="1483"/>
                    <a:pt x="1454" y="1215"/>
                    <a:pt x="1517" y="1003"/>
                  </a:cubicBezTo>
                  <a:cubicBezTo>
                    <a:pt x="1623" y="628"/>
                    <a:pt x="1429" y="191"/>
                    <a:pt x="1248" y="23"/>
                  </a:cubicBezTo>
                  <a:cubicBezTo>
                    <a:pt x="1236" y="7"/>
                    <a:pt x="1221" y="0"/>
                    <a:pt x="120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8" name="Google Shape;915;p36">
              <a:extLst>
                <a:ext uri="{FF2B5EF4-FFF2-40B4-BE49-F238E27FC236}">
                  <a16:creationId xmlns:a16="http://schemas.microsoft.com/office/drawing/2014/main" id="{4771A1BE-F93C-4C1B-92C0-FFACECDA3241}"/>
                </a:ext>
              </a:extLst>
            </p:cNvPr>
            <p:cNvSpPr/>
            <p:nvPr/>
          </p:nvSpPr>
          <p:spPr>
            <a:xfrm>
              <a:off x="6016475" y="4267800"/>
              <a:ext cx="18875" cy="7275"/>
            </a:xfrm>
            <a:custGeom>
              <a:avLst/>
              <a:gdLst/>
              <a:ahLst/>
              <a:cxnLst/>
              <a:rect l="l" t="t" r="r" b="b"/>
              <a:pathLst>
                <a:path w="755" h="291" extrusionOk="0">
                  <a:moveTo>
                    <a:pt x="641" y="1"/>
                  </a:moveTo>
                  <a:cubicBezTo>
                    <a:pt x="634" y="1"/>
                    <a:pt x="626" y="2"/>
                    <a:pt x="618" y="4"/>
                  </a:cubicBezTo>
                  <a:cubicBezTo>
                    <a:pt x="457" y="79"/>
                    <a:pt x="251" y="140"/>
                    <a:pt x="156" y="140"/>
                  </a:cubicBezTo>
                  <a:cubicBezTo>
                    <a:pt x="140" y="140"/>
                    <a:pt x="128" y="138"/>
                    <a:pt x="119" y="135"/>
                  </a:cubicBezTo>
                  <a:cubicBezTo>
                    <a:pt x="107" y="130"/>
                    <a:pt x="95" y="128"/>
                    <a:pt x="84" y="128"/>
                  </a:cubicBezTo>
                  <a:cubicBezTo>
                    <a:pt x="53" y="128"/>
                    <a:pt x="26" y="145"/>
                    <a:pt x="13" y="172"/>
                  </a:cubicBezTo>
                  <a:cubicBezTo>
                    <a:pt x="0" y="210"/>
                    <a:pt x="19" y="260"/>
                    <a:pt x="56" y="272"/>
                  </a:cubicBezTo>
                  <a:cubicBezTo>
                    <a:pt x="88" y="285"/>
                    <a:pt x="119" y="291"/>
                    <a:pt x="156" y="291"/>
                  </a:cubicBezTo>
                  <a:cubicBezTo>
                    <a:pt x="331" y="291"/>
                    <a:pt x="593" y="185"/>
                    <a:pt x="681" y="147"/>
                  </a:cubicBezTo>
                  <a:cubicBezTo>
                    <a:pt x="754" y="108"/>
                    <a:pt x="714" y="1"/>
                    <a:pt x="641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9" name="Google Shape;916;p36">
              <a:extLst>
                <a:ext uri="{FF2B5EF4-FFF2-40B4-BE49-F238E27FC236}">
                  <a16:creationId xmlns:a16="http://schemas.microsoft.com/office/drawing/2014/main" id="{A4A78596-4A15-48C8-93B1-5EF62CC5E7A2}"/>
                </a:ext>
              </a:extLst>
            </p:cNvPr>
            <p:cNvSpPr/>
            <p:nvPr/>
          </p:nvSpPr>
          <p:spPr>
            <a:xfrm>
              <a:off x="5995725" y="4272525"/>
              <a:ext cx="36375" cy="29700"/>
            </a:xfrm>
            <a:custGeom>
              <a:avLst/>
              <a:gdLst/>
              <a:ahLst/>
              <a:cxnLst/>
              <a:rect l="l" t="t" r="r" b="b"/>
              <a:pathLst>
                <a:path w="1455" h="1188" extrusionOk="0">
                  <a:moveTo>
                    <a:pt x="240" y="1"/>
                  </a:moveTo>
                  <a:cubicBezTo>
                    <a:pt x="209" y="1"/>
                    <a:pt x="182" y="18"/>
                    <a:pt x="169" y="46"/>
                  </a:cubicBezTo>
                  <a:cubicBezTo>
                    <a:pt x="6" y="408"/>
                    <a:pt x="0" y="689"/>
                    <a:pt x="150" y="888"/>
                  </a:cubicBezTo>
                  <a:cubicBezTo>
                    <a:pt x="337" y="1138"/>
                    <a:pt x="724" y="1188"/>
                    <a:pt x="1017" y="1188"/>
                  </a:cubicBezTo>
                  <a:cubicBezTo>
                    <a:pt x="1142" y="1188"/>
                    <a:pt x="1261" y="1176"/>
                    <a:pt x="1386" y="1163"/>
                  </a:cubicBezTo>
                  <a:cubicBezTo>
                    <a:pt x="1423" y="1151"/>
                    <a:pt x="1454" y="1113"/>
                    <a:pt x="1448" y="1069"/>
                  </a:cubicBezTo>
                  <a:cubicBezTo>
                    <a:pt x="1442" y="1035"/>
                    <a:pt x="1405" y="1006"/>
                    <a:pt x="1371" y="1006"/>
                  </a:cubicBezTo>
                  <a:cubicBezTo>
                    <a:pt x="1367" y="1006"/>
                    <a:pt x="1364" y="1006"/>
                    <a:pt x="1361" y="1007"/>
                  </a:cubicBezTo>
                  <a:cubicBezTo>
                    <a:pt x="1287" y="1019"/>
                    <a:pt x="1167" y="1031"/>
                    <a:pt x="1032" y="1031"/>
                  </a:cubicBezTo>
                  <a:cubicBezTo>
                    <a:pt x="758" y="1031"/>
                    <a:pt x="421" y="983"/>
                    <a:pt x="275" y="795"/>
                  </a:cubicBezTo>
                  <a:cubicBezTo>
                    <a:pt x="162" y="645"/>
                    <a:pt x="175" y="414"/>
                    <a:pt x="312" y="108"/>
                  </a:cubicBezTo>
                  <a:cubicBezTo>
                    <a:pt x="331" y="71"/>
                    <a:pt x="312" y="27"/>
                    <a:pt x="275" y="8"/>
                  </a:cubicBezTo>
                  <a:cubicBezTo>
                    <a:pt x="263" y="3"/>
                    <a:pt x="251" y="1"/>
                    <a:pt x="240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0" name="Google Shape;917;p36">
              <a:extLst>
                <a:ext uri="{FF2B5EF4-FFF2-40B4-BE49-F238E27FC236}">
                  <a16:creationId xmlns:a16="http://schemas.microsoft.com/office/drawing/2014/main" id="{E3047359-37EC-45DF-9DDB-230BF410D49E}"/>
                </a:ext>
              </a:extLst>
            </p:cNvPr>
            <p:cNvSpPr/>
            <p:nvPr/>
          </p:nvSpPr>
          <p:spPr>
            <a:xfrm>
              <a:off x="5984325" y="4290750"/>
              <a:ext cx="18900" cy="25525"/>
            </a:xfrm>
            <a:custGeom>
              <a:avLst/>
              <a:gdLst/>
              <a:ahLst/>
              <a:cxnLst/>
              <a:rect l="l" t="t" r="r" b="b"/>
              <a:pathLst>
                <a:path w="756" h="1021" extrusionOk="0">
                  <a:moveTo>
                    <a:pt x="479" y="1"/>
                  </a:moveTo>
                  <a:cubicBezTo>
                    <a:pt x="353" y="1"/>
                    <a:pt x="243" y="52"/>
                    <a:pt x="163" y="153"/>
                  </a:cubicBezTo>
                  <a:cubicBezTo>
                    <a:pt x="0" y="365"/>
                    <a:pt x="32" y="727"/>
                    <a:pt x="231" y="990"/>
                  </a:cubicBezTo>
                  <a:cubicBezTo>
                    <a:pt x="244" y="1008"/>
                    <a:pt x="269" y="1021"/>
                    <a:pt x="294" y="1021"/>
                  </a:cubicBezTo>
                  <a:cubicBezTo>
                    <a:pt x="312" y="1021"/>
                    <a:pt x="325" y="1015"/>
                    <a:pt x="337" y="1008"/>
                  </a:cubicBezTo>
                  <a:cubicBezTo>
                    <a:pt x="375" y="977"/>
                    <a:pt x="381" y="933"/>
                    <a:pt x="356" y="896"/>
                  </a:cubicBezTo>
                  <a:cubicBezTo>
                    <a:pt x="175" y="665"/>
                    <a:pt x="181" y="384"/>
                    <a:pt x="287" y="247"/>
                  </a:cubicBezTo>
                  <a:cubicBezTo>
                    <a:pt x="334" y="185"/>
                    <a:pt x="399" y="155"/>
                    <a:pt x="478" y="155"/>
                  </a:cubicBezTo>
                  <a:cubicBezTo>
                    <a:pt x="528" y="155"/>
                    <a:pt x="583" y="167"/>
                    <a:pt x="643" y="191"/>
                  </a:cubicBezTo>
                  <a:cubicBezTo>
                    <a:pt x="653" y="196"/>
                    <a:pt x="664" y="198"/>
                    <a:pt x="674" y="198"/>
                  </a:cubicBezTo>
                  <a:cubicBezTo>
                    <a:pt x="702" y="198"/>
                    <a:pt x="729" y="181"/>
                    <a:pt x="743" y="153"/>
                  </a:cubicBezTo>
                  <a:cubicBezTo>
                    <a:pt x="756" y="109"/>
                    <a:pt x="737" y="66"/>
                    <a:pt x="699" y="47"/>
                  </a:cubicBezTo>
                  <a:cubicBezTo>
                    <a:pt x="622" y="16"/>
                    <a:pt x="548" y="1"/>
                    <a:pt x="4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1" name="Google Shape;918;p36">
              <a:extLst>
                <a:ext uri="{FF2B5EF4-FFF2-40B4-BE49-F238E27FC236}">
                  <a16:creationId xmlns:a16="http://schemas.microsoft.com/office/drawing/2014/main" id="{7C05D689-F6F2-46A4-A6AE-B321EC15A650}"/>
                </a:ext>
              </a:extLst>
            </p:cNvPr>
            <p:cNvSpPr/>
            <p:nvPr/>
          </p:nvSpPr>
          <p:spPr>
            <a:xfrm>
              <a:off x="5979950" y="4262075"/>
              <a:ext cx="18450" cy="24875"/>
            </a:xfrm>
            <a:custGeom>
              <a:avLst/>
              <a:gdLst/>
              <a:ahLst/>
              <a:cxnLst/>
              <a:rect l="l" t="t" r="r" b="b"/>
              <a:pathLst>
                <a:path w="738" h="995" extrusionOk="0">
                  <a:moveTo>
                    <a:pt x="576" y="0"/>
                  </a:moveTo>
                  <a:cubicBezTo>
                    <a:pt x="523" y="0"/>
                    <a:pt x="472" y="54"/>
                    <a:pt x="506" y="114"/>
                  </a:cubicBezTo>
                  <a:cubicBezTo>
                    <a:pt x="569" y="233"/>
                    <a:pt x="575" y="370"/>
                    <a:pt x="537" y="495"/>
                  </a:cubicBezTo>
                  <a:cubicBezTo>
                    <a:pt x="475" y="645"/>
                    <a:pt x="325" y="770"/>
                    <a:pt x="82" y="844"/>
                  </a:cubicBezTo>
                  <a:cubicBezTo>
                    <a:pt x="1" y="876"/>
                    <a:pt x="19" y="994"/>
                    <a:pt x="107" y="994"/>
                  </a:cubicBezTo>
                  <a:cubicBezTo>
                    <a:pt x="113" y="994"/>
                    <a:pt x="119" y="994"/>
                    <a:pt x="132" y="988"/>
                  </a:cubicBezTo>
                  <a:cubicBezTo>
                    <a:pt x="419" y="894"/>
                    <a:pt x="606" y="745"/>
                    <a:pt x="681" y="545"/>
                  </a:cubicBezTo>
                  <a:cubicBezTo>
                    <a:pt x="737" y="376"/>
                    <a:pt x="725" y="195"/>
                    <a:pt x="644" y="39"/>
                  </a:cubicBezTo>
                  <a:cubicBezTo>
                    <a:pt x="626" y="12"/>
                    <a:pt x="601" y="0"/>
                    <a:pt x="57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2" name="Google Shape;919;p36">
              <a:extLst>
                <a:ext uri="{FF2B5EF4-FFF2-40B4-BE49-F238E27FC236}">
                  <a16:creationId xmlns:a16="http://schemas.microsoft.com/office/drawing/2014/main" id="{0B7A9C18-4981-4602-9808-F8A870AE3C38}"/>
                </a:ext>
              </a:extLst>
            </p:cNvPr>
            <p:cNvSpPr/>
            <p:nvPr/>
          </p:nvSpPr>
          <p:spPr>
            <a:xfrm>
              <a:off x="5708750" y="4292225"/>
              <a:ext cx="102700" cy="98375"/>
            </a:xfrm>
            <a:custGeom>
              <a:avLst/>
              <a:gdLst/>
              <a:ahLst/>
              <a:cxnLst/>
              <a:rect l="l" t="t" r="r" b="b"/>
              <a:pathLst>
                <a:path w="4108" h="3935" extrusionOk="0">
                  <a:moveTo>
                    <a:pt x="3852" y="1"/>
                  </a:moveTo>
                  <a:lnTo>
                    <a:pt x="3852" y="1"/>
                  </a:lnTo>
                  <a:cubicBezTo>
                    <a:pt x="2959" y="94"/>
                    <a:pt x="0" y="369"/>
                    <a:pt x="331" y="2566"/>
                  </a:cubicBezTo>
                  <a:cubicBezTo>
                    <a:pt x="362" y="2841"/>
                    <a:pt x="468" y="3109"/>
                    <a:pt x="643" y="3327"/>
                  </a:cubicBezTo>
                  <a:cubicBezTo>
                    <a:pt x="944" y="3701"/>
                    <a:pt x="1614" y="3934"/>
                    <a:pt x="2489" y="3934"/>
                  </a:cubicBezTo>
                  <a:cubicBezTo>
                    <a:pt x="2975" y="3934"/>
                    <a:pt x="3524" y="3862"/>
                    <a:pt x="4107" y="3702"/>
                  </a:cubicBezTo>
                  <a:cubicBezTo>
                    <a:pt x="3702" y="3090"/>
                    <a:pt x="3483" y="2379"/>
                    <a:pt x="3477" y="1648"/>
                  </a:cubicBezTo>
                  <a:cubicBezTo>
                    <a:pt x="3471" y="1080"/>
                    <a:pt x="3602" y="512"/>
                    <a:pt x="3852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3" name="Google Shape;920;p36">
              <a:extLst>
                <a:ext uri="{FF2B5EF4-FFF2-40B4-BE49-F238E27FC236}">
                  <a16:creationId xmlns:a16="http://schemas.microsoft.com/office/drawing/2014/main" id="{A25975C8-8803-4400-BDC3-317833AEE15F}"/>
                </a:ext>
              </a:extLst>
            </p:cNvPr>
            <p:cNvSpPr/>
            <p:nvPr/>
          </p:nvSpPr>
          <p:spPr>
            <a:xfrm>
              <a:off x="5707175" y="4310750"/>
              <a:ext cx="58025" cy="82300"/>
            </a:xfrm>
            <a:custGeom>
              <a:avLst/>
              <a:gdLst/>
              <a:ahLst/>
              <a:cxnLst/>
              <a:rect l="l" t="t" r="r" b="b"/>
              <a:pathLst>
                <a:path w="2321" h="3292" extrusionOk="0">
                  <a:moveTo>
                    <a:pt x="1115" y="0"/>
                  </a:moveTo>
                  <a:cubicBezTo>
                    <a:pt x="1100" y="0"/>
                    <a:pt x="1084" y="5"/>
                    <a:pt x="1068" y="15"/>
                  </a:cubicBezTo>
                  <a:cubicBezTo>
                    <a:pt x="1025" y="65"/>
                    <a:pt x="1" y="1138"/>
                    <a:pt x="301" y="2093"/>
                  </a:cubicBezTo>
                  <a:cubicBezTo>
                    <a:pt x="482" y="2680"/>
                    <a:pt x="1118" y="3079"/>
                    <a:pt x="2192" y="3285"/>
                  </a:cubicBezTo>
                  <a:lnTo>
                    <a:pt x="2204" y="3285"/>
                  </a:lnTo>
                  <a:lnTo>
                    <a:pt x="2204" y="3292"/>
                  </a:lnTo>
                  <a:cubicBezTo>
                    <a:pt x="2206" y="3292"/>
                    <a:pt x="2208" y="3292"/>
                    <a:pt x="2210" y="3292"/>
                  </a:cubicBezTo>
                  <a:cubicBezTo>
                    <a:pt x="2311" y="3292"/>
                    <a:pt x="2321" y="3142"/>
                    <a:pt x="2223" y="3136"/>
                  </a:cubicBezTo>
                  <a:cubicBezTo>
                    <a:pt x="1212" y="2942"/>
                    <a:pt x="613" y="2574"/>
                    <a:pt x="450" y="2050"/>
                  </a:cubicBezTo>
                  <a:cubicBezTo>
                    <a:pt x="176" y="1182"/>
                    <a:pt x="1174" y="133"/>
                    <a:pt x="1181" y="127"/>
                  </a:cubicBezTo>
                  <a:cubicBezTo>
                    <a:pt x="1225" y="68"/>
                    <a:pt x="1175" y="0"/>
                    <a:pt x="111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4" name="Google Shape;921;p36">
              <a:extLst>
                <a:ext uri="{FF2B5EF4-FFF2-40B4-BE49-F238E27FC236}">
                  <a16:creationId xmlns:a16="http://schemas.microsoft.com/office/drawing/2014/main" id="{CD601240-12BF-4FA9-8F66-B479F9F316ED}"/>
                </a:ext>
              </a:extLst>
            </p:cNvPr>
            <p:cNvSpPr/>
            <p:nvPr/>
          </p:nvSpPr>
          <p:spPr>
            <a:xfrm>
              <a:off x="5546625" y="4402525"/>
              <a:ext cx="212400" cy="74325"/>
            </a:xfrm>
            <a:custGeom>
              <a:avLst/>
              <a:gdLst/>
              <a:ahLst/>
              <a:cxnLst/>
              <a:rect l="l" t="t" r="r" b="b"/>
              <a:pathLst>
                <a:path w="8496" h="2973" extrusionOk="0">
                  <a:moveTo>
                    <a:pt x="89" y="1"/>
                  </a:moveTo>
                  <a:cubicBezTo>
                    <a:pt x="50" y="1"/>
                    <a:pt x="18" y="30"/>
                    <a:pt x="6" y="64"/>
                  </a:cubicBezTo>
                  <a:cubicBezTo>
                    <a:pt x="0" y="108"/>
                    <a:pt x="25" y="145"/>
                    <a:pt x="69" y="158"/>
                  </a:cubicBezTo>
                  <a:cubicBezTo>
                    <a:pt x="618" y="257"/>
                    <a:pt x="3283" y="1256"/>
                    <a:pt x="4432" y="2373"/>
                  </a:cubicBezTo>
                  <a:cubicBezTo>
                    <a:pt x="4906" y="2829"/>
                    <a:pt x="5649" y="2973"/>
                    <a:pt x="6367" y="2973"/>
                  </a:cubicBezTo>
                  <a:cubicBezTo>
                    <a:pt x="7066" y="2960"/>
                    <a:pt x="7759" y="2854"/>
                    <a:pt x="8427" y="2667"/>
                  </a:cubicBezTo>
                  <a:cubicBezTo>
                    <a:pt x="8470" y="2654"/>
                    <a:pt x="8495" y="2617"/>
                    <a:pt x="8483" y="2573"/>
                  </a:cubicBezTo>
                  <a:cubicBezTo>
                    <a:pt x="8473" y="2538"/>
                    <a:pt x="8443" y="2519"/>
                    <a:pt x="8409" y="2519"/>
                  </a:cubicBezTo>
                  <a:cubicBezTo>
                    <a:pt x="8401" y="2519"/>
                    <a:pt x="8392" y="2521"/>
                    <a:pt x="8383" y="2523"/>
                  </a:cubicBezTo>
                  <a:cubicBezTo>
                    <a:pt x="8368" y="2527"/>
                    <a:pt x="7383" y="2811"/>
                    <a:pt x="6360" y="2811"/>
                  </a:cubicBezTo>
                  <a:cubicBezTo>
                    <a:pt x="5676" y="2811"/>
                    <a:pt x="4976" y="2684"/>
                    <a:pt x="4538" y="2261"/>
                  </a:cubicBezTo>
                  <a:cubicBezTo>
                    <a:pt x="3377" y="1125"/>
                    <a:pt x="655" y="101"/>
                    <a:pt x="100" y="1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5" name="Google Shape;922;p36">
              <a:extLst>
                <a:ext uri="{FF2B5EF4-FFF2-40B4-BE49-F238E27FC236}">
                  <a16:creationId xmlns:a16="http://schemas.microsoft.com/office/drawing/2014/main" id="{B3404173-DD3A-47FC-9A9E-429F518E6D2C}"/>
                </a:ext>
              </a:extLst>
            </p:cNvPr>
            <p:cNvSpPr/>
            <p:nvPr/>
          </p:nvSpPr>
          <p:spPr>
            <a:xfrm>
              <a:off x="5761800" y="4292825"/>
              <a:ext cx="41525" cy="96325"/>
            </a:xfrm>
            <a:custGeom>
              <a:avLst/>
              <a:gdLst/>
              <a:ahLst/>
              <a:cxnLst/>
              <a:rect l="l" t="t" r="r" b="b"/>
              <a:pathLst>
                <a:path w="1661" h="3853" extrusionOk="0">
                  <a:moveTo>
                    <a:pt x="979" y="1"/>
                  </a:moveTo>
                  <a:cubicBezTo>
                    <a:pt x="957" y="1"/>
                    <a:pt x="935" y="10"/>
                    <a:pt x="918" y="33"/>
                  </a:cubicBezTo>
                  <a:cubicBezTo>
                    <a:pt x="1" y="1606"/>
                    <a:pt x="1449" y="3728"/>
                    <a:pt x="1511" y="3821"/>
                  </a:cubicBezTo>
                  <a:cubicBezTo>
                    <a:pt x="1524" y="3840"/>
                    <a:pt x="1549" y="3853"/>
                    <a:pt x="1573" y="3853"/>
                  </a:cubicBezTo>
                  <a:cubicBezTo>
                    <a:pt x="1592" y="3853"/>
                    <a:pt x="1605" y="3846"/>
                    <a:pt x="1617" y="3840"/>
                  </a:cubicBezTo>
                  <a:cubicBezTo>
                    <a:pt x="1655" y="3815"/>
                    <a:pt x="1661" y="3765"/>
                    <a:pt x="1636" y="3734"/>
                  </a:cubicBezTo>
                  <a:cubicBezTo>
                    <a:pt x="1623" y="3709"/>
                    <a:pt x="182" y="1599"/>
                    <a:pt x="1049" y="108"/>
                  </a:cubicBezTo>
                  <a:cubicBezTo>
                    <a:pt x="1075" y="51"/>
                    <a:pt x="1029" y="1"/>
                    <a:pt x="9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6" name="Google Shape;923;p36">
              <a:extLst>
                <a:ext uri="{FF2B5EF4-FFF2-40B4-BE49-F238E27FC236}">
                  <a16:creationId xmlns:a16="http://schemas.microsoft.com/office/drawing/2014/main" id="{D45BBD54-98D3-48B4-81D2-C9873EC90F8F}"/>
                </a:ext>
              </a:extLst>
            </p:cNvPr>
            <p:cNvSpPr/>
            <p:nvPr/>
          </p:nvSpPr>
          <p:spPr>
            <a:xfrm>
              <a:off x="5567675" y="4277875"/>
              <a:ext cx="25925" cy="84750"/>
            </a:xfrm>
            <a:custGeom>
              <a:avLst/>
              <a:gdLst/>
              <a:ahLst/>
              <a:cxnLst/>
              <a:rect l="l" t="t" r="r" b="b"/>
              <a:pathLst>
                <a:path w="1037" h="3390" extrusionOk="0">
                  <a:moveTo>
                    <a:pt x="962" y="0"/>
                  </a:moveTo>
                  <a:cubicBezTo>
                    <a:pt x="918" y="0"/>
                    <a:pt x="881" y="38"/>
                    <a:pt x="881" y="81"/>
                  </a:cubicBezTo>
                  <a:cubicBezTo>
                    <a:pt x="881" y="94"/>
                    <a:pt x="843" y="1561"/>
                    <a:pt x="19" y="3277"/>
                  </a:cubicBezTo>
                  <a:cubicBezTo>
                    <a:pt x="1" y="3315"/>
                    <a:pt x="13" y="3365"/>
                    <a:pt x="51" y="3383"/>
                  </a:cubicBezTo>
                  <a:cubicBezTo>
                    <a:pt x="63" y="3390"/>
                    <a:pt x="76" y="3390"/>
                    <a:pt x="88" y="3390"/>
                  </a:cubicBezTo>
                  <a:cubicBezTo>
                    <a:pt x="119" y="3390"/>
                    <a:pt x="144" y="3371"/>
                    <a:pt x="157" y="3346"/>
                  </a:cubicBezTo>
                  <a:cubicBezTo>
                    <a:pt x="999" y="1598"/>
                    <a:pt x="1037" y="94"/>
                    <a:pt x="1037" y="81"/>
                  </a:cubicBezTo>
                  <a:cubicBezTo>
                    <a:pt x="1037" y="38"/>
                    <a:pt x="1006" y="0"/>
                    <a:pt x="962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</p:grpSp>
      <p:grpSp>
        <p:nvGrpSpPr>
          <p:cNvPr id="67" name="Google Shape;1134;p38">
            <a:extLst>
              <a:ext uri="{FF2B5EF4-FFF2-40B4-BE49-F238E27FC236}">
                <a16:creationId xmlns:a16="http://schemas.microsoft.com/office/drawing/2014/main" id="{26B2075F-EE8C-4067-B483-016646539621}"/>
              </a:ext>
            </a:extLst>
          </p:cNvPr>
          <p:cNvGrpSpPr/>
          <p:nvPr/>
        </p:nvGrpSpPr>
        <p:grpSpPr>
          <a:xfrm rot="-1609472">
            <a:off x="7410482" y="4127279"/>
            <a:ext cx="2295270" cy="2286714"/>
            <a:chOff x="4877675" y="1490150"/>
            <a:chExt cx="342650" cy="371625"/>
          </a:xfrm>
        </p:grpSpPr>
        <p:sp>
          <p:nvSpPr>
            <p:cNvPr id="68" name="Google Shape;1135;p38">
              <a:extLst>
                <a:ext uri="{FF2B5EF4-FFF2-40B4-BE49-F238E27FC236}">
                  <a16:creationId xmlns:a16="http://schemas.microsoft.com/office/drawing/2014/main" id="{9C1FF67F-4FCF-432D-B107-B185BA4D1EC8}"/>
                </a:ext>
              </a:extLst>
            </p:cNvPr>
            <p:cNvSpPr/>
            <p:nvPr/>
          </p:nvSpPr>
          <p:spPr>
            <a:xfrm>
              <a:off x="4877675" y="1490150"/>
              <a:ext cx="342650" cy="371625"/>
            </a:xfrm>
            <a:custGeom>
              <a:avLst/>
              <a:gdLst/>
              <a:ahLst/>
              <a:cxnLst/>
              <a:rect l="l" t="t" r="r" b="b"/>
              <a:pathLst>
                <a:path w="13706" h="14865" extrusionOk="0">
                  <a:moveTo>
                    <a:pt x="6853" y="0"/>
                  </a:moveTo>
                  <a:cubicBezTo>
                    <a:pt x="5155" y="0"/>
                    <a:pt x="2962" y="1172"/>
                    <a:pt x="1481" y="6500"/>
                  </a:cubicBezTo>
                  <a:cubicBezTo>
                    <a:pt x="0" y="11832"/>
                    <a:pt x="3250" y="14865"/>
                    <a:pt x="6853" y="14865"/>
                  </a:cubicBezTo>
                  <a:cubicBezTo>
                    <a:pt x="10456" y="14865"/>
                    <a:pt x="13706" y="11827"/>
                    <a:pt x="12229" y="6500"/>
                  </a:cubicBezTo>
                  <a:cubicBezTo>
                    <a:pt x="10748" y="1172"/>
                    <a:pt x="8551" y="0"/>
                    <a:pt x="6853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9" name="Google Shape;1136;p38">
              <a:extLst>
                <a:ext uri="{FF2B5EF4-FFF2-40B4-BE49-F238E27FC236}">
                  <a16:creationId xmlns:a16="http://schemas.microsoft.com/office/drawing/2014/main" id="{3154FFC7-B530-42C6-B850-AAE672BE5066}"/>
                </a:ext>
              </a:extLst>
            </p:cNvPr>
            <p:cNvSpPr/>
            <p:nvPr/>
          </p:nvSpPr>
          <p:spPr>
            <a:xfrm>
              <a:off x="4904075" y="1490150"/>
              <a:ext cx="289400" cy="243100"/>
            </a:xfrm>
            <a:custGeom>
              <a:avLst/>
              <a:gdLst/>
              <a:ahLst/>
              <a:cxnLst/>
              <a:rect l="l" t="t" r="r" b="b"/>
              <a:pathLst>
                <a:path w="11576" h="9724" extrusionOk="0">
                  <a:moveTo>
                    <a:pt x="5797" y="0"/>
                  </a:moveTo>
                  <a:cubicBezTo>
                    <a:pt x="4104" y="0"/>
                    <a:pt x="1906" y="1172"/>
                    <a:pt x="425" y="6500"/>
                  </a:cubicBezTo>
                  <a:cubicBezTo>
                    <a:pt x="98" y="7676"/>
                    <a:pt x="1" y="8737"/>
                    <a:pt x="89" y="9679"/>
                  </a:cubicBezTo>
                  <a:cubicBezTo>
                    <a:pt x="275" y="9710"/>
                    <a:pt x="461" y="9723"/>
                    <a:pt x="651" y="9723"/>
                  </a:cubicBezTo>
                  <a:cubicBezTo>
                    <a:pt x="2914" y="9723"/>
                    <a:pt x="3082" y="7817"/>
                    <a:pt x="3082" y="7817"/>
                  </a:cubicBezTo>
                  <a:cubicBezTo>
                    <a:pt x="3082" y="7817"/>
                    <a:pt x="3246" y="9723"/>
                    <a:pt x="5514" y="9723"/>
                  </a:cubicBezTo>
                  <a:cubicBezTo>
                    <a:pt x="7778" y="9723"/>
                    <a:pt x="7946" y="7817"/>
                    <a:pt x="7946" y="7817"/>
                  </a:cubicBezTo>
                  <a:cubicBezTo>
                    <a:pt x="7946" y="7817"/>
                    <a:pt x="8109" y="9723"/>
                    <a:pt x="10377" y="9723"/>
                  </a:cubicBezTo>
                  <a:cubicBezTo>
                    <a:pt x="10399" y="9723"/>
                    <a:pt x="10421" y="9724"/>
                    <a:pt x="10442" y="9724"/>
                  </a:cubicBezTo>
                  <a:cubicBezTo>
                    <a:pt x="10809" y="9724"/>
                    <a:pt x="11171" y="9653"/>
                    <a:pt x="11514" y="9519"/>
                  </a:cubicBezTo>
                  <a:cubicBezTo>
                    <a:pt x="11576" y="8617"/>
                    <a:pt x="11474" y="7609"/>
                    <a:pt x="11164" y="6500"/>
                  </a:cubicBezTo>
                  <a:cubicBezTo>
                    <a:pt x="9692" y="1172"/>
                    <a:pt x="7495" y="0"/>
                    <a:pt x="5797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0" name="Google Shape;1137;p38">
              <a:extLst>
                <a:ext uri="{FF2B5EF4-FFF2-40B4-BE49-F238E27FC236}">
                  <a16:creationId xmlns:a16="http://schemas.microsoft.com/office/drawing/2014/main" id="{03742361-0275-4372-9638-37BE638EC216}"/>
                </a:ext>
              </a:extLst>
            </p:cNvPr>
            <p:cNvSpPr/>
            <p:nvPr/>
          </p:nvSpPr>
          <p:spPr>
            <a:xfrm>
              <a:off x="5131450" y="16710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202" y="0"/>
                  </a:moveTo>
                  <a:cubicBezTo>
                    <a:pt x="1196" y="0"/>
                    <a:pt x="1191" y="1"/>
                    <a:pt x="1185" y="1"/>
                  </a:cubicBezTo>
                  <a:cubicBezTo>
                    <a:pt x="796" y="41"/>
                    <a:pt x="942" y="744"/>
                    <a:pt x="942" y="744"/>
                  </a:cubicBezTo>
                  <a:cubicBezTo>
                    <a:pt x="942" y="744"/>
                    <a:pt x="734" y="155"/>
                    <a:pt x="488" y="155"/>
                  </a:cubicBezTo>
                  <a:cubicBezTo>
                    <a:pt x="431" y="155"/>
                    <a:pt x="373" y="186"/>
                    <a:pt x="314" y="262"/>
                  </a:cubicBezTo>
                  <a:cubicBezTo>
                    <a:pt x="0" y="912"/>
                    <a:pt x="1185" y="1557"/>
                    <a:pt x="1185" y="1557"/>
                  </a:cubicBezTo>
                  <a:cubicBezTo>
                    <a:pt x="1477" y="1191"/>
                    <a:pt x="1572" y="0"/>
                    <a:pt x="1202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1" name="Google Shape;1138;p38">
              <a:extLst>
                <a:ext uri="{FF2B5EF4-FFF2-40B4-BE49-F238E27FC236}">
                  <a16:creationId xmlns:a16="http://schemas.microsoft.com/office/drawing/2014/main" id="{4342DB4E-796C-47D7-A8DE-15DAF428B332}"/>
                </a:ext>
              </a:extLst>
            </p:cNvPr>
            <p:cNvSpPr/>
            <p:nvPr/>
          </p:nvSpPr>
          <p:spPr>
            <a:xfrm>
              <a:off x="5035125" y="1684325"/>
              <a:ext cx="37975" cy="37750"/>
            </a:xfrm>
            <a:custGeom>
              <a:avLst/>
              <a:gdLst/>
              <a:ahLst/>
              <a:cxnLst/>
              <a:rect l="l" t="t" r="r" b="b"/>
              <a:pathLst>
                <a:path w="1519" h="1510" extrusionOk="0">
                  <a:moveTo>
                    <a:pt x="358" y="1"/>
                  </a:moveTo>
                  <a:cubicBezTo>
                    <a:pt x="1" y="1"/>
                    <a:pt x="91" y="1156"/>
                    <a:pt x="374" y="1509"/>
                  </a:cubicBezTo>
                  <a:cubicBezTo>
                    <a:pt x="374" y="1509"/>
                    <a:pt x="1519" y="881"/>
                    <a:pt x="1214" y="258"/>
                  </a:cubicBezTo>
                  <a:cubicBezTo>
                    <a:pt x="1158" y="185"/>
                    <a:pt x="1101" y="155"/>
                    <a:pt x="1047" y="155"/>
                  </a:cubicBezTo>
                  <a:cubicBezTo>
                    <a:pt x="810" y="155"/>
                    <a:pt x="608" y="722"/>
                    <a:pt x="608" y="722"/>
                  </a:cubicBezTo>
                  <a:cubicBezTo>
                    <a:pt x="608" y="722"/>
                    <a:pt x="750" y="41"/>
                    <a:pt x="374" y="2"/>
                  </a:cubicBezTo>
                  <a:cubicBezTo>
                    <a:pt x="368" y="1"/>
                    <a:pt x="363" y="1"/>
                    <a:pt x="358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2" name="Google Shape;1139;p38">
              <a:extLst>
                <a:ext uri="{FF2B5EF4-FFF2-40B4-BE49-F238E27FC236}">
                  <a16:creationId xmlns:a16="http://schemas.microsoft.com/office/drawing/2014/main" id="{63D74AE5-2D4E-4F36-93CC-1832E576C0A7}"/>
                </a:ext>
              </a:extLst>
            </p:cNvPr>
            <p:cNvSpPr/>
            <p:nvPr/>
          </p:nvSpPr>
          <p:spPr>
            <a:xfrm>
              <a:off x="4913800" y="1684325"/>
              <a:ext cx="38000" cy="37750"/>
            </a:xfrm>
            <a:custGeom>
              <a:avLst/>
              <a:gdLst/>
              <a:ahLst/>
              <a:cxnLst/>
              <a:rect l="l" t="t" r="r" b="b"/>
              <a:pathLst>
                <a:path w="1520" h="1510" extrusionOk="0">
                  <a:moveTo>
                    <a:pt x="1162" y="1"/>
                  </a:moveTo>
                  <a:cubicBezTo>
                    <a:pt x="1157" y="1"/>
                    <a:pt x="1151" y="1"/>
                    <a:pt x="1146" y="2"/>
                  </a:cubicBezTo>
                  <a:cubicBezTo>
                    <a:pt x="770" y="41"/>
                    <a:pt x="916" y="722"/>
                    <a:pt x="916" y="722"/>
                  </a:cubicBezTo>
                  <a:cubicBezTo>
                    <a:pt x="916" y="722"/>
                    <a:pt x="714" y="155"/>
                    <a:pt x="475" y="155"/>
                  </a:cubicBezTo>
                  <a:cubicBezTo>
                    <a:pt x="420" y="155"/>
                    <a:pt x="363" y="185"/>
                    <a:pt x="306" y="258"/>
                  </a:cubicBezTo>
                  <a:cubicBezTo>
                    <a:pt x="1" y="881"/>
                    <a:pt x="1146" y="1509"/>
                    <a:pt x="1146" y="1509"/>
                  </a:cubicBezTo>
                  <a:cubicBezTo>
                    <a:pt x="1429" y="1156"/>
                    <a:pt x="1519" y="1"/>
                    <a:pt x="1162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3" name="Google Shape;1140;p38">
              <a:extLst>
                <a:ext uri="{FF2B5EF4-FFF2-40B4-BE49-F238E27FC236}">
                  <a16:creationId xmlns:a16="http://schemas.microsoft.com/office/drawing/2014/main" id="{27E4EEF7-BD54-4A41-BFE6-D7C3EB69D771}"/>
                </a:ext>
              </a:extLst>
            </p:cNvPr>
            <p:cNvSpPr/>
            <p:nvPr/>
          </p:nvSpPr>
          <p:spPr>
            <a:xfrm>
              <a:off x="4950400" y="1546400"/>
              <a:ext cx="192675" cy="21150"/>
            </a:xfrm>
            <a:custGeom>
              <a:avLst/>
              <a:gdLst/>
              <a:ahLst/>
              <a:cxnLst/>
              <a:rect l="l" t="t" r="r" b="b"/>
              <a:pathLst>
                <a:path w="7707" h="846" extrusionOk="0">
                  <a:moveTo>
                    <a:pt x="7516" y="1"/>
                  </a:moveTo>
                  <a:cubicBezTo>
                    <a:pt x="6039" y="304"/>
                    <a:pt x="4564" y="412"/>
                    <a:pt x="3209" y="412"/>
                  </a:cubicBezTo>
                  <a:cubicBezTo>
                    <a:pt x="2112" y="412"/>
                    <a:pt x="1094" y="341"/>
                    <a:pt x="217" y="244"/>
                  </a:cubicBezTo>
                  <a:cubicBezTo>
                    <a:pt x="146" y="363"/>
                    <a:pt x="71" y="487"/>
                    <a:pt x="0" y="615"/>
                  </a:cubicBezTo>
                  <a:cubicBezTo>
                    <a:pt x="1057" y="766"/>
                    <a:pt x="2122" y="841"/>
                    <a:pt x="3188" y="845"/>
                  </a:cubicBezTo>
                  <a:cubicBezTo>
                    <a:pt x="4709" y="836"/>
                    <a:pt x="6225" y="655"/>
                    <a:pt x="7707" y="297"/>
                  </a:cubicBezTo>
                  <a:cubicBezTo>
                    <a:pt x="7645" y="195"/>
                    <a:pt x="7583" y="98"/>
                    <a:pt x="75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4" name="Google Shape;1141;p38">
              <a:extLst>
                <a:ext uri="{FF2B5EF4-FFF2-40B4-BE49-F238E27FC236}">
                  <a16:creationId xmlns:a16="http://schemas.microsoft.com/office/drawing/2014/main" id="{E6A61F25-DD18-42E2-B6D7-77C7D1E47DCA}"/>
                </a:ext>
              </a:extLst>
            </p:cNvPr>
            <p:cNvSpPr/>
            <p:nvPr/>
          </p:nvSpPr>
          <p:spPr>
            <a:xfrm>
              <a:off x="4974500" y="1515900"/>
              <a:ext cx="150775" cy="17275"/>
            </a:xfrm>
            <a:custGeom>
              <a:avLst/>
              <a:gdLst/>
              <a:ahLst/>
              <a:cxnLst/>
              <a:rect l="l" t="t" r="r" b="b"/>
              <a:pathLst>
                <a:path w="6031" h="691" extrusionOk="0">
                  <a:moveTo>
                    <a:pt x="451" y="1"/>
                  </a:moveTo>
                  <a:cubicBezTo>
                    <a:pt x="292" y="142"/>
                    <a:pt x="137" y="292"/>
                    <a:pt x="0" y="456"/>
                  </a:cubicBezTo>
                  <a:cubicBezTo>
                    <a:pt x="1128" y="606"/>
                    <a:pt x="2268" y="686"/>
                    <a:pt x="3409" y="690"/>
                  </a:cubicBezTo>
                  <a:cubicBezTo>
                    <a:pt x="4284" y="690"/>
                    <a:pt x="5160" y="637"/>
                    <a:pt x="6031" y="527"/>
                  </a:cubicBezTo>
                  <a:cubicBezTo>
                    <a:pt x="5942" y="425"/>
                    <a:pt x="5849" y="328"/>
                    <a:pt x="5761" y="235"/>
                  </a:cubicBezTo>
                  <a:cubicBezTo>
                    <a:pt x="5201" y="286"/>
                    <a:pt x="4644" y="309"/>
                    <a:pt x="4097" y="309"/>
                  </a:cubicBezTo>
                  <a:cubicBezTo>
                    <a:pt x="2801" y="309"/>
                    <a:pt x="1558" y="181"/>
                    <a:pt x="451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5" name="Google Shape;1142;p38">
              <a:extLst>
                <a:ext uri="{FF2B5EF4-FFF2-40B4-BE49-F238E27FC236}">
                  <a16:creationId xmlns:a16="http://schemas.microsoft.com/office/drawing/2014/main" id="{509CC5FB-4121-4AAD-9F7A-880B7EBE0BBF}"/>
                </a:ext>
              </a:extLst>
            </p:cNvPr>
            <p:cNvSpPr/>
            <p:nvPr/>
          </p:nvSpPr>
          <p:spPr>
            <a:xfrm>
              <a:off x="4913600" y="1620250"/>
              <a:ext cx="264175" cy="41700"/>
            </a:xfrm>
            <a:custGeom>
              <a:avLst/>
              <a:gdLst/>
              <a:ahLst/>
              <a:cxnLst/>
              <a:rect l="l" t="t" r="r" b="b"/>
              <a:pathLst>
                <a:path w="10567" h="1668" extrusionOk="0">
                  <a:moveTo>
                    <a:pt x="10390" y="0"/>
                  </a:moveTo>
                  <a:cubicBezTo>
                    <a:pt x="7730" y="1021"/>
                    <a:pt x="4931" y="1289"/>
                    <a:pt x="2722" y="1289"/>
                  </a:cubicBezTo>
                  <a:cubicBezTo>
                    <a:pt x="1689" y="1289"/>
                    <a:pt x="784" y="1231"/>
                    <a:pt x="84" y="1163"/>
                  </a:cubicBezTo>
                  <a:cubicBezTo>
                    <a:pt x="71" y="1207"/>
                    <a:pt x="57" y="1251"/>
                    <a:pt x="44" y="1300"/>
                  </a:cubicBezTo>
                  <a:cubicBezTo>
                    <a:pt x="31" y="1344"/>
                    <a:pt x="18" y="1411"/>
                    <a:pt x="0" y="1464"/>
                  </a:cubicBezTo>
                  <a:cubicBezTo>
                    <a:pt x="1132" y="1601"/>
                    <a:pt x="2268" y="1667"/>
                    <a:pt x="3409" y="1667"/>
                  </a:cubicBezTo>
                  <a:cubicBezTo>
                    <a:pt x="5549" y="1667"/>
                    <a:pt x="8126" y="1415"/>
                    <a:pt x="10567" y="535"/>
                  </a:cubicBezTo>
                  <a:cubicBezTo>
                    <a:pt x="10509" y="354"/>
                    <a:pt x="10452" y="173"/>
                    <a:pt x="10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6" name="Google Shape;1143;p38">
              <a:extLst>
                <a:ext uri="{FF2B5EF4-FFF2-40B4-BE49-F238E27FC236}">
                  <a16:creationId xmlns:a16="http://schemas.microsoft.com/office/drawing/2014/main" id="{D3975442-75C6-42AE-8CCF-4DF2608D70EC}"/>
                </a:ext>
              </a:extLst>
            </p:cNvPr>
            <p:cNvSpPr/>
            <p:nvPr/>
          </p:nvSpPr>
          <p:spPr>
            <a:xfrm>
              <a:off x="4930275" y="1590400"/>
              <a:ext cx="234350" cy="22350"/>
            </a:xfrm>
            <a:custGeom>
              <a:avLst/>
              <a:gdLst/>
              <a:ahLst/>
              <a:cxnLst/>
              <a:rect l="l" t="t" r="r" b="b"/>
              <a:pathLst>
                <a:path w="9374" h="894" extrusionOk="0">
                  <a:moveTo>
                    <a:pt x="9263" y="1"/>
                  </a:moveTo>
                  <a:cubicBezTo>
                    <a:pt x="7665" y="396"/>
                    <a:pt x="6044" y="537"/>
                    <a:pt x="4550" y="537"/>
                  </a:cubicBezTo>
                  <a:cubicBezTo>
                    <a:pt x="2857" y="537"/>
                    <a:pt x="1326" y="357"/>
                    <a:pt x="173" y="164"/>
                  </a:cubicBezTo>
                  <a:cubicBezTo>
                    <a:pt x="116" y="301"/>
                    <a:pt x="58" y="438"/>
                    <a:pt x="1" y="584"/>
                  </a:cubicBezTo>
                  <a:cubicBezTo>
                    <a:pt x="1358" y="788"/>
                    <a:pt x="2729" y="889"/>
                    <a:pt x="4104" y="894"/>
                  </a:cubicBezTo>
                  <a:cubicBezTo>
                    <a:pt x="5748" y="894"/>
                    <a:pt x="7574" y="734"/>
                    <a:pt x="9374" y="266"/>
                  </a:cubicBezTo>
                  <a:cubicBezTo>
                    <a:pt x="9338" y="177"/>
                    <a:pt x="9299" y="85"/>
                    <a:pt x="9263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</p:grpSp>
      <p:grpSp>
        <p:nvGrpSpPr>
          <p:cNvPr id="95" name="Google Shape;1426;p47">
            <a:extLst>
              <a:ext uri="{FF2B5EF4-FFF2-40B4-BE49-F238E27FC236}">
                <a16:creationId xmlns:a16="http://schemas.microsoft.com/office/drawing/2014/main" id="{881A1AB3-83CD-493D-BE59-760A31BF10D4}"/>
              </a:ext>
            </a:extLst>
          </p:cNvPr>
          <p:cNvGrpSpPr/>
          <p:nvPr/>
        </p:nvGrpSpPr>
        <p:grpSpPr>
          <a:xfrm rot="1428451">
            <a:off x="5575366" y="3977882"/>
            <a:ext cx="2511086" cy="2707131"/>
            <a:chOff x="4851150" y="3873525"/>
            <a:chExt cx="441800" cy="480300"/>
          </a:xfrm>
        </p:grpSpPr>
        <p:sp>
          <p:nvSpPr>
            <p:cNvPr id="96" name="Google Shape;1427;p47">
              <a:extLst>
                <a:ext uri="{FF2B5EF4-FFF2-40B4-BE49-F238E27FC236}">
                  <a16:creationId xmlns:a16="http://schemas.microsoft.com/office/drawing/2014/main" id="{C13863AA-F267-4638-BC78-139F5E961B11}"/>
                </a:ext>
              </a:extLst>
            </p:cNvPr>
            <p:cNvSpPr/>
            <p:nvPr/>
          </p:nvSpPr>
          <p:spPr>
            <a:xfrm>
              <a:off x="4851150" y="3873525"/>
              <a:ext cx="441800" cy="480300"/>
            </a:xfrm>
            <a:custGeom>
              <a:avLst/>
              <a:gdLst/>
              <a:ahLst/>
              <a:cxnLst/>
              <a:rect l="l" t="t" r="r" b="b"/>
              <a:pathLst>
                <a:path w="17672" h="19212" extrusionOk="0">
                  <a:moveTo>
                    <a:pt x="8834" y="1"/>
                  </a:moveTo>
                  <a:cubicBezTo>
                    <a:pt x="6650" y="1"/>
                    <a:pt x="3816" y="1517"/>
                    <a:pt x="1910" y="8401"/>
                  </a:cubicBezTo>
                  <a:cubicBezTo>
                    <a:pt x="0" y="15290"/>
                    <a:pt x="4187" y="19211"/>
                    <a:pt x="8834" y="19211"/>
                  </a:cubicBezTo>
                  <a:cubicBezTo>
                    <a:pt x="13480" y="19211"/>
                    <a:pt x="17672" y="15281"/>
                    <a:pt x="15762" y="8401"/>
                  </a:cubicBezTo>
                  <a:cubicBezTo>
                    <a:pt x="13852" y="1522"/>
                    <a:pt x="11018" y="1"/>
                    <a:pt x="8834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28;p47">
              <a:extLst>
                <a:ext uri="{FF2B5EF4-FFF2-40B4-BE49-F238E27FC236}">
                  <a16:creationId xmlns:a16="http://schemas.microsoft.com/office/drawing/2014/main" id="{2B3D3CBC-2E9E-4B5E-8C23-836CBA18674E}"/>
                </a:ext>
              </a:extLst>
            </p:cNvPr>
            <p:cNvSpPr/>
            <p:nvPr/>
          </p:nvSpPr>
          <p:spPr>
            <a:xfrm>
              <a:off x="5211800" y="4103775"/>
              <a:ext cx="45225" cy="68650"/>
            </a:xfrm>
            <a:custGeom>
              <a:avLst/>
              <a:gdLst/>
              <a:ahLst/>
              <a:cxnLst/>
              <a:rect l="l" t="t" r="r" b="b"/>
              <a:pathLst>
                <a:path w="1809" h="2746" extrusionOk="0">
                  <a:moveTo>
                    <a:pt x="1539" y="0"/>
                  </a:moveTo>
                  <a:cubicBezTo>
                    <a:pt x="1141" y="582"/>
                    <a:pt x="886" y="2016"/>
                    <a:pt x="860" y="2167"/>
                  </a:cubicBezTo>
                  <a:lnTo>
                    <a:pt x="860" y="2167"/>
                  </a:lnTo>
                  <a:cubicBezTo>
                    <a:pt x="889" y="1998"/>
                    <a:pt x="1176" y="233"/>
                    <a:pt x="768" y="233"/>
                  </a:cubicBezTo>
                  <a:cubicBezTo>
                    <a:pt x="729" y="233"/>
                    <a:pt x="685" y="249"/>
                    <a:pt x="633" y="283"/>
                  </a:cubicBezTo>
                  <a:cubicBezTo>
                    <a:pt x="1" y="699"/>
                    <a:pt x="717" y="2551"/>
                    <a:pt x="717" y="2551"/>
                  </a:cubicBezTo>
                  <a:lnTo>
                    <a:pt x="1115" y="2746"/>
                  </a:lnTo>
                  <a:cubicBezTo>
                    <a:pt x="1115" y="2746"/>
                    <a:pt x="1446" y="2543"/>
                    <a:pt x="1809" y="2273"/>
                  </a:cubicBezTo>
                  <a:lnTo>
                    <a:pt x="1765" y="1291"/>
                  </a:lnTo>
                  <a:cubicBezTo>
                    <a:pt x="1760" y="1207"/>
                    <a:pt x="1751" y="1123"/>
                    <a:pt x="1734" y="1039"/>
                  </a:cubicBezTo>
                  <a:lnTo>
                    <a:pt x="1539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29;p47">
              <a:extLst>
                <a:ext uri="{FF2B5EF4-FFF2-40B4-BE49-F238E27FC236}">
                  <a16:creationId xmlns:a16="http://schemas.microsoft.com/office/drawing/2014/main" id="{C3970385-EE54-48C4-9EAC-4576DF7DEB80}"/>
                </a:ext>
              </a:extLst>
            </p:cNvPr>
            <p:cNvSpPr/>
            <p:nvPr/>
          </p:nvSpPr>
          <p:spPr>
            <a:xfrm>
              <a:off x="5200300" y="4171525"/>
              <a:ext cx="50325" cy="19700"/>
            </a:xfrm>
            <a:custGeom>
              <a:avLst/>
              <a:gdLst/>
              <a:ahLst/>
              <a:cxnLst/>
              <a:rect l="l" t="t" r="r" b="b"/>
              <a:pathLst>
                <a:path w="2013" h="788" extrusionOk="0">
                  <a:moveTo>
                    <a:pt x="129" y="1"/>
                  </a:moveTo>
                  <a:cubicBezTo>
                    <a:pt x="76" y="98"/>
                    <a:pt x="36" y="195"/>
                    <a:pt x="1" y="297"/>
                  </a:cubicBezTo>
                  <a:cubicBezTo>
                    <a:pt x="686" y="496"/>
                    <a:pt x="1336" y="739"/>
                    <a:pt x="2012" y="788"/>
                  </a:cubicBezTo>
                  <a:cubicBezTo>
                    <a:pt x="1354" y="611"/>
                    <a:pt x="766" y="235"/>
                    <a:pt x="129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30;p47">
              <a:extLst>
                <a:ext uri="{FF2B5EF4-FFF2-40B4-BE49-F238E27FC236}">
                  <a16:creationId xmlns:a16="http://schemas.microsoft.com/office/drawing/2014/main" id="{229E9613-B0F9-472C-B59B-6C5BA4D67808}"/>
                </a:ext>
              </a:extLst>
            </p:cNvPr>
            <p:cNvSpPr/>
            <p:nvPr/>
          </p:nvSpPr>
          <p:spPr>
            <a:xfrm>
              <a:off x="5199875" y="4196075"/>
              <a:ext cx="44000" cy="19350"/>
            </a:xfrm>
            <a:custGeom>
              <a:avLst/>
              <a:gdLst/>
              <a:ahLst/>
              <a:cxnLst/>
              <a:rect l="l" t="t" r="r" b="b"/>
              <a:pathLst>
                <a:path w="1760" h="774" extrusionOk="0">
                  <a:moveTo>
                    <a:pt x="392" y="1"/>
                  </a:moveTo>
                  <a:cubicBezTo>
                    <a:pt x="268" y="1"/>
                    <a:pt x="138" y="27"/>
                    <a:pt x="0" y="88"/>
                  </a:cubicBezTo>
                  <a:cubicBezTo>
                    <a:pt x="619" y="150"/>
                    <a:pt x="1150" y="460"/>
                    <a:pt x="1671" y="774"/>
                  </a:cubicBezTo>
                  <a:cubicBezTo>
                    <a:pt x="1702" y="716"/>
                    <a:pt x="1733" y="659"/>
                    <a:pt x="1760" y="606"/>
                  </a:cubicBezTo>
                  <a:cubicBezTo>
                    <a:pt x="1314" y="445"/>
                    <a:pt x="906" y="1"/>
                    <a:pt x="39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31;p47">
              <a:extLst>
                <a:ext uri="{FF2B5EF4-FFF2-40B4-BE49-F238E27FC236}">
                  <a16:creationId xmlns:a16="http://schemas.microsoft.com/office/drawing/2014/main" id="{47F1D2D7-8ABF-4A9F-91A1-4F2C8ED576A4}"/>
                </a:ext>
              </a:extLst>
            </p:cNvPr>
            <p:cNvSpPr/>
            <p:nvPr/>
          </p:nvSpPr>
          <p:spPr>
            <a:xfrm>
              <a:off x="5188800" y="4226125"/>
              <a:ext cx="28450" cy="15525"/>
            </a:xfrm>
            <a:custGeom>
              <a:avLst/>
              <a:gdLst/>
              <a:ahLst/>
              <a:cxnLst/>
              <a:rect l="l" t="t" r="r" b="b"/>
              <a:pathLst>
                <a:path w="1138" h="621" extrusionOk="0">
                  <a:moveTo>
                    <a:pt x="72" y="1"/>
                  </a:moveTo>
                  <a:cubicBezTo>
                    <a:pt x="45" y="138"/>
                    <a:pt x="23" y="270"/>
                    <a:pt x="1" y="399"/>
                  </a:cubicBezTo>
                  <a:cubicBezTo>
                    <a:pt x="296" y="497"/>
                    <a:pt x="591" y="620"/>
                    <a:pt x="897" y="620"/>
                  </a:cubicBezTo>
                  <a:cubicBezTo>
                    <a:pt x="976" y="620"/>
                    <a:pt x="1056" y="612"/>
                    <a:pt x="1137" y="593"/>
                  </a:cubicBezTo>
                  <a:cubicBezTo>
                    <a:pt x="810" y="354"/>
                    <a:pt x="447" y="151"/>
                    <a:pt x="7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32;p47">
              <a:extLst>
                <a:ext uri="{FF2B5EF4-FFF2-40B4-BE49-F238E27FC236}">
                  <a16:creationId xmlns:a16="http://schemas.microsoft.com/office/drawing/2014/main" id="{95C66157-8B93-41B5-ABD6-0BAB46644119}"/>
                </a:ext>
              </a:extLst>
            </p:cNvPr>
            <p:cNvSpPr/>
            <p:nvPr/>
          </p:nvSpPr>
          <p:spPr>
            <a:xfrm>
              <a:off x="5182300" y="4158800"/>
              <a:ext cx="78825" cy="133000"/>
            </a:xfrm>
            <a:custGeom>
              <a:avLst/>
              <a:gdLst/>
              <a:ahLst/>
              <a:cxnLst/>
              <a:rect l="l" t="t" r="r" b="b"/>
              <a:pathLst>
                <a:path w="3153" h="5320" extrusionOk="0">
                  <a:moveTo>
                    <a:pt x="1615" y="0"/>
                  </a:moveTo>
                  <a:cubicBezTo>
                    <a:pt x="1363" y="0"/>
                    <a:pt x="1065" y="106"/>
                    <a:pt x="849" y="510"/>
                  </a:cubicBezTo>
                  <a:cubicBezTo>
                    <a:pt x="1486" y="744"/>
                    <a:pt x="2074" y="1115"/>
                    <a:pt x="2732" y="1297"/>
                  </a:cubicBezTo>
                  <a:cubicBezTo>
                    <a:pt x="2056" y="1248"/>
                    <a:pt x="1406" y="1005"/>
                    <a:pt x="721" y="806"/>
                  </a:cubicBezTo>
                  <a:cubicBezTo>
                    <a:pt x="685" y="907"/>
                    <a:pt x="659" y="1014"/>
                    <a:pt x="637" y="1120"/>
                  </a:cubicBezTo>
                  <a:cubicBezTo>
                    <a:pt x="535" y="1628"/>
                    <a:pt x="425" y="2172"/>
                    <a:pt x="332" y="2694"/>
                  </a:cubicBezTo>
                  <a:cubicBezTo>
                    <a:pt x="707" y="2844"/>
                    <a:pt x="1070" y="3043"/>
                    <a:pt x="1397" y="3286"/>
                  </a:cubicBezTo>
                  <a:cubicBezTo>
                    <a:pt x="1319" y="3304"/>
                    <a:pt x="1242" y="3311"/>
                    <a:pt x="1165" y="3311"/>
                  </a:cubicBezTo>
                  <a:cubicBezTo>
                    <a:pt x="856" y="3311"/>
                    <a:pt x="559" y="3187"/>
                    <a:pt x="261" y="3092"/>
                  </a:cubicBezTo>
                  <a:cubicBezTo>
                    <a:pt x="88" y="4113"/>
                    <a:pt x="0" y="4997"/>
                    <a:pt x="164" y="5267"/>
                  </a:cubicBezTo>
                  <a:cubicBezTo>
                    <a:pt x="185" y="5303"/>
                    <a:pt x="214" y="5319"/>
                    <a:pt x="250" y="5319"/>
                  </a:cubicBezTo>
                  <a:cubicBezTo>
                    <a:pt x="423" y="5319"/>
                    <a:pt x="753" y="4930"/>
                    <a:pt x="1119" y="4396"/>
                  </a:cubicBezTo>
                  <a:cubicBezTo>
                    <a:pt x="906" y="4215"/>
                    <a:pt x="646" y="4069"/>
                    <a:pt x="407" y="3870"/>
                  </a:cubicBezTo>
                  <a:lnTo>
                    <a:pt x="407" y="3870"/>
                  </a:lnTo>
                  <a:cubicBezTo>
                    <a:pt x="694" y="3980"/>
                    <a:pt x="990" y="4051"/>
                    <a:pt x="1260" y="4184"/>
                  </a:cubicBezTo>
                  <a:cubicBezTo>
                    <a:pt x="1499" y="3821"/>
                    <a:pt x="1751" y="3405"/>
                    <a:pt x="1976" y="3008"/>
                  </a:cubicBezTo>
                  <a:cubicBezTo>
                    <a:pt x="1746" y="2778"/>
                    <a:pt x="1450" y="2716"/>
                    <a:pt x="1203" y="2539"/>
                  </a:cubicBezTo>
                  <a:cubicBezTo>
                    <a:pt x="1235" y="2536"/>
                    <a:pt x="1267" y="2534"/>
                    <a:pt x="1298" y="2534"/>
                  </a:cubicBezTo>
                  <a:cubicBezTo>
                    <a:pt x="1614" y="2534"/>
                    <a:pt x="1842" y="2693"/>
                    <a:pt x="2047" y="2870"/>
                  </a:cubicBezTo>
                  <a:cubicBezTo>
                    <a:pt x="2166" y="2663"/>
                    <a:pt x="2277" y="2455"/>
                    <a:pt x="2374" y="2265"/>
                  </a:cubicBezTo>
                  <a:cubicBezTo>
                    <a:pt x="1848" y="1951"/>
                    <a:pt x="1322" y="1637"/>
                    <a:pt x="703" y="1579"/>
                  </a:cubicBezTo>
                  <a:cubicBezTo>
                    <a:pt x="843" y="1516"/>
                    <a:pt x="974" y="1490"/>
                    <a:pt x="1099" y="1490"/>
                  </a:cubicBezTo>
                  <a:cubicBezTo>
                    <a:pt x="1611" y="1490"/>
                    <a:pt x="2019" y="1932"/>
                    <a:pt x="2463" y="2092"/>
                  </a:cubicBezTo>
                  <a:lnTo>
                    <a:pt x="2516" y="1982"/>
                  </a:lnTo>
                  <a:cubicBezTo>
                    <a:pt x="3152" y="686"/>
                    <a:pt x="2958" y="576"/>
                    <a:pt x="2118" y="129"/>
                  </a:cubicBezTo>
                  <a:cubicBezTo>
                    <a:pt x="2118" y="129"/>
                    <a:pt x="1894" y="0"/>
                    <a:pt x="1615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33;p47">
              <a:extLst>
                <a:ext uri="{FF2B5EF4-FFF2-40B4-BE49-F238E27FC236}">
                  <a16:creationId xmlns:a16="http://schemas.microsoft.com/office/drawing/2014/main" id="{940D2BDE-3105-4C3A-8675-FD0A1B2EA772}"/>
                </a:ext>
              </a:extLst>
            </p:cNvPr>
            <p:cNvSpPr/>
            <p:nvPr/>
          </p:nvSpPr>
          <p:spPr>
            <a:xfrm>
              <a:off x="5192450" y="4255525"/>
              <a:ext cx="21375" cy="13175"/>
            </a:xfrm>
            <a:custGeom>
              <a:avLst/>
              <a:gdLst/>
              <a:ahLst/>
              <a:cxnLst/>
              <a:rect l="l" t="t" r="r" b="b"/>
              <a:pathLst>
                <a:path w="855" h="527" extrusionOk="0">
                  <a:moveTo>
                    <a:pt x="1" y="1"/>
                  </a:moveTo>
                  <a:cubicBezTo>
                    <a:pt x="240" y="200"/>
                    <a:pt x="500" y="346"/>
                    <a:pt x="713" y="527"/>
                  </a:cubicBezTo>
                  <a:cubicBezTo>
                    <a:pt x="761" y="460"/>
                    <a:pt x="805" y="390"/>
                    <a:pt x="854" y="315"/>
                  </a:cubicBezTo>
                  <a:cubicBezTo>
                    <a:pt x="584" y="182"/>
                    <a:pt x="288" y="111"/>
                    <a:pt x="1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34;p47">
              <a:extLst>
                <a:ext uri="{FF2B5EF4-FFF2-40B4-BE49-F238E27FC236}">
                  <a16:creationId xmlns:a16="http://schemas.microsoft.com/office/drawing/2014/main" id="{F1DFE110-5C2D-442E-8C8B-4326159D61BB}"/>
                </a:ext>
              </a:extLst>
            </p:cNvPr>
            <p:cNvSpPr/>
            <p:nvPr/>
          </p:nvSpPr>
          <p:spPr>
            <a:xfrm>
              <a:off x="5212350" y="4222150"/>
              <a:ext cx="21250" cy="11850"/>
            </a:xfrm>
            <a:custGeom>
              <a:avLst/>
              <a:gdLst/>
              <a:ahLst/>
              <a:cxnLst/>
              <a:rect l="l" t="t" r="r" b="b"/>
              <a:pathLst>
                <a:path w="850" h="474" extrusionOk="0">
                  <a:moveTo>
                    <a:pt x="94" y="0"/>
                  </a:moveTo>
                  <a:cubicBezTo>
                    <a:pt x="64" y="0"/>
                    <a:pt x="33" y="2"/>
                    <a:pt x="1" y="5"/>
                  </a:cubicBezTo>
                  <a:cubicBezTo>
                    <a:pt x="248" y="182"/>
                    <a:pt x="544" y="244"/>
                    <a:pt x="774" y="474"/>
                  </a:cubicBezTo>
                  <a:lnTo>
                    <a:pt x="850" y="336"/>
                  </a:lnTo>
                  <a:cubicBezTo>
                    <a:pt x="640" y="163"/>
                    <a:pt x="411" y="0"/>
                    <a:pt x="94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35;p47">
              <a:extLst>
                <a:ext uri="{FF2B5EF4-FFF2-40B4-BE49-F238E27FC236}">
                  <a16:creationId xmlns:a16="http://schemas.microsoft.com/office/drawing/2014/main" id="{5B71B0C2-ED53-4537-8F51-5DC6FCB4FBCC}"/>
                </a:ext>
              </a:extLst>
            </p:cNvPr>
            <p:cNvSpPr/>
            <p:nvPr/>
          </p:nvSpPr>
          <p:spPr>
            <a:xfrm>
              <a:off x="4906300" y="4044725"/>
              <a:ext cx="78725" cy="75750"/>
            </a:xfrm>
            <a:custGeom>
              <a:avLst/>
              <a:gdLst/>
              <a:ahLst/>
              <a:cxnLst/>
              <a:rect l="l" t="t" r="r" b="b"/>
              <a:pathLst>
                <a:path w="3149" h="3030" extrusionOk="0">
                  <a:moveTo>
                    <a:pt x="1304" y="0"/>
                  </a:moveTo>
                  <a:cubicBezTo>
                    <a:pt x="1296" y="0"/>
                    <a:pt x="1287" y="1"/>
                    <a:pt x="1278" y="1"/>
                  </a:cubicBezTo>
                  <a:cubicBezTo>
                    <a:pt x="593" y="69"/>
                    <a:pt x="1397" y="2448"/>
                    <a:pt x="1460" y="2630"/>
                  </a:cubicBezTo>
                  <a:lnTo>
                    <a:pt x="1460" y="2630"/>
                  </a:lnTo>
                  <a:cubicBezTo>
                    <a:pt x="1409" y="2485"/>
                    <a:pt x="871" y="960"/>
                    <a:pt x="509" y="960"/>
                  </a:cubicBezTo>
                  <a:cubicBezTo>
                    <a:pt x="452" y="960"/>
                    <a:pt x="399" y="997"/>
                    <a:pt x="354" y="1085"/>
                  </a:cubicBezTo>
                  <a:cubicBezTo>
                    <a:pt x="0" y="1752"/>
                    <a:pt x="1517" y="3030"/>
                    <a:pt x="1517" y="3030"/>
                  </a:cubicBezTo>
                  <a:lnTo>
                    <a:pt x="1954" y="3012"/>
                  </a:lnTo>
                  <a:cubicBezTo>
                    <a:pt x="1954" y="3012"/>
                    <a:pt x="3148" y="952"/>
                    <a:pt x="2467" y="806"/>
                  </a:cubicBezTo>
                  <a:cubicBezTo>
                    <a:pt x="2443" y="801"/>
                    <a:pt x="2419" y="798"/>
                    <a:pt x="2396" y="798"/>
                  </a:cubicBezTo>
                  <a:cubicBezTo>
                    <a:pt x="1985" y="798"/>
                    <a:pt x="1845" y="1619"/>
                    <a:pt x="1797" y="2148"/>
                  </a:cubicBezTo>
                  <a:lnTo>
                    <a:pt x="1797" y="2148"/>
                  </a:lnTo>
                  <a:cubicBezTo>
                    <a:pt x="1824" y="1411"/>
                    <a:pt x="1810" y="0"/>
                    <a:pt x="130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36;p47">
              <a:extLst>
                <a:ext uri="{FF2B5EF4-FFF2-40B4-BE49-F238E27FC236}">
                  <a16:creationId xmlns:a16="http://schemas.microsoft.com/office/drawing/2014/main" id="{491ACFEF-49D4-472E-B1F1-D6BA65304D97}"/>
                </a:ext>
              </a:extLst>
            </p:cNvPr>
            <p:cNvSpPr/>
            <p:nvPr/>
          </p:nvSpPr>
          <p:spPr>
            <a:xfrm>
              <a:off x="4923100" y="4131175"/>
              <a:ext cx="50750" cy="13525"/>
            </a:xfrm>
            <a:custGeom>
              <a:avLst/>
              <a:gdLst/>
              <a:ahLst/>
              <a:cxnLst/>
              <a:rect l="l" t="t" r="r" b="b"/>
              <a:pathLst>
                <a:path w="2030" h="541" extrusionOk="0">
                  <a:moveTo>
                    <a:pt x="2030" y="1"/>
                  </a:moveTo>
                  <a:lnTo>
                    <a:pt x="2030" y="1"/>
                  </a:lnTo>
                  <a:cubicBezTo>
                    <a:pt x="1362" y="164"/>
                    <a:pt x="672" y="120"/>
                    <a:pt x="0" y="217"/>
                  </a:cubicBezTo>
                  <a:cubicBezTo>
                    <a:pt x="0" y="328"/>
                    <a:pt x="9" y="434"/>
                    <a:pt x="31" y="540"/>
                  </a:cubicBezTo>
                  <a:cubicBezTo>
                    <a:pt x="725" y="385"/>
                    <a:pt x="1415" y="284"/>
                    <a:pt x="2030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37;p47">
              <a:extLst>
                <a:ext uri="{FF2B5EF4-FFF2-40B4-BE49-F238E27FC236}">
                  <a16:creationId xmlns:a16="http://schemas.microsoft.com/office/drawing/2014/main" id="{734ADACB-17E3-4E9E-B4E0-D45C34F71E36}"/>
                </a:ext>
              </a:extLst>
            </p:cNvPr>
            <p:cNvSpPr/>
            <p:nvPr/>
          </p:nvSpPr>
          <p:spPr>
            <a:xfrm>
              <a:off x="4932700" y="4151875"/>
              <a:ext cx="44900" cy="9950"/>
            </a:xfrm>
            <a:custGeom>
              <a:avLst/>
              <a:gdLst/>
              <a:ahLst/>
              <a:cxnLst/>
              <a:rect l="l" t="t" r="r" b="b"/>
              <a:pathLst>
                <a:path w="1796" h="398" extrusionOk="0">
                  <a:moveTo>
                    <a:pt x="926" y="1"/>
                  </a:moveTo>
                  <a:cubicBezTo>
                    <a:pt x="585" y="1"/>
                    <a:pt x="255" y="63"/>
                    <a:pt x="1" y="397"/>
                  </a:cubicBezTo>
                  <a:cubicBezTo>
                    <a:pt x="417" y="222"/>
                    <a:pt x="851" y="182"/>
                    <a:pt x="1290" y="182"/>
                  </a:cubicBezTo>
                  <a:cubicBezTo>
                    <a:pt x="1458" y="182"/>
                    <a:pt x="1627" y="188"/>
                    <a:pt x="1796" y="194"/>
                  </a:cubicBezTo>
                  <a:cubicBezTo>
                    <a:pt x="1796" y="128"/>
                    <a:pt x="1796" y="66"/>
                    <a:pt x="1791" y="4"/>
                  </a:cubicBezTo>
                  <a:cubicBezTo>
                    <a:pt x="1706" y="18"/>
                    <a:pt x="1618" y="22"/>
                    <a:pt x="1527" y="22"/>
                  </a:cubicBezTo>
                  <a:cubicBezTo>
                    <a:pt x="1332" y="22"/>
                    <a:pt x="1127" y="1"/>
                    <a:pt x="926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38;p47">
              <a:extLst>
                <a:ext uri="{FF2B5EF4-FFF2-40B4-BE49-F238E27FC236}">
                  <a16:creationId xmlns:a16="http://schemas.microsoft.com/office/drawing/2014/main" id="{981425D2-E05F-4C68-BE36-5E22FDC61BC4}"/>
                </a:ext>
              </a:extLst>
            </p:cNvPr>
            <p:cNvSpPr/>
            <p:nvPr/>
          </p:nvSpPr>
          <p:spPr>
            <a:xfrm>
              <a:off x="4937900" y="4189850"/>
              <a:ext cx="30525" cy="10450"/>
            </a:xfrm>
            <a:custGeom>
              <a:avLst/>
              <a:gdLst/>
              <a:ahLst/>
              <a:cxnLst/>
              <a:rect l="l" t="t" r="r" b="b"/>
              <a:pathLst>
                <a:path w="1221" h="418" extrusionOk="0">
                  <a:moveTo>
                    <a:pt x="599" y="1"/>
                  </a:moveTo>
                  <a:cubicBezTo>
                    <a:pt x="400" y="1"/>
                    <a:pt x="200" y="13"/>
                    <a:pt x="1" y="37"/>
                  </a:cubicBezTo>
                  <a:cubicBezTo>
                    <a:pt x="45" y="165"/>
                    <a:pt x="89" y="293"/>
                    <a:pt x="129" y="417"/>
                  </a:cubicBezTo>
                  <a:cubicBezTo>
                    <a:pt x="514" y="346"/>
                    <a:pt x="920" y="311"/>
                    <a:pt x="1221" y="41"/>
                  </a:cubicBezTo>
                  <a:cubicBezTo>
                    <a:pt x="1015" y="14"/>
                    <a:pt x="808" y="1"/>
                    <a:pt x="599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39;p47">
              <a:extLst>
                <a:ext uri="{FF2B5EF4-FFF2-40B4-BE49-F238E27FC236}">
                  <a16:creationId xmlns:a16="http://schemas.microsoft.com/office/drawing/2014/main" id="{05684707-0D1D-40AC-AA7E-680E173EB647}"/>
                </a:ext>
              </a:extLst>
            </p:cNvPr>
            <p:cNvSpPr/>
            <p:nvPr/>
          </p:nvSpPr>
          <p:spPr>
            <a:xfrm>
              <a:off x="4922875" y="4112925"/>
              <a:ext cx="54850" cy="136725"/>
            </a:xfrm>
            <a:custGeom>
              <a:avLst/>
              <a:gdLst/>
              <a:ahLst/>
              <a:cxnLst/>
              <a:rect l="l" t="t" r="r" b="b"/>
              <a:pathLst>
                <a:path w="2194" h="5469" extrusionOk="0">
                  <a:moveTo>
                    <a:pt x="1137" y="0"/>
                  </a:moveTo>
                  <a:cubicBezTo>
                    <a:pt x="1076" y="0"/>
                    <a:pt x="1011" y="1"/>
                    <a:pt x="942" y="1"/>
                  </a:cubicBezTo>
                  <a:cubicBezTo>
                    <a:pt x="942" y="1"/>
                    <a:pt x="941" y="1"/>
                    <a:pt x="939" y="1"/>
                  </a:cubicBezTo>
                  <a:cubicBezTo>
                    <a:pt x="877" y="1"/>
                    <a:pt x="1" y="18"/>
                    <a:pt x="5" y="947"/>
                  </a:cubicBezTo>
                  <a:cubicBezTo>
                    <a:pt x="681" y="850"/>
                    <a:pt x="1371" y="894"/>
                    <a:pt x="2039" y="731"/>
                  </a:cubicBezTo>
                  <a:lnTo>
                    <a:pt x="2039" y="731"/>
                  </a:lnTo>
                  <a:cubicBezTo>
                    <a:pt x="1420" y="1014"/>
                    <a:pt x="734" y="1120"/>
                    <a:pt x="40" y="1270"/>
                  </a:cubicBezTo>
                  <a:cubicBezTo>
                    <a:pt x="58" y="1376"/>
                    <a:pt x="84" y="1482"/>
                    <a:pt x="115" y="1588"/>
                  </a:cubicBezTo>
                  <a:cubicBezTo>
                    <a:pt x="270" y="2079"/>
                    <a:pt x="434" y="2610"/>
                    <a:pt x="602" y="3114"/>
                  </a:cubicBezTo>
                  <a:cubicBezTo>
                    <a:pt x="801" y="3090"/>
                    <a:pt x="1001" y="3078"/>
                    <a:pt x="1200" y="3078"/>
                  </a:cubicBezTo>
                  <a:cubicBezTo>
                    <a:pt x="1409" y="3078"/>
                    <a:pt x="1616" y="3091"/>
                    <a:pt x="1822" y="3118"/>
                  </a:cubicBezTo>
                  <a:cubicBezTo>
                    <a:pt x="1521" y="3388"/>
                    <a:pt x="1115" y="3423"/>
                    <a:pt x="730" y="3494"/>
                  </a:cubicBezTo>
                  <a:cubicBezTo>
                    <a:pt x="1075" y="4476"/>
                    <a:pt x="1420" y="5293"/>
                    <a:pt x="1694" y="5453"/>
                  </a:cubicBezTo>
                  <a:cubicBezTo>
                    <a:pt x="1713" y="5463"/>
                    <a:pt x="1731" y="5469"/>
                    <a:pt x="1748" y="5469"/>
                  </a:cubicBezTo>
                  <a:cubicBezTo>
                    <a:pt x="1925" y="5469"/>
                    <a:pt x="2041" y="4940"/>
                    <a:pt x="2109" y="4228"/>
                  </a:cubicBezTo>
                  <a:cubicBezTo>
                    <a:pt x="1835" y="4170"/>
                    <a:pt x="1539" y="4166"/>
                    <a:pt x="1234" y="4109"/>
                  </a:cubicBezTo>
                  <a:cubicBezTo>
                    <a:pt x="1535" y="4069"/>
                    <a:pt x="1831" y="3985"/>
                    <a:pt x="2136" y="3972"/>
                  </a:cubicBezTo>
                  <a:cubicBezTo>
                    <a:pt x="2171" y="3538"/>
                    <a:pt x="2189" y="3056"/>
                    <a:pt x="2193" y="2592"/>
                  </a:cubicBezTo>
                  <a:cubicBezTo>
                    <a:pt x="2082" y="2560"/>
                    <a:pt x="1973" y="2551"/>
                    <a:pt x="1865" y="2551"/>
                  </a:cubicBezTo>
                  <a:cubicBezTo>
                    <a:pt x="1729" y="2551"/>
                    <a:pt x="1595" y="2566"/>
                    <a:pt x="1458" y="2566"/>
                  </a:cubicBezTo>
                  <a:cubicBezTo>
                    <a:pt x="1403" y="2566"/>
                    <a:pt x="1348" y="2563"/>
                    <a:pt x="1291" y="2557"/>
                  </a:cubicBezTo>
                  <a:cubicBezTo>
                    <a:pt x="1469" y="2436"/>
                    <a:pt x="1647" y="2396"/>
                    <a:pt x="1823" y="2396"/>
                  </a:cubicBezTo>
                  <a:cubicBezTo>
                    <a:pt x="1948" y="2396"/>
                    <a:pt x="2072" y="2416"/>
                    <a:pt x="2193" y="2442"/>
                  </a:cubicBezTo>
                  <a:cubicBezTo>
                    <a:pt x="2193" y="2199"/>
                    <a:pt x="2193" y="1964"/>
                    <a:pt x="2189" y="1752"/>
                  </a:cubicBezTo>
                  <a:cubicBezTo>
                    <a:pt x="2020" y="1746"/>
                    <a:pt x="1851" y="1740"/>
                    <a:pt x="1683" y="1740"/>
                  </a:cubicBezTo>
                  <a:cubicBezTo>
                    <a:pt x="1244" y="1740"/>
                    <a:pt x="810" y="1780"/>
                    <a:pt x="394" y="1955"/>
                  </a:cubicBezTo>
                  <a:cubicBezTo>
                    <a:pt x="648" y="1621"/>
                    <a:pt x="978" y="1559"/>
                    <a:pt x="1319" y="1559"/>
                  </a:cubicBezTo>
                  <a:cubicBezTo>
                    <a:pt x="1520" y="1559"/>
                    <a:pt x="1725" y="1580"/>
                    <a:pt x="1920" y="1580"/>
                  </a:cubicBezTo>
                  <a:cubicBezTo>
                    <a:pt x="2011" y="1580"/>
                    <a:pt x="2099" y="1576"/>
                    <a:pt x="2184" y="1562"/>
                  </a:cubicBezTo>
                  <a:cubicBezTo>
                    <a:pt x="2184" y="1518"/>
                    <a:pt x="2184" y="1478"/>
                    <a:pt x="2180" y="1438"/>
                  </a:cubicBezTo>
                  <a:cubicBezTo>
                    <a:pt x="2123" y="97"/>
                    <a:pt x="1921" y="0"/>
                    <a:pt x="1137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40;p47">
              <a:extLst>
                <a:ext uri="{FF2B5EF4-FFF2-40B4-BE49-F238E27FC236}">
                  <a16:creationId xmlns:a16="http://schemas.microsoft.com/office/drawing/2014/main" id="{824A3DC5-50C7-4B95-8FFE-99B983A21766}"/>
                </a:ext>
              </a:extLst>
            </p:cNvPr>
            <p:cNvSpPr/>
            <p:nvPr/>
          </p:nvSpPr>
          <p:spPr>
            <a:xfrm>
              <a:off x="4953700" y="4212200"/>
              <a:ext cx="22575" cy="6425"/>
            </a:xfrm>
            <a:custGeom>
              <a:avLst/>
              <a:gdLst/>
              <a:ahLst/>
              <a:cxnLst/>
              <a:rect l="l" t="t" r="r" b="b"/>
              <a:pathLst>
                <a:path w="903" h="257" extrusionOk="0">
                  <a:moveTo>
                    <a:pt x="903" y="1"/>
                  </a:moveTo>
                  <a:cubicBezTo>
                    <a:pt x="598" y="14"/>
                    <a:pt x="302" y="98"/>
                    <a:pt x="1" y="138"/>
                  </a:cubicBezTo>
                  <a:cubicBezTo>
                    <a:pt x="306" y="191"/>
                    <a:pt x="602" y="199"/>
                    <a:pt x="881" y="257"/>
                  </a:cubicBezTo>
                  <a:cubicBezTo>
                    <a:pt x="885" y="173"/>
                    <a:pt x="894" y="89"/>
                    <a:pt x="903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41;p47">
              <a:extLst>
                <a:ext uri="{FF2B5EF4-FFF2-40B4-BE49-F238E27FC236}">
                  <a16:creationId xmlns:a16="http://schemas.microsoft.com/office/drawing/2014/main" id="{A2B94C26-142E-4B76-96E1-23741A160D66}"/>
                </a:ext>
              </a:extLst>
            </p:cNvPr>
            <p:cNvSpPr/>
            <p:nvPr/>
          </p:nvSpPr>
          <p:spPr>
            <a:xfrm>
              <a:off x="4955150" y="4172800"/>
              <a:ext cx="22575" cy="4950"/>
            </a:xfrm>
            <a:custGeom>
              <a:avLst/>
              <a:gdLst/>
              <a:ahLst/>
              <a:cxnLst/>
              <a:rect l="l" t="t" r="r" b="b"/>
              <a:pathLst>
                <a:path w="903" h="198" extrusionOk="0">
                  <a:moveTo>
                    <a:pt x="532" y="1"/>
                  </a:moveTo>
                  <a:cubicBezTo>
                    <a:pt x="356" y="1"/>
                    <a:pt x="178" y="41"/>
                    <a:pt x="0" y="162"/>
                  </a:cubicBezTo>
                  <a:cubicBezTo>
                    <a:pt x="57" y="168"/>
                    <a:pt x="112" y="171"/>
                    <a:pt x="167" y="171"/>
                  </a:cubicBezTo>
                  <a:cubicBezTo>
                    <a:pt x="304" y="171"/>
                    <a:pt x="438" y="156"/>
                    <a:pt x="574" y="156"/>
                  </a:cubicBezTo>
                  <a:cubicBezTo>
                    <a:pt x="682" y="156"/>
                    <a:pt x="791" y="165"/>
                    <a:pt x="902" y="197"/>
                  </a:cubicBezTo>
                  <a:lnTo>
                    <a:pt x="902" y="47"/>
                  </a:lnTo>
                  <a:cubicBezTo>
                    <a:pt x="781" y="21"/>
                    <a:pt x="657" y="1"/>
                    <a:pt x="53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42;p47">
              <a:extLst>
                <a:ext uri="{FF2B5EF4-FFF2-40B4-BE49-F238E27FC236}">
                  <a16:creationId xmlns:a16="http://schemas.microsoft.com/office/drawing/2014/main" id="{1DCBB1CE-11A0-43A4-82F8-5805215EA440}"/>
                </a:ext>
              </a:extLst>
            </p:cNvPr>
            <p:cNvSpPr/>
            <p:nvPr/>
          </p:nvSpPr>
          <p:spPr>
            <a:xfrm>
              <a:off x="5001450" y="4289225"/>
              <a:ext cx="56900" cy="58625"/>
            </a:xfrm>
            <a:custGeom>
              <a:avLst/>
              <a:gdLst/>
              <a:ahLst/>
              <a:cxnLst/>
              <a:rect l="l" t="t" r="r" b="b"/>
              <a:pathLst>
                <a:path w="2276" h="2345" extrusionOk="0">
                  <a:moveTo>
                    <a:pt x="660" y="1"/>
                  </a:moveTo>
                  <a:cubicBezTo>
                    <a:pt x="632" y="1"/>
                    <a:pt x="604" y="7"/>
                    <a:pt x="576" y="19"/>
                  </a:cubicBezTo>
                  <a:cubicBezTo>
                    <a:pt x="48" y="240"/>
                    <a:pt x="1271" y="1913"/>
                    <a:pt x="1366" y="2040"/>
                  </a:cubicBezTo>
                  <a:lnTo>
                    <a:pt x="1366" y="2040"/>
                  </a:lnTo>
                  <a:cubicBezTo>
                    <a:pt x="1293" y="1943"/>
                    <a:pt x="553" y="959"/>
                    <a:pt x="241" y="959"/>
                  </a:cubicBezTo>
                  <a:cubicBezTo>
                    <a:pt x="176" y="959"/>
                    <a:pt x="130" y="1001"/>
                    <a:pt x="111" y="1102"/>
                  </a:cubicBezTo>
                  <a:cubicBezTo>
                    <a:pt x="1" y="1717"/>
                    <a:pt x="1513" y="2344"/>
                    <a:pt x="1513" y="2344"/>
                  </a:cubicBezTo>
                  <a:lnTo>
                    <a:pt x="1858" y="2216"/>
                  </a:lnTo>
                  <a:cubicBezTo>
                    <a:pt x="1858" y="2216"/>
                    <a:pt x="2275" y="354"/>
                    <a:pt x="1735" y="354"/>
                  </a:cubicBezTo>
                  <a:cubicBezTo>
                    <a:pt x="1727" y="354"/>
                    <a:pt x="1720" y="354"/>
                    <a:pt x="1712" y="355"/>
                  </a:cubicBezTo>
                  <a:cubicBezTo>
                    <a:pt x="1317" y="391"/>
                    <a:pt x="1412" y="1117"/>
                    <a:pt x="1511" y="1569"/>
                  </a:cubicBezTo>
                  <a:lnTo>
                    <a:pt x="1511" y="1569"/>
                  </a:lnTo>
                  <a:cubicBezTo>
                    <a:pt x="1358" y="1013"/>
                    <a:pt x="1029" y="1"/>
                    <a:pt x="66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43;p47">
              <a:extLst>
                <a:ext uri="{FF2B5EF4-FFF2-40B4-BE49-F238E27FC236}">
                  <a16:creationId xmlns:a16="http://schemas.microsoft.com/office/drawing/2014/main" id="{61BF349D-A346-417B-B686-DC61BE687388}"/>
                </a:ext>
              </a:extLst>
            </p:cNvPr>
            <p:cNvSpPr/>
            <p:nvPr/>
          </p:nvSpPr>
          <p:spPr>
            <a:xfrm>
              <a:off x="5034950" y="4344075"/>
              <a:ext cx="33300" cy="9750"/>
            </a:xfrm>
            <a:custGeom>
              <a:avLst/>
              <a:gdLst/>
              <a:ahLst/>
              <a:cxnLst/>
              <a:rect l="l" t="t" r="r" b="b"/>
              <a:pathLst>
                <a:path w="1332" h="390" extrusionOk="0">
                  <a:moveTo>
                    <a:pt x="608" y="1"/>
                  </a:moveTo>
                  <a:cubicBezTo>
                    <a:pt x="541" y="1"/>
                    <a:pt x="513" y="22"/>
                    <a:pt x="513" y="22"/>
                  </a:cubicBezTo>
                  <a:lnTo>
                    <a:pt x="173" y="150"/>
                  </a:lnTo>
                  <a:lnTo>
                    <a:pt x="1" y="252"/>
                  </a:lnTo>
                  <a:cubicBezTo>
                    <a:pt x="509" y="363"/>
                    <a:pt x="1331" y="389"/>
                    <a:pt x="1331" y="389"/>
                  </a:cubicBezTo>
                  <a:cubicBezTo>
                    <a:pt x="943" y="62"/>
                    <a:pt x="720" y="1"/>
                    <a:pt x="608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44;p47">
              <a:extLst>
                <a:ext uri="{FF2B5EF4-FFF2-40B4-BE49-F238E27FC236}">
                  <a16:creationId xmlns:a16="http://schemas.microsoft.com/office/drawing/2014/main" id="{268E32E9-2723-4683-9745-1192C127823C}"/>
                </a:ext>
              </a:extLst>
            </p:cNvPr>
            <p:cNvSpPr/>
            <p:nvPr/>
          </p:nvSpPr>
          <p:spPr>
            <a:xfrm>
              <a:off x="5117750" y="3898850"/>
              <a:ext cx="63025" cy="74075"/>
            </a:xfrm>
            <a:custGeom>
              <a:avLst/>
              <a:gdLst/>
              <a:ahLst/>
              <a:cxnLst/>
              <a:rect l="l" t="t" r="r" b="b"/>
              <a:pathLst>
                <a:path w="2521" h="2963" extrusionOk="0">
                  <a:moveTo>
                    <a:pt x="1048" y="0"/>
                  </a:moveTo>
                  <a:cubicBezTo>
                    <a:pt x="1030" y="0"/>
                    <a:pt x="1017" y="5"/>
                    <a:pt x="999" y="5"/>
                  </a:cubicBezTo>
                  <a:cubicBezTo>
                    <a:pt x="334" y="174"/>
                    <a:pt x="1476" y="2391"/>
                    <a:pt x="1572" y="2575"/>
                  </a:cubicBezTo>
                  <a:lnTo>
                    <a:pt x="1572" y="2575"/>
                  </a:lnTo>
                  <a:cubicBezTo>
                    <a:pt x="1497" y="2432"/>
                    <a:pt x="768" y="1068"/>
                    <a:pt x="404" y="1068"/>
                  </a:cubicBezTo>
                  <a:cubicBezTo>
                    <a:pt x="338" y="1068"/>
                    <a:pt x="284" y="1112"/>
                    <a:pt x="248" y="1216"/>
                  </a:cubicBezTo>
                  <a:cubicBezTo>
                    <a:pt x="0" y="1932"/>
                    <a:pt x="1693" y="2963"/>
                    <a:pt x="1693" y="2963"/>
                  </a:cubicBezTo>
                  <a:lnTo>
                    <a:pt x="2127" y="2874"/>
                  </a:lnTo>
                  <a:cubicBezTo>
                    <a:pt x="2127" y="2874"/>
                    <a:pt x="2405" y="2158"/>
                    <a:pt x="2520" y="1534"/>
                  </a:cubicBezTo>
                  <a:lnTo>
                    <a:pt x="2012" y="902"/>
                  </a:lnTo>
                  <a:lnTo>
                    <a:pt x="1424" y="310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45;p47">
              <a:extLst>
                <a:ext uri="{FF2B5EF4-FFF2-40B4-BE49-F238E27FC236}">
                  <a16:creationId xmlns:a16="http://schemas.microsoft.com/office/drawing/2014/main" id="{4DE7252E-F2A5-4653-8D68-E626E1A83AD7}"/>
                </a:ext>
              </a:extLst>
            </p:cNvPr>
            <p:cNvSpPr/>
            <p:nvPr/>
          </p:nvSpPr>
          <p:spPr>
            <a:xfrm>
              <a:off x="5153650" y="3907025"/>
              <a:ext cx="13075" cy="53850"/>
            </a:xfrm>
            <a:custGeom>
              <a:avLst/>
              <a:gdLst/>
              <a:ahLst/>
              <a:cxnLst/>
              <a:rect l="l" t="t" r="r" b="b"/>
              <a:pathLst>
                <a:path w="523" h="2154" extrusionOk="0">
                  <a:moveTo>
                    <a:pt x="1" y="0"/>
                  </a:moveTo>
                  <a:cubicBezTo>
                    <a:pt x="220" y="432"/>
                    <a:pt x="340" y="1198"/>
                    <a:pt x="398" y="1690"/>
                  </a:cubicBezTo>
                  <a:lnTo>
                    <a:pt x="398" y="1690"/>
                  </a:lnTo>
                  <a:cubicBezTo>
                    <a:pt x="375" y="1317"/>
                    <a:pt x="378" y="809"/>
                    <a:pt x="523" y="518"/>
                  </a:cubicBezTo>
                  <a:lnTo>
                    <a:pt x="1" y="0"/>
                  </a:lnTo>
                  <a:close/>
                  <a:moveTo>
                    <a:pt x="398" y="1690"/>
                  </a:moveTo>
                  <a:cubicBezTo>
                    <a:pt x="414" y="1956"/>
                    <a:pt x="443" y="2154"/>
                    <a:pt x="443" y="2154"/>
                  </a:cubicBezTo>
                  <a:cubicBezTo>
                    <a:pt x="443" y="2154"/>
                    <a:pt x="430" y="1964"/>
                    <a:pt x="398" y="169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46;p47">
              <a:extLst>
                <a:ext uri="{FF2B5EF4-FFF2-40B4-BE49-F238E27FC236}">
                  <a16:creationId xmlns:a16="http://schemas.microsoft.com/office/drawing/2014/main" id="{1286108B-7A78-4252-A833-B3AA95E1283C}"/>
                </a:ext>
              </a:extLst>
            </p:cNvPr>
            <p:cNvSpPr/>
            <p:nvPr/>
          </p:nvSpPr>
          <p:spPr>
            <a:xfrm>
              <a:off x="5141625" y="3978975"/>
              <a:ext cx="49300" cy="20925"/>
            </a:xfrm>
            <a:custGeom>
              <a:avLst/>
              <a:gdLst/>
              <a:ahLst/>
              <a:cxnLst/>
              <a:rect l="l" t="t" r="r" b="b"/>
              <a:pathLst>
                <a:path w="1972" h="837" extrusionOk="0">
                  <a:moveTo>
                    <a:pt x="1972" y="1"/>
                  </a:moveTo>
                  <a:lnTo>
                    <a:pt x="1972" y="1"/>
                  </a:lnTo>
                  <a:cubicBezTo>
                    <a:pt x="1340" y="262"/>
                    <a:pt x="650" y="323"/>
                    <a:pt x="0" y="527"/>
                  </a:cubicBezTo>
                  <a:cubicBezTo>
                    <a:pt x="18" y="633"/>
                    <a:pt x="44" y="735"/>
                    <a:pt x="80" y="836"/>
                  </a:cubicBezTo>
                  <a:cubicBezTo>
                    <a:pt x="743" y="580"/>
                    <a:pt x="1406" y="377"/>
                    <a:pt x="197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47;p47">
              <a:extLst>
                <a:ext uri="{FF2B5EF4-FFF2-40B4-BE49-F238E27FC236}">
                  <a16:creationId xmlns:a16="http://schemas.microsoft.com/office/drawing/2014/main" id="{9A2396ED-56A4-4C22-B5BE-4991BB833994}"/>
                </a:ext>
              </a:extLst>
            </p:cNvPr>
            <p:cNvSpPr/>
            <p:nvPr/>
          </p:nvSpPr>
          <p:spPr>
            <a:xfrm>
              <a:off x="5155000" y="3998325"/>
              <a:ext cx="43675" cy="17275"/>
            </a:xfrm>
            <a:custGeom>
              <a:avLst/>
              <a:gdLst/>
              <a:ahLst/>
              <a:cxnLst/>
              <a:rect l="l" t="t" r="r" b="b"/>
              <a:pathLst>
                <a:path w="1747" h="691" extrusionOk="0">
                  <a:moveTo>
                    <a:pt x="1711" y="27"/>
                  </a:moveTo>
                  <a:cubicBezTo>
                    <a:pt x="1154" y="204"/>
                    <a:pt x="371" y="0"/>
                    <a:pt x="0" y="690"/>
                  </a:cubicBezTo>
                  <a:cubicBezTo>
                    <a:pt x="531" y="359"/>
                    <a:pt x="1136" y="288"/>
                    <a:pt x="1746" y="213"/>
                  </a:cubicBezTo>
                  <a:cubicBezTo>
                    <a:pt x="1733" y="151"/>
                    <a:pt x="1724" y="84"/>
                    <a:pt x="1711" y="27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48;p47">
              <a:extLst>
                <a:ext uri="{FF2B5EF4-FFF2-40B4-BE49-F238E27FC236}">
                  <a16:creationId xmlns:a16="http://schemas.microsoft.com/office/drawing/2014/main" id="{12F9CD5D-2691-4884-9704-7CAD9DEECFDC}"/>
                </a:ext>
              </a:extLst>
            </p:cNvPr>
            <p:cNvSpPr/>
            <p:nvPr/>
          </p:nvSpPr>
          <p:spPr>
            <a:xfrm>
              <a:off x="5164500" y="4038900"/>
              <a:ext cx="30300" cy="13375"/>
            </a:xfrm>
            <a:custGeom>
              <a:avLst/>
              <a:gdLst/>
              <a:ahLst/>
              <a:cxnLst/>
              <a:rect l="l" t="t" r="r" b="b"/>
              <a:pathLst>
                <a:path w="1212" h="535" extrusionOk="0">
                  <a:moveTo>
                    <a:pt x="1212" y="0"/>
                  </a:moveTo>
                  <a:lnTo>
                    <a:pt x="1212" y="0"/>
                  </a:lnTo>
                  <a:cubicBezTo>
                    <a:pt x="800" y="9"/>
                    <a:pt x="394" y="66"/>
                    <a:pt x="0" y="181"/>
                  </a:cubicBezTo>
                  <a:cubicBezTo>
                    <a:pt x="67" y="301"/>
                    <a:pt x="128" y="420"/>
                    <a:pt x="190" y="535"/>
                  </a:cubicBezTo>
                  <a:cubicBezTo>
                    <a:pt x="557" y="407"/>
                    <a:pt x="951" y="310"/>
                    <a:pt x="1212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49;p47">
              <a:extLst>
                <a:ext uri="{FF2B5EF4-FFF2-40B4-BE49-F238E27FC236}">
                  <a16:creationId xmlns:a16="http://schemas.microsoft.com/office/drawing/2014/main" id="{66150FB3-FDE3-4A92-AD2F-45B887EE7058}"/>
                </a:ext>
              </a:extLst>
            </p:cNvPr>
            <p:cNvSpPr/>
            <p:nvPr/>
          </p:nvSpPr>
          <p:spPr>
            <a:xfrm>
              <a:off x="5137850" y="3963350"/>
              <a:ext cx="69250" cy="133925"/>
            </a:xfrm>
            <a:custGeom>
              <a:avLst/>
              <a:gdLst/>
              <a:ahLst/>
              <a:cxnLst/>
              <a:rect l="l" t="t" r="r" b="b"/>
              <a:pathLst>
                <a:path w="2770" h="5357" extrusionOk="0">
                  <a:moveTo>
                    <a:pt x="1531" y="1"/>
                  </a:moveTo>
                  <a:cubicBezTo>
                    <a:pt x="1370" y="1"/>
                    <a:pt x="1174" y="33"/>
                    <a:pt x="929" y="73"/>
                  </a:cubicBezTo>
                  <a:cubicBezTo>
                    <a:pt x="929" y="73"/>
                    <a:pt x="1" y="201"/>
                    <a:pt x="151" y="1152"/>
                  </a:cubicBezTo>
                  <a:cubicBezTo>
                    <a:pt x="801" y="948"/>
                    <a:pt x="1491" y="887"/>
                    <a:pt x="2123" y="626"/>
                  </a:cubicBezTo>
                  <a:lnTo>
                    <a:pt x="2123" y="626"/>
                  </a:lnTo>
                  <a:cubicBezTo>
                    <a:pt x="1557" y="1002"/>
                    <a:pt x="894" y="1205"/>
                    <a:pt x="231" y="1466"/>
                  </a:cubicBezTo>
                  <a:cubicBezTo>
                    <a:pt x="266" y="1567"/>
                    <a:pt x="310" y="1669"/>
                    <a:pt x="359" y="1766"/>
                  </a:cubicBezTo>
                  <a:cubicBezTo>
                    <a:pt x="580" y="2231"/>
                    <a:pt x="823" y="2730"/>
                    <a:pt x="1066" y="3203"/>
                  </a:cubicBezTo>
                  <a:cubicBezTo>
                    <a:pt x="1460" y="3093"/>
                    <a:pt x="1866" y="3031"/>
                    <a:pt x="2273" y="3022"/>
                  </a:cubicBezTo>
                  <a:lnTo>
                    <a:pt x="2273" y="3022"/>
                  </a:lnTo>
                  <a:cubicBezTo>
                    <a:pt x="2017" y="3336"/>
                    <a:pt x="1623" y="3429"/>
                    <a:pt x="1252" y="3557"/>
                  </a:cubicBezTo>
                  <a:cubicBezTo>
                    <a:pt x="1738" y="4477"/>
                    <a:pt x="2207" y="5233"/>
                    <a:pt x="2499" y="5348"/>
                  </a:cubicBezTo>
                  <a:cubicBezTo>
                    <a:pt x="2514" y="5354"/>
                    <a:pt x="2529" y="5357"/>
                    <a:pt x="2542" y="5357"/>
                  </a:cubicBezTo>
                  <a:cubicBezTo>
                    <a:pt x="2730" y="5357"/>
                    <a:pt x="2770" y="4803"/>
                    <a:pt x="2729" y="4070"/>
                  </a:cubicBezTo>
                  <a:cubicBezTo>
                    <a:pt x="2692" y="4068"/>
                    <a:pt x="2654" y="4067"/>
                    <a:pt x="2616" y="4067"/>
                  </a:cubicBezTo>
                  <a:cubicBezTo>
                    <a:pt x="2409" y="4067"/>
                    <a:pt x="2192" y="4090"/>
                    <a:pt x="1967" y="4090"/>
                  </a:cubicBezTo>
                  <a:cubicBezTo>
                    <a:pt x="1927" y="4090"/>
                    <a:pt x="1886" y="4089"/>
                    <a:pt x="1844" y="4088"/>
                  </a:cubicBezTo>
                  <a:cubicBezTo>
                    <a:pt x="2136" y="3999"/>
                    <a:pt x="2415" y="3875"/>
                    <a:pt x="2711" y="3813"/>
                  </a:cubicBezTo>
                  <a:cubicBezTo>
                    <a:pt x="2680" y="3380"/>
                    <a:pt x="2627" y="2898"/>
                    <a:pt x="2561" y="2443"/>
                  </a:cubicBezTo>
                  <a:cubicBezTo>
                    <a:pt x="2518" y="2438"/>
                    <a:pt x="2477" y="2435"/>
                    <a:pt x="2436" y="2435"/>
                  </a:cubicBezTo>
                  <a:cubicBezTo>
                    <a:pt x="2170" y="2435"/>
                    <a:pt x="1932" y="2533"/>
                    <a:pt x="1668" y="2545"/>
                  </a:cubicBezTo>
                  <a:cubicBezTo>
                    <a:pt x="1892" y="2335"/>
                    <a:pt x="2140" y="2288"/>
                    <a:pt x="2390" y="2288"/>
                  </a:cubicBezTo>
                  <a:cubicBezTo>
                    <a:pt x="2441" y="2288"/>
                    <a:pt x="2492" y="2290"/>
                    <a:pt x="2543" y="2293"/>
                  </a:cubicBezTo>
                  <a:cubicBezTo>
                    <a:pt x="2508" y="2054"/>
                    <a:pt x="2468" y="1824"/>
                    <a:pt x="2432" y="1612"/>
                  </a:cubicBezTo>
                  <a:cubicBezTo>
                    <a:pt x="1822" y="1687"/>
                    <a:pt x="1217" y="1758"/>
                    <a:pt x="686" y="2089"/>
                  </a:cubicBezTo>
                  <a:cubicBezTo>
                    <a:pt x="1057" y="1399"/>
                    <a:pt x="1840" y="1603"/>
                    <a:pt x="2397" y="1426"/>
                  </a:cubicBezTo>
                  <a:cubicBezTo>
                    <a:pt x="2388" y="1382"/>
                    <a:pt x="2379" y="1342"/>
                    <a:pt x="2371" y="1302"/>
                  </a:cubicBezTo>
                  <a:cubicBezTo>
                    <a:pt x="2165" y="257"/>
                    <a:pt x="1988" y="1"/>
                    <a:pt x="1531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50;p47">
              <a:extLst>
                <a:ext uri="{FF2B5EF4-FFF2-40B4-BE49-F238E27FC236}">
                  <a16:creationId xmlns:a16="http://schemas.microsoft.com/office/drawing/2014/main" id="{BD220AC0-22BB-40FE-A8F4-B28D9DB0BC11}"/>
                </a:ext>
              </a:extLst>
            </p:cNvPr>
            <p:cNvSpPr/>
            <p:nvPr/>
          </p:nvSpPr>
          <p:spPr>
            <a:xfrm>
              <a:off x="5183950" y="4058675"/>
              <a:ext cx="22125" cy="6900"/>
            </a:xfrm>
            <a:custGeom>
              <a:avLst/>
              <a:gdLst/>
              <a:ahLst/>
              <a:cxnLst/>
              <a:rect l="l" t="t" r="r" b="b"/>
              <a:pathLst>
                <a:path w="885" h="276" extrusionOk="0">
                  <a:moveTo>
                    <a:pt x="867" y="0"/>
                  </a:moveTo>
                  <a:cubicBezTo>
                    <a:pt x="571" y="62"/>
                    <a:pt x="292" y="186"/>
                    <a:pt x="0" y="275"/>
                  </a:cubicBezTo>
                  <a:cubicBezTo>
                    <a:pt x="29" y="275"/>
                    <a:pt x="58" y="276"/>
                    <a:pt x="86" y="276"/>
                  </a:cubicBezTo>
                  <a:cubicBezTo>
                    <a:pt x="313" y="276"/>
                    <a:pt x="532" y="253"/>
                    <a:pt x="741" y="253"/>
                  </a:cubicBezTo>
                  <a:cubicBezTo>
                    <a:pt x="790" y="253"/>
                    <a:pt x="837" y="254"/>
                    <a:pt x="885" y="257"/>
                  </a:cubicBezTo>
                  <a:cubicBezTo>
                    <a:pt x="880" y="173"/>
                    <a:pt x="876" y="89"/>
                    <a:pt x="867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51;p47">
              <a:extLst>
                <a:ext uri="{FF2B5EF4-FFF2-40B4-BE49-F238E27FC236}">
                  <a16:creationId xmlns:a16="http://schemas.microsoft.com/office/drawing/2014/main" id="{0C14E239-D142-4C64-A50D-105FCFBE6B4D}"/>
                </a:ext>
              </a:extLst>
            </p:cNvPr>
            <p:cNvSpPr/>
            <p:nvPr/>
          </p:nvSpPr>
          <p:spPr>
            <a:xfrm>
              <a:off x="5179525" y="4020525"/>
              <a:ext cx="22350" cy="6450"/>
            </a:xfrm>
            <a:custGeom>
              <a:avLst/>
              <a:gdLst/>
              <a:ahLst/>
              <a:cxnLst/>
              <a:rect l="l" t="t" r="r" b="b"/>
              <a:pathLst>
                <a:path w="894" h="258" extrusionOk="0">
                  <a:moveTo>
                    <a:pt x="723" y="1"/>
                  </a:moveTo>
                  <a:cubicBezTo>
                    <a:pt x="473" y="1"/>
                    <a:pt x="225" y="48"/>
                    <a:pt x="1" y="258"/>
                  </a:cubicBezTo>
                  <a:cubicBezTo>
                    <a:pt x="265" y="246"/>
                    <a:pt x="503" y="148"/>
                    <a:pt x="769" y="148"/>
                  </a:cubicBezTo>
                  <a:cubicBezTo>
                    <a:pt x="810" y="148"/>
                    <a:pt x="851" y="151"/>
                    <a:pt x="894" y="156"/>
                  </a:cubicBezTo>
                  <a:lnTo>
                    <a:pt x="876" y="6"/>
                  </a:lnTo>
                  <a:cubicBezTo>
                    <a:pt x="825" y="3"/>
                    <a:pt x="774" y="1"/>
                    <a:pt x="723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52;p47">
              <a:extLst>
                <a:ext uri="{FF2B5EF4-FFF2-40B4-BE49-F238E27FC236}">
                  <a16:creationId xmlns:a16="http://schemas.microsoft.com/office/drawing/2014/main" id="{B76D440D-59AE-4B07-BDD4-A9BF4B8C3BE0}"/>
                </a:ext>
              </a:extLst>
            </p:cNvPr>
            <p:cNvSpPr/>
            <p:nvPr/>
          </p:nvSpPr>
          <p:spPr>
            <a:xfrm>
              <a:off x="4984100" y="3992350"/>
              <a:ext cx="77850" cy="140400"/>
            </a:xfrm>
            <a:custGeom>
              <a:avLst/>
              <a:gdLst/>
              <a:ahLst/>
              <a:cxnLst/>
              <a:rect l="l" t="t" r="r" b="b"/>
              <a:pathLst>
                <a:path w="3114" h="5616" extrusionOk="0">
                  <a:moveTo>
                    <a:pt x="63" y="1"/>
                  </a:moveTo>
                  <a:cubicBezTo>
                    <a:pt x="1" y="1318"/>
                    <a:pt x="111" y="2799"/>
                    <a:pt x="240" y="3312"/>
                  </a:cubicBezTo>
                  <a:cubicBezTo>
                    <a:pt x="500" y="4329"/>
                    <a:pt x="2570" y="5616"/>
                    <a:pt x="2570" y="5616"/>
                  </a:cubicBezTo>
                  <a:lnTo>
                    <a:pt x="3113" y="4961"/>
                  </a:lnTo>
                  <a:cubicBezTo>
                    <a:pt x="1787" y="3582"/>
                    <a:pt x="1057" y="1906"/>
                    <a:pt x="660" y="111"/>
                  </a:cubicBezTo>
                  <a:cubicBezTo>
                    <a:pt x="456" y="102"/>
                    <a:pt x="253" y="67"/>
                    <a:pt x="63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53;p47">
              <a:extLst>
                <a:ext uri="{FF2B5EF4-FFF2-40B4-BE49-F238E27FC236}">
                  <a16:creationId xmlns:a16="http://schemas.microsoft.com/office/drawing/2014/main" id="{4F7DF7A3-1498-4588-BC73-E13070B099FC}"/>
                </a:ext>
              </a:extLst>
            </p:cNvPr>
            <p:cNvSpPr/>
            <p:nvPr/>
          </p:nvSpPr>
          <p:spPr>
            <a:xfrm>
              <a:off x="5000575" y="3994300"/>
              <a:ext cx="70225" cy="122100"/>
            </a:xfrm>
            <a:custGeom>
              <a:avLst/>
              <a:gdLst/>
              <a:ahLst/>
              <a:cxnLst/>
              <a:rect l="l" t="t" r="r" b="b"/>
              <a:pathLst>
                <a:path w="2809" h="4884" extrusionOk="0">
                  <a:moveTo>
                    <a:pt x="905" y="1"/>
                  </a:moveTo>
                  <a:cubicBezTo>
                    <a:pt x="640" y="1"/>
                    <a:pt x="384" y="35"/>
                    <a:pt x="114" y="35"/>
                  </a:cubicBezTo>
                  <a:cubicBezTo>
                    <a:pt x="76" y="35"/>
                    <a:pt x="39" y="35"/>
                    <a:pt x="1" y="33"/>
                  </a:cubicBezTo>
                  <a:lnTo>
                    <a:pt x="1" y="33"/>
                  </a:lnTo>
                  <a:cubicBezTo>
                    <a:pt x="398" y="1833"/>
                    <a:pt x="1128" y="3504"/>
                    <a:pt x="2454" y="4883"/>
                  </a:cubicBezTo>
                  <a:lnTo>
                    <a:pt x="2808" y="4463"/>
                  </a:lnTo>
                  <a:cubicBezTo>
                    <a:pt x="2777" y="4388"/>
                    <a:pt x="2171" y="1855"/>
                    <a:pt x="1650" y="130"/>
                  </a:cubicBezTo>
                  <a:cubicBezTo>
                    <a:pt x="1383" y="28"/>
                    <a:pt x="1140" y="1"/>
                    <a:pt x="90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54;p47">
              <a:extLst>
                <a:ext uri="{FF2B5EF4-FFF2-40B4-BE49-F238E27FC236}">
                  <a16:creationId xmlns:a16="http://schemas.microsoft.com/office/drawing/2014/main" id="{D996F394-D582-4B1E-88A3-EAA31E3851DB}"/>
                </a:ext>
              </a:extLst>
            </p:cNvPr>
            <p:cNvSpPr/>
            <p:nvPr/>
          </p:nvSpPr>
          <p:spPr>
            <a:xfrm>
              <a:off x="4998025" y="3992350"/>
              <a:ext cx="62050" cy="124475"/>
            </a:xfrm>
            <a:custGeom>
              <a:avLst/>
              <a:gdLst/>
              <a:ahLst/>
              <a:cxnLst/>
              <a:rect l="l" t="t" r="r" b="b"/>
              <a:pathLst>
                <a:path w="2482" h="4979" extrusionOk="0">
                  <a:moveTo>
                    <a:pt x="125" y="1"/>
                  </a:moveTo>
                  <a:cubicBezTo>
                    <a:pt x="116" y="5"/>
                    <a:pt x="103" y="10"/>
                    <a:pt x="94" y="14"/>
                  </a:cubicBezTo>
                  <a:cubicBezTo>
                    <a:pt x="85" y="85"/>
                    <a:pt x="76" y="155"/>
                    <a:pt x="67" y="226"/>
                  </a:cubicBezTo>
                  <a:cubicBezTo>
                    <a:pt x="67" y="231"/>
                    <a:pt x="67" y="231"/>
                    <a:pt x="67" y="235"/>
                  </a:cubicBezTo>
                  <a:lnTo>
                    <a:pt x="58" y="288"/>
                  </a:lnTo>
                  <a:cubicBezTo>
                    <a:pt x="54" y="328"/>
                    <a:pt x="32" y="363"/>
                    <a:pt x="1" y="390"/>
                  </a:cubicBezTo>
                  <a:cubicBezTo>
                    <a:pt x="19" y="1274"/>
                    <a:pt x="116" y="2251"/>
                    <a:pt x="253" y="2928"/>
                  </a:cubicBezTo>
                  <a:cubicBezTo>
                    <a:pt x="518" y="4245"/>
                    <a:pt x="2481" y="4979"/>
                    <a:pt x="2481" y="4979"/>
                  </a:cubicBezTo>
                  <a:cubicBezTo>
                    <a:pt x="1424" y="3710"/>
                    <a:pt x="859" y="1871"/>
                    <a:pt x="549" y="469"/>
                  </a:cubicBezTo>
                  <a:cubicBezTo>
                    <a:pt x="510" y="509"/>
                    <a:pt x="452" y="529"/>
                    <a:pt x="395" y="529"/>
                  </a:cubicBezTo>
                  <a:cubicBezTo>
                    <a:pt x="311" y="529"/>
                    <a:pt x="228" y="485"/>
                    <a:pt x="204" y="390"/>
                  </a:cubicBezTo>
                  <a:cubicBezTo>
                    <a:pt x="173" y="262"/>
                    <a:pt x="147" y="129"/>
                    <a:pt x="125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55;p47">
              <a:extLst>
                <a:ext uri="{FF2B5EF4-FFF2-40B4-BE49-F238E27FC236}">
                  <a16:creationId xmlns:a16="http://schemas.microsoft.com/office/drawing/2014/main" id="{D6462D10-A631-47FE-BB0E-F87F3114CFC4}"/>
                </a:ext>
              </a:extLst>
            </p:cNvPr>
            <p:cNvSpPr/>
            <p:nvPr/>
          </p:nvSpPr>
          <p:spPr>
            <a:xfrm>
              <a:off x="4938650" y="3981250"/>
              <a:ext cx="107075" cy="104725"/>
            </a:xfrm>
            <a:custGeom>
              <a:avLst/>
              <a:gdLst/>
              <a:ahLst/>
              <a:cxnLst/>
              <a:rect l="l" t="t" r="r" b="b"/>
              <a:pathLst>
                <a:path w="4283" h="4189" extrusionOk="0">
                  <a:moveTo>
                    <a:pt x="2499" y="0"/>
                  </a:moveTo>
                  <a:cubicBezTo>
                    <a:pt x="2156" y="0"/>
                    <a:pt x="1890" y="75"/>
                    <a:pt x="1863" y="250"/>
                  </a:cubicBezTo>
                  <a:cubicBezTo>
                    <a:pt x="1786" y="749"/>
                    <a:pt x="0" y="4189"/>
                    <a:pt x="1404" y="4189"/>
                  </a:cubicBezTo>
                  <a:cubicBezTo>
                    <a:pt x="1530" y="4189"/>
                    <a:pt x="1682" y="4161"/>
                    <a:pt x="1863" y="4101"/>
                  </a:cubicBezTo>
                  <a:cubicBezTo>
                    <a:pt x="3839" y="3447"/>
                    <a:pt x="4184" y="750"/>
                    <a:pt x="4184" y="750"/>
                  </a:cubicBezTo>
                  <a:cubicBezTo>
                    <a:pt x="4283" y="330"/>
                    <a:pt x="3221" y="0"/>
                    <a:pt x="2499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56;p47">
              <a:extLst>
                <a:ext uri="{FF2B5EF4-FFF2-40B4-BE49-F238E27FC236}">
                  <a16:creationId xmlns:a16="http://schemas.microsoft.com/office/drawing/2014/main" id="{40236778-03D4-4A2D-88A4-0C5B640336C6}"/>
                </a:ext>
              </a:extLst>
            </p:cNvPr>
            <p:cNvSpPr/>
            <p:nvPr/>
          </p:nvSpPr>
          <p:spPr>
            <a:xfrm>
              <a:off x="4941850" y="3979575"/>
              <a:ext cx="93025" cy="101125"/>
            </a:xfrm>
            <a:custGeom>
              <a:avLst/>
              <a:gdLst/>
              <a:ahLst/>
              <a:cxnLst/>
              <a:rect l="l" t="t" r="r" b="b"/>
              <a:pathLst>
                <a:path w="3721" h="4045" extrusionOk="0">
                  <a:moveTo>
                    <a:pt x="2317" y="0"/>
                  </a:moveTo>
                  <a:cubicBezTo>
                    <a:pt x="1954" y="0"/>
                    <a:pt x="1663" y="85"/>
                    <a:pt x="1633" y="291"/>
                  </a:cubicBezTo>
                  <a:cubicBezTo>
                    <a:pt x="1568" y="735"/>
                    <a:pt x="1" y="4045"/>
                    <a:pt x="1109" y="4045"/>
                  </a:cubicBezTo>
                  <a:cubicBezTo>
                    <a:pt x="1203" y="4045"/>
                    <a:pt x="1317" y="4021"/>
                    <a:pt x="1452" y="3969"/>
                  </a:cubicBezTo>
                  <a:cubicBezTo>
                    <a:pt x="3181" y="3306"/>
                    <a:pt x="3720" y="375"/>
                    <a:pt x="3720" y="375"/>
                  </a:cubicBezTo>
                  <a:cubicBezTo>
                    <a:pt x="3426" y="154"/>
                    <a:pt x="2806" y="0"/>
                    <a:pt x="2317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57;p47">
              <a:extLst>
                <a:ext uri="{FF2B5EF4-FFF2-40B4-BE49-F238E27FC236}">
                  <a16:creationId xmlns:a16="http://schemas.microsoft.com/office/drawing/2014/main" id="{DBD44BD8-ED88-462C-AE31-CF3045C3EB7F}"/>
                </a:ext>
              </a:extLst>
            </p:cNvPr>
            <p:cNvSpPr/>
            <p:nvPr/>
          </p:nvSpPr>
          <p:spPr>
            <a:xfrm>
              <a:off x="5091200" y="3992350"/>
              <a:ext cx="78075" cy="140400"/>
            </a:xfrm>
            <a:custGeom>
              <a:avLst/>
              <a:gdLst/>
              <a:ahLst/>
              <a:cxnLst/>
              <a:rect l="l" t="t" r="r" b="b"/>
              <a:pathLst>
                <a:path w="3123" h="5616" extrusionOk="0">
                  <a:moveTo>
                    <a:pt x="3056" y="1"/>
                  </a:moveTo>
                  <a:lnTo>
                    <a:pt x="3056" y="1"/>
                  </a:lnTo>
                  <a:cubicBezTo>
                    <a:pt x="2862" y="67"/>
                    <a:pt x="2663" y="102"/>
                    <a:pt x="2455" y="111"/>
                  </a:cubicBezTo>
                  <a:cubicBezTo>
                    <a:pt x="2061" y="1906"/>
                    <a:pt x="1332" y="3582"/>
                    <a:pt x="1" y="4961"/>
                  </a:cubicBezTo>
                  <a:lnTo>
                    <a:pt x="549" y="5616"/>
                  </a:lnTo>
                  <a:cubicBezTo>
                    <a:pt x="549" y="5616"/>
                    <a:pt x="2618" y="4329"/>
                    <a:pt x="2879" y="3312"/>
                  </a:cubicBezTo>
                  <a:cubicBezTo>
                    <a:pt x="3012" y="2799"/>
                    <a:pt x="3122" y="1318"/>
                    <a:pt x="3056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58;p47">
              <a:extLst>
                <a:ext uri="{FF2B5EF4-FFF2-40B4-BE49-F238E27FC236}">
                  <a16:creationId xmlns:a16="http://schemas.microsoft.com/office/drawing/2014/main" id="{FDB41928-545F-4CB4-ABA0-70FB9354CABA}"/>
                </a:ext>
              </a:extLst>
            </p:cNvPr>
            <p:cNvSpPr/>
            <p:nvPr/>
          </p:nvSpPr>
          <p:spPr>
            <a:xfrm>
              <a:off x="5082475" y="3994300"/>
              <a:ext cx="70100" cy="122100"/>
            </a:xfrm>
            <a:custGeom>
              <a:avLst/>
              <a:gdLst/>
              <a:ahLst/>
              <a:cxnLst/>
              <a:rect l="l" t="t" r="r" b="b"/>
              <a:pathLst>
                <a:path w="2804" h="4884" extrusionOk="0">
                  <a:moveTo>
                    <a:pt x="1905" y="1"/>
                  </a:moveTo>
                  <a:cubicBezTo>
                    <a:pt x="1669" y="1"/>
                    <a:pt x="1426" y="28"/>
                    <a:pt x="1159" y="130"/>
                  </a:cubicBezTo>
                  <a:cubicBezTo>
                    <a:pt x="637" y="1855"/>
                    <a:pt x="27" y="4388"/>
                    <a:pt x="1" y="4463"/>
                  </a:cubicBezTo>
                  <a:lnTo>
                    <a:pt x="350" y="4883"/>
                  </a:lnTo>
                  <a:cubicBezTo>
                    <a:pt x="1676" y="3504"/>
                    <a:pt x="2410" y="1833"/>
                    <a:pt x="2804" y="33"/>
                  </a:cubicBezTo>
                  <a:lnTo>
                    <a:pt x="2804" y="33"/>
                  </a:lnTo>
                  <a:cubicBezTo>
                    <a:pt x="2766" y="35"/>
                    <a:pt x="2729" y="35"/>
                    <a:pt x="2692" y="35"/>
                  </a:cubicBezTo>
                  <a:cubicBezTo>
                    <a:pt x="2425" y="35"/>
                    <a:pt x="2170" y="1"/>
                    <a:pt x="190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59;p47">
              <a:extLst>
                <a:ext uri="{FF2B5EF4-FFF2-40B4-BE49-F238E27FC236}">
                  <a16:creationId xmlns:a16="http://schemas.microsoft.com/office/drawing/2014/main" id="{2917217E-9C4E-4EEA-A128-7D9731623C98}"/>
                </a:ext>
              </a:extLst>
            </p:cNvPr>
            <p:cNvSpPr/>
            <p:nvPr/>
          </p:nvSpPr>
          <p:spPr>
            <a:xfrm>
              <a:off x="5093100" y="3992350"/>
              <a:ext cx="62125" cy="124475"/>
            </a:xfrm>
            <a:custGeom>
              <a:avLst/>
              <a:gdLst/>
              <a:ahLst/>
              <a:cxnLst/>
              <a:rect l="l" t="t" r="r" b="b"/>
              <a:pathLst>
                <a:path w="2485" h="4979" extrusionOk="0">
                  <a:moveTo>
                    <a:pt x="2361" y="1"/>
                  </a:moveTo>
                  <a:cubicBezTo>
                    <a:pt x="2339" y="129"/>
                    <a:pt x="2312" y="262"/>
                    <a:pt x="2281" y="390"/>
                  </a:cubicBezTo>
                  <a:cubicBezTo>
                    <a:pt x="2255" y="485"/>
                    <a:pt x="2172" y="529"/>
                    <a:pt x="2089" y="529"/>
                  </a:cubicBezTo>
                  <a:cubicBezTo>
                    <a:pt x="2033" y="529"/>
                    <a:pt x="1976" y="509"/>
                    <a:pt x="1937" y="469"/>
                  </a:cubicBezTo>
                  <a:cubicBezTo>
                    <a:pt x="1627" y="1871"/>
                    <a:pt x="1057" y="3710"/>
                    <a:pt x="0" y="4979"/>
                  </a:cubicBezTo>
                  <a:cubicBezTo>
                    <a:pt x="0" y="4979"/>
                    <a:pt x="1968" y="4245"/>
                    <a:pt x="2233" y="2928"/>
                  </a:cubicBezTo>
                  <a:cubicBezTo>
                    <a:pt x="2370" y="2251"/>
                    <a:pt x="2463" y="1274"/>
                    <a:pt x="2485" y="390"/>
                  </a:cubicBezTo>
                  <a:cubicBezTo>
                    <a:pt x="2454" y="363"/>
                    <a:pt x="2432" y="328"/>
                    <a:pt x="2427" y="288"/>
                  </a:cubicBezTo>
                  <a:cubicBezTo>
                    <a:pt x="2423" y="270"/>
                    <a:pt x="2423" y="253"/>
                    <a:pt x="2419" y="235"/>
                  </a:cubicBezTo>
                  <a:cubicBezTo>
                    <a:pt x="2419" y="231"/>
                    <a:pt x="2419" y="231"/>
                    <a:pt x="2419" y="226"/>
                  </a:cubicBezTo>
                  <a:cubicBezTo>
                    <a:pt x="2410" y="155"/>
                    <a:pt x="2401" y="85"/>
                    <a:pt x="2392" y="14"/>
                  </a:cubicBezTo>
                  <a:cubicBezTo>
                    <a:pt x="2383" y="10"/>
                    <a:pt x="2370" y="5"/>
                    <a:pt x="2361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60;p47">
              <a:extLst>
                <a:ext uri="{FF2B5EF4-FFF2-40B4-BE49-F238E27FC236}">
                  <a16:creationId xmlns:a16="http://schemas.microsoft.com/office/drawing/2014/main" id="{67458F4F-9254-49D4-9090-BE257F7B6DC9}"/>
                </a:ext>
              </a:extLst>
            </p:cNvPr>
            <p:cNvSpPr/>
            <p:nvPr/>
          </p:nvSpPr>
          <p:spPr>
            <a:xfrm>
              <a:off x="4949950" y="4091500"/>
              <a:ext cx="244750" cy="175650"/>
            </a:xfrm>
            <a:custGeom>
              <a:avLst/>
              <a:gdLst/>
              <a:ahLst/>
              <a:cxnLst/>
              <a:rect l="l" t="t" r="r" b="b"/>
              <a:pathLst>
                <a:path w="9790" h="7026" extrusionOk="0">
                  <a:moveTo>
                    <a:pt x="4895" y="1"/>
                  </a:moveTo>
                  <a:cubicBezTo>
                    <a:pt x="4895" y="1"/>
                    <a:pt x="2636" y="1"/>
                    <a:pt x="1499" y="1800"/>
                  </a:cubicBezTo>
                  <a:cubicBezTo>
                    <a:pt x="368" y="3595"/>
                    <a:pt x="1" y="7026"/>
                    <a:pt x="4895" y="7026"/>
                  </a:cubicBezTo>
                  <a:cubicBezTo>
                    <a:pt x="9789" y="7026"/>
                    <a:pt x="9422" y="3595"/>
                    <a:pt x="8290" y="1800"/>
                  </a:cubicBezTo>
                  <a:cubicBezTo>
                    <a:pt x="7154" y="1"/>
                    <a:pt x="4895" y="1"/>
                    <a:pt x="489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61;p47">
              <a:extLst>
                <a:ext uri="{FF2B5EF4-FFF2-40B4-BE49-F238E27FC236}">
                  <a16:creationId xmlns:a16="http://schemas.microsoft.com/office/drawing/2014/main" id="{FE217486-3AD3-4172-9D5E-F62DAD19D262}"/>
                </a:ext>
              </a:extLst>
            </p:cNvPr>
            <p:cNvSpPr/>
            <p:nvPr/>
          </p:nvSpPr>
          <p:spPr>
            <a:xfrm>
              <a:off x="5107500" y="3981250"/>
              <a:ext cx="107100" cy="104725"/>
            </a:xfrm>
            <a:custGeom>
              <a:avLst/>
              <a:gdLst/>
              <a:ahLst/>
              <a:cxnLst/>
              <a:rect l="l" t="t" r="r" b="b"/>
              <a:pathLst>
                <a:path w="4284" h="4189" extrusionOk="0">
                  <a:moveTo>
                    <a:pt x="1784" y="0"/>
                  </a:moveTo>
                  <a:cubicBezTo>
                    <a:pt x="1064" y="0"/>
                    <a:pt x="0" y="330"/>
                    <a:pt x="96" y="750"/>
                  </a:cubicBezTo>
                  <a:cubicBezTo>
                    <a:pt x="96" y="750"/>
                    <a:pt x="441" y="3447"/>
                    <a:pt x="2417" y="4101"/>
                  </a:cubicBezTo>
                  <a:cubicBezTo>
                    <a:pt x="2599" y="4161"/>
                    <a:pt x="2751" y="4189"/>
                    <a:pt x="2877" y="4189"/>
                  </a:cubicBezTo>
                  <a:cubicBezTo>
                    <a:pt x="4284" y="4189"/>
                    <a:pt x="2494" y="749"/>
                    <a:pt x="2417" y="250"/>
                  </a:cubicBezTo>
                  <a:cubicBezTo>
                    <a:pt x="2392" y="75"/>
                    <a:pt x="2127" y="0"/>
                    <a:pt x="1784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62;p47">
              <a:extLst>
                <a:ext uri="{FF2B5EF4-FFF2-40B4-BE49-F238E27FC236}">
                  <a16:creationId xmlns:a16="http://schemas.microsoft.com/office/drawing/2014/main" id="{5C5CA173-5043-49E1-8ECD-327F345DBD8B}"/>
                </a:ext>
              </a:extLst>
            </p:cNvPr>
            <p:cNvSpPr/>
            <p:nvPr/>
          </p:nvSpPr>
          <p:spPr>
            <a:xfrm>
              <a:off x="5118300" y="3979575"/>
              <a:ext cx="93125" cy="101125"/>
            </a:xfrm>
            <a:custGeom>
              <a:avLst/>
              <a:gdLst/>
              <a:ahLst/>
              <a:cxnLst/>
              <a:rect l="l" t="t" r="r" b="b"/>
              <a:pathLst>
                <a:path w="3725" h="4045" extrusionOk="0">
                  <a:moveTo>
                    <a:pt x="1405" y="0"/>
                  </a:moveTo>
                  <a:cubicBezTo>
                    <a:pt x="917" y="0"/>
                    <a:pt x="297" y="154"/>
                    <a:pt x="0" y="375"/>
                  </a:cubicBezTo>
                  <a:cubicBezTo>
                    <a:pt x="0" y="375"/>
                    <a:pt x="544" y="3306"/>
                    <a:pt x="2273" y="3969"/>
                  </a:cubicBezTo>
                  <a:cubicBezTo>
                    <a:pt x="2408" y="4021"/>
                    <a:pt x="2522" y="4045"/>
                    <a:pt x="2616" y="4045"/>
                  </a:cubicBezTo>
                  <a:cubicBezTo>
                    <a:pt x="3724" y="4045"/>
                    <a:pt x="2157" y="735"/>
                    <a:pt x="2091" y="291"/>
                  </a:cubicBezTo>
                  <a:cubicBezTo>
                    <a:pt x="2059" y="85"/>
                    <a:pt x="1769" y="0"/>
                    <a:pt x="1405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63;p47">
              <a:extLst>
                <a:ext uri="{FF2B5EF4-FFF2-40B4-BE49-F238E27FC236}">
                  <a16:creationId xmlns:a16="http://schemas.microsoft.com/office/drawing/2014/main" id="{473E5651-7F31-49E2-A4A8-7E83309B2FFA}"/>
                </a:ext>
              </a:extLst>
            </p:cNvPr>
            <p:cNvSpPr/>
            <p:nvPr/>
          </p:nvSpPr>
          <p:spPr>
            <a:xfrm>
              <a:off x="5059500" y="4209350"/>
              <a:ext cx="32075" cy="20000"/>
            </a:xfrm>
            <a:custGeom>
              <a:avLst/>
              <a:gdLst/>
              <a:ahLst/>
              <a:cxnLst/>
              <a:rect l="l" t="t" r="r" b="b"/>
              <a:pathLst>
                <a:path w="1283" h="800" extrusionOk="0">
                  <a:moveTo>
                    <a:pt x="661" y="1"/>
                  </a:moveTo>
                  <a:cubicBezTo>
                    <a:pt x="281" y="1"/>
                    <a:pt x="0" y="150"/>
                    <a:pt x="0" y="150"/>
                  </a:cubicBezTo>
                  <a:cubicBezTo>
                    <a:pt x="0" y="150"/>
                    <a:pt x="221" y="800"/>
                    <a:pt x="641" y="800"/>
                  </a:cubicBezTo>
                  <a:cubicBezTo>
                    <a:pt x="1061" y="800"/>
                    <a:pt x="1282" y="150"/>
                    <a:pt x="1282" y="150"/>
                  </a:cubicBezTo>
                  <a:cubicBezTo>
                    <a:pt x="1066" y="38"/>
                    <a:pt x="851" y="1"/>
                    <a:pt x="661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64;p47">
              <a:extLst>
                <a:ext uri="{FF2B5EF4-FFF2-40B4-BE49-F238E27FC236}">
                  <a16:creationId xmlns:a16="http://schemas.microsoft.com/office/drawing/2014/main" id="{3F7B8ABC-ADB6-44AF-9680-C907529F26C9}"/>
                </a:ext>
              </a:extLst>
            </p:cNvPr>
            <p:cNvSpPr/>
            <p:nvPr/>
          </p:nvSpPr>
          <p:spPr>
            <a:xfrm>
              <a:off x="5041525" y="4203300"/>
              <a:ext cx="67825" cy="12125"/>
            </a:xfrm>
            <a:custGeom>
              <a:avLst/>
              <a:gdLst/>
              <a:ahLst/>
              <a:cxnLst/>
              <a:rect l="l" t="t" r="r" b="b"/>
              <a:pathLst>
                <a:path w="2713" h="485" extrusionOk="0">
                  <a:moveTo>
                    <a:pt x="1427" y="0"/>
                  </a:moveTo>
                  <a:cubicBezTo>
                    <a:pt x="1396" y="0"/>
                    <a:pt x="1365" y="1"/>
                    <a:pt x="1334" y="3"/>
                  </a:cubicBezTo>
                  <a:cubicBezTo>
                    <a:pt x="874" y="29"/>
                    <a:pt x="423" y="166"/>
                    <a:pt x="29" y="410"/>
                  </a:cubicBezTo>
                  <a:cubicBezTo>
                    <a:pt x="0" y="428"/>
                    <a:pt x="19" y="470"/>
                    <a:pt x="48" y="470"/>
                  </a:cubicBezTo>
                  <a:cubicBezTo>
                    <a:pt x="55" y="470"/>
                    <a:pt x="62" y="467"/>
                    <a:pt x="69" y="463"/>
                  </a:cubicBezTo>
                  <a:cubicBezTo>
                    <a:pt x="449" y="228"/>
                    <a:pt x="887" y="91"/>
                    <a:pt x="1338" y="69"/>
                  </a:cubicBezTo>
                  <a:cubicBezTo>
                    <a:pt x="1366" y="68"/>
                    <a:pt x="1394" y="67"/>
                    <a:pt x="1422" y="67"/>
                  </a:cubicBezTo>
                  <a:cubicBezTo>
                    <a:pt x="2115" y="67"/>
                    <a:pt x="2642" y="476"/>
                    <a:pt x="2647" y="480"/>
                  </a:cubicBezTo>
                  <a:cubicBezTo>
                    <a:pt x="2651" y="484"/>
                    <a:pt x="2658" y="485"/>
                    <a:pt x="2665" y="485"/>
                  </a:cubicBezTo>
                  <a:lnTo>
                    <a:pt x="2665" y="485"/>
                  </a:lnTo>
                  <a:cubicBezTo>
                    <a:pt x="2700" y="484"/>
                    <a:pt x="2713" y="445"/>
                    <a:pt x="2687" y="427"/>
                  </a:cubicBezTo>
                  <a:cubicBezTo>
                    <a:pt x="2682" y="423"/>
                    <a:pt x="2142" y="0"/>
                    <a:pt x="1427" y="0"/>
                  </a:cubicBezTo>
                  <a:close/>
                  <a:moveTo>
                    <a:pt x="2665" y="485"/>
                  </a:moveTo>
                  <a:lnTo>
                    <a:pt x="2665" y="485"/>
                  </a:lnTo>
                  <a:cubicBezTo>
                    <a:pt x="2665" y="485"/>
                    <a:pt x="2665" y="485"/>
                    <a:pt x="2664" y="485"/>
                  </a:cubicBezTo>
                  <a:lnTo>
                    <a:pt x="2669" y="485"/>
                  </a:lnTo>
                  <a:cubicBezTo>
                    <a:pt x="2668" y="485"/>
                    <a:pt x="2667" y="485"/>
                    <a:pt x="2665" y="485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65;p47">
              <a:extLst>
                <a:ext uri="{FF2B5EF4-FFF2-40B4-BE49-F238E27FC236}">
                  <a16:creationId xmlns:a16="http://schemas.microsoft.com/office/drawing/2014/main" id="{33C034F0-CB5F-4C66-8282-6CCC24FCA6C9}"/>
                </a:ext>
              </a:extLst>
            </p:cNvPr>
            <p:cNvSpPr/>
            <p:nvPr/>
          </p:nvSpPr>
          <p:spPr>
            <a:xfrm>
              <a:off x="5056425" y="4236000"/>
              <a:ext cx="21250" cy="6950"/>
            </a:xfrm>
            <a:custGeom>
              <a:avLst/>
              <a:gdLst/>
              <a:ahLst/>
              <a:cxnLst/>
              <a:rect l="l" t="t" r="r" b="b"/>
              <a:pathLst>
                <a:path w="850" h="278" extrusionOk="0">
                  <a:moveTo>
                    <a:pt x="763" y="1"/>
                  </a:moveTo>
                  <a:cubicBezTo>
                    <a:pt x="752" y="1"/>
                    <a:pt x="740" y="4"/>
                    <a:pt x="729" y="12"/>
                  </a:cubicBezTo>
                  <a:cubicBezTo>
                    <a:pt x="729" y="12"/>
                    <a:pt x="520" y="163"/>
                    <a:pt x="337" y="163"/>
                  </a:cubicBezTo>
                  <a:cubicBezTo>
                    <a:pt x="312" y="163"/>
                    <a:pt x="288" y="160"/>
                    <a:pt x="265" y="154"/>
                  </a:cubicBezTo>
                  <a:cubicBezTo>
                    <a:pt x="203" y="141"/>
                    <a:pt x="150" y="92"/>
                    <a:pt x="127" y="34"/>
                  </a:cubicBezTo>
                  <a:cubicBezTo>
                    <a:pt x="116" y="11"/>
                    <a:pt x="96" y="1"/>
                    <a:pt x="77" y="1"/>
                  </a:cubicBezTo>
                  <a:cubicBezTo>
                    <a:pt x="39" y="1"/>
                    <a:pt x="1" y="39"/>
                    <a:pt x="21" y="83"/>
                  </a:cubicBezTo>
                  <a:cubicBezTo>
                    <a:pt x="61" y="176"/>
                    <a:pt x="141" y="242"/>
                    <a:pt x="238" y="269"/>
                  </a:cubicBezTo>
                  <a:cubicBezTo>
                    <a:pt x="269" y="278"/>
                    <a:pt x="300" y="278"/>
                    <a:pt x="331" y="278"/>
                  </a:cubicBezTo>
                  <a:cubicBezTo>
                    <a:pt x="552" y="278"/>
                    <a:pt x="786" y="114"/>
                    <a:pt x="795" y="105"/>
                  </a:cubicBezTo>
                  <a:cubicBezTo>
                    <a:pt x="849" y="69"/>
                    <a:pt x="812" y="1"/>
                    <a:pt x="76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66;p47">
              <a:extLst>
                <a:ext uri="{FF2B5EF4-FFF2-40B4-BE49-F238E27FC236}">
                  <a16:creationId xmlns:a16="http://schemas.microsoft.com/office/drawing/2014/main" id="{784F1AAD-9533-4D6F-B2AE-1F057269E149}"/>
                </a:ext>
              </a:extLst>
            </p:cNvPr>
            <p:cNvSpPr/>
            <p:nvPr/>
          </p:nvSpPr>
          <p:spPr>
            <a:xfrm>
              <a:off x="5073375" y="4236000"/>
              <a:ext cx="21200" cy="6950"/>
            </a:xfrm>
            <a:custGeom>
              <a:avLst/>
              <a:gdLst/>
              <a:ahLst/>
              <a:cxnLst/>
              <a:rect l="l" t="t" r="r" b="b"/>
              <a:pathLst>
                <a:path w="848" h="278" extrusionOk="0">
                  <a:moveTo>
                    <a:pt x="86" y="1"/>
                  </a:moveTo>
                  <a:cubicBezTo>
                    <a:pt x="35" y="1"/>
                    <a:pt x="0" y="69"/>
                    <a:pt x="51" y="105"/>
                  </a:cubicBezTo>
                  <a:cubicBezTo>
                    <a:pt x="64" y="114"/>
                    <a:pt x="298" y="278"/>
                    <a:pt x="519" y="278"/>
                  </a:cubicBezTo>
                  <a:cubicBezTo>
                    <a:pt x="550" y="278"/>
                    <a:pt x="581" y="278"/>
                    <a:pt x="612" y="269"/>
                  </a:cubicBezTo>
                  <a:cubicBezTo>
                    <a:pt x="705" y="242"/>
                    <a:pt x="785" y="176"/>
                    <a:pt x="824" y="83"/>
                  </a:cubicBezTo>
                  <a:cubicBezTo>
                    <a:pt x="848" y="39"/>
                    <a:pt x="809" y="1"/>
                    <a:pt x="771" y="1"/>
                  </a:cubicBezTo>
                  <a:cubicBezTo>
                    <a:pt x="752" y="1"/>
                    <a:pt x="733" y="11"/>
                    <a:pt x="723" y="34"/>
                  </a:cubicBezTo>
                  <a:cubicBezTo>
                    <a:pt x="696" y="92"/>
                    <a:pt x="643" y="141"/>
                    <a:pt x="581" y="158"/>
                  </a:cubicBezTo>
                  <a:cubicBezTo>
                    <a:pt x="561" y="164"/>
                    <a:pt x="539" y="166"/>
                    <a:pt x="517" y="166"/>
                  </a:cubicBezTo>
                  <a:cubicBezTo>
                    <a:pt x="338" y="166"/>
                    <a:pt x="122" y="12"/>
                    <a:pt x="122" y="12"/>
                  </a:cubicBezTo>
                  <a:cubicBezTo>
                    <a:pt x="109" y="4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67;p47">
              <a:extLst>
                <a:ext uri="{FF2B5EF4-FFF2-40B4-BE49-F238E27FC236}">
                  <a16:creationId xmlns:a16="http://schemas.microsoft.com/office/drawing/2014/main" id="{0BA4A91B-A402-4309-A535-1067A5BEB205}"/>
                </a:ext>
              </a:extLst>
            </p:cNvPr>
            <p:cNvSpPr/>
            <p:nvPr/>
          </p:nvSpPr>
          <p:spPr>
            <a:xfrm>
              <a:off x="5074075" y="4226050"/>
              <a:ext cx="3025" cy="12925"/>
            </a:xfrm>
            <a:custGeom>
              <a:avLst/>
              <a:gdLst/>
              <a:ahLst/>
              <a:cxnLst/>
              <a:rect l="l" t="t" r="r" b="b"/>
              <a:pathLst>
                <a:path w="121" h="517" extrusionOk="0">
                  <a:moveTo>
                    <a:pt x="59" y="0"/>
                  </a:moveTo>
                  <a:cubicBezTo>
                    <a:pt x="29" y="0"/>
                    <a:pt x="1" y="19"/>
                    <a:pt x="1" y="57"/>
                  </a:cubicBezTo>
                  <a:lnTo>
                    <a:pt x="1" y="459"/>
                  </a:lnTo>
                  <a:cubicBezTo>
                    <a:pt x="1" y="490"/>
                    <a:pt x="27" y="516"/>
                    <a:pt x="58" y="516"/>
                  </a:cubicBezTo>
                  <a:cubicBezTo>
                    <a:pt x="89" y="516"/>
                    <a:pt x="120" y="490"/>
                    <a:pt x="120" y="459"/>
                  </a:cubicBezTo>
                  <a:lnTo>
                    <a:pt x="120" y="57"/>
                  </a:lnTo>
                  <a:cubicBezTo>
                    <a:pt x="118" y="19"/>
                    <a:pt x="88" y="0"/>
                    <a:pt x="5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68;p47">
              <a:extLst>
                <a:ext uri="{FF2B5EF4-FFF2-40B4-BE49-F238E27FC236}">
                  <a16:creationId xmlns:a16="http://schemas.microsoft.com/office/drawing/2014/main" id="{F26B2C3D-207B-4173-91FC-570BABFD93AD}"/>
                </a:ext>
              </a:extLst>
            </p:cNvPr>
            <p:cNvSpPr/>
            <p:nvPr/>
          </p:nvSpPr>
          <p:spPr>
            <a:xfrm>
              <a:off x="5001250" y="4222500"/>
              <a:ext cx="34600" cy="19575"/>
            </a:xfrm>
            <a:custGeom>
              <a:avLst/>
              <a:gdLst/>
              <a:ahLst/>
              <a:cxnLst/>
              <a:rect l="l" t="t" r="r" b="b"/>
              <a:pathLst>
                <a:path w="1384" h="783" extrusionOk="0">
                  <a:moveTo>
                    <a:pt x="524" y="0"/>
                  </a:moveTo>
                  <a:cubicBezTo>
                    <a:pt x="275" y="0"/>
                    <a:pt x="78" y="93"/>
                    <a:pt x="44" y="243"/>
                  </a:cubicBezTo>
                  <a:cubicBezTo>
                    <a:pt x="0" y="442"/>
                    <a:pt x="252" y="667"/>
                    <a:pt x="610" y="751"/>
                  </a:cubicBezTo>
                  <a:cubicBezTo>
                    <a:pt x="699" y="772"/>
                    <a:pt x="785" y="782"/>
                    <a:pt x="867" y="782"/>
                  </a:cubicBezTo>
                  <a:cubicBezTo>
                    <a:pt x="1110" y="782"/>
                    <a:pt x="1303" y="693"/>
                    <a:pt x="1340" y="544"/>
                  </a:cubicBezTo>
                  <a:cubicBezTo>
                    <a:pt x="1384" y="345"/>
                    <a:pt x="1136" y="115"/>
                    <a:pt x="778" y="31"/>
                  </a:cubicBezTo>
                  <a:cubicBezTo>
                    <a:pt x="691" y="10"/>
                    <a:pt x="604" y="0"/>
                    <a:pt x="524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69;p47">
              <a:extLst>
                <a:ext uri="{FF2B5EF4-FFF2-40B4-BE49-F238E27FC236}">
                  <a16:creationId xmlns:a16="http://schemas.microsoft.com/office/drawing/2014/main" id="{97831B4E-4AB6-4B6E-904F-86D606399A84}"/>
                </a:ext>
              </a:extLst>
            </p:cNvPr>
            <p:cNvSpPr/>
            <p:nvPr/>
          </p:nvSpPr>
          <p:spPr>
            <a:xfrm>
              <a:off x="5110775" y="4222500"/>
              <a:ext cx="34625" cy="19575"/>
            </a:xfrm>
            <a:custGeom>
              <a:avLst/>
              <a:gdLst/>
              <a:ahLst/>
              <a:cxnLst/>
              <a:rect l="l" t="t" r="r" b="b"/>
              <a:pathLst>
                <a:path w="1385" h="783" extrusionOk="0">
                  <a:moveTo>
                    <a:pt x="864" y="0"/>
                  </a:moveTo>
                  <a:cubicBezTo>
                    <a:pt x="784" y="0"/>
                    <a:pt x="698" y="10"/>
                    <a:pt x="611" y="31"/>
                  </a:cubicBezTo>
                  <a:cubicBezTo>
                    <a:pt x="253" y="115"/>
                    <a:pt x="1" y="345"/>
                    <a:pt x="45" y="544"/>
                  </a:cubicBezTo>
                  <a:cubicBezTo>
                    <a:pt x="81" y="693"/>
                    <a:pt x="274" y="782"/>
                    <a:pt x="520" y="782"/>
                  </a:cubicBezTo>
                  <a:cubicBezTo>
                    <a:pt x="602" y="782"/>
                    <a:pt x="689" y="772"/>
                    <a:pt x="779" y="751"/>
                  </a:cubicBezTo>
                  <a:cubicBezTo>
                    <a:pt x="1132" y="667"/>
                    <a:pt x="1384" y="442"/>
                    <a:pt x="1340" y="243"/>
                  </a:cubicBezTo>
                  <a:cubicBezTo>
                    <a:pt x="1307" y="93"/>
                    <a:pt x="1112" y="0"/>
                    <a:pt x="864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70;p47">
              <a:extLst>
                <a:ext uri="{FF2B5EF4-FFF2-40B4-BE49-F238E27FC236}">
                  <a16:creationId xmlns:a16="http://schemas.microsoft.com/office/drawing/2014/main" id="{004C09B1-2450-4F0E-8EE8-4FB9406BBECE}"/>
                </a:ext>
              </a:extLst>
            </p:cNvPr>
            <p:cNvSpPr/>
            <p:nvPr/>
          </p:nvSpPr>
          <p:spPr>
            <a:xfrm>
              <a:off x="5013500" y="4188425"/>
              <a:ext cx="27325" cy="22475"/>
            </a:xfrm>
            <a:custGeom>
              <a:avLst/>
              <a:gdLst/>
              <a:ahLst/>
              <a:cxnLst/>
              <a:rect l="l" t="t" r="r" b="b"/>
              <a:pathLst>
                <a:path w="1093" h="899" extrusionOk="0">
                  <a:moveTo>
                    <a:pt x="579" y="1"/>
                  </a:moveTo>
                  <a:cubicBezTo>
                    <a:pt x="558" y="1"/>
                    <a:pt x="538" y="2"/>
                    <a:pt x="518" y="5"/>
                  </a:cubicBezTo>
                  <a:cubicBezTo>
                    <a:pt x="85" y="58"/>
                    <a:pt x="1" y="576"/>
                    <a:pt x="14" y="841"/>
                  </a:cubicBezTo>
                  <a:cubicBezTo>
                    <a:pt x="19" y="872"/>
                    <a:pt x="41" y="894"/>
                    <a:pt x="72" y="894"/>
                  </a:cubicBezTo>
                  <a:lnTo>
                    <a:pt x="80" y="898"/>
                  </a:lnTo>
                  <a:cubicBezTo>
                    <a:pt x="111" y="894"/>
                    <a:pt x="138" y="868"/>
                    <a:pt x="138" y="837"/>
                  </a:cubicBezTo>
                  <a:cubicBezTo>
                    <a:pt x="133" y="828"/>
                    <a:pt x="103" y="173"/>
                    <a:pt x="536" y="125"/>
                  </a:cubicBezTo>
                  <a:cubicBezTo>
                    <a:pt x="552" y="122"/>
                    <a:pt x="567" y="121"/>
                    <a:pt x="583" y="121"/>
                  </a:cubicBezTo>
                  <a:cubicBezTo>
                    <a:pt x="652" y="121"/>
                    <a:pt x="721" y="144"/>
                    <a:pt x="775" y="191"/>
                  </a:cubicBezTo>
                  <a:cubicBezTo>
                    <a:pt x="965" y="359"/>
                    <a:pt x="978" y="761"/>
                    <a:pt x="978" y="766"/>
                  </a:cubicBezTo>
                  <a:cubicBezTo>
                    <a:pt x="978" y="797"/>
                    <a:pt x="1004" y="819"/>
                    <a:pt x="1035" y="819"/>
                  </a:cubicBezTo>
                  <a:cubicBezTo>
                    <a:pt x="1066" y="819"/>
                    <a:pt x="1093" y="792"/>
                    <a:pt x="1088" y="761"/>
                  </a:cubicBezTo>
                  <a:cubicBezTo>
                    <a:pt x="1088" y="744"/>
                    <a:pt x="1080" y="306"/>
                    <a:pt x="850" y="103"/>
                  </a:cubicBezTo>
                  <a:cubicBezTo>
                    <a:pt x="773" y="37"/>
                    <a:pt x="677" y="1"/>
                    <a:pt x="5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71;p47">
              <a:extLst>
                <a:ext uri="{FF2B5EF4-FFF2-40B4-BE49-F238E27FC236}">
                  <a16:creationId xmlns:a16="http://schemas.microsoft.com/office/drawing/2014/main" id="{D4B2A995-1974-4B1F-B6CE-E712917C7935}"/>
                </a:ext>
              </a:extLst>
            </p:cNvPr>
            <p:cNvSpPr/>
            <p:nvPr/>
          </p:nvSpPr>
          <p:spPr>
            <a:xfrm>
              <a:off x="5110775" y="4188425"/>
              <a:ext cx="27325" cy="22375"/>
            </a:xfrm>
            <a:custGeom>
              <a:avLst/>
              <a:gdLst/>
              <a:ahLst/>
              <a:cxnLst/>
              <a:rect l="l" t="t" r="r" b="b"/>
              <a:pathLst>
                <a:path w="1093" h="895" extrusionOk="0">
                  <a:moveTo>
                    <a:pt x="515" y="1"/>
                  </a:moveTo>
                  <a:cubicBezTo>
                    <a:pt x="415" y="1"/>
                    <a:pt x="317" y="37"/>
                    <a:pt x="244" y="103"/>
                  </a:cubicBezTo>
                  <a:cubicBezTo>
                    <a:pt x="14" y="302"/>
                    <a:pt x="1" y="739"/>
                    <a:pt x="1" y="757"/>
                  </a:cubicBezTo>
                  <a:cubicBezTo>
                    <a:pt x="1" y="788"/>
                    <a:pt x="23" y="814"/>
                    <a:pt x="54" y="819"/>
                  </a:cubicBezTo>
                  <a:cubicBezTo>
                    <a:pt x="89" y="819"/>
                    <a:pt x="115" y="797"/>
                    <a:pt x="115" y="761"/>
                  </a:cubicBezTo>
                  <a:cubicBezTo>
                    <a:pt x="115" y="757"/>
                    <a:pt x="124" y="355"/>
                    <a:pt x="319" y="191"/>
                  </a:cubicBezTo>
                  <a:cubicBezTo>
                    <a:pt x="370" y="143"/>
                    <a:pt x="440" y="117"/>
                    <a:pt x="513" y="117"/>
                  </a:cubicBezTo>
                  <a:cubicBezTo>
                    <a:pt x="528" y="117"/>
                    <a:pt x="543" y="118"/>
                    <a:pt x="558" y="120"/>
                  </a:cubicBezTo>
                  <a:cubicBezTo>
                    <a:pt x="986" y="173"/>
                    <a:pt x="956" y="828"/>
                    <a:pt x="956" y="837"/>
                  </a:cubicBezTo>
                  <a:cubicBezTo>
                    <a:pt x="956" y="868"/>
                    <a:pt x="978" y="894"/>
                    <a:pt x="1013" y="894"/>
                  </a:cubicBezTo>
                  <a:cubicBezTo>
                    <a:pt x="1015" y="894"/>
                    <a:pt x="1018" y="895"/>
                    <a:pt x="1020" y="895"/>
                  </a:cubicBezTo>
                  <a:cubicBezTo>
                    <a:pt x="1048" y="895"/>
                    <a:pt x="1075" y="870"/>
                    <a:pt x="1075" y="841"/>
                  </a:cubicBezTo>
                  <a:cubicBezTo>
                    <a:pt x="1093" y="571"/>
                    <a:pt x="1004" y="58"/>
                    <a:pt x="575" y="5"/>
                  </a:cubicBezTo>
                  <a:cubicBezTo>
                    <a:pt x="555" y="2"/>
                    <a:pt x="535" y="1"/>
                    <a:pt x="51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72;p47">
              <a:extLst>
                <a:ext uri="{FF2B5EF4-FFF2-40B4-BE49-F238E27FC236}">
                  <a16:creationId xmlns:a16="http://schemas.microsoft.com/office/drawing/2014/main" id="{DF433E1B-AB76-4B96-A70F-108F3220D7E0}"/>
                </a:ext>
              </a:extLst>
            </p:cNvPr>
            <p:cNvSpPr/>
            <p:nvPr/>
          </p:nvSpPr>
          <p:spPr>
            <a:xfrm>
              <a:off x="5110000" y="4296750"/>
              <a:ext cx="32200" cy="21925"/>
            </a:xfrm>
            <a:custGeom>
              <a:avLst/>
              <a:gdLst/>
              <a:ahLst/>
              <a:cxnLst/>
              <a:rect l="l" t="t" r="r" b="b"/>
              <a:pathLst>
                <a:path w="1288" h="877" extrusionOk="0">
                  <a:moveTo>
                    <a:pt x="646" y="1"/>
                  </a:moveTo>
                  <a:cubicBezTo>
                    <a:pt x="288" y="1"/>
                    <a:pt x="1" y="195"/>
                    <a:pt x="1" y="439"/>
                  </a:cubicBezTo>
                  <a:cubicBezTo>
                    <a:pt x="1" y="677"/>
                    <a:pt x="288" y="876"/>
                    <a:pt x="646" y="876"/>
                  </a:cubicBezTo>
                  <a:cubicBezTo>
                    <a:pt x="1000" y="876"/>
                    <a:pt x="1287" y="682"/>
                    <a:pt x="1287" y="439"/>
                  </a:cubicBezTo>
                  <a:cubicBezTo>
                    <a:pt x="1287" y="195"/>
                    <a:pt x="1000" y="1"/>
                    <a:pt x="646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73;p47">
              <a:extLst>
                <a:ext uri="{FF2B5EF4-FFF2-40B4-BE49-F238E27FC236}">
                  <a16:creationId xmlns:a16="http://schemas.microsoft.com/office/drawing/2014/main" id="{1A0CE070-B138-4DA5-A21C-36180F8A5EC3}"/>
                </a:ext>
              </a:extLst>
            </p:cNvPr>
            <p:cNvSpPr/>
            <p:nvPr/>
          </p:nvSpPr>
          <p:spPr>
            <a:xfrm>
              <a:off x="4948525" y="4251175"/>
              <a:ext cx="23450" cy="32150"/>
            </a:xfrm>
            <a:custGeom>
              <a:avLst/>
              <a:gdLst/>
              <a:ahLst/>
              <a:cxnLst/>
              <a:rect l="l" t="t" r="r" b="b"/>
              <a:pathLst>
                <a:path w="938" h="1286" extrusionOk="0">
                  <a:moveTo>
                    <a:pt x="498" y="1"/>
                  </a:moveTo>
                  <a:cubicBezTo>
                    <a:pt x="266" y="1"/>
                    <a:pt x="61" y="263"/>
                    <a:pt x="31" y="604"/>
                  </a:cubicBezTo>
                  <a:cubicBezTo>
                    <a:pt x="0" y="962"/>
                    <a:pt x="173" y="1267"/>
                    <a:pt x="411" y="1284"/>
                  </a:cubicBezTo>
                  <a:cubicBezTo>
                    <a:pt x="420" y="1285"/>
                    <a:pt x="430" y="1286"/>
                    <a:pt x="439" y="1286"/>
                  </a:cubicBezTo>
                  <a:cubicBezTo>
                    <a:pt x="667" y="1286"/>
                    <a:pt x="872" y="1023"/>
                    <a:pt x="902" y="683"/>
                  </a:cubicBezTo>
                  <a:cubicBezTo>
                    <a:pt x="937" y="329"/>
                    <a:pt x="765" y="24"/>
                    <a:pt x="526" y="2"/>
                  </a:cubicBezTo>
                  <a:cubicBezTo>
                    <a:pt x="517" y="1"/>
                    <a:pt x="508" y="1"/>
                    <a:pt x="498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74;p47">
              <a:extLst>
                <a:ext uri="{FF2B5EF4-FFF2-40B4-BE49-F238E27FC236}">
                  <a16:creationId xmlns:a16="http://schemas.microsoft.com/office/drawing/2014/main" id="{539EB6A5-3BAD-4D1D-8101-C8E8B4D153B2}"/>
                </a:ext>
              </a:extLst>
            </p:cNvPr>
            <p:cNvSpPr/>
            <p:nvPr/>
          </p:nvSpPr>
          <p:spPr>
            <a:xfrm>
              <a:off x="5075850" y="3933850"/>
              <a:ext cx="23350" cy="32250"/>
            </a:xfrm>
            <a:custGeom>
              <a:avLst/>
              <a:gdLst/>
              <a:ahLst/>
              <a:cxnLst/>
              <a:rect l="l" t="t" r="r" b="b"/>
              <a:pathLst>
                <a:path w="934" h="1290" extrusionOk="0">
                  <a:moveTo>
                    <a:pt x="499" y="1"/>
                  </a:moveTo>
                  <a:cubicBezTo>
                    <a:pt x="267" y="1"/>
                    <a:pt x="61" y="263"/>
                    <a:pt x="31" y="603"/>
                  </a:cubicBezTo>
                  <a:cubicBezTo>
                    <a:pt x="0" y="961"/>
                    <a:pt x="168" y="1266"/>
                    <a:pt x="412" y="1288"/>
                  </a:cubicBezTo>
                  <a:cubicBezTo>
                    <a:pt x="421" y="1289"/>
                    <a:pt x="430" y="1290"/>
                    <a:pt x="439" y="1290"/>
                  </a:cubicBezTo>
                  <a:cubicBezTo>
                    <a:pt x="667" y="1290"/>
                    <a:pt x="873" y="1023"/>
                    <a:pt x="902" y="683"/>
                  </a:cubicBezTo>
                  <a:cubicBezTo>
                    <a:pt x="933" y="329"/>
                    <a:pt x="765" y="24"/>
                    <a:pt x="527" y="2"/>
                  </a:cubicBezTo>
                  <a:cubicBezTo>
                    <a:pt x="517" y="1"/>
                    <a:pt x="508" y="1"/>
                    <a:pt x="499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75;p47">
              <a:extLst>
                <a:ext uri="{FF2B5EF4-FFF2-40B4-BE49-F238E27FC236}">
                  <a16:creationId xmlns:a16="http://schemas.microsoft.com/office/drawing/2014/main" id="{0E4E32B7-BB12-4E5F-957B-560737922155}"/>
                </a:ext>
              </a:extLst>
            </p:cNvPr>
            <p:cNvSpPr/>
            <p:nvPr/>
          </p:nvSpPr>
          <p:spPr>
            <a:xfrm>
              <a:off x="4996700" y="3919000"/>
              <a:ext cx="28000" cy="29850"/>
            </a:xfrm>
            <a:custGeom>
              <a:avLst/>
              <a:gdLst/>
              <a:ahLst/>
              <a:cxnLst/>
              <a:rect l="l" t="t" r="r" b="b"/>
              <a:pathLst>
                <a:path w="1120" h="1194" extrusionOk="0">
                  <a:moveTo>
                    <a:pt x="392" y="1"/>
                  </a:moveTo>
                  <a:cubicBezTo>
                    <a:pt x="331" y="1"/>
                    <a:pt x="273" y="16"/>
                    <a:pt x="222" y="48"/>
                  </a:cubicBezTo>
                  <a:cubicBezTo>
                    <a:pt x="14" y="171"/>
                    <a:pt x="1" y="521"/>
                    <a:pt x="186" y="826"/>
                  </a:cubicBezTo>
                  <a:cubicBezTo>
                    <a:pt x="327" y="1056"/>
                    <a:pt x="543" y="1193"/>
                    <a:pt x="727" y="1193"/>
                  </a:cubicBezTo>
                  <a:cubicBezTo>
                    <a:pt x="787" y="1193"/>
                    <a:pt x="844" y="1179"/>
                    <a:pt x="894" y="1148"/>
                  </a:cubicBezTo>
                  <a:cubicBezTo>
                    <a:pt x="1102" y="1020"/>
                    <a:pt x="1119" y="671"/>
                    <a:pt x="934" y="366"/>
                  </a:cubicBezTo>
                  <a:cubicBezTo>
                    <a:pt x="791" y="140"/>
                    <a:pt x="577" y="1"/>
                    <a:pt x="392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p52"/>
          <p:cNvSpPr txBox="1">
            <a:spLocks noGrp="1"/>
          </p:cNvSpPr>
          <p:nvPr>
            <p:ph type="title"/>
          </p:nvPr>
        </p:nvSpPr>
        <p:spPr>
          <a:xfrm>
            <a:off x="1227189" y="1146700"/>
            <a:ext cx="3141479" cy="75201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3600" dirty="0">
                <a:solidFill>
                  <a:srgbClr val="FF0000"/>
                </a:solidFill>
              </a:rPr>
              <a:t>L</a:t>
            </a:r>
            <a:r>
              <a:rPr lang="vi-VN" sz="3600" dirty="0">
                <a:solidFill>
                  <a:srgbClr val="FF0000"/>
                </a:solidFill>
              </a:rPr>
              <a:t>Ư</a:t>
            </a:r>
            <a:r>
              <a:rPr lang="en-US" sz="3600" dirty="0">
                <a:solidFill>
                  <a:srgbClr val="FF0000"/>
                </a:solidFill>
              </a:rPr>
              <a:t>U Ý:</a:t>
            </a:r>
            <a:endParaRPr sz="3600" dirty="0">
              <a:solidFill>
                <a:srgbClr val="FF0000"/>
              </a:solidFill>
            </a:endParaRPr>
          </a:p>
        </p:txBody>
      </p:sp>
      <p:grpSp>
        <p:nvGrpSpPr>
          <p:cNvPr id="1236" name="Google Shape;1236;p52"/>
          <p:cNvGrpSpPr/>
          <p:nvPr/>
        </p:nvGrpSpPr>
        <p:grpSpPr>
          <a:xfrm>
            <a:off x="6591056" y="1484736"/>
            <a:ext cx="2346215" cy="4114954"/>
            <a:chOff x="6093502" y="731375"/>
            <a:chExt cx="2104606" cy="3691204"/>
          </a:xfrm>
        </p:grpSpPr>
        <p:sp>
          <p:nvSpPr>
            <p:cNvPr id="1237" name="Google Shape;1237;p52"/>
            <p:cNvSpPr/>
            <p:nvPr/>
          </p:nvSpPr>
          <p:spPr>
            <a:xfrm>
              <a:off x="6930093" y="2056524"/>
              <a:ext cx="893880" cy="544133"/>
            </a:xfrm>
            <a:custGeom>
              <a:avLst/>
              <a:gdLst/>
              <a:ahLst/>
              <a:cxnLst/>
              <a:rect l="l" t="t" r="r" b="b"/>
              <a:pathLst>
                <a:path w="16628" h="10122" extrusionOk="0">
                  <a:moveTo>
                    <a:pt x="16627" y="0"/>
                  </a:moveTo>
                  <a:lnTo>
                    <a:pt x="1" y="61"/>
                  </a:lnTo>
                  <a:lnTo>
                    <a:pt x="1" y="10122"/>
                  </a:lnTo>
                  <a:lnTo>
                    <a:pt x="16019" y="10091"/>
                  </a:lnTo>
                  <a:lnTo>
                    <a:pt x="16627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52"/>
            <p:cNvSpPr/>
            <p:nvPr/>
          </p:nvSpPr>
          <p:spPr>
            <a:xfrm>
              <a:off x="6766720" y="1791817"/>
              <a:ext cx="125846" cy="1067033"/>
            </a:xfrm>
            <a:custGeom>
              <a:avLst/>
              <a:gdLst/>
              <a:ahLst/>
              <a:cxnLst/>
              <a:rect l="l" t="t" r="r" b="b"/>
              <a:pathLst>
                <a:path w="2341" h="19849" extrusionOk="0">
                  <a:moveTo>
                    <a:pt x="2189" y="0"/>
                  </a:moveTo>
                  <a:lnTo>
                    <a:pt x="304" y="91"/>
                  </a:lnTo>
                  <a:lnTo>
                    <a:pt x="0" y="19848"/>
                  </a:lnTo>
                  <a:lnTo>
                    <a:pt x="2341" y="19757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52"/>
            <p:cNvSpPr/>
            <p:nvPr/>
          </p:nvSpPr>
          <p:spPr>
            <a:xfrm>
              <a:off x="6884344" y="1791817"/>
              <a:ext cx="73594" cy="1062141"/>
            </a:xfrm>
            <a:custGeom>
              <a:avLst/>
              <a:gdLst/>
              <a:ahLst/>
              <a:cxnLst/>
              <a:rect l="l" t="t" r="r" b="b"/>
              <a:pathLst>
                <a:path w="1369" h="19758" extrusionOk="0">
                  <a:moveTo>
                    <a:pt x="1" y="0"/>
                  </a:moveTo>
                  <a:lnTo>
                    <a:pt x="153" y="19757"/>
                  </a:lnTo>
                  <a:lnTo>
                    <a:pt x="1369" y="19727"/>
                  </a:lnTo>
                  <a:lnTo>
                    <a:pt x="1338" y="10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52"/>
            <p:cNvSpPr/>
            <p:nvPr/>
          </p:nvSpPr>
          <p:spPr>
            <a:xfrm>
              <a:off x="7734052" y="1819556"/>
              <a:ext cx="152026" cy="1062141"/>
            </a:xfrm>
            <a:custGeom>
              <a:avLst/>
              <a:gdLst/>
              <a:ahLst/>
              <a:cxnLst/>
              <a:rect l="l" t="t" r="r" b="b"/>
              <a:pathLst>
                <a:path w="2828" h="19758" extrusionOk="0">
                  <a:moveTo>
                    <a:pt x="973" y="1"/>
                  </a:moveTo>
                  <a:lnTo>
                    <a:pt x="1" y="19758"/>
                  </a:lnTo>
                  <a:lnTo>
                    <a:pt x="2311" y="19758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52"/>
            <p:cNvSpPr/>
            <p:nvPr/>
          </p:nvSpPr>
          <p:spPr>
            <a:xfrm>
              <a:off x="7858235" y="1819556"/>
              <a:ext cx="98107" cy="1062141"/>
            </a:xfrm>
            <a:custGeom>
              <a:avLst/>
              <a:gdLst/>
              <a:ahLst/>
              <a:cxnLst/>
              <a:rect l="l" t="t" r="r" b="b"/>
              <a:pathLst>
                <a:path w="1825" h="19758" extrusionOk="0">
                  <a:moveTo>
                    <a:pt x="517" y="1"/>
                  </a:moveTo>
                  <a:lnTo>
                    <a:pt x="1" y="19758"/>
                  </a:lnTo>
                  <a:lnTo>
                    <a:pt x="1247" y="19758"/>
                  </a:lnTo>
                  <a:lnTo>
                    <a:pt x="1824" y="1034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52"/>
            <p:cNvSpPr/>
            <p:nvPr/>
          </p:nvSpPr>
          <p:spPr>
            <a:xfrm>
              <a:off x="6926867" y="2925800"/>
              <a:ext cx="124234" cy="1042519"/>
            </a:xfrm>
            <a:custGeom>
              <a:avLst/>
              <a:gdLst/>
              <a:ahLst/>
              <a:cxnLst/>
              <a:rect l="l" t="t" r="r" b="b"/>
              <a:pathLst>
                <a:path w="2311" h="19393" extrusionOk="0">
                  <a:moveTo>
                    <a:pt x="0" y="1"/>
                  </a:moveTo>
                  <a:lnTo>
                    <a:pt x="517" y="19332"/>
                  </a:lnTo>
                  <a:lnTo>
                    <a:pt x="2310" y="19393"/>
                  </a:lnTo>
                  <a:lnTo>
                    <a:pt x="2249" y="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52"/>
            <p:cNvSpPr/>
            <p:nvPr/>
          </p:nvSpPr>
          <p:spPr>
            <a:xfrm>
              <a:off x="7047770" y="2929079"/>
              <a:ext cx="75207" cy="1039240"/>
            </a:xfrm>
            <a:custGeom>
              <a:avLst/>
              <a:gdLst/>
              <a:ahLst/>
              <a:cxnLst/>
              <a:rect l="l" t="t" r="r" b="b"/>
              <a:pathLst>
                <a:path w="1399" h="19332" extrusionOk="0">
                  <a:moveTo>
                    <a:pt x="0" y="0"/>
                  </a:moveTo>
                  <a:lnTo>
                    <a:pt x="61" y="19332"/>
                  </a:lnTo>
                  <a:lnTo>
                    <a:pt x="1399" y="18359"/>
                  </a:lnTo>
                  <a:lnTo>
                    <a:pt x="118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52"/>
            <p:cNvSpPr/>
            <p:nvPr/>
          </p:nvSpPr>
          <p:spPr>
            <a:xfrm>
              <a:off x="7771629" y="2978107"/>
              <a:ext cx="145468" cy="1039240"/>
            </a:xfrm>
            <a:custGeom>
              <a:avLst/>
              <a:gdLst/>
              <a:ahLst/>
              <a:cxnLst/>
              <a:rect l="l" t="t" r="r" b="b"/>
              <a:pathLst>
                <a:path w="2706" h="19332" extrusionOk="0">
                  <a:moveTo>
                    <a:pt x="1" y="0"/>
                  </a:moveTo>
                  <a:lnTo>
                    <a:pt x="882" y="19332"/>
                  </a:lnTo>
                  <a:lnTo>
                    <a:pt x="2706" y="19332"/>
                  </a:lnTo>
                  <a:lnTo>
                    <a:pt x="2280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2"/>
            <p:cNvSpPr/>
            <p:nvPr/>
          </p:nvSpPr>
          <p:spPr>
            <a:xfrm>
              <a:off x="7894199" y="2979720"/>
              <a:ext cx="93162" cy="1037627"/>
            </a:xfrm>
            <a:custGeom>
              <a:avLst/>
              <a:gdLst/>
              <a:ahLst/>
              <a:cxnLst/>
              <a:rect l="l" t="t" r="r" b="b"/>
              <a:pathLst>
                <a:path w="1733" h="19302" extrusionOk="0">
                  <a:moveTo>
                    <a:pt x="0" y="1"/>
                  </a:moveTo>
                  <a:lnTo>
                    <a:pt x="426" y="19302"/>
                  </a:lnTo>
                  <a:lnTo>
                    <a:pt x="1733" y="18299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52"/>
            <p:cNvSpPr/>
            <p:nvPr/>
          </p:nvSpPr>
          <p:spPr>
            <a:xfrm>
              <a:off x="6864776" y="1965027"/>
              <a:ext cx="919952" cy="575205"/>
            </a:xfrm>
            <a:custGeom>
              <a:avLst/>
              <a:gdLst/>
              <a:ahLst/>
              <a:cxnLst/>
              <a:rect l="l" t="t" r="r" b="b"/>
              <a:pathLst>
                <a:path w="17113" h="10700" extrusionOk="0">
                  <a:moveTo>
                    <a:pt x="0" y="0"/>
                  </a:moveTo>
                  <a:lnTo>
                    <a:pt x="456" y="10699"/>
                  </a:lnTo>
                  <a:lnTo>
                    <a:pt x="16475" y="10638"/>
                  </a:lnTo>
                  <a:lnTo>
                    <a:pt x="17113" y="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52"/>
            <p:cNvSpPr/>
            <p:nvPr/>
          </p:nvSpPr>
          <p:spPr>
            <a:xfrm>
              <a:off x="6766720" y="2177427"/>
              <a:ext cx="1055582" cy="256047"/>
            </a:xfrm>
            <a:custGeom>
              <a:avLst/>
              <a:gdLst/>
              <a:ahLst/>
              <a:cxnLst/>
              <a:rect l="l" t="t" r="r" b="b"/>
              <a:pathLst>
                <a:path w="19636" h="4763" extrusionOk="0">
                  <a:moveTo>
                    <a:pt x="18147" y="0"/>
                  </a:moveTo>
                  <a:cubicBezTo>
                    <a:pt x="15097" y="776"/>
                    <a:pt x="11990" y="1180"/>
                    <a:pt x="8879" y="1180"/>
                  </a:cubicBezTo>
                  <a:cubicBezTo>
                    <a:pt x="6501" y="1180"/>
                    <a:pt x="4121" y="944"/>
                    <a:pt x="1763" y="456"/>
                  </a:cubicBezTo>
                  <a:cubicBezTo>
                    <a:pt x="1490" y="730"/>
                    <a:pt x="1247" y="1034"/>
                    <a:pt x="1034" y="1368"/>
                  </a:cubicBezTo>
                  <a:cubicBezTo>
                    <a:pt x="548" y="2159"/>
                    <a:pt x="244" y="2858"/>
                    <a:pt x="0" y="3496"/>
                  </a:cubicBezTo>
                  <a:cubicBezTo>
                    <a:pt x="2381" y="4380"/>
                    <a:pt x="4765" y="4763"/>
                    <a:pt x="7138" y="4763"/>
                  </a:cubicBezTo>
                  <a:cubicBezTo>
                    <a:pt x="11370" y="4763"/>
                    <a:pt x="15566" y="3547"/>
                    <a:pt x="19636" y="1794"/>
                  </a:cubicBezTo>
                  <a:cubicBezTo>
                    <a:pt x="19241" y="1186"/>
                    <a:pt x="18755" y="578"/>
                    <a:pt x="18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52"/>
            <p:cNvSpPr/>
            <p:nvPr/>
          </p:nvSpPr>
          <p:spPr>
            <a:xfrm>
              <a:off x="6738927" y="2273816"/>
              <a:ext cx="1138960" cy="280990"/>
            </a:xfrm>
            <a:custGeom>
              <a:avLst/>
              <a:gdLst/>
              <a:ahLst/>
              <a:cxnLst/>
              <a:rect l="l" t="t" r="r" b="b"/>
              <a:pathLst>
                <a:path w="21187" h="5227" extrusionOk="0">
                  <a:moveTo>
                    <a:pt x="20153" y="1"/>
                  </a:moveTo>
                  <a:cubicBezTo>
                    <a:pt x="16083" y="1754"/>
                    <a:pt x="11887" y="2970"/>
                    <a:pt x="7655" y="2970"/>
                  </a:cubicBezTo>
                  <a:cubicBezTo>
                    <a:pt x="5282" y="2970"/>
                    <a:pt x="2898" y="2587"/>
                    <a:pt x="517" y="1703"/>
                  </a:cubicBezTo>
                  <a:cubicBezTo>
                    <a:pt x="1" y="3162"/>
                    <a:pt x="31" y="4165"/>
                    <a:pt x="31" y="4165"/>
                  </a:cubicBezTo>
                  <a:cubicBezTo>
                    <a:pt x="31" y="4165"/>
                    <a:pt x="274" y="4347"/>
                    <a:pt x="761" y="4560"/>
                  </a:cubicBezTo>
                  <a:cubicBezTo>
                    <a:pt x="2772" y="5012"/>
                    <a:pt x="4806" y="5226"/>
                    <a:pt x="6837" y="5226"/>
                  </a:cubicBezTo>
                  <a:cubicBezTo>
                    <a:pt x="11773" y="5226"/>
                    <a:pt x="16685" y="3960"/>
                    <a:pt x="21186" y="1764"/>
                  </a:cubicBezTo>
                  <a:cubicBezTo>
                    <a:pt x="20943" y="1277"/>
                    <a:pt x="20639" y="669"/>
                    <a:pt x="20153" y="1"/>
                  </a:cubicBezTo>
                  <a:close/>
                </a:path>
              </a:pathLst>
            </a:custGeom>
            <a:solidFill>
              <a:srgbClr val="FF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52"/>
            <p:cNvSpPr/>
            <p:nvPr/>
          </p:nvSpPr>
          <p:spPr>
            <a:xfrm>
              <a:off x="6903966" y="2803230"/>
              <a:ext cx="826844" cy="284162"/>
            </a:xfrm>
            <a:custGeom>
              <a:avLst/>
              <a:gdLst/>
              <a:ahLst/>
              <a:cxnLst/>
              <a:rect l="l" t="t" r="r" b="b"/>
              <a:pathLst>
                <a:path w="15381" h="5286" extrusionOk="0">
                  <a:moveTo>
                    <a:pt x="15138" y="1"/>
                  </a:moveTo>
                  <a:cubicBezTo>
                    <a:pt x="11571" y="1441"/>
                    <a:pt x="7781" y="2194"/>
                    <a:pt x="3910" y="2194"/>
                  </a:cubicBezTo>
                  <a:cubicBezTo>
                    <a:pt x="2634" y="2194"/>
                    <a:pt x="1350" y="2112"/>
                    <a:pt x="61" y="1946"/>
                  </a:cubicBezTo>
                  <a:lnTo>
                    <a:pt x="1" y="4499"/>
                  </a:lnTo>
                  <a:cubicBezTo>
                    <a:pt x="1" y="4499"/>
                    <a:pt x="3550" y="5286"/>
                    <a:pt x="7915" y="5286"/>
                  </a:cubicBezTo>
                  <a:cubicBezTo>
                    <a:pt x="10309" y="5286"/>
                    <a:pt x="12948" y="5049"/>
                    <a:pt x="15381" y="4317"/>
                  </a:cubicBezTo>
                  <a:lnTo>
                    <a:pt x="15350" y="3800"/>
                  </a:lnTo>
                  <a:lnTo>
                    <a:pt x="15138" y="1"/>
                  </a:ln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2"/>
            <p:cNvSpPr/>
            <p:nvPr/>
          </p:nvSpPr>
          <p:spPr>
            <a:xfrm>
              <a:off x="6907245" y="2646363"/>
              <a:ext cx="810502" cy="274808"/>
            </a:xfrm>
            <a:custGeom>
              <a:avLst/>
              <a:gdLst/>
              <a:ahLst/>
              <a:cxnLst/>
              <a:rect l="l" t="t" r="r" b="b"/>
              <a:pathLst>
                <a:path w="15077" h="5112" extrusionOk="0">
                  <a:moveTo>
                    <a:pt x="14925" y="1"/>
                  </a:moveTo>
                  <a:cubicBezTo>
                    <a:pt x="11643" y="1292"/>
                    <a:pt x="8081" y="1979"/>
                    <a:pt x="4588" y="1979"/>
                  </a:cubicBezTo>
                  <a:cubicBezTo>
                    <a:pt x="3067" y="1979"/>
                    <a:pt x="1558" y="1849"/>
                    <a:pt x="92" y="1582"/>
                  </a:cubicBezTo>
                  <a:lnTo>
                    <a:pt x="0" y="4864"/>
                  </a:lnTo>
                  <a:cubicBezTo>
                    <a:pt x="1289" y="5030"/>
                    <a:pt x="2573" y="5112"/>
                    <a:pt x="3849" y="5112"/>
                  </a:cubicBezTo>
                  <a:cubicBezTo>
                    <a:pt x="7720" y="5112"/>
                    <a:pt x="11510" y="4359"/>
                    <a:pt x="15077" y="2919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F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2"/>
            <p:cNvSpPr/>
            <p:nvPr/>
          </p:nvSpPr>
          <p:spPr>
            <a:xfrm>
              <a:off x="6779784" y="2368592"/>
              <a:ext cx="1116059" cy="384205"/>
            </a:xfrm>
            <a:custGeom>
              <a:avLst/>
              <a:gdLst/>
              <a:ahLst/>
              <a:cxnLst/>
              <a:rect l="l" t="t" r="r" b="b"/>
              <a:pathLst>
                <a:path w="20761" h="7147" extrusionOk="0">
                  <a:moveTo>
                    <a:pt x="20426" y="1"/>
                  </a:moveTo>
                  <a:cubicBezTo>
                    <a:pt x="15925" y="2197"/>
                    <a:pt x="11013" y="3463"/>
                    <a:pt x="6077" y="3463"/>
                  </a:cubicBezTo>
                  <a:cubicBezTo>
                    <a:pt x="4046" y="3463"/>
                    <a:pt x="2012" y="3249"/>
                    <a:pt x="1" y="2797"/>
                  </a:cubicBezTo>
                  <a:lnTo>
                    <a:pt x="1" y="2797"/>
                  </a:lnTo>
                  <a:cubicBezTo>
                    <a:pt x="517" y="3010"/>
                    <a:pt x="1277" y="3253"/>
                    <a:pt x="2280" y="3314"/>
                  </a:cubicBezTo>
                  <a:cubicBezTo>
                    <a:pt x="2371" y="3314"/>
                    <a:pt x="2463" y="3344"/>
                    <a:pt x="2523" y="3344"/>
                  </a:cubicBezTo>
                  <a:lnTo>
                    <a:pt x="2493" y="4682"/>
                  </a:lnTo>
                  <a:lnTo>
                    <a:pt x="2463" y="6749"/>
                  </a:lnTo>
                  <a:cubicBezTo>
                    <a:pt x="3929" y="7016"/>
                    <a:pt x="5438" y="7146"/>
                    <a:pt x="6958" y="7146"/>
                  </a:cubicBezTo>
                  <a:cubicBezTo>
                    <a:pt x="10449" y="7146"/>
                    <a:pt x="14005" y="6459"/>
                    <a:pt x="17265" y="5168"/>
                  </a:cubicBezTo>
                  <a:lnTo>
                    <a:pt x="17174" y="3223"/>
                  </a:lnTo>
                  <a:cubicBezTo>
                    <a:pt x="17174" y="3223"/>
                    <a:pt x="19150" y="2828"/>
                    <a:pt x="20761" y="852"/>
                  </a:cubicBezTo>
                  <a:cubicBezTo>
                    <a:pt x="20761" y="852"/>
                    <a:pt x="20639" y="517"/>
                    <a:pt x="20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2"/>
            <p:cNvSpPr/>
            <p:nvPr/>
          </p:nvSpPr>
          <p:spPr>
            <a:xfrm>
              <a:off x="6861497" y="2044374"/>
              <a:ext cx="880763" cy="196484"/>
            </a:xfrm>
            <a:custGeom>
              <a:avLst/>
              <a:gdLst/>
              <a:ahLst/>
              <a:cxnLst/>
              <a:rect l="l" t="t" r="r" b="b"/>
              <a:pathLst>
                <a:path w="16384" h="3655" extrusionOk="0">
                  <a:moveTo>
                    <a:pt x="8270" y="0"/>
                  </a:moveTo>
                  <a:cubicBezTo>
                    <a:pt x="5379" y="0"/>
                    <a:pt x="3952" y="591"/>
                    <a:pt x="3952" y="591"/>
                  </a:cubicBezTo>
                  <a:cubicBezTo>
                    <a:pt x="3952" y="591"/>
                    <a:pt x="1702" y="1199"/>
                    <a:pt x="0" y="2931"/>
                  </a:cubicBezTo>
                  <a:cubicBezTo>
                    <a:pt x="2358" y="3419"/>
                    <a:pt x="4738" y="3655"/>
                    <a:pt x="7116" y="3655"/>
                  </a:cubicBezTo>
                  <a:cubicBezTo>
                    <a:pt x="10227" y="3655"/>
                    <a:pt x="13334" y="3251"/>
                    <a:pt x="16384" y="2475"/>
                  </a:cubicBezTo>
                  <a:cubicBezTo>
                    <a:pt x="15289" y="1442"/>
                    <a:pt x="13830" y="561"/>
                    <a:pt x="11976" y="287"/>
                  </a:cubicBezTo>
                  <a:cubicBezTo>
                    <a:pt x="10549" y="77"/>
                    <a:pt x="9314" y="0"/>
                    <a:pt x="8270" y="0"/>
                  </a:cubicBezTo>
                  <a:close/>
                </a:path>
              </a:pathLst>
            </a:custGeom>
            <a:solidFill>
              <a:srgbClr val="FF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2"/>
            <p:cNvSpPr/>
            <p:nvPr/>
          </p:nvSpPr>
          <p:spPr>
            <a:xfrm>
              <a:off x="6524861" y="1663710"/>
              <a:ext cx="248413" cy="152940"/>
            </a:xfrm>
            <a:custGeom>
              <a:avLst/>
              <a:gdLst/>
              <a:ahLst/>
              <a:cxnLst/>
              <a:rect l="l" t="t" r="r" b="b"/>
              <a:pathLst>
                <a:path w="4621" h="2845" extrusionOk="0">
                  <a:moveTo>
                    <a:pt x="3198" y="0"/>
                  </a:moveTo>
                  <a:cubicBezTo>
                    <a:pt x="1993" y="0"/>
                    <a:pt x="796" y="501"/>
                    <a:pt x="1" y="1441"/>
                  </a:cubicBezTo>
                  <a:cubicBezTo>
                    <a:pt x="337" y="2206"/>
                    <a:pt x="1107" y="2845"/>
                    <a:pt x="2201" y="2845"/>
                  </a:cubicBezTo>
                  <a:cubicBezTo>
                    <a:pt x="2889" y="2845"/>
                    <a:pt x="3705" y="2592"/>
                    <a:pt x="4621" y="1958"/>
                  </a:cubicBezTo>
                  <a:lnTo>
                    <a:pt x="4135" y="103"/>
                  </a:lnTo>
                  <a:cubicBezTo>
                    <a:pt x="3827" y="34"/>
                    <a:pt x="3512" y="0"/>
                    <a:pt x="3198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2"/>
            <p:cNvSpPr/>
            <p:nvPr/>
          </p:nvSpPr>
          <p:spPr>
            <a:xfrm>
              <a:off x="6508518" y="1587803"/>
              <a:ext cx="238630" cy="153370"/>
            </a:xfrm>
            <a:custGeom>
              <a:avLst/>
              <a:gdLst/>
              <a:ahLst/>
              <a:cxnLst/>
              <a:rect l="l" t="t" r="r" b="b"/>
              <a:pathLst>
                <a:path w="4439" h="2853" extrusionOk="0">
                  <a:moveTo>
                    <a:pt x="2668" y="0"/>
                  </a:moveTo>
                  <a:cubicBezTo>
                    <a:pt x="2016" y="0"/>
                    <a:pt x="1248" y="177"/>
                    <a:pt x="609" y="816"/>
                  </a:cubicBezTo>
                  <a:cubicBezTo>
                    <a:pt x="62" y="1333"/>
                    <a:pt x="1" y="2154"/>
                    <a:pt x="305" y="2853"/>
                  </a:cubicBezTo>
                  <a:cubicBezTo>
                    <a:pt x="1100" y="1913"/>
                    <a:pt x="2297" y="1412"/>
                    <a:pt x="3502" y="1412"/>
                  </a:cubicBezTo>
                  <a:cubicBezTo>
                    <a:pt x="3816" y="1412"/>
                    <a:pt x="4131" y="1446"/>
                    <a:pt x="4439" y="1515"/>
                  </a:cubicBezTo>
                  <a:lnTo>
                    <a:pt x="4104" y="269"/>
                  </a:lnTo>
                  <a:cubicBezTo>
                    <a:pt x="4104" y="269"/>
                    <a:pt x="3474" y="0"/>
                    <a:pt x="2668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2"/>
            <p:cNvSpPr/>
            <p:nvPr/>
          </p:nvSpPr>
          <p:spPr>
            <a:xfrm>
              <a:off x="6586952" y="1672849"/>
              <a:ext cx="166756" cy="102354"/>
            </a:xfrm>
            <a:custGeom>
              <a:avLst/>
              <a:gdLst/>
              <a:ahLst/>
              <a:cxnLst/>
              <a:rect l="l" t="t" r="r" b="b"/>
              <a:pathLst>
                <a:path w="3102" h="1904" extrusionOk="0">
                  <a:moveTo>
                    <a:pt x="1542" y="0"/>
                  </a:moveTo>
                  <a:cubicBezTo>
                    <a:pt x="1009" y="0"/>
                    <a:pt x="458" y="271"/>
                    <a:pt x="1" y="511"/>
                  </a:cubicBezTo>
                  <a:cubicBezTo>
                    <a:pt x="1" y="511"/>
                    <a:pt x="1" y="572"/>
                    <a:pt x="31" y="572"/>
                  </a:cubicBezTo>
                  <a:cubicBezTo>
                    <a:pt x="512" y="441"/>
                    <a:pt x="1040" y="121"/>
                    <a:pt x="1558" y="121"/>
                  </a:cubicBezTo>
                  <a:cubicBezTo>
                    <a:pt x="1761" y="121"/>
                    <a:pt x="1962" y="170"/>
                    <a:pt x="2159" y="298"/>
                  </a:cubicBezTo>
                  <a:cubicBezTo>
                    <a:pt x="2645" y="633"/>
                    <a:pt x="2767" y="1301"/>
                    <a:pt x="2949" y="1848"/>
                  </a:cubicBezTo>
                  <a:cubicBezTo>
                    <a:pt x="2949" y="1887"/>
                    <a:pt x="2976" y="1903"/>
                    <a:pt x="3007" y="1903"/>
                  </a:cubicBezTo>
                  <a:cubicBezTo>
                    <a:pt x="3050" y="1903"/>
                    <a:pt x="3101" y="1871"/>
                    <a:pt x="3101" y="1818"/>
                  </a:cubicBezTo>
                  <a:cubicBezTo>
                    <a:pt x="2949" y="1210"/>
                    <a:pt x="2736" y="481"/>
                    <a:pt x="2159" y="146"/>
                  </a:cubicBezTo>
                  <a:cubicBezTo>
                    <a:pt x="1961" y="43"/>
                    <a:pt x="1753" y="0"/>
                    <a:pt x="154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2"/>
            <p:cNvSpPr/>
            <p:nvPr/>
          </p:nvSpPr>
          <p:spPr>
            <a:xfrm>
              <a:off x="6654580" y="1700696"/>
              <a:ext cx="90313" cy="38114"/>
            </a:xfrm>
            <a:custGeom>
              <a:avLst/>
              <a:gdLst/>
              <a:ahLst/>
              <a:cxnLst/>
              <a:rect l="l" t="t" r="r" b="b"/>
              <a:pathLst>
                <a:path w="1680" h="709" extrusionOk="0">
                  <a:moveTo>
                    <a:pt x="649" y="1"/>
                  </a:moveTo>
                  <a:cubicBezTo>
                    <a:pt x="433" y="1"/>
                    <a:pt x="224" y="96"/>
                    <a:pt x="50" y="327"/>
                  </a:cubicBezTo>
                  <a:cubicBezTo>
                    <a:pt x="0" y="377"/>
                    <a:pt x="52" y="427"/>
                    <a:pt x="106" y="427"/>
                  </a:cubicBezTo>
                  <a:cubicBezTo>
                    <a:pt x="118" y="427"/>
                    <a:pt x="130" y="424"/>
                    <a:pt x="141" y="418"/>
                  </a:cubicBezTo>
                  <a:cubicBezTo>
                    <a:pt x="315" y="263"/>
                    <a:pt x="477" y="170"/>
                    <a:pt x="659" y="170"/>
                  </a:cubicBezTo>
                  <a:cubicBezTo>
                    <a:pt x="762" y="170"/>
                    <a:pt x="871" y="200"/>
                    <a:pt x="992" y="266"/>
                  </a:cubicBezTo>
                  <a:cubicBezTo>
                    <a:pt x="1205" y="388"/>
                    <a:pt x="1357" y="540"/>
                    <a:pt x="1539" y="692"/>
                  </a:cubicBezTo>
                  <a:cubicBezTo>
                    <a:pt x="1551" y="704"/>
                    <a:pt x="1564" y="709"/>
                    <a:pt x="1576" y="709"/>
                  </a:cubicBezTo>
                  <a:cubicBezTo>
                    <a:pt x="1629" y="709"/>
                    <a:pt x="1680" y="620"/>
                    <a:pt x="1630" y="570"/>
                  </a:cubicBezTo>
                  <a:cubicBezTo>
                    <a:pt x="1367" y="251"/>
                    <a:pt x="999" y="1"/>
                    <a:pt x="649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2"/>
            <p:cNvSpPr/>
            <p:nvPr/>
          </p:nvSpPr>
          <p:spPr>
            <a:xfrm>
              <a:off x="7765125" y="1341911"/>
              <a:ext cx="234705" cy="159068"/>
            </a:xfrm>
            <a:custGeom>
              <a:avLst/>
              <a:gdLst/>
              <a:ahLst/>
              <a:cxnLst/>
              <a:rect l="l" t="t" r="r" b="b"/>
              <a:pathLst>
                <a:path w="4366" h="2959" extrusionOk="0">
                  <a:moveTo>
                    <a:pt x="2836" y="0"/>
                  </a:moveTo>
                  <a:cubicBezTo>
                    <a:pt x="1803" y="0"/>
                    <a:pt x="773" y="395"/>
                    <a:pt x="0" y="1105"/>
                  </a:cubicBezTo>
                  <a:lnTo>
                    <a:pt x="486" y="2928"/>
                  </a:lnTo>
                  <a:cubicBezTo>
                    <a:pt x="706" y="2949"/>
                    <a:pt x="914" y="2959"/>
                    <a:pt x="1112" y="2959"/>
                  </a:cubicBezTo>
                  <a:cubicBezTo>
                    <a:pt x="3520" y="2959"/>
                    <a:pt x="4366" y="1489"/>
                    <a:pt x="4225" y="253"/>
                  </a:cubicBezTo>
                  <a:cubicBezTo>
                    <a:pt x="3778" y="82"/>
                    <a:pt x="3307" y="0"/>
                    <a:pt x="2836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2"/>
            <p:cNvSpPr/>
            <p:nvPr/>
          </p:nvSpPr>
          <p:spPr>
            <a:xfrm>
              <a:off x="7747116" y="1283637"/>
              <a:ext cx="245188" cy="117675"/>
            </a:xfrm>
            <a:custGeom>
              <a:avLst/>
              <a:gdLst/>
              <a:ahLst/>
              <a:cxnLst/>
              <a:rect l="l" t="t" r="r" b="b"/>
              <a:pathLst>
                <a:path w="4561" h="2189" extrusionOk="0">
                  <a:moveTo>
                    <a:pt x="2007" y="1"/>
                  </a:moveTo>
                  <a:cubicBezTo>
                    <a:pt x="658" y="1"/>
                    <a:pt x="1" y="912"/>
                    <a:pt x="1" y="912"/>
                  </a:cubicBezTo>
                  <a:lnTo>
                    <a:pt x="335" y="2189"/>
                  </a:lnTo>
                  <a:cubicBezTo>
                    <a:pt x="1108" y="1479"/>
                    <a:pt x="2138" y="1084"/>
                    <a:pt x="3171" y="1084"/>
                  </a:cubicBezTo>
                  <a:cubicBezTo>
                    <a:pt x="3642" y="1084"/>
                    <a:pt x="4113" y="1166"/>
                    <a:pt x="4560" y="1337"/>
                  </a:cubicBezTo>
                  <a:cubicBezTo>
                    <a:pt x="4499" y="547"/>
                    <a:pt x="3618" y="334"/>
                    <a:pt x="2888" y="122"/>
                  </a:cubicBezTo>
                  <a:cubicBezTo>
                    <a:pt x="2567" y="36"/>
                    <a:pt x="2274" y="1"/>
                    <a:pt x="2007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2"/>
            <p:cNvSpPr/>
            <p:nvPr/>
          </p:nvSpPr>
          <p:spPr>
            <a:xfrm>
              <a:off x="7789639" y="1348954"/>
              <a:ext cx="130738" cy="145898"/>
            </a:xfrm>
            <a:custGeom>
              <a:avLst/>
              <a:gdLst/>
              <a:ahLst/>
              <a:cxnLst/>
              <a:rect l="l" t="t" r="r" b="b"/>
              <a:pathLst>
                <a:path w="2432" h="2714" extrusionOk="0">
                  <a:moveTo>
                    <a:pt x="2401" y="1"/>
                  </a:moveTo>
                  <a:cubicBezTo>
                    <a:pt x="1702" y="31"/>
                    <a:pt x="760" y="92"/>
                    <a:pt x="334" y="761"/>
                  </a:cubicBezTo>
                  <a:cubicBezTo>
                    <a:pt x="0" y="1308"/>
                    <a:pt x="182" y="2068"/>
                    <a:pt x="365" y="2645"/>
                  </a:cubicBezTo>
                  <a:cubicBezTo>
                    <a:pt x="377" y="2694"/>
                    <a:pt x="409" y="2713"/>
                    <a:pt x="440" y="2713"/>
                  </a:cubicBezTo>
                  <a:cubicBezTo>
                    <a:pt x="488" y="2713"/>
                    <a:pt x="535" y="2670"/>
                    <a:pt x="517" y="2615"/>
                  </a:cubicBezTo>
                  <a:cubicBezTo>
                    <a:pt x="395" y="2068"/>
                    <a:pt x="182" y="1460"/>
                    <a:pt x="426" y="913"/>
                  </a:cubicBezTo>
                  <a:cubicBezTo>
                    <a:pt x="760" y="153"/>
                    <a:pt x="1702" y="244"/>
                    <a:pt x="2401" y="62"/>
                  </a:cubicBezTo>
                  <a:cubicBezTo>
                    <a:pt x="2432" y="62"/>
                    <a:pt x="2432" y="1"/>
                    <a:pt x="2401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2"/>
            <p:cNvSpPr/>
            <p:nvPr/>
          </p:nvSpPr>
          <p:spPr>
            <a:xfrm>
              <a:off x="7798347" y="1395455"/>
              <a:ext cx="73003" cy="62197"/>
            </a:xfrm>
            <a:custGeom>
              <a:avLst/>
              <a:gdLst/>
              <a:ahLst/>
              <a:cxnLst/>
              <a:rect l="l" t="t" r="r" b="b"/>
              <a:pathLst>
                <a:path w="1358" h="1157" extrusionOk="0">
                  <a:moveTo>
                    <a:pt x="947" y="0"/>
                  </a:moveTo>
                  <a:cubicBezTo>
                    <a:pt x="438" y="0"/>
                    <a:pt x="96" y="525"/>
                    <a:pt x="20" y="1051"/>
                  </a:cubicBezTo>
                  <a:cubicBezTo>
                    <a:pt x="1" y="1110"/>
                    <a:pt x="45" y="1157"/>
                    <a:pt x="96" y="1157"/>
                  </a:cubicBezTo>
                  <a:cubicBezTo>
                    <a:pt x="123" y="1157"/>
                    <a:pt x="151" y="1143"/>
                    <a:pt x="172" y="1112"/>
                  </a:cubicBezTo>
                  <a:cubicBezTo>
                    <a:pt x="264" y="899"/>
                    <a:pt x="324" y="656"/>
                    <a:pt x="476" y="443"/>
                  </a:cubicBezTo>
                  <a:cubicBezTo>
                    <a:pt x="609" y="244"/>
                    <a:pt x="790" y="173"/>
                    <a:pt x="996" y="173"/>
                  </a:cubicBezTo>
                  <a:cubicBezTo>
                    <a:pt x="1073" y="173"/>
                    <a:pt x="1154" y="183"/>
                    <a:pt x="1236" y="200"/>
                  </a:cubicBezTo>
                  <a:cubicBezTo>
                    <a:pt x="1297" y="200"/>
                    <a:pt x="1358" y="109"/>
                    <a:pt x="1297" y="78"/>
                  </a:cubicBezTo>
                  <a:cubicBezTo>
                    <a:pt x="1173" y="24"/>
                    <a:pt x="1056" y="0"/>
                    <a:pt x="947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2"/>
            <p:cNvSpPr/>
            <p:nvPr/>
          </p:nvSpPr>
          <p:spPr>
            <a:xfrm>
              <a:off x="7175232" y="2025451"/>
              <a:ext cx="271260" cy="139071"/>
            </a:xfrm>
            <a:custGeom>
              <a:avLst/>
              <a:gdLst/>
              <a:ahLst/>
              <a:cxnLst/>
              <a:rect l="l" t="t" r="r" b="b"/>
              <a:pathLst>
                <a:path w="5046" h="2587" extrusionOk="0">
                  <a:moveTo>
                    <a:pt x="5046" y="1"/>
                  </a:moveTo>
                  <a:lnTo>
                    <a:pt x="5046" y="1"/>
                  </a:lnTo>
                  <a:cubicBezTo>
                    <a:pt x="3374" y="122"/>
                    <a:pt x="1763" y="396"/>
                    <a:pt x="183" y="943"/>
                  </a:cubicBezTo>
                  <a:cubicBezTo>
                    <a:pt x="122" y="1095"/>
                    <a:pt x="91" y="1277"/>
                    <a:pt x="0" y="1429"/>
                  </a:cubicBezTo>
                  <a:cubicBezTo>
                    <a:pt x="0" y="1429"/>
                    <a:pt x="1082" y="2587"/>
                    <a:pt x="2708" y="2587"/>
                  </a:cubicBezTo>
                  <a:cubicBezTo>
                    <a:pt x="3394" y="2587"/>
                    <a:pt x="4177" y="2380"/>
                    <a:pt x="5016" y="1794"/>
                  </a:cubicBezTo>
                  <a:cubicBezTo>
                    <a:pt x="5016" y="1794"/>
                    <a:pt x="4955" y="973"/>
                    <a:pt x="5046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2"/>
            <p:cNvSpPr/>
            <p:nvPr/>
          </p:nvSpPr>
          <p:spPr>
            <a:xfrm>
              <a:off x="7175232" y="1878422"/>
              <a:ext cx="320287" cy="197720"/>
            </a:xfrm>
            <a:custGeom>
              <a:avLst/>
              <a:gdLst/>
              <a:ahLst/>
              <a:cxnLst/>
              <a:rect l="l" t="t" r="r" b="b"/>
              <a:pathLst>
                <a:path w="5958" h="3678" extrusionOk="0">
                  <a:moveTo>
                    <a:pt x="5958" y="0"/>
                  </a:moveTo>
                  <a:lnTo>
                    <a:pt x="0" y="1277"/>
                  </a:lnTo>
                  <a:cubicBezTo>
                    <a:pt x="0" y="1277"/>
                    <a:pt x="426" y="2614"/>
                    <a:pt x="183" y="3678"/>
                  </a:cubicBezTo>
                  <a:cubicBezTo>
                    <a:pt x="1763" y="3131"/>
                    <a:pt x="3374" y="2857"/>
                    <a:pt x="5046" y="2736"/>
                  </a:cubicBezTo>
                  <a:cubicBezTo>
                    <a:pt x="5076" y="2128"/>
                    <a:pt x="5745" y="578"/>
                    <a:pt x="5958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52"/>
            <p:cNvSpPr/>
            <p:nvPr/>
          </p:nvSpPr>
          <p:spPr>
            <a:xfrm>
              <a:off x="6546149" y="923186"/>
              <a:ext cx="1253302" cy="975430"/>
            </a:xfrm>
            <a:custGeom>
              <a:avLst/>
              <a:gdLst/>
              <a:ahLst/>
              <a:cxnLst/>
              <a:rect l="l" t="t" r="r" b="b"/>
              <a:pathLst>
                <a:path w="23314" h="18145" extrusionOk="0">
                  <a:moveTo>
                    <a:pt x="12186" y="1"/>
                  </a:moveTo>
                  <a:cubicBezTo>
                    <a:pt x="6769" y="1"/>
                    <a:pt x="0" y="1862"/>
                    <a:pt x="2948" y="12055"/>
                  </a:cubicBezTo>
                  <a:cubicBezTo>
                    <a:pt x="2948" y="12055"/>
                    <a:pt x="3070" y="12602"/>
                    <a:pt x="3313" y="13362"/>
                  </a:cubicBezTo>
                  <a:cubicBezTo>
                    <a:pt x="6688" y="16628"/>
                    <a:pt x="11214" y="18145"/>
                    <a:pt x="15868" y="18145"/>
                  </a:cubicBezTo>
                  <a:cubicBezTo>
                    <a:pt x="16454" y="18145"/>
                    <a:pt x="17042" y="18121"/>
                    <a:pt x="17629" y="18073"/>
                  </a:cubicBezTo>
                  <a:cubicBezTo>
                    <a:pt x="20304" y="16888"/>
                    <a:pt x="22584" y="15003"/>
                    <a:pt x="22888" y="12936"/>
                  </a:cubicBezTo>
                  <a:cubicBezTo>
                    <a:pt x="23313" y="9836"/>
                    <a:pt x="23253" y="7799"/>
                    <a:pt x="22158" y="5064"/>
                  </a:cubicBezTo>
                  <a:cubicBezTo>
                    <a:pt x="21064" y="2328"/>
                    <a:pt x="20578" y="1112"/>
                    <a:pt x="17629" y="535"/>
                  </a:cubicBezTo>
                  <a:cubicBezTo>
                    <a:pt x="16724" y="367"/>
                    <a:pt x="14588" y="1"/>
                    <a:pt x="12186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52"/>
            <p:cNvSpPr/>
            <p:nvPr/>
          </p:nvSpPr>
          <p:spPr>
            <a:xfrm>
              <a:off x="6724251" y="1641454"/>
              <a:ext cx="769646" cy="327168"/>
            </a:xfrm>
            <a:custGeom>
              <a:avLst/>
              <a:gdLst/>
              <a:ahLst/>
              <a:cxnLst/>
              <a:rect l="l" t="t" r="r" b="b"/>
              <a:pathLst>
                <a:path w="14317" h="6086" extrusionOk="0">
                  <a:moveTo>
                    <a:pt x="0" y="1"/>
                  </a:moveTo>
                  <a:lnTo>
                    <a:pt x="0" y="1"/>
                  </a:lnTo>
                  <a:cubicBezTo>
                    <a:pt x="365" y="1186"/>
                    <a:pt x="1003" y="2888"/>
                    <a:pt x="1793" y="3800"/>
                  </a:cubicBezTo>
                  <a:cubicBezTo>
                    <a:pt x="2873" y="5052"/>
                    <a:pt x="5300" y="6085"/>
                    <a:pt x="8258" y="6085"/>
                  </a:cubicBezTo>
                  <a:cubicBezTo>
                    <a:pt x="8964" y="6085"/>
                    <a:pt x="9701" y="6026"/>
                    <a:pt x="10456" y="5897"/>
                  </a:cubicBezTo>
                  <a:cubicBezTo>
                    <a:pt x="11702" y="5685"/>
                    <a:pt x="13040" y="5290"/>
                    <a:pt x="14316" y="4712"/>
                  </a:cubicBezTo>
                  <a:lnTo>
                    <a:pt x="14316" y="4712"/>
                  </a:lnTo>
                  <a:cubicBezTo>
                    <a:pt x="13729" y="4760"/>
                    <a:pt x="13141" y="4784"/>
                    <a:pt x="12555" y="4784"/>
                  </a:cubicBezTo>
                  <a:cubicBezTo>
                    <a:pt x="7901" y="4784"/>
                    <a:pt x="3375" y="3267"/>
                    <a:pt x="0" y="1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52"/>
            <p:cNvSpPr/>
            <p:nvPr/>
          </p:nvSpPr>
          <p:spPr>
            <a:xfrm>
              <a:off x="6957886" y="1531464"/>
              <a:ext cx="71981" cy="75153"/>
            </a:xfrm>
            <a:custGeom>
              <a:avLst/>
              <a:gdLst/>
              <a:ahLst/>
              <a:cxnLst/>
              <a:rect l="l" t="t" r="r" b="b"/>
              <a:pathLst>
                <a:path w="1339" h="1398" extrusionOk="0">
                  <a:moveTo>
                    <a:pt x="590" y="1"/>
                  </a:moveTo>
                  <a:cubicBezTo>
                    <a:pt x="556" y="1"/>
                    <a:pt x="522" y="4"/>
                    <a:pt x="487" y="10"/>
                  </a:cubicBezTo>
                  <a:cubicBezTo>
                    <a:pt x="183" y="101"/>
                    <a:pt x="1" y="466"/>
                    <a:pt x="92" y="861"/>
                  </a:cubicBezTo>
                  <a:cubicBezTo>
                    <a:pt x="196" y="1174"/>
                    <a:pt x="457" y="1397"/>
                    <a:pt x="720" y="1397"/>
                  </a:cubicBezTo>
                  <a:cubicBezTo>
                    <a:pt x="764" y="1397"/>
                    <a:pt x="808" y="1391"/>
                    <a:pt x="852" y="1378"/>
                  </a:cubicBezTo>
                  <a:cubicBezTo>
                    <a:pt x="1156" y="1317"/>
                    <a:pt x="1338" y="922"/>
                    <a:pt x="1247" y="557"/>
                  </a:cubicBezTo>
                  <a:cubicBezTo>
                    <a:pt x="1165" y="230"/>
                    <a:pt x="888" y="1"/>
                    <a:pt x="590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2"/>
            <p:cNvSpPr/>
            <p:nvPr/>
          </p:nvSpPr>
          <p:spPr>
            <a:xfrm>
              <a:off x="7459561" y="1400239"/>
              <a:ext cx="70315" cy="75099"/>
            </a:xfrm>
            <a:custGeom>
              <a:avLst/>
              <a:gdLst/>
              <a:ahLst/>
              <a:cxnLst/>
              <a:rect l="l" t="t" r="r" b="b"/>
              <a:pathLst>
                <a:path w="1308" h="1397" extrusionOk="0">
                  <a:moveTo>
                    <a:pt x="618" y="0"/>
                  </a:moveTo>
                  <a:cubicBezTo>
                    <a:pt x="574" y="0"/>
                    <a:pt x="530" y="7"/>
                    <a:pt x="486" y="20"/>
                  </a:cubicBezTo>
                  <a:cubicBezTo>
                    <a:pt x="152" y="80"/>
                    <a:pt x="0" y="475"/>
                    <a:pt x="91" y="840"/>
                  </a:cubicBezTo>
                  <a:cubicBezTo>
                    <a:pt x="173" y="1167"/>
                    <a:pt x="450" y="1397"/>
                    <a:pt x="726" y="1397"/>
                  </a:cubicBezTo>
                  <a:cubicBezTo>
                    <a:pt x="758" y="1397"/>
                    <a:pt x="789" y="1394"/>
                    <a:pt x="821" y="1387"/>
                  </a:cubicBezTo>
                  <a:cubicBezTo>
                    <a:pt x="1155" y="1296"/>
                    <a:pt x="1307" y="931"/>
                    <a:pt x="1216" y="536"/>
                  </a:cubicBezTo>
                  <a:cubicBezTo>
                    <a:pt x="1138" y="224"/>
                    <a:pt x="881" y="0"/>
                    <a:pt x="618" y="0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52"/>
            <p:cNvSpPr/>
            <p:nvPr/>
          </p:nvSpPr>
          <p:spPr>
            <a:xfrm>
              <a:off x="7206251" y="1436526"/>
              <a:ext cx="93216" cy="122997"/>
            </a:xfrm>
            <a:custGeom>
              <a:avLst/>
              <a:gdLst/>
              <a:ahLst/>
              <a:cxnLst/>
              <a:rect l="l" t="t" r="r" b="b"/>
              <a:pathLst>
                <a:path w="1734" h="2288" extrusionOk="0">
                  <a:moveTo>
                    <a:pt x="66" y="1"/>
                  </a:moveTo>
                  <a:cubicBezTo>
                    <a:pt x="46" y="1"/>
                    <a:pt x="31" y="22"/>
                    <a:pt x="31" y="44"/>
                  </a:cubicBezTo>
                  <a:cubicBezTo>
                    <a:pt x="1" y="378"/>
                    <a:pt x="62" y="743"/>
                    <a:pt x="92" y="1077"/>
                  </a:cubicBezTo>
                  <a:cubicBezTo>
                    <a:pt x="122" y="1320"/>
                    <a:pt x="153" y="1594"/>
                    <a:pt x="335" y="1746"/>
                  </a:cubicBezTo>
                  <a:cubicBezTo>
                    <a:pt x="409" y="1819"/>
                    <a:pt x="505" y="1860"/>
                    <a:pt x="603" y="1860"/>
                  </a:cubicBezTo>
                  <a:cubicBezTo>
                    <a:pt x="666" y="1860"/>
                    <a:pt x="731" y="1843"/>
                    <a:pt x="791" y="1807"/>
                  </a:cubicBezTo>
                  <a:cubicBezTo>
                    <a:pt x="882" y="1746"/>
                    <a:pt x="913" y="1655"/>
                    <a:pt x="973" y="1594"/>
                  </a:cubicBezTo>
                  <a:cubicBezTo>
                    <a:pt x="1048" y="1538"/>
                    <a:pt x="1146" y="1390"/>
                    <a:pt x="1252" y="1390"/>
                  </a:cubicBezTo>
                  <a:cubicBezTo>
                    <a:pt x="1319" y="1390"/>
                    <a:pt x="1389" y="1448"/>
                    <a:pt x="1460" y="1624"/>
                  </a:cubicBezTo>
                  <a:cubicBezTo>
                    <a:pt x="1521" y="1807"/>
                    <a:pt x="1369" y="2019"/>
                    <a:pt x="1247" y="2111"/>
                  </a:cubicBezTo>
                  <a:cubicBezTo>
                    <a:pt x="1149" y="2160"/>
                    <a:pt x="1209" y="2288"/>
                    <a:pt x="1284" y="2288"/>
                  </a:cubicBezTo>
                  <a:cubicBezTo>
                    <a:pt x="1302" y="2288"/>
                    <a:pt x="1321" y="2280"/>
                    <a:pt x="1338" y="2263"/>
                  </a:cubicBezTo>
                  <a:cubicBezTo>
                    <a:pt x="1551" y="2111"/>
                    <a:pt x="1733" y="1807"/>
                    <a:pt x="1612" y="1503"/>
                  </a:cubicBezTo>
                  <a:cubicBezTo>
                    <a:pt x="1523" y="1369"/>
                    <a:pt x="1369" y="1284"/>
                    <a:pt x="1209" y="1284"/>
                  </a:cubicBezTo>
                  <a:cubicBezTo>
                    <a:pt x="1150" y="1284"/>
                    <a:pt x="1091" y="1296"/>
                    <a:pt x="1034" y="1320"/>
                  </a:cubicBezTo>
                  <a:cubicBezTo>
                    <a:pt x="913" y="1381"/>
                    <a:pt x="882" y="1503"/>
                    <a:pt x="791" y="1594"/>
                  </a:cubicBezTo>
                  <a:cubicBezTo>
                    <a:pt x="700" y="1659"/>
                    <a:pt x="623" y="1687"/>
                    <a:pt x="560" y="1687"/>
                  </a:cubicBezTo>
                  <a:cubicBezTo>
                    <a:pt x="329" y="1687"/>
                    <a:pt x="268" y="1322"/>
                    <a:pt x="244" y="1107"/>
                  </a:cubicBezTo>
                  <a:cubicBezTo>
                    <a:pt x="214" y="804"/>
                    <a:pt x="335" y="256"/>
                    <a:pt x="92" y="13"/>
                  </a:cubicBezTo>
                  <a:cubicBezTo>
                    <a:pt x="83" y="4"/>
                    <a:pt x="74" y="1"/>
                    <a:pt x="66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2"/>
            <p:cNvSpPr/>
            <p:nvPr/>
          </p:nvSpPr>
          <p:spPr>
            <a:xfrm>
              <a:off x="7245763" y="1624251"/>
              <a:ext cx="110902" cy="67627"/>
            </a:xfrm>
            <a:custGeom>
              <a:avLst/>
              <a:gdLst/>
              <a:ahLst/>
              <a:cxnLst/>
              <a:rect l="l" t="t" r="r" b="b"/>
              <a:pathLst>
                <a:path w="2063" h="1258" extrusionOk="0">
                  <a:moveTo>
                    <a:pt x="1811" y="0"/>
                  </a:moveTo>
                  <a:cubicBezTo>
                    <a:pt x="1755" y="0"/>
                    <a:pt x="1697" y="40"/>
                    <a:pt x="1697" y="108"/>
                  </a:cubicBezTo>
                  <a:cubicBezTo>
                    <a:pt x="1758" y="564"/>
                    <a:pt x="1576" y="929"/>
                    <a:pt x="1090" y="1050"/>
                  </a:cubicBezTo>
                  <a:cubicBezTo>
                    <a:pt x="1027" y="1063"/>
                    <a:pt x="953" y="1070"/>
                    <a:pt x="876" y="1070"/>
                  </a:cubicBezTo>
                  <a:cubicBezTo>
                    <a:pt x="767" y="1070"/>
                    <a:pt x="649" y="1055"/>
                    <a:pt x="542" y="1020"/>
                  </a:cubicBezTo>
                  <a:cubicBezTo>
                    <a:pt x="330" y="929"/>
                    <a:pt x="238" y="777"/>
                    <a:pt x="56" y="625"/>
                  </a:cubicBezTo>
                  <a:cubicBezTo>
                    <a:pt x="56" y="616"/>
                    <a:pt x="54" y="612"/>
                    <a:pt x="50" y="612"/>
                  </a:cubicBezTo>
                  <a:cubicBezTo>
                    <a:pt x="41" y="612"/>
                    <a:pt x="26" y="634"/>
                    <a:pt x="26" y="655"/>
                  </a:cubicBezTo>
                  <a:cubicBezTo>
                    <a:pt x="1" y="1079"/>
                    <a:pt x="528" y="1257"/>
                    <a:pt x="920" y="1257"/>
                  </a:cubicBezTo>
                  <a:cubicBezTo>
                    <a:pt x="1006" y="1257"/>
                    <a:pt x="1085" y="1249"/>
                    <a:pt x="1150" y="1233"/>
                  </a:cubicBezTo>
                  <a:cubicBezTo>
                    <a:pt x="1697" y="1111"/>
                    <a:pt x="2062" y="625"/>
                    <a:pt x="1910" y="78"/>
                  </a:cubicBezTo>
                  <a:cubicBezTo>
                    <a:pt x="1897" y="24"/>
                    <a:pt x="1854" y="0"/>
                    <a:pt x="1811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2"/>
            <p:cNvSpPr/>
            <p:nvPr/>
          </p:nvSpPr>
          <p:spPr>
            <a:xfrm rot="4096072">
              <a:off x="6905011" y="1289097"/>
              <a:ext cx="88271" cy="97303"/>
            </a:xfrm>
            <a:custGeom>
              <a:avLst/>
              <a:gdLst/>
              <a:ahLst/>
              <a:cxnLst/>
              <a:rect l="l" t="t" r="r" b="b"/>
              <a:pathLst>
                <a:path w="1642" h="1810" extrusionOk="0">
                  <a:moveTo>
                    <a:pt x="1490" y="1"/>
                  </a:moveTo>
                  <a:cubicBezTo>
                    <a:pt x="821" y="153"/>
                    <a:pt x="0" y="1065"/>
                    <a:pt x="61" y="1764"/>
                  </a:cubicBezTo>
                  <a:cubicBezTo>
                    <a:pt x="61" y="1794"/>
                    <a:pt x="76" y="1809"/>
                    <a:pt x="95" y="1809"/>
                  </a:cubicBezTo>
                  <a:cubicBezTo>
                    <a:pt x="114" y="1809"/>
                    <a:pt x="137" y="1794"/>
                    <a:pt x="152" y="1764"/>
                  </a:cubicBezTo>
                  <a:cubicBezTo>
                    <a:pt x="426" y="1034"/>
                    <a:pt x="821" y="518"/>
                    <a:pt x="1551" y="153"/>
                  </a:cubicBezTo>
                  <a:cubicBezTo>
                    <a:pt x="1642" y="122"/>
                    <a:pt x="1581" y="1"/>
                    <a:pt x="1490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52"/>
            <p:cNvSpPr/>
            <p:nvPr/>
          </p:nvSpPr>
          <p:spPr>
            <a:xfrm>
              <a:off x="7417038" y="1210633"/>
              <a:ext cx="121707" cy="31179"/>
            </a:xfrm>
            <a:custGeom>
              <a:avLst/>
              <a:gdLst/>
              <a:ahLst/>
              <a:cxnLst/>
              <a:rect l="l" t="t" r="r" b="b"/>
              <a:pathLst>
                <a:path w="2264" h="580" extrusionOk="0">
                  <a:moveTo>
                    <a:pt x="877" y="0"/>
                  </a:moveTo>
                  <a:cubicBezTo>
                    <a:pt x="576" y="0"/>
                    <a:pt x="287" y="54"/>
                    <a:pt x="62" y="173"/>
                  </a:cubicBezTo>
                  <a:cubicBezTo>
                    <a:pt x="1" y="203"/>
                    <a:pt x="31" y="264"/>
                    <a:pt x="92" y="264"/>
                  </a:cubicBezTo>
                  <a:cubicBezTo>
                    <a:pt x="259" y="264"/>
                    <a:pt x="426" y="260"/>
                    <a:pt x="593" y="260"/>
                  </a:cubicBezTo>
                  <a:cubicBezTo>
                    <a:pt x="1093" y="260"/>
                    <a:pt x="1589" y="294"/>
                    <a:pt x="2068" y="568"/>
                  </a:cubicBezTo>
                  <a:cubicBezTo>
                    <a:pt x="2085" y="576"/>
                    <a:pt x="2101" y="580"/>
                    <a:pt x="2116" y="580"/>
                  </a:cubicBezTo>
                  <a:cubicBezTo>
                    <a:pt x="2210" y="580"/>
                    <a:pt x="2264" y="434"/>
                    <a:pt x="2159" y="355"/>
                  </a:cubicBezTo>
                  <a:cubicBezTo>
                    <a:pt x="1844" y="132"/>
                    <a:pt x="1347" y="0"/>
                    <a:pt x="877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52"/>
            <p:cNvSpPr/>
            <p:nvPr/>
          </p:nvSpPr>
          <p:spPr>
            <a:xfrm>
              <a:off x="6907245" y="1662312"/>
              <a:ext cx="228792" cy="196914"/>
            </a:xfrm>
            <a:custGeom>
              <a:avLst/>
              <a:gdLst/>
              <a:ahLst/>
              <a:cxnLst/>
              <a:rect l="l" t="t" r="r" b="b"/>
              <a:pathLst>
                <a:path w="4256" h="3663" extrusionOk="0">
                  <a:moveTo>
                    <a:pt x="2190" y="1"/>
                  </a:moveTo>
                  <a:cubicBezTo>
                    <a:pt x="2020" y="1"/>
                    <a:pt x="1846" y="23"/>
                    <a:pt x="1672" y="69"/>
                  </a:cubicBezTo>
                  <a:cubicBezTo>
                    <a:pt x="608" y="342"/>
                    <a:pt x="0" y="1345"/>
                    <a:pt x="244" y="2318"/>
                  </a:cubicBezTo>
                  <a:cubicBezTo>
                    <a:pt x="446" y="3127"/>
                    <a:pt x="1216" y="3662"/>
                    <a:pt x="2064" y="3662"/>
                  </a:cubicBezTo>
                  <a:cubicBezTo>
                    <a:pt x="2235" y="3662"/>
                    <a:pt x="2410" y="3641"/>
                    <a:pt x="2584" y="3595"/>
                  </a:cubicBezTo>
                  <a:cubicBezTo>
                    <a:pt x="3617" y="3321"/>
                    <a:pt x="4256" y="2318"/>
                    <a:pt x="4013" y="1345"/>
                  </a:cubicBezTo>
                  <a:cubicBezTo>
                    <a:pt x="3785" y="536"/>
                    <a:pt x="3032" y="1"/>
                    <a:pt x="2190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52"/>
            <p:cNvSpPr/>
            <p:nvPr/>
          </p:nvSpPr>
          <p:spPr>
            <a:xfrm>
              <a:off x="7459561" y="1516895"/>
              <a:ext cx="230405" cy="196914"/>
            </a:xfrm>
            <a:custGeom>
              <a:avLst/>
              <a:gdLst/>
              <a:ahLst/>
              <a:cxnLst/>
              <a:rect l="l" t="t" r="r" b="b"/>
              <a:pathLst>
                <a:path w="4286" h="3663" extrusionOk="0">
                  <a:moveTo>
                    <a:pt x="2192" y="0"/>
                  </a:moveTo>
                  <a:cubicBezTo>
                    <a:pt x="2021" y="0"/>
                    <a:pt x="1846" y="22"/>
                    <a:pt x="1672" y="68"/>
                  </a:cubicBezTo>
                  <a:cubicBezTo>
                    <a:pt x="638" y="342"/>
                    <a:pt x="0" y="1345"/>
                    <a:pt x="243" y="2318"/>
                  </a:cubicBezTo>
                  <a:cubicBezTo>
                    <a:pt x="471" y="3127"/>
                    <a:pt x="1224" y="3662"/>
                    <a:pt x="2083" y="3662"/>
                  </a:cubicBezTo>
                  <a:cubicBezTo>
                    <a:pt x="2257" y="3662"/>
                    <a:pt x="2435" y="3640"/>
                    <a:pt x="2614" y="3594"/>
                  </a:cubicBezTo>
                  <a:cubicBezTo>
                    <a:pt x="3648" y="3321"/>
                    <a:pt x="4286" y="2318"/>
                    <a:pt x="4012" y="1345"/>
                  </a:cubicBezTo>
                  <a:cubicBezTo>
                    <a:pt x="3810" y="536"/>
                    <a:pt x="3040" y="0"/>
                    <a:pt x="2192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52"/>
            <p:cNvSpPr/>
            <p:nvPr/>
          </p:nvSpPr>
          <p:spPr>
            <a:xfrm>
              <a:off x="6966057" y="1727629"/>
              <a:ext cx="22954" cy="22148"/>
            </a:xfrm>
            <a:custGeom>
              <a:avLst/>
              <a:gdLst/>
              <a:ahLst/>
              <a:cxnLst/>
              <a:rect l="l" t="t" r="r" b="b"/>
              <a:pathLst>
                <a:path w="427" h="412" extrusionOk="0">
                  <a:moveTo>
                    <a:pt x="202" y="1"/>
                  </a:moveTo>
                  <a:cubicBezTo>
                    <a:pt x="185" y="1"/>
                    <a:pt x="168" y="3"/>
                    <a:pt x="153" y="9"/>
                  </a:cubicBezTo>
                  <a:cubicBezTo>
                    <a:pt x="61" y="39"/>
                    <a:pt x="1" y="130"/>
                    <a:pt x="31" y="252"/>
                  </a:cubicBezTo>
                  <a:cubicBezTo>
                    <a:pt x="56" y="353"/>
                    <a:pt x="123" y="412"/>
                    <a:pt x="214" y="412"/>
                  </a:cubicBezTo>
                  <a:cubicBezTo>
                    <a:pt x="233" y="412"/>
                    <a:pt x="253" y="409"/>
                    <a:pt x="274" y="404"/>
                  </a:cubicBezTo>
                  <a:cubicBezTo>
                    <a:pt x="365" y="373"/>
                    <a:pt x="426" y="282"/>
                    <a:pt x="396" y="161"/>
                  </a:cubicBezTo>
                  <a:cubicBezTo>
                    <a:pt x="371" y="60"/>
                    <a:pt x="283" y="1"/>
                    <a:pt x="202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52"/>
            <p:cNvSpPr/>
            <p:nvPr/>
          </p:nvSpPr>
          <p:spPr>
            <a:xfrm>
              <a:off x="7047770" y="1771765"/>
              <a:ext cx="21288" cy="22148"/>
            </a:xfrm>
            <a:custGeom>
              <a:avLst/>
              <a:gdLst/>
              <a:ahLst/>
              <a:cxnLst/>
              <a:rect l="l" t="t" r="r" b="b"/>
              <a:pathLst>
                <a:path w="396" h="412" extrusionOk="0">
                  <a:moveTo>
                    <a:pt x="199" y="1"/>
                  </a:moveTo>
                  <a:cubicBezTo>
                    <a:pt x="184" y="1"/>
                    <a:pt x="168" y="3"/>
                    <a:pt x="152" y="8"/>
                  </a:cubicBezTo>
                  <a:cubicBezTo>
                    <a:pt x="31" y="39"/>
                    <a:pt x="0" y="130"/>
                    <a:pt x="31" y="252"/>
                  </a:cubicBezTo>
                  <a:cubicBezTo>
                    <a:pt x="56" y="352"/>
                    <a:pt x="123" y="411"/>
                    <a:pt x="197" y="411"/>
                  </a:cubicBezTo>
                  <a:cubicBezTo>
                    <a:pt x="212" y="411"/>
                    <a:pt x="228" y="409"/>
                    <a:pt x="244" y="403"/>
                  </a:cubicBezTo>
                  <a:cubicBezTo>
                    <a:pt x="335" y="373"/>
                    <a:pt x="396" y="282"/>
                    <a:pt x="365" y="160"/>
                  </a:cubicBezTo>
                  <a:cubicBezTo>
                    <a:pt x="340" y="60"/>
                    <a:pt x="273" y="1"/>
                    <a:pt x="199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2"/>
            <p:cNvSpPr/>
            <p:nvPr/>
          </p:nvSpPr>
          <p:spPr>
            <a:xfrm>
              <a:off x="6979121" y="1833856"/>
              <a:ext cx="21288" cy="22148"/>
            </a:xfrm>
            <a:custGeom>
              <a:avLst/>
              <a:gdLst/>
              <a:ahLst/>
              <a:cxnLst/>
              <a:rect l="l" t="t" r="r" b="b"/>
              <a:pathLst>
                <a:path w="396" h="412" extrusionOk="0">
                  <a:moveTo>
                    <a:pt x="199" y="1"/>
                  </a:moveTo>
                  <a:cubicBezTo>
                    <a:pt x="184" y="1"/>
                    <a:pt x="168" y="3"/>
                    <a:pt x="153" y="8"/>
                  </a:cubicBezTo>
                  <a:cubicBezTo>
                    <a:pt x="62" y="39"/>
                    <a:pt x="1" y="130"/>
                    <a:pt x="31" y="252"/>
                  </a:cubicBezTo>
                  <a:cubicBezTo>
                    <a:pt x="56" y="352"/>
                    <a:pt x="123" y="411"/>
                    <a:pt x="197" y="411"/>
                  </a:cubicBezTo>
                  <a:cubicBezTo>
                    <a:pt x="213" y="411"/>
                    <a:pt x="228" y="409"/>
                    <a:pt x="244" y="404"/>
                  </a:cubicBezTo>
                  <a:cubicBezTo>
                    <a:pt x="366" y="373"/>
                    <a:pt x="396" y="282"/>
                    <a:pt x="366" y="160"/>
                  </a:cubicBezTo>
                  <a:cubicBezTo>
                    <a:pt x="340" y="60"/>
                    <a:pt x="273" y="1"/>
                    <a:pt x="199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52"/>
            <p:cNvSpPr/>
            <p:nvPr/>
          </p:nvSpPr>
          <p:spPr>
            <a:xfrm>
              <a:off x="7073897" y="1683547"/>
              <a:ext cx="21288" cy="21718"/>
            </a:xfrm>
            <a:custGeom>
              <a:avLst/>
              <a:gdLst/>
              <a:ahLst/>
              <a:cxnLst/>
              <a:rect l="l" t="t" r="r" b="b"/>
              <a:pathLst>
                <a:path w="396" h="404" extrusionOk="0">
                  <a:moveTo>
                    <a:pt x="199" y="0"/>
                  </a:moveTo>
                  <a:cubicBezTo>
                    <a:pt x="184" y="0"/>
                    <a:pt x="168" y="3"/>
                    <a:pt x="153" y="8"/>
                  </a:cubicBezTo>
                  <a:cubicBezTo>
                    <a:pt x="62" y="8"/>
                    <a:pt x="1" y="130"/>
                    <a:pt x="31" y="251"/>
                  </a:cubicBezTo>
                  <a:cubicBezTo>
                    <a:pt x="62" y="342"/>
                    <a:pt x="153" y="403"/>
                    <a:pt x="244" y="403"/>
                  </a:cubicBezTo>
                  <a:cubicBezTo>
                    <a:pt x="335" y="373"/>
                    <a:pt x="396" y="251"/>
                    <a:pt x="366" y="160"/>
                  </a:cubicBezTo>
                  <a:cubicBezTo>
                    <a:pt x="340" y="59"/>
                    <a:pt x="273" y="0"/>
                    <a:pt x="19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52"/>
            <p:cNvSpPr/>
            <p:nvPr/>
          </p:nvSpPr>
          <p:spPr>
            <a:xfrm>
              <a:off x="7153997" y="1765636"/>
              <a:ext cx="22901" cy="21718"/>
            </a:xfrm>
            <a:custGeom>
              <a:avLst/>
              <a:gdLst/>
              <a:ahLst/>
              <a:cxnLst/>
              <a:rect l="l" t="t" r="r" b="b"/>
              <a:pathLst>
                <a:path w="426" h="404" extrusionOk="0">
                  <a:moveTo>
                    <a:pt x="152" y="1"/>
                  </a:moveTo>
                  <a:cubicBezTo>
                    <a:pt x="61" y="31"/>
                    <a:pt x="0" y="153"/>
                    <a:pt x="31" y="244"/>
                  </a:cubicBezTo>
                  <a:cubicBezTo>
                    <a:pt x="56" y="345"/>
                    <a:pt x="143" y="404"/>
                    <a:pt x="225" y="404"/>
                  </a:cubicBezTo>
                  <a:cubicBezTo>
                    <a:pt x="242" y="404"/>
                    <a:pt x="258" y="401"/>
                    <a:pt x="274" y="396"/>
                  </a:cubicBezTo>
                  <a:cubicBezTo>
                    <a:pt x="365" y="396"/>
                    <a:pt x="426" y="274"/>
                    <a:pt x="395" y="153"/>
                  </a:cubicBezTo>
                  <a:cubicBezTo>
                    <a:pt x="365" y="62"/>
                    <a:pt x="274" y="1"/>
                    <a:pt x="152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2"/>
            <p:cNvSpPr/>
            <p:nvPr/>
          </p:nvSpPr>
          <p:spPr>
            <a:xfrm>
              <a:off x="7448110" y="1600275"/>
              <a:ext cx="22901" cy="22041"/>
            </a:xfrm>
            <a:custGeom>
              <a:avLst/>
              <a:gdLst/>
              <a:ahLst/>
              <a:cxnLst/>
              <a:rect l="l" t="t" r="r" b="b"/>
              <a:pathLst>
                <a:path w="426" h="410" extrusionOk="0">
                  <a:moveTo>
                    <a:pt x="190" y="1"/>
                  </a:moveTo>
                  <a:cubicBezTo>
                    <a:pt x="177" y="1"/>
                    <a:pt x="165" y="3"/>
                    <a:pt x="152" y="7"/>
                  </a:cubicBezTo>
                  <a:cubicBezTo>
                    <a:pt x="61" y="37"/>
                    <a:pt x="0" y="128"/>
                    <a:pt x="31" y="250"/>
                  </a:cubicBezTo>
                  <a:cubicBezTo>
                    <a:pt x="56" y="351"/>
                    <a:pt x="123" y="410"/>
                    <a:pt x="214" y="410"/>
                  </a:cubicBezTo>
                  <a:cubicBezTo>
                    <a:pt x="233" y="410"/>
                    <a:pt x="253" y="407"/>
                    <a:pt x="274" y="402"/>
                  </a:cubicBezTo>
                  <a:cubicBezTo>
                    <a:pt x="365" y="372"/>
                    <a:pt x="426" y="280"/>
                    <a:pt x="396" y="159"/>
                  </a:cubicBezTo>
                  <a:cubicBezTo>
                    <a:pt x="369" y="80"/>
                    <a:pt x="274" y="1"/>
                    <a:pt x="190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2"/>
            <p:cNvSpPr/>
            <p:nvPr/>
          </p:nvSpPr>
          <p:spPr>
            <a:xfrm>
              <a:off x="7513481" y="1693331"/>
              <a:ext cx="21288" cy="22041"/>
            </a:xfrm>
            <a:custGeom>
              <a:avLst/>
              <a:gdLst/>
              <a:ahLst/>
              <a:cxnLst/>
              <a:rect l="l" t="t" r="r" b="b"/>
              <a:pathLst>
                <a:path w="396" h="410" extrusionOk="0">
                  <a:moveTo>
                    <a:pt x="201" y="1"/>
                  </a:moveTo>
                  <a:cubicBezTo>
                    <a:pt x="184" y="1"/>
                    <a:pt x="168" y="3"/>
                    <a:pt x="152" y="8"/>
                  </a:cubicBezTo>
                  <a:cubicBezTo>
                    <a:pt x="61" y="39"/>
                    <a:pt x="0" y="130"/>
                    <a:pt x="31" y="252"/>
                  </a:cubicBezTo>
                  <a:cubicBezTo>
                    <a:pt x="57" y="330"/>
                    <a:pt x="129" y="409"/>
                    <a:pt x="207" y="409"/>
                  </a:cubicBezTo>
                  <a:cubicBezTo>
                    <a:pt x="219" y="409"/>
                    <a:pt x="231" y="408"/>
                    <a:pt x="243" y="403"/>
                  </a:cubicBezTo>
                  <a:cubicBezTo>
                    <a:pt x="335" y="373"/>
                    <a:pt x="395" y="252"/>
                    <a:pt x="365" y="160"/>
                  </a:cubicBezTo>
                  <a:cubicBezTo>
                    <a:pt x="365" y="60"/>
                    <a:pt x="282" y="1"/>
                    <a:pt x="201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2"/>
            <p:cNvSpPr/>
            <p:nvPr/>
          </p:nvSpPr>
          <p:spPr>
            <a:xfrm>
              <a:off x="7567401" y="1575707"/>
              <a:ext cx="21288" cy="21987"/>
            </a:xfrm>
            <a:custGeom>
              <a:avLst/>
              <a:gdLst/>
              <a:ahLst/>
              <a:cxnLst/>
              <a:rect l="l" t="t" r="r" b="b"/>
              <a:pathLst>
                <a:path w="396" h="409" extrusionOk="0">
                  <a:moveTo>
                    <a:pt x="199" y="0"/>
                  </a:moveTo>
                  <a:cubicBezTo>
                    <a:pt x="184" y="0"/>
                    <a:pt x="168" y="3"/>
                    <a:pt x="152" y="8"/>
                  </a:cubicBezTo>
                  <a:cubicBezTo>
                    <a:pt x="61" y="38"/>
                    <a:pt x="0" y="129"/>
                    <a:pt x="31" y="251"/>
                  </a:cubicBezTo>
                  <a:cubicBezTo>
                    <a:pt x="57" y="330"/>
                    <a:pt x="129" y="409"/>
                    <a:pt x="207" y="409"/>
                  </a:cubicBezTo>
                  <a:cubicBezTo>
                    <a:pt x="219" y="409"/>
                    <a:pt x="231" y="407"/>
                    <a:pt x="243" y="403"/>
                  </a:cubicBezTo>
                  <a:cubicBezTo>
                    <a:pt x="335" y="373"/>
                    <a:pt x="395" y="251"/>
                    <a:pt x="365" y="160"/>
                  </a:cubicBezTo>
                  <a:cubicBezTo>
                    <a:pt x="340" y="59"/>
                    <a:pt x="273" y="0"/>
                    <a:pt x="19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2"/>
            <p:cNvSpPr/>
            <p:nvPr/>
          </p:nvSpPr>
          <p:spPr>
            <a:xfrm>
              <a:off x="7644168" y="1636562"/>
              <a:ext cx="21288" cy="21718"/>
            </a:xfrm>
            <a:custGeom>
              <a:avLst/>
              <a:gdLst/>
              <a:ahLst/>
              <a:cxnLst/>
              <a:rect l="l" t="t" r="r" b="b"/>
              <a:pathLst>
                <a:path w="396" h="404" extrusionOk="0">
                  <a:moveTo>
                    <a:pt x="153" y="1"/>
                  </a:moveTo>
                  <a:cubicBezTo>
                    <a:pt x="62" y="31"/>
                    <a:pt x="1" y="152"/>
                    <a:pt x="31" y="244"/>
                  </a:cubicBezTo>
                  <a:cubicBezTo>
                    <a:pt x="56" y="344"/>
                    <a:pt x="123" y="403"/>
                    <a:pt x="197" y="403"/>
                  </a:cubicBezTo>
                  <a:cubicBezTo>
                    <a:pt x="213" y="403"/>
                    <a:pt x="228" y="401"/>
                    <a:pt x="244" y="396"/>
                  </a:cubicBezTo>
                  <a:cubicBezTo>
                    <a:pt x="335" y="396"/>
                    <a:pt x="396" y="274"/>
                    <a:pt x="366" y="152"/>
                  </a:cubicBezTo>
                  <a:cubicBezTo>
                    <a:pt x="335" y="61"/>
                    <a:pt x="244" y="1"/>
                    <a:pt x="15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2"/>
            <p:cNvSpPr/>
            <p:nvPr/>
          </p:nvSpPr>
          <p:spPr>
            <a:xfrm>
              <a:off x="7564121" y="1646346"/>
              <a:ext cx="21288" cy="21718"/>
            </a:xfrm>
            <a:custGeom>
              <a:avLst/>
              <a:gdLst/>
              <a:ahLst/>
              <a:cxnLst/>
              <a:rect l="l" t="t" r="r" b="b"/>
              <a:pathLst>
                <a:path w="396" h="404" extrusionOk="0">
                  <a:moveTo>
                    <a:pt x="152" y="1"/>
                  </a:moveTo>
                  <a:cubicBezTo>
                    <a:pt x="61" y="31"/>
                    <a:pt x="0" y="153"/>
                    <a:pt x="31" y="244"/>
                  </a:cubicBezTo>
                  <a:cubicBezTo>
                    <a:pt x="56" y="345"/>
                    <a:pt x="123" y="404"/>
                    <a:pt x="197" y="404"/>
                  </a:cubicBezTo>
                  <a:cubicBezTo>
                    <a:pt x="212" y="404"/>
                    <a:pt x="228" y="401"/>
                    <a:pt x="244" y="396"/>
                  </a:cubicBezTo>
                  <a:cubicBezTo>
                    <a:pt x="335" y="396"/>
                    <a:pt x="396" y="274"/>
                    <a:pt x="365" y="153"/>
                  </a:cubicBezTo>
                  <a:cubicBezTo>
                    <a:pt x="335" y="62"/>
                    <a:pt x="244" y="1"/>
                    <a:pt x="152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2"/>
            <p:cNvSpPr/>
            <p:nvPr/>
          </p:nvSpPr>
          <p:spPr>
            <a:xfrm>
              <a:off x="6784676" y="1228481"/>
              <a:ext cx="933069" cy="517147"/>
            </a:xfrm>
            <a:custGeom>
              <a:avLst/>
              <a:gdLst/>
              <a:ahLst/>
              <a:cxnLst/>
              <a:rect l="l" t="t" r="r" b="b"/>
              <a:pathLst>
                <a:path w="17357" h="9620" extrusionOk="0">
                  <a:moveTo>
                    <a:pt x="13404" y="351"/>
                  </a:moveTo>
                  <a:cubicBezTo>
                    <a:pt x="14824" y="351"/>
                    <a:pt x="16120" y="1290"/>
                    <a:pt x="16506" y="2728"/>
                  </a:cubicBezTo>
                  <a:cubicBezTo>
                    <a:pt x="16962" y="4461"/>
                    <a:pt x="15928" y="6193"/>
                    <a:pt x="14226" y="6649"/>
                  </a:cubicBezTo>
                  <a:cubicBezTo>
                    <a:pt x="13953" y="6722"/>
                    <a:pt x="13679" y="6757"/>
                    <a:pt x="13409" y="6757"/>
                  </a:cubicBezTo>
                  <a:cubicBezTo>
                    <a:pt x="11993" y="6757"/>
                    <a:pt x="10693" y="5799"/>
                    <a:pt x="10335" y="4370"/>
                  </a:cubicBezTo>
                  <a:cubicBezTo>
                    <a:pt x="9879" y="2667"/>
                    <a:pt x="10882" y="904"/>
                    <a:pt x="12615" y="449"/>
                  </a:cubicBezTo>
                  <a:cubicBezTo>
                    <a:pt x="12879" y="383"/>
                    <a:pt x="13144" y="351"/>
                    <a:pt x="13404" y="351"/>
                  </a:cubicBezTo>
                  <a:close/>
                  <a:moveTo>
                    <a:pt x="3946" y="2864"/>
                  </a:moveTo>
                  <a:cubicBezTo>
                    <a:pt x="5356" y="2864"/>
                    <a:pt x="6639" y="3821"/>
                    <a:pt x="7022" y="5251"/>
                  </a:cubicBezTo>
                  <a:cubicBezTo>
                    <a:pt x="7478" y="6953"/>
                    <a:pt x="6445" y="8716"/>
                    <a:pt x="4742" y="9142"/>
                  </a:cubicBezTo>
                  <a:cubicBezTo>
                    <a:pt x="4470" y="9215"/>
                    <a:pt x="4196" y="9250"/>
                    <a:pt x="3926" y="9250"/>
                  </a:cubicBezTo>
                  <a:cubicBezTo>
                    <a:pt x="2510" y="9250"/>
                    <a:pt x="1209" y="8292"/>
                    <a:pt x="852" y="6862"/>
                  </a:cubicBezTo>
                  <a:cubicBezTo>
                    <a:pt x="396" y="5160"/>
                    <a:pt x="1399" y="3397"/>
                    <a:pt x="3131" y="2971"/>
                  </a:cubicBezTo>
                  <a:cubicBezTo>
                    <a:pt x="3404" y="2898"/>
                    <a:pt x="3677" y="2864"/>
                    <a:pt x="3946" y="2864"/>
                  </a:cubicBezTo>
                  <a:close/>
                  <a:moveTo>
                    <a:pt x="13395" y="1"/>
                  </a:moveTo>
                  <a:cubicBezTo>
                    <a:pt x="13097" y="1"/>
                    <a:pt x="12795" y="38"/>
                    <a:pt x="12493" y="114"/>
                  </a:cubicBezTo>
                  <a:cubicBezTo>
                    <a:pt x="10609" y="631"/>
                    <a:pt x="9454" y="2576"/>
                    <a:pt x="9971" y="4461"/>
                  </a:cubicBezTo>
                  <a:cubicBezTo>
                    <a:pt x="9971" y="4461"/>
                    <a:pt x="9603" y="4350"/>
                    <a:pt x="9107" y="4350"/>
                  </a:cubicBezTo>
                  <a:cubicBezTo>
                    <a:pt x="8563" y="4350"/>
                    <a:pt x="7866" y="4483"/>
                    <a:pt x="7326" y="5038"/>
                  </a:cubicBezTo>
                  <a:cubicBezTo>
                    <a:pt x="7041" y="3615"/>
                    <a:pt x="5479" y="2500"/>
                    <a:pt x="3858" y="2500"/>
                  </a:cubicBezTo>
                  <a:cubicBezTo>
                    <a:pt x="3575" y="2500"/>
                    <a:pt x="3290" y="2534"/>
                    <a:pt x="3010" y="2607"/>
                  </a:cubicBezTo>
                  <a:cubicBezTo>
                    <a:pt x="1125" y="3123"/>
                    <a:pt x="1" y="5069"/>
                    <a:pt x="487" y="6953"/>
                  </a:cubicBezTo>
                  <a:cubicBezTo>
                    <a:pt x="923" y="8567"/>
                    <a:pt x="2373" y="9620"/>
                    <a:pt x="3946" y="9620"/>
                  </a:cubicBezTo>
                  <a:cubicBezTo>
                    <a:pt x="4239" y="9620"/>
                    <a:pt x="4537" y="9583"/>
                    <a:pt x="4834" y="9506"/>
                  </a:cubicBezTo>
                  <a:cubicBezTo>
                    <a:pt x="6627" y="9020"/>
                    <a:pt x="7721" y="7288"/>
                    <a:pt x="7448" y="5494"/>
                  </a:cubicBezTo>
                  <a:cubicBezTo>
                    <a:pt x="7543" y="5303"/>
                    <a:pt x="7975" y="4739"/>
                    <a:pt x="9066" y="4739"/>
                  </a:cubicBezTo>
                  <a:cubicBezTo>
                    <a:pt x="9366" y="4739"/>
                    <a:pt x="9716" y="4781"/>
                    <a:pt x="10123" y="4886"/>
                  </a:cubicBezTo>
                  <a:cubicBezTo>
                    <a:pt x="10412" y="5598"/>
                    <a:pt x="11616" y="7131"/>
                    <a:pt x="13436" y="7131"/>
                  </a:cubicBezTo>
                  <a:cubicBezTo>
                    <a:pt x="13715" y="7131"/>
                    <a:pt x="14009" y="7095"/>
                    <a:pt x="14317" y="7014"/>
                  </a:cubicBezTo>
                  <a:cubicBezTo>
                    <a:pt x="16232" y="6497"/>
                    <a:pt x="17357" y="4552"/>
                    <a:pt x="16840" y="2637"/>
                  </a:cubicBezTo>
                  <a:cubicBezTo>
                    <a:pt x="16430" y="1049"/>
                    <a:pt x="14985" y="1"/>
                    <a:pt x="13395" y="1"/>
                  </a:cubicBez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2"/>
            <p:cNvSpPr/>
            <p:nvPr/>
          </p:nvSpPr>
          <p:spPr>
            <a:xfrm>
              <a:off x="6426859" y="1162680"/>
              <a:ext cx="398719" cy="297333"/>
            </a:xfrm>
            <a:custGeom>
              <a:avLst/>
              <a:gdLst/>
              <a:ahLst/>
              <a:cxnLst/>
              <a:rect l="l" t="t" r="r" b="b"/>
              <a:pathLst>
                <a:path w="7417" h="5531" extrusionOk="0">
                  <a:moveTo>
                    <a:pt x="1034" y="1"/>
                  </a:moveTo>
                  <a:cubicBezTo>
                    <a:pt x="395" y="1065"/>
                    <a:pt x="0" y="2463"/>
                    <a:pt x="334" y="4165"/>
                  </a:cubicBezTo>
                  <a:cubicBezTo>
                    <a:pt x="365" y="4256"/>
                    <a:pt x="365" y="4317"/>
                    <a:pt x="395" y="4378"/>
                  </a:cubicBezTo>
                  <a:cubicBezTo>
                    <a:pt x="1957" y="5146"/>
                    <a:pt x="3742" y="5531"/>
                    <a:pt x="5551" y="5531"/>
                  </a:cubicBezTo>
                  <a:cubicBezTo>
                    <a:pt x="5960" y="5531"/>
                    <a:pt x="6370" y="5511"/>
                    <a:pt x="6778" y="5472"/>
                  </a:cubicBezTo>
                  <a:cubicBezTo>
                    <a:pt x="6991" y="5016"/>
                    <a:pt x="7234" y="4499"/>
                    <a:pt x="7417" y="3983"/>
                  </a:cubicBezTo>
                  <a:cubicBezTo>
                    <a:pt x="5076" y="3071"/>
                    <a:pt x="2948" y="1673"/>
                    <a:pt x="1034" y="1"/>
                  </a:cubicBezTo>
                  <a:close/>
                </a:path>
              </a:pathLst>
            </a:custGeom>
            <a:solidFill>
              <a:srgbClr val="673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2"/>
            <p:cNvSpPr/>
            <p:nvPr/>
          </p:nvSpPr>
          <p:spPr>
            <a:xfrm>
              <a:off x="6482391" y="773791"/>
              <a:ext cx="962474" cy="602998"/>
            </a:xfrm>
            <a:custGeom>
              <a:avLst/>
              <a:gdLst/>
              <a:ahLst/>
              <a:cxnLst/>
              <a:rect l="l" t="t" r="r" b="b"/>
              <a:pathLst>
                <a:path w="17904" h="11217" extrusionOk="0">
                  <a:moveTo>
                    <a:pt x="10092" y="1"/>
                  </a:moveTo>
                  <a:cubicBezTo>
                    <a:pt x="6627" y="1186"/>
                    <a:pt x="4256" y="3131"/>
                    <a:pt x="4256" y="3131"/>
                  </a:cubicBezTo>
                  <a:cubicBezTo>
                    <a:pt x="4256" y="3131"/>
                    <a:pt x="4230" y="220"/>
                    <a:pt x="3422" y="220"/>
                  </a:cubicBezTo>
                  <a:cubicBezTo>
                    <a:pt x="3360" y="220"/>
                    <a:pt x="3294" y="237"/>
                    <a:pt x="3222" y="274"/>
                  </a:cubicBezTo>
                  <a:cubicBezTo>
                    <a:pt x="2280" y="791"/>
                    <a:pt x="3374" y="3679"/>
                    <a:pt x="3374" y="3679"/>
                  </a:cubicBezTo>
                  <a:cubicBezTo>
                    <a:pt x="3374" y="3679"/>
                    <a:pt x="2256" y="1953"/>
                    <a:pt x="1692" y="1953"/>
                  </a:cubicBezTo>
                  <a:cubicBezTo>
                    <a:pt x="1612" y="1953"/>
                    <a:pt x="1543" y="1988"/>
                    <a:pt x="1490" y="2068"/>
                  </a:cubicBezTo>
                  <a:cubicBezTo>
                    <a:pt x="1095" y="2675"/>
                    <a:pt x="2797" y="4560"/>
                    <a:pt x="2797" y="4560"/>
                  </a:cubicBezTo>
                  <a:cubicBezTo>
                    <a:pt x="2797" y="4560"/>
                    <a:pt x="1064" y="5441"/>
                    <a:pt x="1" y="7235"/>
                  </a:cubicBezTo>
                  <a:cubicBezTo>
                    <a:pt x="1915" y="8907"/>
                    <a:pt x="4043" y="10335"/>
                    <a:pt x="6384" y="11217"/>
                  </a:cubicBezTo>
                  <a:cubicBezTo>
                    <a:pt x="6748" y="10244"/>
                    <a:pt x="6961" y="9241"/>
                    <a:pt x="6870" y="8420"/>
                  </a:cubicBezTo>
                  <a:lnTo>
                    <a:pt x="6870" y="8420"/>
                  </a:lnTo>
                  <a:cubicBezTo>
                    <a:pt x="6870" y="8420"/>
                    <a:pt x="9393" y="9910"/>
                    <a:pt x="11581" y="10274"/>
                  </a:cubicBezTo>
                  <a:cubicBezTo>
                    <a:pt x="11612" y="10153"/>
                    <a:pt x="11612" y="10031"/>
                    <a:pt x="11581" y="9849"/>
                  </a:cubicBezTo>
                  <a:lnTo>
                    <a:pt x="11581" y="9849"/>
                  </a:lnTo>
                  <a:cubicBezTo>
                    <a:pt x="11642" y="10031"/>
                    <a:pt x="11612" y="10153"/>
                    <a:pt x="11581" y="10274"/>
                  </a:cubicBezTo>
                  <a:cubicBezTo>
                    <a:pt x="11868" y="10329"/>
                    <a:pt x="12155" y="10359"/>
                    <a:pt x="12431" y="10359"/>
                  </a:cubicBezTo>
                  <a:cubicBezTo>
                    <a:pt x="12769" y="10359"/>
                    <a:pt x="13090" y="10314"/>
                    <a:pt x="13375" y="10214"/>
                  </a:cubicBezTo>
                  <a:cubicBezTo>
                    <a:pt x="15290" y="9545"/>
                    <a:pt x="14135" y="7782"/>
                    <a:pt x="13800" y="7296"/>
                  </a:cubicBezTo>
                  <a:lnTo>
                    <a:pt x="13800" y="7296"/>
                  </a:lnTo>
                  <a:cubicBezTo>
                    <a:pt x="14197" y="7805"/>
                    <a:pt x="15911" y="9791"/>
                    <a:pt x="17545" y="9791"/>
                  </a:cubicBezTo>
                  <a:cubicBezTo>
                    <a:pt x="17665" y="9791"/>
                    <a:pt x="17785" y="9781"/>
                    <a:pt x="17904" y="9758"/>
                  </a:cubicBezTo>
                  <a:cubicBezTo>
                    <a:pt x="16232" y="5837"/>
                    <a:pt x="13648" y="2280"/>
                    <a:pt x="10092" y="1"/>
                  </a:cubicBezTo>
                  <a:close/>
                </a:path>
              </a:pathLst>
            </a:custGeom>
            <a:solidFill>
              <a:srgbClr val="5829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2"/>
            <p:cNvSpPr/>
            <p:nvPr/>
          </p:nvSpPr>
          <p:spPr>
            <a:xfrm>
              <a:off x="7024869" y="731375"/>
              <a:ext cx="495160" cy="566980"/>
            </a:xfrm>
            <a:custGeom>
              <a:avLst/>
              <a:gdLst/>
              <a:ahLst/>
              <a:cxnLst/>
              <a:rect l="l" t="t" r="r" b="b"/>
              <a:pathLst>
                <a:path w="9211" h="10547" extrusionOk="0">
                  <a:moveTo>
                    <a:pt x="4137" y="0"/>
                  </a:moveTo>
                  <a:cubicBezTo>
                    <a:pt x="3582" y="0"/>
                    <a:pt x="3008" y="45"/>
                    <a:pt x="2402" y="151"/>
                  </a:cubicBezTo>
                  <a:cubicBezTo>
                    <a:pt x="1551" y="303"/>
                    <a:pt x="761" y="546"/>
                    <a:pt x="1" y="790"/>
                  </a:cubicBezTo>
                  <a:cubicBezTo>
                    <a:pt x="3588" y="3069"/>
                    <a:pt x="6141" y="6626"/>
                    <a:pt x="7813" y="10547"/>
                  </a:cubicBezTo>
                  <a:cubicBezTo>
                    <a:pt x="7904" y="10516"/>
                    <a:pt x="7965" y="10516"/>
                    <a:pt x="8056" y="10486"/>
                  </a:cubicBezTo>
                  <a:cubicBezTo>
                    <a:pt x="8694" y="10273"/>
                    <a:pt x="9028" y="9939"/>
                    <a:pt x="9211" y="9544"/>
                  </a:cubicBezTo>
                  <a:cubicBezTo>
                    <a:pt x="8664" y="6078"/>
                    <a:pt x="7387" y="2765"/>
                    <a:pt x="5290" y="60"/>
                  </a:cubicBezTo>
                  <a:cubicBezTo>
                    <a:pt x="4912" y="22"/>
                    <a:pt x="4529" y="0"/>
                    <a:pt x="4137" y="0"/>
                  </a:cubicBezTo>
                  <a:close/>
                </a:path>
              </a:pathLst>
            </a:custGeom>
            <a:solidFill>
              <a:srgbClr val="673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52"/>
            <p:cNvSpPr/>
            <p:nvPr/>
          </p:nvSpPr>
          <p:spPr>
            <a:xfrm>
              <a:off x="7309198" y="734601"/>
              <a:ext cx="593214" cy="578162"/>
            </a:xfrm>
            <a:custGeom>
              <a:avLst/>
              <a:gdLst/>
              <a:ahLst/>
              <a:cxnLst/>
              <a:rect l="l" t="t" r="r" b="b"/>
              <a:pathLst>
                <a:path w="11035" h="10755" extrusionOk="0">
                  <a:moveTo>
                    <a:pt x="1" y="0"/>
                  </a:moveTo>
                  <a:lnTo>
                    <a:pt x="1" y="0"/>
                  </a:lnTo>
                  <a:cubicBezTo>
                    <a:pt x="2098" y="2705"/>
                    <a:pt x="3375" y="6018"/>
                    <a:pt x="3922" y="9484"/>
                  </a:cubicBezTo>
                  <a:cubicBezTo>
                    <a:pt x="4317" y="8633"/>
                    <a:pt x="3922" y="7660"/>
                    <a:pt x="3922" y="7660"/>
                  </a:cubicBezTo>
                  <a:lnTo>
                    <a:pt x="3922" y="7660"/>
                  </a:lnTo>
                  <a:cubicBezTo>
                    <a:pt x="3922" y="7661"/>
                    <a:pt x="5804" y="10755"/>
                    <a:pt x="7936" y="10755"/>
                  </a:cubicBezTo>
                  <a:cubicBezTo>
                    <a:pt x="8166" y="10755"/>
                    <a:pt x="8399" y="10719"/>
                    <a:pt x="8633" y="10639"/>
                  </a:cubicBezTo>
                  <a:cubicBezTo>
                    <a:pt x="11034" y="9818"/>
                    <a:pt x="7721" y="4803"/>
                    <a:pt x="6536" y="3344"/>
                  </a:cubicBezTo>
                  <a:cubicBezTo>
                    <a:pt x="5624" y="2189"/>
                    <a:pt x="3253" y="334"/>
                    <a:pt x="1" y="0"/>
                  </a:cubicBezTo>
                  <a:close/>
                </a:path>
              </a:pathLst>
            </a:custGeom>
            <a:solidFill>
              <a:srgbClr val="5829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52"/>
            <p:cNvSpPr/>
            <p:nvPr/>
          </p:nvSpPr>
          <p:spPr>
            <a:xfrm>
              <a:off x="6448093" y="1397981"/>
              <a:ext cx="343188" cy="208579"/>
            </a:xfrm>
            <a:custGeom>
              <a:avLst/>
              <a:gdLst/>
              <a:ahLst/>
              <a:cxnLst/>
              <a:rect l="l" t="t" r="r" b="b"/>
              <a:pathLst>
                <a:path w="6384" h="3880" extrusionOk="0">
                  <a:moveTo>
                    <a:pt x="0" y="1"/>
                  </a:moveTo>
                  <a:lnTo>
                    <a:pt x="0" y="1"/>
                  </a:lnTo>
                  <a:cubicBezTo>
                    <a:pt x="713" y="3542"/>
                    <a:pt x="1824" y="3880"/>
                    <a:pt x="2223" y="3880"/>
                  </a:cubicBezTo>
                  <a:cubicBezTo>
                    <a:pt x="2317" y="3880"/>
                    <a:pt x="2371" y="3861"/>
                    <a:pt x="2371" y="3861"/>
                  </a:cubicBezTo>
                  <a:cubicBezTo>
                    <a:pt x="2371" y="3861"/>
                    <a:pt x="2983" y="3591"/>
                    <a:pt x="3943" y="3591"/>
                  </a:cubicBezTo>
                  <a:cubicBezTo>
                    <a:pt x="4231" y="3591"/>
                    <a:pt x="4550" y="3615"/>
                    <a:pt x="4894" y="3679"/>
                  </a:cubicBezTo>
                  <a:cubicBezTo>
                    <a:pt x="4894" y="3679"/>
                    <a:pt x="5654" y="2554"/>
                    <a:pt x="6383" y="1095"/>
                  </a:cubicBezTo>
                  <a:lnTo>
                    <a:pt x="6383" y="1095"/>
                  </a:lnTo>
                  <a:cubicBezTo>
                    <a:pt x="5975" y="1134"/>
                    <a:pt x="5565" y="1154"/>
                    <a:pt x="5156" y="1154"/>
                  </a:cubicBezTo>
                  <a:cubicBezTo>
                    <a:pt x="3347" y="1154"/>
                    <a:pt x="1562" y="769"/>
                    <a:pt x="0" y="1"/>
                  </a:cubicBezTo>
                  <a:close/>
                </a:path>
              </a:pathLst>
            </a:custGeom>
            <a:solidFill>
              <a:srgbClr val="5829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52"/>
            <p:cNvSpPr/>
            <p:nvPr/>
          </p:nvSpPr>
          <p:spPr>
            <a:xfrm>
              <a:off x="7219314" y="1159401"/>
              <a:ext cx="4999" cy="6612"/>
            </a:xfrm>
            <a:custGeom>
              <a:avLst/>
              <a:gdLst/>
              <a:ahLst/>
              <a:cxnLst/>
              <a:rect l="l" t="t" r="r" b="b"/>
              <a:pathLst>
                <a:path w="93" h="123" extrusionOk="0">
                  <a:moveTo>
                    <a:pt x="92" y="123"/>
                  </a:moveTo>
                  <a:cubicBezTo>
                    <a:pt x="31" y="62"/>
                    <a:pt x="1" y="1"/>
                    <a:pt x="1" y="1"/>
                  </a:cubicBezTo>
                  <a:cubicBezTo>
                    <a:pt x="1" y="1"/>
                    <a:pt x="31" y="62"/>
                    <a:pt x="92" y="123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52"/>
            <p:cNvSpPr/>
            <p:nvPr/>
          </p:nvSpPr>
          <p:spPr>
            <a:xfrm>
              <a:off x="6990571" y="3360438"/>
              <a:ext cx="300719" cy="254972"/>
            </a:xfrm>
            <a:custGeom>
              <a:avLst/>
              <a:gdLst/>
              <a:ahLst/>
              <a:cxnLst/>
              <a:rect l="l" t="t" r="r" b="b"/>
              <a:pathLst>
                <a:path w="5594" h="4743" extrusionOk="0">
                  <a:moveTo>
                    <a:pt x="1" y="1"/>
                  </a:moveTo>
                  <a:lnTo>
                    <a:pt x="578" y="4743"/>
                  </a:lnTo>
                  <a:cubicBezTo>
                    <a:pt x="2098" y="3770"/>
                    <a:pt x="3770" y="3071"/>
                    <a:pt x="5533" y="2676"/>
                  </a:cubicBezTo>
                  <a:lnTo>
                    <a:pt x="5593" y="1"/>
                  </a:lnTo>
                  <a:close/>
                </a:path>
              </a:pathLst>
            </a:custGeom>
            <a:solidFill>
              <a:srgbClr val="0AB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52"/>
            <p:cNvSpPr/>
            <p:nvPr/>
          </p:nvSpPr>
          <p:spPr>
            <a:xfrm>
              <a:off x="7021644" y="3504242"/>
              <a:ext cx="266368" cy="442854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192" y="396"/>
                    <a:pt x="1520" y="1095"/>
                    <a:pt x="0" y="2068"/>
                  </a:cubicBezTo>
                  <a:lnTo>
                    <a:pt x="730" y="8207"/>
                  </a:lnTo>
                  <a:lnTo>
                    <a:pt x="474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52"/>
            <p:cNvSpPr/>
            <p:nvPr/>
          </p:nvSpPr>
          <p:spPr>
            <a:xfrm>
              <a:off x="6881119" y="3921409"/>
              <a:ext cx="403611" cy="336414"/>
            </a:xfrm>
            <a:custGeom>
              <a:avLst/>
              <a:gdLst/>
              <a:ahLst/>
              <a:cxnLst/>
              <a:rect l="l" t="t" r="r" b="b"/>
              <a:pathLst>
                <a:path w="7508" h="6258" extrusionOk="0">
                  <a:moveTo>
                    <a:pt x="7415" y="1"/>
                  </a:moveTo>
                  <a:cubicBezTo>
                    <a:pt x="7357" y="1"/>
                    <a:pt x="7228" y="1108"/>
                    <a:pt x="5551" y="1108"/>
                  </a:cubicBezTo>
                  <a:cubicBezTo>
                    <a:pt x="4994" y="1108"/>
                    <a:pt x="4266" y="986"/>
                    <a:pt x="3313" y="660"/>
                  </a:cubicBezTo>
                  <a:cubicBezTo>
                    <a:pt x="3313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7" y="6257"/>
                    <a:pt x="7508" y="478"/>
                    <a:pt x="7508" y="478"/>
                  </a:cubicBezTo>
                  <a:cubicBezTo>
                    <a:pt x="7446" y="130"/>
                    <a:pt x="7434" y="1"/>
                    <a:pt x="7415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52"/>
            <p:cNvSpPr/>
            <p:nvPr/>
          </p:nvSpPr>
          <p:spPr>
            <a:xfrm>
              <a:off x="6979121" y="3935655"/>
              <a:ext cx="297440" cy="18632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1" y="3313"/>
                  </a:cubicBezTo>
                  <a:cubicBezTo>
                    <a:pt x="574" y="3118"/>
                    <a:pt x="1153" y="3028"/>
                    <a:pt x="1732" y="3028"/>
                  </a:cubicBezTo>
                  <a:cubicBezTo>
                    <a:pt x="2505" y="3028"/>
                    <a:pt x="3279" y="3187"/>
                    <a:pt x="4043" y="3465"/>
                  </a:cubicBezTo>
                  <a:cubicBezTo>
                    <a:pt x="5046" y="1885"/>
                    <a:pt x="5533" y="0"/>
                    <a:pt x="5533" y="0"/>
                  </a:cubicBezTo>
                  <a:lnTo>
                    <a:pt x="5533" y="0"/>
                  </a:lnTo>
                  <a:cubicBezTo>
                    <a:pt x="5077" y="122"/>
                    <a:pt x="4476" y="162"/>
                    <a:pt x="3877" y="162"/>
                  </a:cubicBezTo>
                  <a:cubicBezTo>
                    <a:pt x="2679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52"/>
            <p:cNvSpPr/>
            <p:nvPr/>
          </p:nvSpPr>
          <p:spPr>
            <a:xfrm>
              <a:off x="7031428" y="3823891"/>
              <a:ext cx="202236" cy="173529"/>
            </a:xfrm>
            <a:custGeom>
              <a:avLst/>
              <a:gdLst/>
              <a:ahLst/>
              <a:cxnLst/>
              <a:rect l="l" t="t" r="r" b="b"/>
              <a:pathLst>
                <a:path w="3762" h="3228" extrusionOk="0">
                  <a:moveTo>
                    <a:pt x="1214" y="327"/>
                  </a:moveTo>
                  <a:cubicBezTo>
                    <a:pt x="1511" y="327"/>
                    <a:pt x="1642" y="1586"/>
                    <a:pt x="1642" y="1714"/>
                  </a:cubicBezTo>
                  <a:cubicBezTo>
                    <a:pt x="1642" y="1950"/>
                    <a:pt x="1634" y="2177"/>
                    <a:pt x="1622" y="2401"/>
                  </a:cubicBezTo>
                  <a:lnTo>
                    <a:pt x="1622" y="2401"/>
                  </a:lnTo>
                  <a:cubicBezTo>
                    <a:pt x="1525" y="2225"/>
                    <a:pt x="1428" y="2046"/>
                    <a:pt x="1338" y="1866"/>
                  </a:cubicBezTo>
                  <a:cubicBezTo>
                    <a:pt x="1216" y="1562"/>
                    <a:pt x="791" y="802"/>
                    <a:pt x="1034" y="468"/>
                  </a:cubicBezTo>
                  <a:cubicBezTo>
                    <a:pt x="1100" y="369"/>
                    <a:pt x="1160" y="327"/>
                    <a:pt x="1214" y="327"/>
                  </a:cubicBezTo>
                  <a:close/>
                  <a:moveTo>
                    <a:pt x="2583" y="1014"/>
                  </a:moveTo>
                  <a:cubicBezTo>
                    <a:pt x="2736" y="1014"/>
                    <a:pt x="2849" y="1167"/>
                    <a:pt x="2827" y="1380"/>
                  </a:cubicBezTo>
                  <a:cubicBezTo>
                    <a:pt x="2751" y="1912"/>
                    <a:pt x="2337" y="2360"/>
                    <a:pt x="1937" y="2741"/>
                  </a:cubicBezTo>
                  <a:lnTo>
                    <a:pt x="1937" y="2741"/>
                  </a:lnTo>
                  <a:cubicBezTo>
                    <a:pt x="1964" y="2390"/>
                    <a:pt x="2004" y="2043"/>
                    <a:pt x="2098" y="1714"/>
                  </a:cubicBezTo>
                  <a:cubicBezTo>
                    <a:pt x="2159" y="1502"/>
                    <a:pt x="2219" y="1228"/>
                    <a:pt x="2371" y="1106"/>
                  </a:cubicBezTo>
                  <a:cubicBezTo>
                    <a:pt x="2444" y="1042"/>
                    <a:pt x="2517" y="1014"/>
                    <a:pt x="2583" y="1014"/>
                  </a:cubicBezTo>
                  <a:close/>
                  <a:moveTo>
                    <a:pt x="1269" y="0"/>
                  </a:moveTo>
                  <a:cubicBezTo>
                    <a:pt x="1181" y="0"/>
                    <a:pt x="1083" y="23"/>
                    <a:pt x="973" y="73"/>
                  </a:cubicBezTo>
                  <a:cubicBezTo>
                    <a:pt x="0" y="559"/>
                    <a:pt x="1247" y="2535"/>
                    <a:pt x="1581" y="3113"/>
                  </a:cubicBezTo>
                  <a:cubicBezTo>
                    <a:pt x="1622" y="3194"/>
                    <a:pt x="1689" y="3227"/>
                    <a:pt x="1756" y="3227"/>
                  </a:cubicBezTo>
                  <a:cubicBezTo>
                    <a:pt x="1864" y="3227"/>
                    <a:pt x="1970" y="3137"/>
                    <a:pt x="1949" y="3015"/>
                  </a:cubicBezTo>
                  <a:lnTo>
                    <a:pt x="1949" y="3015"/>
                  </a:lnTo>
                  <a:cubicBezTo>
                    <a:pt x="2629" y="2559"/>
                    <a:pt x="3762" y="1414"/>
                    <a:pt x="2918" y="711"/>
                  </a:cubicBezTo>
                  <a:cubicBezTo>
                    <a:pt x="2843" y="644"/>
                    <a:pt x="2756" y="617"/>
                    <a:pt x="2667" y="617"/>
                  </a:cubicBezTo>
                  <a:cubicBezTo>
                    <a:pt x="2431" y="617"/>
                    <a:pt x="2178" y="809"/>
                    <a:pt x="2067" y="985"/>
                  </a:cubicBezTo>
                  <a:cubicBezTo>
                    <a:pt x="2021" y="1062"/>
                    <a:pt x="1979" y="1141"/>
                    <a:pt x="1941" y="1223"/>
                  </a:cubicBezTo>
                  <a:lnTo>
                    <a:pt x="1941" y="1223"/>
                  </a:lnTo>
                  <a:cubicBezTo>
                    <a:pt x="1881" y="570"/>
                    <a:pt x="1706" y="0"/>
                    <a:pt x="1269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52"/>
            <p:cNvSpPr/>
            <p:nvPr/>
          </p:nvSpPr>
          <p:spPr>
            <a:xfrm>
              <a:off x="6962778" y="4098436"/>
              <a:ext cx="233738" cy="138211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36" y="0"/>
                  </a:moveTo>
                  <a:cubicBezTo>
                    <a:pt x="1457" y="0"/>
                    <a:pt x="878" y="90"/>
                    <a:pt x="305" y="285"/>
                  </a:cubicBezTo>
                  <a:cubicBezTo>
                    <a:pt x="1" y="1471"/>
                    <a:pt x="31" y="2504"/>
                    <a:pt x="1217" y="2565"/>
                  </a:cubicBezTo>
                  <a:cubicBezTo>
                    <a:pt x="1272" y="2569"/>
                    <a:pt x="1327" y="2570"/>
                    <a:pt x="1381" y="2570"/>
                  </a:cubicBezTo>
                  <a:cubicBezTo>
                    <a:pt x="2639" y="2570"/>
                    <a:pt x="3619" y="1574"/>
                    <a:pt x="4347" y="437"/>
                  </a:cubicBezTo>
                  <a:cubicBezTo>
                    <a:pt x="3583" y="159"/>
                    <a:pt x="2809" y="0"/>
                    <a:pt x="2036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52"/>
            <p:cNvSpPr/>
            <p:nvPr/>
          </p:nvSpPr>
          <p:spPr>
            <a:xfrm>
              <a:off x="7041212" y="3992263"/>
              <a:ext cx="181109" cy="20482"/>
            </a:xfrm>
            <a:custGeom>
              <a:avLst/>
              <a:gdLst/>
              <a:ahLst/>
              <a:cxnLst/>
              <a:rect l="l" t="t" r="r" b="b"/>
              <a:pathLst>
                <a:path w="3369" h="381" extrusionOk="0">
                  <a:moveTo>
                    <a:pt x="1969" y="0"/>
                  </a:moveTo>
                  <a:cubicBezTo>
                    <a:pt x="1331" y="0"/>
                    <a:pt x="681" y="123"/>
                    <a:pt x="62" y="193"/>
                  </a:cubicBezTo>
                  <a:cubicBezTo>
                    <a:pt x="1" y="224"/>
                    <a:pt x="1" y="284"/>
                    <a:pt x="62" y="284"/>
                  </a:cubicBezTo>
                  <a:cubicBezTo>
                    <a:pt x="679" y="250"/>
                    <a:pt x="1277" y="167"/>
                    <a:pt x="1873" y="167"/>
                  </a:cubicBezTo>
                  <a:cubicBezTo>
                    <a:pt x="2332" y="167"/>
                    <a:pt x="2790" y="217"/>
                    <a:pt x="3253" y="376"/>
                  </a:cubicBezTo>
                  <a:cubicBezTo>
                    <a:pt x="3263" y="379"/>
                    <a:pt x="3272" y="381"/>
                    <a:pt x="3281" y="381"/>
                  </a:cubicBezTo>
                  <a:cubicBezTo>
                    <a:pt x="3350" y="381"/>
                    <a:pt x="3368" y="281"/>
                    <a:pt x="3314" y="254"/>
                  </a:cubicBezTo>
                  <a:cubicBezTo>
                    <a:pt x="2882" y="63"/>
                    <a:pt x="2429" y="0"/>
                    <a:pt x="1969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52"/>
            <p:cNvSpPr/>
            <p:nvPr/>
          </p:nvSpPr>
          <p:spPr>
            <a:xfrm>
              <a:off x="7023310" y="4038119"/>
              <a:ext cx="182453" cy="20374"/>
            </a:xfrm>
            <a:custGeom>
              <a:avLst/>
              <a:gdLst/>
              <a:ahLst/>
              <a:cxnLst/>
              <a:rect l="l" t="t" r="r" b="b"/>
              <a:pathLst>
                <a:path w="3394" h="379" extrusionOk="0">
                  <a:moveTo>
                    <a:pt x="2004" y="1"/>
                  </a:moveTo>
                  <a:cubicBezTo>
                    <a:pt x="1356" y="1"/>
                    <a:pt x="687" y="132"/>
                    <a:pt x="60" y="222"/>
                  </a:cubicBezTo>
                  <a:cubicBezTo>
                    <a:pt x="8" y="222"/>
                    <a:pt x="1" y="289"/>
                    <a:pt x="38" y="289"/>
                  </a:cubicBezTo>
                  <a:cubicBezTo>
                    <a:pt x="44" y="289"/>
                    <a:pt x="52" y="287"/>
                    <a:pt x="60" y="283"/>
                  </a:cubicBezTo>
                  <a:cubicBezTo>
                    <a:pt x="695" y="248"/>
                    <a:pt x="1291" y="166"/>
                    <a:pt x="1886" y="166"/>
                  </a:cubicBezTo>
                  <a:cubicBezTo>
                    <a:pt x="2346" y="166"/>
                    <a:pt x="2806" y="215"/>
                    <a:pt x="3282" y="374"/>
                  </a:cubicBezTo>
                  <a:cubicBezTo>
                    <a:pt x="3289" y="377"/>
                    <a:pt x="3296" y="379"/>
                    <a:pt x="3302" y="379"/>
                  </a:cubicBezTo>
                  <a:cubicBezTo>
                    <a:pt x="3355" y="379"/>
                    <a:pt x="3394" y="279"/>
                    <a:pt x="3313" y="252"/>
                  </a:cubicBezTo>
                  <a:cubicBezTo>
                    <a:pt x="2900" y="65"/>
                    <a:pt x="2457" y="1"/>
                    <a:pt x="2004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52"/>
            <p:cNvSpPr/>
            <p:nvPr/>
          </p:nvSpPr>
          <p:spPr>
            <a:xfrm>
              <a:off x="7292856" y="3360438"/>
              <a:ext cx="300719" cy="254972"/>
            </a:xfrm>
            <a:custGeom>
              <a:avLst/>
              <a:gdLst/>
              <a:ahLst/>
              <a:cxnLst/>
              <a:rect l="l" t="t" r="r" b="b"/>
              <a:pathLst>
                <a:path w="5594" h="4743" extrusionOk="0">
                  <a:moveTo>
                    <a:pt x="1" y="1"/>
                  </a:moveTo>
                  <a:lnTo>
                    <a:pt x="578" y="4743"/>
                  </a:lnTo>
                  <a:cubicBezTo>
                    <a:pt x="2098" y="3770"/>
                    <a:pt x="3770" y="3071"/>
                    <a:pt x="5533" y="2676"/>
                  </a:cubicBezTo>
                  <a:lnTo>
                    <a:pt x="5594" y="1"/>
                  </a:lnTo>
                  <a:close/>
                </a:path>
              </a:pathLst>
            </a:custGeom>
            <a:solidFill>
              <a:srgbClr val="0AB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52"/>
            <p:cNvSpPr/>
            <p:nvPr/>
          </p:nvSpPr>
          <p:spPr>
            <a:xfrm>
              <a:off x="7323928" y="3504242"/>
              <a:ext cx="266368" cy="442854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192" y="396"/>
                    <a:pt x="1520" y="1095"/>
                    <a:pt x="0" y="2068"/>
                  </a:cubicBezTo>
                  <a:lnTo>
                    <a:pt x="730" y="8207"/>
                  </a:lnTo>
                  <a:lnTo>
                    <a:pt x="474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52"/>
            <p:cNvSpPr/>
            <p:nvPr/>
          </p:nvSpPr>
          <p:spPr>
            <a:xfrm>
              <a:off x="7183403" y="3921409"/>
              <a:ext cx="403611" cy="336414"/>
            </a:xfrm>
            <a:custGeom>
              <a:avLst/>
              <a:gdLst/>
              <a:ahLst/>
              <a:cxnLst/>
              <a:rect l="l" t="t" r="r" b="b"/>
              <a:pathLst>
                <a:path w="7508" h="6258" extrusionOk="0">
                  <a:moveTo>
                    <a:pt x="7415" y="1"/>
                  </a:moveTo>
                  <a:cubicBezTo>
                    <a:pt x="7358" y="1"/>
                    <a:pt x="7232" y="1108"/>
                    <a:pt x="5567" y="1108"/>
                  </a:cubicBezTo>
                  <a:cubicBezTo>
                    <a:pt x="5014" y="1108"/>
                    <a:pt x="4291" y="986"/>
                    <a:pt x="3344" y="660"/>
                  </a:cubicBezTo>
                  <a:cubicBezTo>
                    <a:pt x="3344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7" y="6257"/>
                    <a:pt x="7508" y="478"/>
                    <a:pt x="7508" y="478"/>
                  </a:cubicBezTo>
                  <a:cubicBezTo>
                    <a:pt x="7446" y="130"/>
                    <a:pt x="7435" y="1"/>
                    <a:pt x="7415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52"/>
            <p:cNvSpPr/>
            <p:nvPr/>
          </p:nvSpPr>
          <p:spPr>
            <a:xfrm>
              <a:off x="7281459" y="3935655"/>
              <a:ext cx="297440" cy="18632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520" y="0"/>
                  </a:moveTo>
                  <a:cubicBezTo>
                    <a:pt x="1520" y="0"/>
                    <a:pt x="426" y="1763"/>
                    <a:pt x="0" y="3313"/>
                  </a:cubicBezTo>
                  <a:cubicBezTo>
                    <a:pt x="573" y="3118"/>
                    <a:pt x="1158" y="3028"/>
                    <a:pt x="1741" y="3028"/>
                  </a:cubicBezTo>
                  <a:cubicBezTo>
                    <a:pt x="2519" y="3028"/>
                    <a:pt x="3296" y="3187"/>
                    <a:pt x="4043" y="3465"/>
                  </a:cubicBezTo>
                  <a:cubicBezTo>
                    <a:pt x="5046" y="1885"/>
                    <a:pt x="5532" y="0"/>
                    <a:pt x="5532" y="0"/>
                  </a:cubicBezTo>
                  <a:lnTo>
                    <a:pt x="5532" y="0"/>
                  </a:lnTo>
                  <a:cubicBezTo>
                    <a:pt x="5076" y="122"/>
                    <a:pt x="4478" y="162"/>
                    <a:pt x="3884" y="162"/>
                  </a:cubicBezTo>
                  <a:cubicBezTo>
                    <a:pt x="2695" y="162"/>
                    <a:pt x="1520" y="0"/>
                    <a:pt x="1520" y="0"/>
                  </a:cubicBez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52"/>
            <p:cNvSpPr/>
            <p:nvPr/>
          </p:nvSpPr>
          <p:spPr>
            <a:xfrm>
              <a:off x="7333712" y="3823891"/>
              <a:ext cx="200623" cy="173529"/>
            </a:xfrm>
            <a:custGeom>
              <a:avLst/>
              <a:gdLst/>
              <a:ahLst/>
              <a:cxnLst/>
              <a:rect l="l" t="t" r="r" b="b"/>
              <a:pathLst>
                <a:path w="3732" h="3228" extrusionOk="0">
                  <a:moveTo>
                    <a:pt x="1214" y="327"/>
                  </a:moveTo>
                  <a:cubicBezTo>
                    <a:pt x="1512" y="327"/>
                    <a:pt x="1642" y="1586"/>
                    <a:pt x="1642" y="1714"/>
                  </a:cubicBezTo>
                  <a:cubicBezTo>
                    <a:pt x="1642" y="1950"/>
                    <a:pt x="1634" y="2177"/>
                    <a:pt x="1622" y="2401"/>
                  </a:cubicBezTo>
                  <a:lnTo>
                    <a:pt x="1622" y="2401"/>
                  </a:lnTo>
                  <a:cubicBezTo>
                    <a:pt x="1525" y="2225"/>
                    <a:pt x="1428" y="2046"/>
                    <a:pt x="1338" y="1866"/>
                  </a:cubicBezTo>
                  <a:cubicBezTo>
                    <a:pt x="1217" y="1562"/>
                    <a:pt x="791" y="802"/>
                    <a:pt x="1034" y="468"/>
                  </a:cubicBezTo>
                  <a:cubicBezTo>
                    <a:pt x="1100" y="369"/>
                    <a:pt x="1160" y="327"/>
                    <a:pt x="1214" y="327"/>
                  </a:cubicBezTo>
                  <a:close/>
                  <a:moveTo>
                    <a:pt x="2583" y="1014"/>
                  </a:moveTo>
                  <a:cubicBezTo>
                    <a:pt x="2736" y="1014"/>
                    <a:pt x="2849" y="1167"/>
                    <a:pt x="2827" y="1380"/>
                  </a:cubicBezTo>
                  <a:cubicBezTo>
                    <a:pt x="2751" y="1912"/>
                    <a:pt x="2337" y="2360"/>
                    <a:pt x="1937" y="2741"/>
                  </a:cubicBezTo>
                  <a:lnTo>
                    <a:pt x="1937" y="2741"/>
                  </a:lnTo>
                  <a:cubicBezTo>
                    <a:pt x="1965" y="2390"/>
                    <a:pt x="2004" y="2043"/>
                    <a:pt x="2098" y="1714"/>
                  </a:cubicBezTo>
                  <a:cubicBezTo>
                    <a:pt x="2159" y="1502"/>
                    <a:pt x="2220" y="1228"/>
                    <a:pt x="2372" y="1106"/>
                  </a:cubicBezTo>
                  <a:cubicBezTo>
                    <a:pt x="2445" y="1042"/>
                    <a:pt x="2518" y="1014"/>
                    <a:pt x="2583" y="1014"/>
                  </a:cubicBezTo>
                  <a:close/>
                  <a:moveTo>
                    <a:pt x="1269" y="0"/>
                  </a:moveTo>
                  <a:cubicBezTo>
                    <a:pt x="1182" y="0"/>
                    <a:pt x="1083" y="23"/>
                    <a:pt x="973" y="73"/>
                  </a:cubicBezTo>
                  <a:cubicBezTo>
                    <a:pt x="1" y="559"/>
                    <a:pt x="1247" y="2535"/>
                    <a:pt x="1581" y="3113"/>
                  </a:cubicBezTo>
                  <a:cubicBezTo>
                    <a:pt x="1622" y="3194"/>
                    <a:pt x="1689" y="3227"/>
                    <a:pt x="1756" y="3227"/>
                  </a:cubicBezTo>
                  <a:cubicBezTo>
                    <a:pt x="1866" y="3227"/>
                    <a:pt x="1972" y="3135"/>
                    <a:pt x="1949" y="3012"/>
                  </a:cubicBezTo>
                  <a:lnTo>
                    <a:pt x="1949" y="3012"/>
                  </a:lnTo>
                  <a:cubicBezTo>
                    <a:pt x="2606" y="2552"/>
                    <a:pt x="3732" y="1412"/>
                    <a:pt x="2919" y="711"/>
                  </a:cubicBezTo>
                  <a:cubicBezTo>
                    <a:pt x="2843" y="644"/>
                    <a:pt x="2756" y="617"/>
                    <a:pt x="2667" y="617"/>
                  </a:cubicBezTo>
                  <a:cubicBezTo>
                    <a:pt x="2431" y="617"/>
                    <a:pt x="2178" y="809"/>
                    <a:pt x="2068" y="985"/>
                  </a:cubicBezTo>
                  <a:cubicBezTo>
                    <a:pt x="2021" y="1062"/>
                    <a:pt x="1980" y="1141"/>
                    <a:pt x="1942" y="1223"/>
                  </a:cubicBezTo>
                  <a:lnTo>
                    <a:pt x="1942" y="1223"/>
                  </a:lnTo>
                  <a:cubicBezTo>
                    <a:pt x="1882" y="570"/>
                    <a:pt x="1706" y="0"/>
                    <a:pt x="1269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52"/>
            <p:cNvSpPr/>
            <p:nvPr/>
          </p:nvSpPr>
          <p:spPr>
            <a:xfrm>
              <a:off x="7265116" y="4098436"/>
              <a:ext cx="233684" cy="138211"/>
            </a:xfrm>
            <a:custGeom>
              <a:avLst/>
              <a:gdLst/>
              <a:ahLst/>
              <a:cxnLst/>
              <a:rect l="l" t="t" r="r" b="b"/>
              <a:pathLst>
                <a:path w="4347" h="2571" extrusionOk="0">
                  <a:moveTo>
                    <a:pt x="2045" y="0"/>
                  </a:moveTo>
                  <a:cubicBezTo>
                    <a:pt x="1462" y="0"/>
                    <a:pt x="877" y="90"/>
                    <a:pt x="304" y="285"/>
                  </a:cubicBezTo>
                  <a:cubicBezTo>
                    <a:pt x="0" y="1471"/>
                    <a:pt x="30" y="2504"/>
                    <a:pt x="1216" y="2565"/>
                  </a:cubicBezTo>
                  <a:cubicBezTo>
                    <a:pt x="1271" y="2569"/>
                    <a:pt x="1326" y="2570"/>
                    <a:pt x="1380" y="2570"/>
                  </a:cubicBezTo>
                  <a:cubicBezTo>
                    <a:pt x="2638" y="2570"/>
                    <a:pt x="3618" y="1574"/>
                    <a:pt x="4347" y="437"/>
                  </a:cubicBezTo>
                  <a:cubicBezTo>
                    <a:pt x="3600" y="159"/>
                    <a:pt x="2823" y="0"/>
                    <a:pt x="2045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52"/>
            <p:cNvSpPr/>
            <p:nvPr/>
          </p:nvSpPr>
          <p:spPr>
            <a:xfrm>
              <a:off x="7343550" y="3992263"/>
              <a:ext cx="181055" cy="20482"/>
            </a:xfrm>
            <a:custGeom>
              <a:avLst/>
              <a:gdLst/>
              <a:ahLst/>
              <a:cxnLst/>
              <a:rect l="l" t="t" r="r" b="b"/>
              <a:pathLst>
                <a:path w="3368" h="381" extrusionOk="0">
                  <a:moveTo>
                    <a:pt x="1969" y="0"/>
                  </a:moveTo>
                  <a:cubicBezTo>
                    <a:pt x="1330" y="0"/>
                    <a:pt x="680" y="123"/>
                    <a:pt x="61" y="193"/>
                  </a:cubicBezTo>
                  <a:cubicBezTo>
                    <a:pt x="0" y="224"/>
                    <a:pt x="0" y="284"/>
                    <a:pt x="61" y="284"/>
                  </a:cubicBezTo>
                  <a:cubicBezTo>
                    <a:pt x="678" y="250"/>
                    <a:pt x="1277" y="167"/>
                    <a:pt x="1877" y="167"/>
                  </a:cubicBezTo>
                  <a:cubicBezTo>
                    <a:pt x="2341" y="167"/>
                    <a:pt x="2806" y="217"/>
                    <a:pt x="3283" y="376"/>
                  </a:cubicBezTo>
                  <a:cubicBezTo>
                    <a:pt x="3289" y="379"/>
                    <a:pt x="3296" y="381"/>
                    <a:pt x="3302" y="381"/>
                  </a:cubicBezTo>
                  <a:cubicBezTo>
                    <a:pt x="3349" y="381"/>
                    <a:pt x="3367" y="281"/>
                    <a:pt x="3313" y="254"/>
                  </a:cubicBezTo>
                  <a:cubicBezTo>
                    <a:pt x="2881" y="63"/>
                    <a:pt x="2428" y="0"/>
                    <a:pt x="1969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52"/>
            <p:cNvSpPr/>
            <p:nvPr/>
          </p:nvSpPr>
          <p:spPr>
            <a:xfrm>
              <a:off x="7325595" y="4038119"/>
              <a:ext cx="182668" cy="20374"/>
            </a:xfrm>
            <a:custGeom>
              <a:avLst/>
              <a:gdLst/>
              <a:ahLst/>
              <a:cxnLst/>
              <a:rect l="l" t="t" r="r" b="b"/>
              <a:pathLst>
                <a:path w="3398" h="379" extrusionOk="0">
                  <a:moveTo>
                    <a:pt x="2011" y="1"/>
                  </a:moveTo>
                  <a:cubicBezTo>
                    <a:pt x="1356" y="1"/>
                    <a:pt x="687" y="132"/>
                    <a:pt x="61" y="222"/>
                  </a:cubicBezTo>
                  <a:cubicBezTo>
                    <a:pt x="8" y="222"/>
                    <a:pt x="1" y="289"/>
                    <a:pt x="38" y="289"/>
                  </a:cubicBezTo>
                  <a:cubicBezTo>
                    <a:pt x="44" y="289"/>
                    <a:pt x="52" y="287"/>
                    <a:pt x="61" y="283"/>
                  </a:cubicBezTo>
                  <a:cubicBezTo>
                    <a:pt x="695" y="248"/>
                    <a:pt x="1291" y="166"/>
                    <a:pt x="1887" y="166"/>
                  </a:cubicBezTo>
                  <a:cubicBezTo>
                    <a:pt x="2346" y="166"/>
                    <a:pt x="2806" y="215"/>
                    <a:pt x="3282" y="374"/>
                  </a:cubicBezTo>
                  <a:cubicBezTo>
                    <a:pt x="3289" y="377"/>
                    <a:pt x="3296" y="379"/>
                    <a:pt x="3302" y="379"/>
                  </a:cubicBezTo>
                  <a:cubicBezTo>
                    <a:pt x="3355" y="379"/>
                    <a:pt x="3397" y="279"/>
                    <a:pt x="3343" y="252"/>
                  </a:cubicBezTo>
                  <a:cubicBezTo>
                    <a:pt x="2918" y="65"/>
                    <a:pt x="2468" y="1"/>
                    <a:pt x="2011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52"/>
            <p:cNvSpPr/>
            <p:nvPr/>
          </p:nvSpPr>
          <p:spPr>
            <a:xfrm>
              <a:off x="7903983" y="2597389"/>
              <a:ext cx="289269" cy="586656"/>
            </a:xfrm>
            <a:custGeom>
              <a:avLst/>
              <a:gdLst/>
              <a:ahLst/>
              <a:cxnLst/>
              <a:rect l="l" t="t" r="r" b="b"/>
              <a:pathLst>
                <a:path w="5381" h="10913" extrusionOk="0">
                  <a:moveTo>
                    <a:pt x="5381" y="0"/>
                  </a:moveTo>
                  <a:lnTo>
                    <a:pt x="426" y="7721"/>
                  </a:lnTo>
                  <a:lnTo>
                    <a:pt x="1" y="10912"/>
                  </a:lnTo>
                  <a:lnTo>
                    <a:pt x="5381" y="2796"/>
                  </a:lnTo>
                  <a:lnTo>
                    <a:pt x="5381" y="0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52"/>
            <p:cNvSpPr/>
            <p:nvPr/>
          </p:nvSpPr>
          <p:spPr>
            <a:xfrm>
              <a:off x="6712801" y="3099010"/>
              <a:ext cx="158531" cy="1062141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1"/>
                  </a:moveTo>
                  <a:lnTo>
                    <a:pt x="1064" y="19758"/>
                  </a:lnTo>
                  <a:lnTo>
                    <a:pt x="2949" y="19758"/>
                  </a:lnTo>
                  <a:lnTo>
                    <a:pt x="237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52"/>
            <p:cNvSpPr/>
            <p:nvPr/>
          </p:nvSpPr>
          <p:spPr>
            <a:xfrm>
              <a:off x="6840262" y="3099010"/>
              <a:ext cx="102999" cy="1062141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0" y="1"/>
                  </a:moveTo>
                  <a:lnTo>
                    <a:pt x="578" y="19758"/>
                  </a:lnTo>
                  <a:lnTo>
                    <a:pt x="1915" y="18694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52"/>
            <p:cNvSpPr/>
            <p:nvPr/>
          </p:nvSpPr>
          <p:spPr>
            <a:xfrm>
              <a:off x="7943227" y="3082668"/>
              <a:ext cx="130738" cy="1078483"/>
            </a:xfrm>
            <a:custGeom>
              <a:avLst/>
              <a:gdLst/>
              <a:ahLst/>
              <a:cxnLst/>
              <a:rect l="l" t="t" r="r" b="b"/>
              <a:pathLst>
                <a:path w="2432" h="20062" extrusionOk="0">
                  <a:moveTo>
                    <a:pt x="0" y="1"/>
                  </a:moveTo>
                  <a:lnTo>
                    <a:pt x="547" y="20062"/>
                  </a:lnTo>
                  <a:lnTo>
                    <a:pt x="2432" y="20062"/>
                  </a:lnTo>
                  <a:lnTo>
                    <a:pt x="1885" y="3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52"/>
            <p:cNvSpPr/>
            <p:nvPr/>
          </p:nvSpPr>
          <p:spPr>
            <a:xfrm>
              <a:off x="8044508" y="2991170"/>
              <a:ext cx="102999" cy="1169978"/>
            </a:xfrm>
            <a:custGeom>
              <a:avLst/>
              <a:gdLst/>
              <a:ahLst/>
              <a:cxnLst/>
              <a:rect l="l" t="t" r="r" b="b"/>
              <a:pathLst>
                <a:path w="1916" h="21764" extrusionOk="0">
                  <a:moveTo>
                    <a:pt x="1338" y="0"/>
                  </a:moveTo>
                  <a:lnTo>
                    <a:pt x="1" y="2007"/>
                  </a:lnTo>
                  <a:lnTo>
                    <a:pt x="548" y="21764"/>
                  </a:lnTo>
                  <a:lnTo>
                    <a:pt x="1916" y="20700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52"/>
            <p:cNvSpPr/>
            <p:nvPr/>
          </p:nvSpPr>
          <p:spPr>
            <a:xfrm>
              <a:off x="6222576" y="3184002"/>
              <a:ext cx="1697769" cy="176486"/>
            </a:xfrm>
            <a:custGeom>
              <a:avLst/>
              <a:gdLst/>
              <a:ahLst/>
              <a:cxnLst/>
              <a:rect l="l" t="t" r="r" b="b"/>
              <a:pathLst>
                <a:path w="31582" h="3283" extrusionOk="0">
                  <a:moveTo>
                    <a:pt x="1" y="0"/>
                  </a:moveTo>
                  <a:lnTo>
                    <a:pt x="1" y="3283"/>
                  </a:lnTo>
                  <a:lnTo>
                    <a:pt x="31582" y="3283"/>
                  </a:lnTo>
                  <a:lnTo>
                    <a:pt x="3127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52"/>
            <p:cNvSpPr/>
            <p:nvPr/>
          </p:nvSpPr>
          <p:spPr>
            <a:xfrm>
              <a:off x="7903983" y="2798338"/>
              <a:ext cx="254972" cy="562142"/>
            </a:xfrm>
            <a:custGeom>
              <a:avLst/>
              <a:gdLst/>
              <a:ahLst/>
              <a:cxnLst/>
              <a:rect l="l" t="t" r="r" b="b"/>
              <a:pathLst>
                <a:path w="4743" h="10457" extrusionOk="0">
                  <a:moveTo>
                    <a:pt x="4743" y="1"/>
                  </a:moveTo>
                  <a:lnTo>
                    <a:pt x="1" y="7174"/>
                  </a:lnTo>
                  <a:lnTo>
                    <a:pt x="305" y="10457"/>
                  </a:lnTo>
                  <a:lnTo>
                    <a:pt x="4743" y="276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52"/>
            <p:cNvSpPr/>
            <p:nvPr/>
          </p:nvSpPr>
          <p:spPr>
            <a:xfrm>
              <a:off x="6289559" y="3360438"/>
              <a:ext cx="158585" cy="1062141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65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52"/>
            <p:cNvSpPr/>
            <p:nvPr/>
          </p:nvSpPr>
          <p:spPr>
            <a:xfrm>
              <a:off x="6417021" y="3360438"/>
              <a:ext cx="102999" cy="1062141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5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52"/>
            <p:cNvSpPr/>
            <p:nvPr/>
          </p:nvSpPr>
          <p:spPr>
            <a:xfrm>
              <a:off x="7673574" y="3360438"/>
              <a:ext cx="158585" cy="1062141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65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52"/>
            <p:cNvSpPr/>
            <p:nvPr/>
          </p:nvSpPr>
          <p:spPr>
            <a:xfrm>
              <a:off x="7801035" y="3360438"/>
              <a:ext cx="102999" cy="1062141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5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52"/>
            <p:cNvSpPr/>
            <p:nvPr/>
          </p:nvSpPr>
          <p:spPr>
            <a:xfrm>
              <a:off x="6093502" y="3012405"/>
              <a:ext cx="472260" cy="171648"/>
            </a:xfrm>
            <a:custGeom>
              <a:avLst/>
              <a:gdLst/>
              <a:ahLst/>
              <a:cxnLst/>
              <a:rect l="l" t="t" r="r" b="b"/>
              <a:pathLst>
                <a:path w="8785" h="3193" extrusionOk="0">
                  <a:moveTo>
                    <a:pt x="0" y="1"/>
                  </a:moveTo>
                  <a:lnTo>
                    <a:pt x="578" y="3192"/>
                  </a:lnTo>
                  <a:lnTo>
                    <a:pt x="8785" y="3192"/>
                  </a:lnTo>
                  <a:cubicBezTo>
                    <a:pt x="8055" y="2341"/>
                    <a:pt x="7295" y="943"/>
                    <a:pt x="6596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52"/>
            <p:cNvSpPr/>
            <p:nvPr/>
          </p:nvSpPr>
          <p:spPr>
            <a:xfrm>
              <a:off x="6448093" y="3012405"/>
              <a:ext cx="251693" cy="171648"/>
            </a:xfrm>
            <a:custGeom>
              <a:avLst/>
              <a:gdLst/>
              <a:ahLst/>
              <a:cxnLst/>
              <a:rect l="l" t="t" r="r" b="b"/>
              <a:pathLst>
                <a:path w="4682" h="3193" extrusionOk="0">
                  <a:moveTo>
                    <a:pt x="0" y="1"/>
                  </a:moveTo>
                  <a:cubicBezTo>
                    <a:pt x="699" y="943"/>
                    <a:pt x="1459" y="2341"/>
                    <a:pt x="2189" y="3192"/>
                  </a:cubicBezTo>
                  <a:lnTo>
                    <a:pt x="4681" y="3192"/>
                  </a:lnTo>
                  <a:cubicBezTo>
                    <a:pt x="3982" y="2280"/>
                    <a:pt x="3070" y="912"/>
                    <a:pt x="2341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52"/>
            <p:cNvSpPr/>
            <p:nvPr/>
          </p:nvSpPr>
          <p:spPr>
            <a:xfrm>
              <a:off x="6573888" y="3012405"/>
              <a:ext cx="277819" cy="171648"/>
            </a:xfrm>
            <a:custGeom>
              <a:avLst/>
              <a:gdLst/>
              <a:ahLst/>
              <a:cxnLst/>
              <a:rect l="l" t="t" r="r" b="b"/>
              <a:pathLst>
                <a:path w="5168" h="3193" extrusionOk="0">
                  <a:moveTo>
                    <a:pt x="1" y="1"/>
                  </a:moveTo>
                  <a:cubicBezTo>
                    <a:pt x="730" y="912"/>
                    <a:pt x="1672" y="2280"/>
                    <a:pt x="2341" y="3192"/>
                  </a:cubicBezTo>
                  <a:lnTo>
                    <a:pt x="5168" y="3192"/>
                  </a:lnTo>
                  <a:cubicBezTo>
                    <a:pt x="4682" y="2250"/>
                    <a:pt x="3861" y="912"/>
                    <a:pt x="3375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52"/>
            <p:cNvSpPr/>
            <p:nvPr/>
          </p:nvSpPr>
          <p:spPr>
            <a:xfrm>
              <a:off x="6990571" y="3012405"/>
              <a:ext cx="936348" cy="171648"/>
            </a:xfrm>
            <a:custGeom>
              <a:avLst/>
              <a:gdLst/>
              <a:ahLst/>
              <a:cxnLst/>
              <a:rect l="l" t="t" r="r" b="b"/>
              <a:pathLst>
                <a:path w="17418" h="3193" extrusionOk="0">
                  <a:moveTo>
                    <a:pt x="1" y="1"/>
                  </a:moveTo>
                  <a:cubicBezTo>
                    <a:pt x="487" y="973"/>
                    <a:pt x="1308" y="2250"/>
                    <a:pt x="1885" y="3192"/>
                  </a:cubicBezTo>
                  <a:lnTo>
                    <a:pt x="16992" y="3192"/>
                  </a:lnTo>
                  <a:lnTo>
                    <a:pt x="1741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52"/>
            <p:cNvSpPr/>
            <p:nvPr/>
          </p:nvSpPr>
          <p:spPr>
            <a:xfrm>
              <a:off x="6755270" y="3012405"/>
              <a:ext cx="336683" cy="171648"/>
            </a:xfrm>
            <a:custGeom>
              <a:avLst/>
              <a:gdLst/>
              <a:ahLst/>
              <a:cxnLst/>
              <a:rect l="l" t="t" r="r" b="b"/>
              <a:pathLst>
                <a:path w="6263" h="3193" extrusionOk="0">
                  <a:moveTo>
                    <a:pt x="1" y="1"/>
                  </a:moveTo>
                  <a:cubicBezTo>
                    <a:pt x="487" y="912"/>
                    <a:pt x="1308" y="2250"/>
                    <a:pt x="1794" y="3192"/>
                  </a:cubicBezTo>
                  <a:lnTo>
                    <a:pt x="6262" y="3192"/>
                  </a:lnTo>
                  <a:cubicBezTo>
                    <a:pt x="5685" y="2250"/>
                    <a:pt x="4864" y="973"/>
                    <a:pt x="4378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52"/>
            <p:cNvSpPr/>
            <p:nvPr/>
          </p:nvSpPr>
          <p:spPr>
            <a:xfrm>
              <a:off x="6098394" y="2563037"/>
              <a:ext cx="2099714" cy="449413"/>
            </a:xfrm>
            <a:custGeom>
              <a:avLst/>
              <a:gdLst/>
              <a:ahLst/>
              <a:cxnLst/>
              <a:rect l="l" t="t" r="r" b="b"/>
              <a:pathLst>
                <a:path w="39059" h="8360" extrusionOk="0">
                  <a:moveTo>
                    <a:pt x="8511" y="1"/>
                  </a:moveTo>
                  <a:lnTo>
                    <a:pt x="1" y="8360"/>
                  </a:lnTo>
                  <a:lnTo>
                    <a:pt x="34105" y="8360"/>
                  </a:lnTo>
                  <a:lnTo>
                    <a:pt x="39059" y="639"/>
                  </a:lnTo>
                  <a:lnTo>
                    <a:pt x="8511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52"/>
            <p:cNvSpPr/>
            <p:nvPr/>
          </p:nvSpPr>
          <p:spPr>
            <a:xfrm>
              <a:off x="6967724" y="2590830"/>
              <a:ext cx="643800" cy="364422"/>
            </a:xfrm>
            <a:custGeom>
              <a:avLst/>
              <a:gdLst/>
              <a:ahLst/>
              <a:cxnLst/>
              <a:rect l="l" t="t" r="r" b="b"/>
              <a:pathLst>
                <a:path w="11976" h="6779" extrusionOk="0">
                  <a:moveTo>
                    <a:pt x="10851" y="578"/>
                  </a:moveTo>
                  <a:cubicBezTo>
                    <a:pt x="11034" y="578"/>
                    <a:pt x="11186" y="700"/>
                    <a:pt x="11186" y="852"/>
                  </a:cubicBezTo>
                  <a:cubicBezTo>
                    <a:pt x="11186" y="1004"/>
                    <a:pt x="11034" y="1125"/>
                    <a:pt x="10851" y="1125"/>
                  </a:cubicBezTo>
                  <a:cubicBezTo>
                    <a:pt x="10669" y="1125"/>
                    <a:pt x="10517" y="1004"/>
                    <a:pt x="10517" y="852"/>
                  </a:cubicBezTo>
                  <a:cubicBezTo>
                    <a:pt x="10517" y="700"/>
                    <a:pt x="10639" y="578"/>
                    <a:pt x="10851" y="578"/>
                  </a:cubicBezTo>
                  <a:close/>
                  <a:moveTo>
                    <a:pt x="10183" y="2827"/>
                  </a:moveTo>
                  <a:cubicBezTo>
                    <a:pt x="10365" y="2827"/>
                    <a:pt x="10517" y="2949"/>
                    <a:pt x="10517" y="3101"/>
                  </a:cubicBezTo>
                  <a:cubicBezTo>
                    <a:pt x="10517" y="3253"/>
                    <a:pt x="10365" y="3374"/>
                    <a:pt x="10183" y="3374"/>
                  </a:cubicBezTo>
                  <a:cubicBezTo>
                    <a:pt x="10000" y="3374"/>
                    <a:pt x="9848" y="3253"/>
                    <a:pt x="9848" y="3101"/>
                  </a:cubicBezTo>
                  <a:cubicBezTo>
                    <a:pt x="9848" y="2949"/>
                    <a:pt x="10000" y="2827"/>
                    <a:pt x="10183" y="2827"/>
                  </a:cubicBezTo>
                  <a:close/>
                  <a:moveTo>
                    <a:pt x="9180" y="5563"/>
                  </a:moveTo>
                  <a:cubicBezTo>
                    <a:pt x="9392" y="5563"/>
                    <a:pt x="9514" y="5684"/>
                    <a:pt x="9514" y="5836"/>
                  </a:cubicBezTo>
                  <a:cubicBezTo>
                    <a:pt x="9514" y="5988"/>
                    <a:pt x="9362" y="6110"/>
                    <a:pt x="9180" y="6110"/>
                  </a:cubicBezTo>
                  <a:cubicBezTo>
                    <a:pt x="8997" y="6110"/>
                    <a:pt x="8845" y="5988"/>
                    <a:pt x="8845" y="5836"/>
                  </a:cubicBezTo>
                  <a:cubicBezTo>
                    <a:pt x="8845" y="5684"/>
                    <a:pt x="8997" y="5563"/>
                    <a:pt x="9180" y="5563"/>
                  </a:cubicBezTo>
                  <a:close/>
                  <a:moveTo>
                    <a:pt x="3131" y="1"/>
                  </a:moveTo>
                  <a:lnTo>
                    <a:pt x="0" y="6779"/>
                  </a:lnTo>
                  <a:lnTo>
                    <a:pt x="9848" y="6779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52"/>
            <p:cNvSpPr/>
            <p:nvPr/>
          </p:nvSpPr>
          <p:spPr>
            <a:xfrm>
              <a:off x="7401394" y="2602603"/>
              <a:ext cx="111439" cy="332759"/>
            </a:xfrm>
            <a:custGeom>
              <a:avLst/>
              <a:gdLst/>
              <a:ahLst/>
              <a:cxnLst/>
              <a:rect l="l" t="t" r="r" b="b"/>
              <a:pathLst>
                <a:path w="2073" h="6190" extrusionOk="0">
                  <a:moveTo>
                    <a:pt x="1983" y="0"/>
                  </a:moveTo>
                  <a:cubicBezTo>
                    <a:pt x="1950" y="0"/>
                    <a:pt x="1916" y="17"/>
                    <a:pt x="1903" y="55"/>
                  </a:cubicBezTo>
                  <a:cubicBezTo>
                    <a:pt x="1143" y="2000"/>
                    <a:pt x="535" y="4098"/>
                    <a:pt x="18" y="6104"/>
                  </a:cubicBezTo>
                  <a:cubicBezTo>
                    <a:pt x="1" y="6157"/>
                    <a:pt x="34" y="6189"/>
                    <a:pt x="72" y="6189"/>
                  </a:cubicBezTo>
                  <a:cubicBezTo>
                    <a:pt x="98" y="6189"/>
                    <a:pt x="127" y="6172"/>
                    <a:pt x="140" y="6134"/>
                  </a:cubicBezTo>
                  <a:cubicBezTo>
                    <a:pt x="900" y="4219"/>
                    <a:pt x="1568" y="2122"/>
                    <a:pt x="2055" y="85"/>
                  </a:cubicBezTo>
                  <a:cubicBezTo>
                    <a:pt x="2072" y="32"/>
                    <a:pt x="2029" y="0"/>
                    <a:pt x="198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52"/>
            <p:cNvSpPr/>
            <p:nvPr/>
          </p:nvSpPr>
          <p:spPr>
            <a:xfrm>
              <a:off x="7033040" y="2843818"/>
              <a:ext cx="444521" cy="19514"/>
            </a:xfrm>
            <a:custGeom>
              <a:avLst/>
              <a:gdLst/>
              <a:ahLst/>
              <a:cxnLst/>
              <a:rect l="l" t="t" r="r" b="b"/>
              <a:pathLst>
                <a:path w="8269" h="363" extrusionOk="0">
                  <a:moveTo>
                    <a:pt x="5181" y="0"/>
                  </a:moveTo>
                  <a:cubicBezTo>
                    <a:pt x="3355" y="0"/>
                    <a:pt x="1369" y="52"/>
                    <a:pt x="92" y="127"/>
                  </a:cubicBezTo>
                  <a:cubicBezTo>
                    <a:pt x="1" y="127"/>
                    <a:pt x="1" y="249"/>
                    <a:pt x="92" y="249"/>
                  </a:cubicBezTo>
                  <a:cubicBezTo>
                    <a:pt x="1126" y="325"/>
                    <a:pt x="2630" y="363"/>
                    <a:pt x="4135" y="363"/>
                  </a:cubicBezTo>
                  <a:cubicBezTo>
                    <a:pt x="5639" y="363"/>
                    <a:pt x="7144" y="325"/>
                    <a:pt x="8177" y="249"/>
                  </a:cubicBezTo>
                  <a:cubicBezTo>
                    <a:pt x="8269" y="219"/>
                    <a:pt x="8269" y="97"/>
                    <a:pt x="8177" y="67"/>
                  </a:cubicBezTo>
                  <a:cubicBezTo>
                    <a:pt x="7376" y="20"/>
                    <a:pt x="6309" y="0"/>
                    <a:pt x="5181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2"/>
            <p:cNvSpPr/>
            <p:nvPr/>
          </p:nvSpPr>
          <p:spPr>
            <a:xfrm>
              <a:off x="7047770" y="2781620"/>
              <a:ext cx="446133" cy="18224"/>
            </a:xfrm>
            <a:custGeom>
              <a:avLst/>
              <a:gdLst/>
              <a:ahLst/>
              <a:cxnLst/>
              <a:rect l="l" t="t" r="r" b="b"/>
              <a:pathLst>
                <a:path w="8299" h="339" extrusionOk="0">
                  <a:moveTo>
                    <a:pt x="5020" y="1"/>
                  </a:moveTo>
                  <a:cubicBezTo>
                    <a:pt x="3239" y="1"/>
                    <a:pt x="1332" y="44"/>
                    <a:pt x="92" y="99"/>
                  </a:cubicBezTo>
                  <a:cubicBezTo>
                    <a:pt x="0" y="99"/>
                    <a:pt x="0" y="251"/>
                    <a:pt x="92" y="251"/>
                  </a:cubicBezTo>
                  <a:cubicBezTo>
                    <a:pt x="1067" y="308"/>
                    <a:pt x="2463" y="339"/>
                    <a:pt x="3883" y="339"/>
                  </a:cubicBezTo>
                  <a:cubicBezTo>
                    <a:pt x="5470" y="339"/>
                    <a:pt x="7086" y="301"/>
                    <a:pt x="8177" y="221"/>
                  </a:cubicBezTo>
                  <a:cubicBezTo>
                    <a:pt x="8298" y="221"/>
                    <a:pt x="8268" y="69"/>
                    <a:pt x="8177" y="69"/>
                  </a:cubicBezTo>
                  <a:cubicBezTo>
                    <a:pt x="7338" y="20"/>
                    <a:pt x="6207" y="1"/>
                    <a:pt x="502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2"/>
            <p:cNvSpPr/>
            <p:nvPr/>
          </p:nvSpPr>
          <p:spPr>
            <a:xfrm>
              <a:off x="7090240" y="2729420"/>
              <a:ext cx="415115" cy="17579"/>
            </a:xfrm>
            <a:custGeom>
              <a:avLst/>
              <a:gdLst/>
              <a:ahLst/>
              <a:cxnLst/>
              <a:rect l="l" t="t" r="r" b="b"/>
              <a:pathLst>
                <a:path w="7722" h="327" extrusionOk="0">
                  <a:moveTo>
                    <a:pt x="4830" y="1"/>
                  </a:moveTo>
                  <a:cubicBezTo>
                    <a:pt x="3132" y="1"/>
                    <a:pt x="1275" y="53"/>
                    <a:pt x="92" y="128"/>
                  </a:cubicBezTo>
                  <a:cubicBezTo>
                    <a:pt x="1" y="128"/>
                    <a:pt x="1" y="249"/>
                    <a:pt x="92" y="249"/>
                  </a:cubicBezTo>
                  <a:cubicBezTo>
                    <a:pt x="932" y="303"/>
                    <a:pt x="2110" y="327"/>
                    <a:pt x="3330" y="327"/>
                  </a:cubicBezTo>
                  <a:cubicBezTo>
                    <a:pt x="4893" y="327"/>
                    <a:pt x="6524" y="287"/>
                    <a:pt x="7600" y="219"/>
                  </a:cubicBezTo>
                  <a:cubicBezTo>
                    <a:pt x="7721" y="189"/>
                    <a:pt x="7691" y="67"/>
                    <a:pt x="7600" y="67"/>
                  </a:cubicBezTo>
                  <a:cubicBezTo>
                    <a:pt x="6868" y="20"/>
                    <a:pt x="5880" y="1"/>
                    <a:pt x="483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2"/>
            <p:cNvSpPr/>
            <p:nvPr/>
          </p:nvSpPr>
          <p:spPr>
            <a:xfrm>
              <a:off x="7098411" y="2679209"/>
              <a:ext cx="415115" cy="17686"/>
            </a:xfrm>
            <a:custGeom>
              <a:avLst/>
              <a:gdLst/>
              <a:ahLst/>
              <a:cxnLst/>
              <a:rect l="l" t="t" r="r" b="b"/>
              <a:pathLst>
                <a:path w="7722" h="329" extrusionOk="0">
                  <a:moveTo>
                    <a:pt x="5146" y="0"/>
                  </a:moveTo>
                  <a:cubicBezTo>
                    <a:pt x="3368" y="0"/>
                    <a:pt x="1365" y="60"/>
                    <a:pt x="92" y="119"/>
                  </a:cubicBezTo>
                  <a:cubicBezTo>
                    <a:pt x="1" y="119"/>
                    <a:pt x="1" y="241"/>
                    <a:pt x="92" y="241"/>
                  </a:cubicBezTo>
                  <a:cubicBezTo>
                    <a:pt x="1010" y="298"/>
                    <a:pt x="2308" y="329"/>
                    <a:pt x="3627" y="329"/>
                  </a:cubicBezTo>
                  <a:cubicBezTo>
                    <a:pt x="5102" y="329"/>
                    <a:pt x="6603" y="291"/>
                    <a:pt x="7630" y="211"/>
                  </a:cubicBezTo>
                  <a:cubicBezTo>
                    <a:pt x="7721" y="211"/>
                    <a:pt x="7721" y="59"/>
                    <a:pt x="7630" y="59"/>
                  </a:cubicBezTo>
                  <a:cubicBezTo>
                    <a:pt x="6958" y="17"/>
                    <a:pt x="6083" y="0"/>
                    <a:pt x="5146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2"/>
            <p:cNvSpPr/>
            <p:nvPr/>
          </p:nvSpPr>
          <p:spPr>
            <a:xfrm>
              <a:off x="7114753" y="2628139"/>
              <a:ext cx="415115" cy="17579"/>
            </a:xfrm>
            <a:custGeom>
              <a:avLst/>
              <a:gdLst/>
              <a:ahLst/>
              <a:cxnLst/>
              <a:rect l="l" t="t" r="r" b="b"/>
              <a:pathLst>
                <a:path w="7722" h="327" extrusionOk="0">
                  <a:moveTo>
                    <a:pt x="4830" y="0"/>
                  </a:moveTo>
                  <a:cubicBezTo>
                    <a:pt x="3132" y="0"/>
                    <a:pt x="1275" y="52"/>
                    <a:pt x="92" y="127"/>
                  </a:cubicBezTo>
                  <a:cubicBezTo>
                    <a:pt x="1" y="127"/>
                    <a:pt x="1" y="249"/>
                    <a:pt x="92" y="249"/>
                  </a:cubicBezTo>
                  <a:cubicBezTo>
                    <a:pt x="931" y="302"/>
                    <a:pt x="2110" y="326"/>
                    <a:pt x="3330" y="326"/>
                  </a:cubicBezTo>
                  <a:cubicBezTo>
                    <a:pt x="4893" y="326"/>
                    <a:pt x="6524" y="287"/>
                    <a:pt x="7600" y="218"/>
                  </a:cubicBezTo>
                  <a:cubicBezTo>
                    <a:pt x="7721" y="188"/>
                    <a:pt x="7691" y="66"/>
                    <a:pt x="7600" y="66"/>
                  </a:cubicBezTo>
                  <a:cubicBezTo>
                    <a:pt x="6868" y="20"/>
                    <a:pt x="5880" y="0"/>
                    <a:pt x="4830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2"/>
            <p:cNvSpPr/>
            <p:nvPr/>
          </p:nvSpPr>
          <p:spPr>
            <a:xfrm>
              <a:off x="6162098" y="2700337"/>
              <a:ext cx="822974" cy="310503"/>
            </a:xfrm>
            <a:custGeom>
              <a:avLst/>
              <a:gdLst/>
              <a:ahLst/>
              <a:cxnLst/>
              <a:rect l="l" t="t" r="r" b="b"/>
              <a:pathLst>
                <a:path w="15309" h="5776" extrusionOk="0">
                  <a:moveTo>
                    <a:pt x="4864" y="0"/>
                  </a:moveTo>
                  <a:cubicBezTo>
                    <a:pt x="4104" y="1672"/>
                    <a:pt x="1" y="4377"/>
                    <a:pt x="1" y="4377"/>
                  </a:cubicBezTo>
                  <a:lnTo>
                    <a:pt x="9576" y="5775"/>
                  </a:lnTo>
                  <a:cubicBezTo>
                    <a:pt x="10062" y="5410"/>
                    <a:pt x="14257" y="3647"/>
                    <a:pt x="14895" y="2219"/>
                  </a:cubicBezTo>
                  <a:cubicBezTo>
                    <a:pt x="15309" y="1273"/>
                    <a:pt x="14265" y="1106"/>
                    <a:pt x="13480" y="1106"/>
                  </a:cubicBezTo>
                  <a:cubicBezTo>
                    <a:pt x="13055" y="1106"/>
                    <a:pt x="12706" y="1155"/>
                    <a:pt x="12706" y="1155"/>
                  </a:cubicBezTo>
                  <a:lnTo>
                    <a:pt x="4864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2"/>
            <p:cNvSpPr/>
            <p:nvPr/>
          </p:nvSpPr>
          <p:spPr>
            <a:xfrm>
              <a:off x="6209513" y="2698670"/>
              <a:ext cx="743520" cy="272927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3982" y="1"/>
                  </a:moveTo>
                  <a:lnTo>
                    <a:pt x="0" y="3709"/>
                  </a:lnTo>
                  <a:lnTo>
                    <a:pt x="9271" y="5077"/>
                  </a:lnTo>
                  <a:cubicBezTo>
                    <a:pt x="11490" y="4560"/>
                    <a:pt x="13830" y="2189"/>
                    <a:pt x="13830" y="2189"/>
                  </a:cubicBezTo>
                  <a:lnTo>
                    <a:pt x="11824" y="1642"/>
                  </a:lnTo>
                  <a:lnTo>
                    <a:pt x="3982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2"/>
            <p:cNvSpPr/>
            <p:nvPr/>
          </p:nvSpPr>
          <p:spPr>
            <a:xfrm>
              <a:off x="6201342" y="2672543"/>
              <a:ext cx="743520" cy="272927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4013" y="0"/>
                  </a:moveTo>
                  <a:lnTo>
                    <a:pt x="0" y="3678"/>
                  </a:lnTo>
                  <a:lnTo>
                    <a:pt x="9271" y="5076"/>
                  </a:lnTo>
                  <a:cubicBezTo>
                    <a:pt x="11490" y="4560"/>
                    <a:pt x="13831" y="2158"/>
                    <a:pt x="13831" y="2158"/>
                  </a:cubicBezTo>
                  <a:lnTo>
                    <a:pt x="11824" y="164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2"/>
            <p:cNvSpPr/>
            <p:nvPr/>
          </p:nvSpPr>
          <p:spPr>
            <a:xfrm>
              <a:off x="6165377" y="2651094"/>
              <a:ext cx="803997" cy="273142"/>
            </a:xfrm>
            <a:custGeom>
              <a:avLst/>
              <a:gdLst/>
              <a:ahLst/>
              <a:cxnLst/>
              <a:rect l="l" t="t" r="r" b="b"/>
              <a:pathLst>
                <a:path w="14956" h="5081" extrusionOk="0">
                  <a:moveTo>
                    <a:pt x="6080" y="1"/>
                  </a:moveTo>
                  <a:cubicBezTo>
                    <a:pt x="5717" y="1"/>
                    <a:pt x="5440" y="29"/>
                    <a:pt x="5290" y="95"/>
                  </a:cubicBezTo>
                  <a:cubicBezTo>
                    <a:pt x="4135" y="582"/>
                    <a:pt x="1" y="3652"/>
                    <a:pt x="1" y="3652"/>
                  </a:cubicBezTo>
                  <a:lnTo>
                    <a:pt x="9697" y="5080"/>
                  </a:lnTo>
                  <a:cubicBezTo>
                    <a:pt x="10123" y="4807"/>
                    <a:pt x="14074" y="3013"/>
                    <a:pt x="14500" y="2041"/>
                  </a:cubicBezTo>
                  <a:cubicBezTo>
                    <a:pt x="14955" y="1098"/>
                    <a:pt x="13314" y="977"/>
                    <a:pt x="13314" y="977"/>
                  </a:cubicBezTo>
                  <a:cubicBezTo>
                    <a:pt x="13314" y="977"/>
                    <a:pt x="8211" y="1"/>
                    <a:pt x="6080" y="1"/>
                  </a:cubicBez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2"/>
            <p:cNvSpPr/>
            <p:nvPr/>
          </p:nvSpPr>
          <p:spPr>
            <a:xfrm>
              <a:off x="6135971" y="2847366"/>
              <a:ext cx="576872" cy="163477"/>
            </a:xfrm>
            <a:custGeom>
              <a:avLst/>
              <a:gdLst/>
              <a:ahLst/>
              <a:cxnLst/>
              <a:rect l="l" t="t" r="r" b="b"/>
              <a:pathLst>
                <a:path w="10731" h="3041" extrusionOk="0">
                  <a:moveTo>
                    <a:pt x="548" y="1"/>
                  </a:moveTo>
                  <a:cubicBezTo>
                    <a:pt x="1" y="1308"/>
                    <a:pt x="487" y="1642"/>
                    <a:pt x="487" y="1642"/>
                  </a:cubicBezTo>
                  <a:lnTo>
                    <a:pt x="10062" y="3040"/>
                  </a:lnTo>
                  <a:cubicBezTo>
                    <a:pt x="10730" y="2584"/>
                    <a:pt x="10244" y="1429"/>
                    <a:pt x="10244" y="1429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2"/>
            <p:cNvSpPr/>
            <p:nvPr/>
          </p:nvSpPr>
          <p:spPr>
            <a:xfrm>
              <a:off x="6577168" y="2644750"/>
              <a:ext cx="305611" cy="382431"/>
            </a:xfrm>
            <a:custGeom>
              <a:avLst/>
              <a:gdLst/>
              <a:ahLst/>
              <a:cxnLst/>
              <a:rect l="l" t="t" r="r" b="b"/>
              <a:pathLst>
                <a:path w="5685" h="7114" extrusionOk="0">
                  <a:moveTo>
                    <a:pt x="1429" y="1"/>
                  </a:moveTo>
                  <a:lnTo>
                    <a:pt x="0" y="730"/>
                  </a:lnTo>
                  <a:lnTo>
                    <a:pt x="4256" y="7113"/>
                  </a:lnTo>
                  <a:lnTo>
                    <a:pt x="5684" y="6384"/>
                  </a:lnTo>
                  <a:lnTo>
                    <a:pt x="5654" y="6353"/>
                  </a:lnTo>
                  <a:lnTo>
                    <a:pt x="5472" y="6444"/>
                  </a:lnTo>
                  <a:cubicBezTo>
                    <a:pt x="5472" y="6444"/>
                    <a:pt x="5441" y="6444"/>
                    <a:pt x="5441" y="6414"/>
                  </a:cubicBezTo>
                  <a:lnTo>
                    <a:pt x="5654" y="6323"/>
                  </a:lnTo>
                  <a:lnTo>
                    <a:pt x="5563" y="6201"/>
                  </a:lnTo>
                  <a:lnTo>
                    <a:pt x="5381" y="6292"/>
                  </a:lnTo>
                  <a:lnTo>
                    <a:pt x="5350" y="6292"/>
                  </a:lnTo>
                  <a:cubicBezTo>
                    <a:pt x="5350" y="6262"/>
                    <a:pt x="5350" y="6262"/>
                    <a:pt x="5350" y="6262"/>
                  </a:cubicBezTo>
                  <a:lnTo>
                    <a:pt x="5532" y="6171"/>
                  </a:lnTo>
                  <a:lnTo>
                    <a:pt x="5472" y="6049"/>
                  </a:lnTo>
                  <a:lnTo>
                    <a:pt x="5289" y="6140"/>
                  </a:lnTo>
                  <a:lnTo>
                    <a:pt x="5259" y="6140"/>
                  </a:lnTo>
                  <a:cubicBezTo>
                    <a:pt x="5229" y="6110"/>
                    <a:pt x="5259" y="6110"/>
                    <a:pt x="5259" y="6110"/>
                  </a:cubicBezTo>
                  <a:lnTo>
                    <a:pt x="5441" y="6019"/>
                  </a:lnTo>
                  <a:lnTo>
                    <a:pt x="5381" y="5928"/>
                  </a:lnTo>
                  <a:lnTo>
                    <a:pt x="5107" y="6049"/>
                  </a:lnTo>
                  <a:cubicBezTo>
                    <a:pt x="5077" y="6049"/>
                    <a:pt x="5046" y="6049"/>
                    <a:pt x="5016" y="6019"/>
                  </a:cubicBezTo>
                  <a:cubicBezTo>
                    <a:pt x="5016" y="6019"/>
                    <a:pt x="5016" y="5989"/>
                    <a:pt x="5046" y="5958"/>
                  </a:cubicBezTo>
                  <a:lnTo>
                    <a:pt x="5320" y="5837"/>
                  </a:lnTo>
                  <a:lnTo>
                    <a:pt x="5259" y="5715"/>
                  </a:lnTo>
                  <a:lnTo>
                    <a:pt x="5046" y="5806"/>
                  </a:lnTo>
                  <a:lnTo>
                    <a:pt x="5016" y="5806"/>
                  </a:lnTo>
                  <a:cubicBezTo>
                    <a:pt x="5016" y="5776"/>
                    <a:pt x="5016" y="5776"/>
                    <a:pt x="5046" y="5776"/>
                  </a:cubicBezTo>
                  <a:lnTo>
                    <a:pt x="5229" y="5685"/>
                  </a:lnTo>
                  <a:lnTo>
                    <a:pt x="5168" y="5593"/>
                  </a:lnTo>
                  <a:lnTo>
                    <a:pt x="4985" y="5685"/>
                  </a:lnTo>
                  <a:cubicBezTo>
                    <a:pt x="4955" y="5685"/>
                    <a:pt x="4955" y="5685"/>
                    <a:pt x="4955" y="5654"/>
                  </a:cubicBezTo>
                  <a:lnTo>
                    <a:pt x="5137" y="5563"/>
                  </a:lnTo>
                  <a:lnTo>
                    <a:pt x="5077" y="5441"/>
                  </a:lnTo>
                  <a:lnTo>
                    <a:pt x="4894" y="5533"/>
                  </a:lnTo>
                  <a:lnTo>
                    <a:pt x="4864" y="5533"/>
                  </a:lnTo>
                  <a:cubicBezTo>
                    <a:pt x="4833" y="5533"/>
                    <a:pt x="4833" y="5502"/>
                    <a:pt x="4864" y="5502"/>
                  </a:cubicBezTo>
                  <a:lnTo>
                    <a:pt x="5046" y="5411"/>
                  </a:lnTo>
                  <a:lnTo>
                    <a:pt x="4955" y="5289"/>
                  </a:lnTo>
                  <a:lnTo>
                    <a:pt x="4773" y="5381"/>
                  </a:lnTo>
                  <a:lnTo>
                    <a:pt x="4742" y="5381"/>
                  </a:lnTo>
                  <a:cubicBezTo>
                    <a:pt x="4742" y="5381"/>
                    <a:pt x="4742" y="5350"/>
                    <a:pt x="4773" y="5350"/>
                  </a:cubicBezTo>
                  <a:lnTo>
                    <a:pt x="4955" y="5259"/>
                  </a:lnTo>
                  <a:lnTo>
                    <a:pt x="4864" y="5168"/>
                  </a:lnTo>
                  <a:lnTo>
                    <a:pt x="4681" y="5229"/>
                  </a:lnTo>
                  <a:cubicBezTo>
                    <a:pt x="4681" y="5239"/>
                    <a:pt x="4678" y="5242"/>
                    <a:pt x="4674" y="5242"/>
                  </a:cubicBezTo>
                  <a:cubicBezTo>
                    <a:pt x="4665" y="5242"/>
                    <a:pt x="4651" y="5229"/>
                    <a:pt x="4651" y="5229"/>
                  </a:cubicBezTo>
                  <a:cubicBezTo>
                    <a:pt x="4651" y="5229"/>
                    <a:pt x="4651" y="5198"/>
                    <a:pt x="4651" y="5198"/>
                  </a:cubicBezTo>
                  <a:lnTo>
                    <a:pt x="4833" y="5137"/>
                  </a:lnTo>
                  <a:lnTo>
                    <a:pt x="4773" y="5016"/>
                  </a:lnTo>
                  <a:lnTo>
                    <a:pt x="4499" y="5137"/>
                  </a:lnTo>
                  <a:cubicBezTo>
                    <a:pt x="4484" y="5153"/>
                    <a:pt x="4469" y="5160"/>
                    <a:pt x="4453" y="5160"/>
                  </a:cubicBezTo>
                  <a:cubicBezTo>
                    <a:pt x="4438" y="5160"/>
                    <a:pt x="4423" y="5153"/>
                    <a:pt x="4408" y="5137"/>
                  </a:cubicBezTo>
                  <a:cubicBezTo>
                    <a:pt x="4408" y="5107"/>
                    <a:pt x="4408" y="5077"/>
                    <a:pt x="4438" y="5077"/>
                  </a:cubicBezTo>
                  <a:lnTo>
                    <a:pt x="4712" y="4955"/>
                  </a:lnTo>
                  <a:lnTo>
                    <a:pt x="4651" y="4833"/>
                  </a:lnTo>
                  <a:lnTo>
                    <a:pt x="4469" y="4925"/>
                  </a:lnTo>
                  <a:cubicBezTo>
                    <a:pt x="4438" y="4925"/>
                    <a:pt x="4438" y="4925"/>
                    <a:pt x="4438" y="4894"/>
                  </a:cubicBezTo>
                  <a:lnTo>
                    <a:pt x="4621" y="4803"/>
                  </a:lnTo>
                  <a:lnTo>
                    <a:pt x="4560" y="4712"/>
                  </a:lnTo>
                  <a:lnTo>
                    <a:pt x="4377" y="4773"/>
                  </a:lnTo>
                  <a:cubicBezTo>
                    <a:pt x="4367" y="4783"/>
                    <a:pt x="4361" y="4786"/>
                    <a:pt x="4356" y="4786"/>
                  </a:cubicBezTo>
                  <a:cubicBezTo>
                    <a:pt x="4347" y="4786"/>
                    <a:pt x="4347" y="4773"/>
                    <a:pt x="4347" y="4773"/>
                  </a:cubicBezTo>
                  <a:cubicBezTo>
                    <a:pt x="4347" y="4773"/>
                    <a:pt x="4347" y="4742"/>
                    <a:pt x="4347" y="4742"/>
                  </a:cubicBezTo>
                  <a:lnTo>
                    <a:pt x="4529" y="4651"/>
                  </a:lnTo>
                  <a:lnTo>
                    <a:pt x="4469" y="4560"/>
                  </a:lnTo>
                  <a:lnTo>
                    <a:pt x="4286" y="4651"/>
                  </a:lnTo>
                  <a:lnTo>
                    <a:pt x="4256" y="4651"/>
                  </a:lnTo>
                  <a:cubicBezTo>
                    <a:pt x="4256" y="4621"/>
                    <a:pt x="4256" y="4621"/>
                    <a:pt x="4256" y="4621"/>
                  </a:cubicBezTo>
                  <a:lnTo>
                    <a:pt x="4438" y="4530"/>
                  </a:lnTo>
                  <a:lnTo>
                    <a:pt x="4377" y="4408"/>
                  </a:lnTo>
                  <a:lnTo>
                    <a:pt x="4195" y="4499"/>
                  </a:lnTo>
                  <a:lnTo>
                    <a:pt x="4165" y="4499"/>
                  </a:lnTo>
                  <a:cubicBezTo>
                    <a:pt x="4134" y="4469"/>
                    <a:pt x="4134" y="4469"/>
                    <a:pt x="4165" y="4469"/>
                  </a:cubicBezTo>
                  <a:lnTo>
                    <a:pt x="4347" y="4378"/>
                  </a:lnTo>
                  <a:lnTo>
                    <a:pt x="4256" y="4256"/>
                  </a:lnTo>
                  <a:lnTo>
                    <a:pt x="4074" y="4347"/>
                  </a:lnTo>
                  <a:lnTo>
                    <a:pt x="4043" y="4347"/>
                  </a:lnTo>
                  <a:cubicBezTo>
                    <a:pt x="4043" y="4347"/>
                    <a:pt x="4043" y="4317"/>
                    <a:pt x="4074" y="4317"/>
                  </a:cubicBezTo>
                  <a:lnTo>
                    <a:pt x="4256" y="4226"/>
                  </a:lnTo>
                  <a:lnTo>
                    <a:pt x="4165" y="4134"/>
                  </a:lnTo>
                  <a:lnTo>
                    <a:pt x="3891" y="4256"/>
                  </a:lnTo>
                  <a:cubicBezTo>
                    <a:pt x="3861" y="4256"/>
                    <a:pt x="3830" y="4256"/>
                    <a:pt x="3830" y="4226"/>
                  </a:cubicBezTo>
                  <a:cubicBezTo>
                    <a:pt x="3800" y="4226"/>
                    <a:pt x="3830" y="4195"/>
                    <a:pt x="3830" y="4165"/>
                  </a:cubicBezTo>
                  <a:lnTo>
                    <a:pt x="4134" y="4043"/>
                  </a:lnTo>
                  <a:lnTo>
                    <a:pt x="4043" y="3922"/>
                  </a:lnTo>
                  <a:lnTo>
                    <a:pt x="3861" y="4013"/>
                  </a:lnTo>
                  <a:lnTo>
                    <a:pt x="3830" y="4013"/>
                  </a:lnTo>
                  <a:cubicBezTo>
                    <a:pt x="3830" y="4013"/>
                    <a:pt x="3830" y="3982"/>
                    <a:pt x="3830" y="3982"/>
                  </a:cubicBezTo>
                  <a:lnTo>
                    <a:pt x="4013" y="3891"/>
                  </a:lnTo>
                  <a:lnTo>
                    <a:pt x="3952" y="3800"/>
                  </a:lnTo>
                  <a:lnTo>
                    <a:pt x="3770" y="3891"/>
                  </a:lnTo>
                  <a:lnTo>
                    <a:pt x="3739" y="3891"/>
                  </a:lnTo>
                  <a:cubicBezTo>
                    <a:pt x="3739" y="3861"/>
                    <a:pt x="3739" y="3861"/>
                    <a:pt x="3739" y="3861"/>
                  </a:cubicBezTo>
                  <a:lnTo>
                    <a:pt x="3952" y="3770"/>
                  </a:lnTo>
                  <a:lnTo>
                    <a:pt x="3861" y="3678"/>
                  </a:lnTo>
                  <a:lnTo>
                    <a:pt x="3678" y="3739"/>
                  </a:lnTo>
                  <a:cubicBezTo>
                    <a:pt x="3678" y="3749"/>
                    <a:pt x="3675" y="3753"/>
                    <a:pt x="3670" y="3753"/>
                  </a:cubicBezTo>
                  <a:cubicBezTo>
                    <a:pt x="3661" y="3753"/>
                    <a:pt x="3648" y="3739"/>
                    <a:pt x="3648" y="3739"/>
                  </a:cubicBezTo>
                  <a:cubicBezTo>
                    <a:pt x="3648" y="3739"/>
                    <a:pt x="3648" y="3709"/>
                    <a:pt x="3648" y="3709"/>
                  </a:cubicBezTo>
                  <a:lnTo>
                    <a:pt x="3861" y="3618"/>
                  </a:lnTo>
                  <a:lnTo>
                    <a:pt x="3770" y="3526"/>
                  </a:lnTo>
                  <a:lnTo>
                    <a:pt x="3587" y="3618"/>
                  </a:lnTo>
                  <a:cubicBezTo>
                    <a:pt x="3587" y="3618"/>
                    <a:pt x="3557" y="3618"/>
                    <a:pt x="3557" y="3587"/>
                  </a:cubicBezTo>
                  <a:cubicBezTo>
                    <a:pt x="3557" y="3587"/>
                    <a:pt x="3557" y="3587"/>
                    <a:pt x="3557" y="3557"/>
                  </a:cubicBezTo>
                  <a:lnTo>
                    <a:pt x="3739" y="3496"/>
                  </a:lnTo>
                  <a:lnTo>
                    <a:pt x="3678" y="3374"/>
                  </a:lnTo>
                  <a:lnTo>
                    <a:pt x="3496" y="3466"/>
                  </a:lnTo>
                  <a:lnTo>
                    <a:pt x="3466" y="3466"/>
                  </a:lnTo>
                  <a:cubicBezTo>
                    <a:pt x="3435" y="3435"/>
                    <a:pt x="3466" y="3435"/>
                    <a:pt x="3466" y="3435"/>
                  </a:cubicBezTo>
                  <a:lnTo>
                    <a:pt x="3648" y="3344"/>
                  </a:lnTo>
                  <a:lnTo>
                    <a:pt x="3587" y="3223"/>
                  </a:lnTo>
                  <a:lnTo>
                    <a:pt x="3314" y="3374"/>
                  </a:lnTo>
                  <a:cubicBezTo>
                    <a:pt x="3283" y="3374"/>
                    <a:pt x="3253" y="3374"/>
                    <a:pt x="3222" y="3344"/>
                  </a:cubicBezTo>
                  <a:cubicBezTo>
                    <a:pt x="3222" y="3314"/>
                    <a:pt x="3222" y="3314"/>
                    <a:pt x="3253" y="3283"/>
                  </a:cubicBezTo>
                  <a:lnTo>
                    <a:pt x="3526" y="3162"/>
                  </a:lnTo>
                  <a:lnTo>
                    <a:pt x="3466" y="3040"/>
                  </a:lnTo>
                  <a:lnTo>
                    <a:pt x="3253" y="3131"/>
                  </a:lnTo>
                  <a:lnTo>
                    <a:pt x="3222" y="3131"/>
                  </a:lnTo>
                  <a:cubicBezTo>
                    <a:pt x="3222" y="3131"/>
                    <a:pt x="3222" y="3101"/>
                    <a:pt x="3253" y="3101"/>
                  </a:cubicBezTo>
                  <a:lnTo>
                    <a:pt x="3435" y="3010"/>
                  </a:lnTo>
                  <a:lnTo>
                    <a:pt x="3374" y="2919"/>
                  </a:lnTo>
                  <a:lnTo>
                    <a:pt x="3192" y="3010"/>
                  </a:lnTo>
                  <a:lnTo>
                    <a:pt x="3162" y="3010"/>
                  </a:lnTo>
                  <a:cubicBezTo>
                    <a:pt x="3131" y="2979"/>
                    <a:pt x="3131" y="2979"/>
                    <a:pt x="3162" y="2979"/>
                  </a:cubicBezTo>
                  <a:lnTo>
                    <a:pt x="3344" y="2888"/>
                  </a:lnTo>
                  <a:lnTo>
                    <a:pt x="3283" y="2767"/>
                  </a:lnTo>
                  <a:lnTo>
                    <a:pt x="3101" y="2858"/>
                  </a:lnTo>
                  <a:lnTo>
                    <a:pt x="3070" y="2858"/>
                  </a:lnTo>
                  <a:cubicBezTo>
                    <a:pt x="3040" y="2858"/>
                    <a:pt x="3040" y="2827"/>
                    <a:pt x="3070" y="2827"/>
                  </a:cubicBezTo>
                  <a:lnTo>
                    <a:pt x="3253" y="2736"/>
                  </a:lnTo>
                  <a:lnTo>
                    <a:pt x="3162" y="2645"/>
                  </a:lnTo>
                  <a:lnTo>
                    <a:pt x="2979" y="2706"/>
                  </a:lnTo>
                  <a:cubicBezTo>
                    <a:pt x="2979" y="2716"/>
                    <a:pt x="2979" y="2719"/>
                    <a:pt x="2978" y="2719"/>
                  </a:cubicBezTo>
                  <a:cubicBezTo>
                    <a:pt x="2976" y="2719"/>
                    <a:pt x="2969" y="2706"/>
                    <a:pt x="2949" y="2706"/>
                  </a:cubicBezTo>
                  <a:cubicBezTo>
                    <a:pt x="2949" y="2706"/>
                    <a:pt x="2949" y="2675"/>
                    <a:pt x="2979" y="2675"/>
                  </a:cubicBezTo>
                  <a:lnTo>
                    <a:pt x="3162" y="2584"/>
                  </a:lnTo>
                  <a:lnTo>
                    <a:pt x="3070" y="2493"/>
                  </a:lnTo>
                  <a:lnTo>
                    <a:pt x="2888" y="2554"/>
                  </a:lnTo>
                  <a:cubicBezTo>
                    <a:pt x="2888" y="2564"/>
                    <a:pt x="2885" y="2567"/>
                    <a:pt x="2880" y="2567"/>
                  </a:cubicBezTo>
                  <a:cubicBezTo>
                    <a:pt x="2871" y="2567"/>
                    <a:pt x="2858" y="2554"/>
                    <a:pt x="2858" y="2554"/>
                  </a:cubicBezTo>
                  <a:cubicBezTo>
                    <a:pt x="2858" y="2554"/>
                    <a:pt x="2858" y="2523"/>
                    <a:pt x="2858" y="2523"/>
                  </a:cubicBezTo>
                  <a:lnTo>
                    <a:pt x="3040" y="2432"/>
                  </a:lnTo>
                  <a:lnTo>
                    <a:pt x="2979" y="2341"/>
                  </a:lnTo>
                  <a:lnTo>
                    <a:pt x="2706" y="2463"/>
                  </a:lnTo>
                  <a:cubicBezTo>
                    <a:pt x="2696" y="2473"/>
                    <a:pt x="2685" y="2476"/>
                    <a:pt x="2676" y="2476"/>
                  </a:cubicBezTo>
                  <a:cubicBezTo>
                    <a:pt x="2658" y="2476"/>
                    <a:pt x="2645" y="2463"/>
                    <a:pt x="2645" y="2463"/>
                  </a:cubicBezTo>
                  <a:cubicBezTo>
                    <a:pt x="2615" y="2432"/>
                    <a:pt x="2615" y="2402"/>
                    <a:pt x="2645" y="2402"/>
                  </a:cubicBezTo>
                  <a:lnTo>
                    <a:pt x="2918" y="2250"/>
                  </a:lnTo>
                  <a:lnTo>
                    <a:pt x="2858" y="2159"/>
                  </a:lnTo>
                  <a:lnTo>
                    <a:pt x="2675" y="2250"/>
                  </a:lnTo>
                  <a:cubicBezTo>
                    <a:pt x="2645" y="2250"/>
                    <a:pt x="2645" y="2250"/>
                    <a:pt x="2645" y="2219"/>
                  </a:cubicBezTo>
                  <a:cubicBezTo>
                    <a:pt x="2645" y="2219"/>
                    <a:pt x="2645" y="2219"/>
                    <a:pt x="2645" y="2189"/>
                  </a:cubicBezTo>
                  <a:lnTo>
                    <a:pt x="2827" y="2128"/>
                  </a:lnTo>
                  <a:lnTo>
                    <a:pt x="2766" y="2007"/>
                  </a:lnTo>
                  <a:lnTo>
                    <a:pt x="2584" y="2098"/>
                  </a:lnTo>
                  <a:lnTo>
                    <a:pt x="2554" y="2098"/>
                  </a:lnTo>
                  <a:cubicBezTo>
                    <a:pt x="2554" y="2098"/>
                    <a:pt x="2554" y="2067"/>
                    <a:pt x="2554" y="2067"/>
                  </a:cubicBezTo>
                  <a:lnTo>
                    <a:pt x="2736" y="1976"/>
                  </a:lnTo>
                  <a:lnTo>
                    <a:pt x="2675" y="1885"/>
                  </a:lnTo>
                  <a:lnTo>
                    <a:pt x="2493" y="1976"/>
                  </a:lnTo>
                  <a:lnTo>
                    <a:pt x="2463" y="1976"/>
                  </a:lnTo>
                  <a:cubicBezTo>
                    <a:pt x="2463" y="1946"/>
                    <a:pt x="2463" y="1946"/>
                    <a:pt x="2463" y="1946"/>
                  </a:cubicBezTo>
                  <a:lnTo>
                    <a:pt x="2645" y="1855"/>
                  </a:lnTo>
                  <a:lnTo>
                    <a:pt x="2584" y="1733"/>
                  </a:lnTo>
                  <a:lnTo>
                    <a:pt x="2402" y="1824"/>
                  </a:lnTo>
                  <a:lnTo>
                    <a:pt x="2371" y="1824"/>
                  </a:lnTo>
                  <a:cubicBezTo>
                    <a:pt x="2371" y="1794"/>
                    <a:pt x="2371" y="1794"/>
                    <a:pt x="2371" y="1794"/>
                  </a:cubicBezTo>
                  <a:lnTo>
                    <a:pt x="2554" y="1703"/>
                  </a:lnTo>
                  <a:lnTo>
                    <a:pt x="2493" y="1581"/>
                  </a:lnTo>
                  <a:lnTo>
                    <a:pt x="2311" y="1672"/>
                  </a:lnTo>
                  <a:lnTo>
                    <a:pt x="2280" y="1672"/>
                  </a:lnTo>
                  <a:cubicBezTo>
                    <a:pt x="2250" y="1642"/>
                    <a:pt x="2250" y="1642"/>
                    <a:pt x="2280" y="1642"/>
                  </a:cubicBezTo>
                  <a:lnTo>
                    <a:pt x="2463" y="1551"/>
                  </a:lnTo>
                  <a:lnTo>
                    <a:pt x="2402" y="1429"/>
                  </a:lnTo>
                  <a:lnTo>
                    <a:pt x="2098" y="1581"/>
                  </a:lnTo>
                  <a:cubicBezTo>
                    <a:pt x="2067" y="1581"/>
                    <a:pt x="2037" y="1581"/>
                    <a:pt x="2037" y="1551"/>
                  </a:cubicBezTo>
                  <a:cubicBezTo>
                    <a:pt x="2007" y="1520"/>
                    <a:pt x="2037" y="1490"/>
                    <a:pt x="2067" y="1490"/>
                  </a:cubicBezTo>
                  <a:lnTo>
                    <a:pt x="2341" y="1368"/>
                  </a:lnTo>
                  <a:lnTo>
                    <a:pt x="2250" y="1247"/>
                  </a:lnTo>
                  <a:lnTo>
                    <a:pt x="2067" y="1338"/>
                  </a:lnTo>
                  <a:lnTo>
                    <a:pt x="2037" y="1338"/>
                  </a:lnTo>
                  <a:cubicBezTo>
                    <a:pt x="2037" y="1308"/>
                    <a:pt x="2037" y="1308"/>
                    <a:pt x="2037" y="1308"/>
                  </a:cubicBezTo>
                  <a:lnTo>
                    <a:pt x="2250" y="1216"/>
                  </a:lnTo>
                  <a:lnTo>
                    <a:pt x="2159" y="1125"/>
                  </a:lnTo>
                  <a:lnTo>
                    <a:pt x="1976" y="1216"/>
                  </a:lnTo>
                  <a:cubicBezTo>
                    <a:pt x="1976" y="1216"/>
                    <a:pt x="1976" y="1216"/>
                    <a:pt x="1946" y="1186"/>
                  </a:cubicBezTo>
                  <a:lnTo>
                    <a:pt x="1976" y="1186"/>
                  </a:lnTo>
                  <a:lnTo>
                    <a:pt x="2159" y="1095"/>
                  </a:lnTo>
                  <a:lnTo>
                    <a:pt x="2067" y="973"/>
                  </a:lnTo>
                  <a:lnTo>
                    <a:pt x="1885" y="1064"/>
                  </a:lnTo>
                  <a:lnTo>
                    <a:pt x="1855" y="1064"/>
                  </a:lnTo>
                  <a:cubicBezTo>
                    <a:pt x="1855" y="1064"/>
                    <a:pt x="1855" y="1034"/>
                    <a:pt x="1885" y="1034"/>
                  </a:cubicBezTo>
                  <a:lnTo>
                    <a:pt x="2067" y="973"/>
                  </a:lnTo>
                  <a:lnTo>
                    <a:pt x="1976" y="852"/>
                  </a:lnTo>
                  <a:lnTo>
                    <a:pt x="1794" y="943"/>
                  </a:lnTo>
                  <a:cubicBezTo>
                    <a:pt x="1794" y="943"/>
                    <a:pt x="1794" y="943"/>
                    <a:pt x="1763" y="912"/>
                  </a:cubicBezTo>
                  <a:lnTo>
                    <a:pt x="1794" y="912"/>
                  </a:lnTo>
                  <a:lnTo>
                    <a:pt x="1976" y="821"/>
                  </a:lnTo>
                  <a:lnTo>
                    <a:pt x="1885" y="700"/>
                  </a:lnTo>
                  <a:lnTo>
                    <a:pt x="1703" y="791"/>
                  </a:lnTo>
                  <a:cubicBezTo>
                    <a:pt x="1703" y="791"/>
                    <a:pt x="1672" y="791"/>
                    <a:pt x="1672" y="760"/>
                  </a:cubicBezTo>
                  <a:lnTo>
                    <a:pt x="1855" y="669"/>
                  </a:lnTo>
                  <a:lnTo>
                    <a:pt x="1794" y="548"/>
                  </a:lnTo>
                  <a:lnTo>
                    <a:pt x="1520" y="669"/>
                  </a:lnTo>
                  <a:cubicBezTo>
                    <a:pt x="1505" y="684"/>
                    <a:pt x="1490" y="692"/>
                    <a:pt x="1475" y="692"/>
                  </a:cubicBezTo>
                  <a:cubicBezTo>
                    <a:pt x="1459" y="692"/>
                    <a:pt x="1444" y="684"/>
                    <a:pt x="1429" y="669"/>
                  </a:cubicBezTo>
                  <a:cubicBezTo>
                    <a:pt x="1429" y="639"/>
                    <a:pt x="1429" y="608"/>
                    <a:pt x="1459" y="608"/>
                  </a:cubicBezTo>
                  <a:lnTo>
                    <a:pt x="1733" y="487"/>
                  </a:lnTo>
                  <a:lnTo>
                    <a:pt x="1672" y="396"/>
                  </a:lnTo>
                  <a:lnTo>
                    <a:pt x="1490" y="487"/>
                  </a:lnTo>
                  <a:cubicBezTo>
                    <a:pt x="1490" y="487"/>
                    <a:pt x="1490" y="487"/>
                    <a:pt x="1459" y="457"/>
                  </a:cubicBezTo>
                  <a:lnTo>
                    <a:pt x="1490" y="457"/>
                  </a:lnTo>
                  <a:lnTo>
                    <a:pt x="1672" y="365"/>
                  </a:lnTo>
                  <a:lnTo>
                    <a:pt x="1611" y="274"/>
                  </a:lnTo>
                  <a:lnTo>
                    <a:pt x="1399" y="335"/>
                  </a:lnTo>
                  <a:cubicBezTo>
                    <a:pt x="1399" y="345"/>
                    <a:pt x="1399" y="348"/>
                    <a:pt x="1398" y="348"/>
                  </a:cubicBezTo>
                  <a:cubicBezTo>
                    <a:pt x="1395" y="348"/>
                    <a:pt x="1389" y="335"/>
                    <a:pt x="1368" y="335"/>
                  </a:cubicBezTo>
                  <a:cubicBezTo>
                    <a:pt x="1368" y="335"/>
                    <a:pt x="1368" y="305"/>
                    <a:pt x="1399" y="305"/>
                  </a:cubicBezTo>
                  <a:lnTo>
                    <a:pt x="1581" y="213"/>
                  </a:lnTo>
                  <a:lnTo>
                    <a:pt x="1520" y="122"/>
                  </a:lnTo>
                  <a:lnTo>
                    <a:pt x="1307" y="213"/>
                  </a:lnTo>
                  <a:lnTo>
                    <a:pt x="1277" y="213"/>
                  </a:lnTo>
                  <a:cubicBezTo>
                    <a:pt x="1277" y="183"/>
                    <a:pt x="1277" y="183"/>
                    <a:pt x="1307" y="183"/>
                  </a:cubicBezTo>
                  <a:lnTo>
                    <a:pt x="1520" y="31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2"/>
            <p:cNvSpPr/>
            <p:nvPr/>
          </p:nvSpPr>
          <p:spPr>
            <a:xfrm>
              <a:off x="6582060" y="2669264"/>
              <a:ext cx="245134" cy="354638"/>
            </a:xfrm>
            <a:custGeom>
              <a:avLst/>
              <a:gdLst/>
              <a:ahLst/>
              <a:cxnLst/>
              <a:rect l="l" t="t" r="r" b="b"/>
              <a:pathLst>
                <a:path w="4560" h="6597" extrusionOk="0">
                  <a:moveTo>
                    <a:pt x="578" y="1"/>
                  </a:moveTo>
                  <a:lnTo>
                    <a:pt x="1" y="274"/>
                  </a:lnTo>
                  <a:lnTo>
                    <a:pt x="4195" y="6596"/>
                  </a:lnTo>
                  <a:lnTo>
                    <a:pt x="4560" y="6444"/>
                  </a:lnTo>
                  <a:cubicBezTo>
                    <a:pt x="2949" y="4469"/>
                    <a:pt x="1460" y="2311"/>
                    <a:pt x="578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2"/>
            <p:cNvSpPr/>
            <p:nvPr/>
          </p:nvSpPr>
          <p:spPr>
            <a:xfrm>
              <a:off x="6611466" y="2646363"/>
              <a:ext cx="277873" cy="370981"/>
            </a:xfrm>
            <a:custGeom>
              <a:avLst/>
              <a:gdLst/>
              <a:ahLst/>
              <a:cxnLst/>
              <a:rect l="l" t="t" r="r" b="b"/>
              <a:pathLst>
                <a:path w="5169" h="6901" extrusionOk="0">
                  <a:moveTo>
                    <a:pt x="882" y="1"/>
                  </a:moveTo>
                  <a:lnTo>
                    <a:pt x="1" y="427"/>
                  </a:lnTo>
                  <a:cubicBezTo>
                    <a:pt x="913" y="2737"/>
                    <a:pt x="2402" y="4895"/>
                    <a:pt x="4043" y="6901"/>
                  </a:cubicBezTo>
                  <a:lnTo>
                    <a:pt x="5168" y="6384"/>
                  </a:lnTo>
                  <a:lnTo>
                    <a:pt x="5138" y="6354"/>
                  </a:lnTo>
                  <a:lnTo>
                    <a:pt x="4955" y="6445"/>
                  </a:lnTo>
                  <a:lnTo>
                    <a:pt x="4925" y="6445"/>
                  </a:lnTo>
                  <a:cubicBezTo>
                    <a:pt x="4925" y="6414"/>
                    <a:pt x="4925" y="6414"/>
                    <a:pt x="4925" y="6414"/>
                  </a:cubicBezTo>
                  <a:lnTo>
                    <a:pt x="5107" y="6323"/>
                  </a:lnTo>
                  <a:lnTo>
                    <a:pt x="5046" y="6202"/>
                  </a:lnTo>
                  <a:lnTo>
                    <a:pt x="4864" y="6293"/>
                  </a:lnTo>
                  <a:lnTo>
                    <a:pt x="4834" y="6293"/>
                  </a:lnTo>
                  <a:cubicBezTo>
                    <a:pt x="4803" y="6293"/>
                    <a:pt x="4834" y="6262"/>
                    <a:pt x="4834" y="6262"/>
                  </a:cubicBezTo>
                  <a:lnTo>
                    <a:pt x="5016" y="6171"/>
                  </a:lnTo>
                  <a:lnTo>
                    <a:pt x="4925" y="6050"/>
                  </a:lnTo>
                  <a:lnTo>
                    <a:pt x="4743" y="6141"/>
                  </a:lnTo>
                  <a:lnTo>
                    <a:pt x="4712" y="6141"/>
                  </a:lnTo>
                  <a:cubicBezTo>
                    <a:pt x="4712" y="6141"/>
                    <a:pt x="4712" y="6110"/>
                    <a:pt x="4743" y="6110"/>
                  </a:cubicBezTo>
                  <a:lnTo>
                    <a:pt x="4925" y="6019"/>
                  </a:lnTo>
                  <a:lnTo>
                    <a:pt x="4834" y="5928"/>
                  </a:lnTo>
                  <a:lnTo>
                    <a:pt x="4560" y="6050"/>
                  </a:lnTo>
                  <a:cubicBezTo>
                    <a:pt x="4530" y="6050"/>
                    <a:pt x="4499" y="6050"/>
                    <a:pt x="4499" y="6019"/>
                  </a:cubicBezTo>
                  <a:cubicBezTo>
                    <a:pt x="4469" y="6019"/>
                    <a:pt x="4469" y="5989"/>
                    <a:pt x="4499" y="5959"/>
                  </a:cubicBezTo>
                  <a:lnTo>
                    <a:pt x="4803" y="5837"/>
                  </a:lnTo>
                  <a:lnTo>
                    <a:pt x="4712" y="5715"/>
                  </a:lnTo>
                  <a:lnTo>
                    <a:pt x="4530" y="5807"/>
                  </a:lnTo>
                  <a:lnTo>
                    <a:pt x="4499" y="5807"/>
                  </a:lnTo>
                  <a:cubicBezTo>
                    <a:pt x="4499" y="5807"/>
                    <a:pt x="4499" y="5776"/>
                    <a:pt x="4499" y="5776"/>
                  </a:cubicBezTo>
                  <a:lnTo>
                    <a:pt x="4682" y="5685"/>
                  </a:lnTo>
                  <a:lnTo>
                    <a:pt x="4621" y="5594"/>
                  </a:lnTo>
                  <a:lnTo>
                    <a:pt x="4439" y="5685"/>
                  </a:lnTo>
                  <a:lnTo>
                    <a:pt x="4408" y="5685"/>
                  </a:lnTo>
                  <a:cubicBezTo>
                    <a:pt x="4408" y="5655"/>
                    <a:pt x="4408" y="5655"/>
                    <a:pt x="4408" y="5655"/>
                  </a:cubicBezTo>
                  <a:lnTo>
                    <a:pt x="4621" y="5563"/>
                  </a:lnTo>
                  <a:lnTo>
                    <a:pt x="4530" y="5472"/>
                  </a:lnTo>
                  <a:lnTo>
                    <a:pt x="4347" y="5533"/>
                  </a:lnTo>
                  <a:cubicBezTo>
                    <a:pt x="4347" y="5543"/>
                    <a:pt x="4344" y="5546"/>
                    <a:pt x="4339" y="5546"/>
                  </a:cubicBezTo>
                  <a:cubicBezTo>
                    <a:pt x="4330" y="5546"/>
                    <a:pt x="4317" y="5533"/>
                    <a:pt x="4317" y="5533"/>
                  </a:cubicBezTo>
                  <a:cubicBezTo>
                    <a:pt x="4317" y="5533"/>
                    <a:pt x="4317" y="5503"/>
                    <a:pt x="4317" y="5503"/>
                  </a:cubicBezTo>
                  <a:lnTo>
                    <a:pt x="4530" y="5411"/>
                  </a:lnTo>
                  <a:lnTo>
                    <a:pt x="4439" y="5320"/>
                  </a:lnTo>
                  <a:lnTo>
                    <a:pt x="4256" y="5411"/>
                  </a:lnTo>
                  <a:cubicBezTo>
                    <a:pt x="4256" y="5411"/>
                    <a:pt x="4226" y="5411"/>
                    <a:pt x="4226" y="5381"/>
                  </a:cubicBezTo>
                  <a:cubicBezTo>
                    <a:pt x="4226" y="5381"/>
                    <a:pt x="4226" y="5381"/>
                    <a:pt x="4226" y="5351"/>
                  </a:cubicBezTo>
                  <a:lnTo>
                    <a:pt x="4408" y="5290"/>
                  </a:lnTo>
                  <a:lnTo>
                    <a:pt x="4347" y="5168"/>
                  </a:lnTo>
                  <a:lnTo>
                    <a:pt x="4165" y="5259"/>
                  </a:lnTo>
                  <a:cubicBezTo>
                    <a:pt x="4135" y="5259"/>
                    <a:pt x="4135" y="5259"/>
                    <a:pt x="4135" y="5229"/>
                  </a:cubicBezTo>
                  <a:lnTo>
                    <a:pt x="4317" y="5138"/>
                  </a:lnTo>
                  <a:lnTo>
                    <a:pt x="4256" y="5016"/>
                  </a:lnTo>
                  <a:lnTo>
                    <a:pt x="3983" y="5138"/>
                  </a:lnTo>
                  <a:cubicBezTo>
                    <a:pt x="3967" y="5153"/>
                    <a:pt x="3952" y="5161"/>
                    <a:pt x="3937" y="5161"/>
                  </a:cubicBezTo>
                  <a:cubicBezTo>
                    <a:pt x="3922" y="5161"/>
                    <a:pt x="3907" y="5153"/>
                    <a:pt x="3891" y="5138"/>
                  </a:cubicBezTo>
                  <a:cubicBezTo>
                    <a:pt x="3891" y="5107"/>
                    <a:pt x="3891" y="5077"/>
                    <a:pt x="3922" y="5077"/>
                  </a:cubicBezTo>
                  <a:lnTo>
                    <a:pt x="4195" y="4955"/>
                  </a:lnTo>
                  <a:lnTo>
                    <a:pt x="4135" y="4834"/>
                  </a:lnTo>
                  <a:lnTo>
                    <a:pt x="3922" y="4925"/>
                  </a:lnTo>
                  <a:cubicBezTo>
                    <a:pt x="3922" y="4925"/>
                    <a:pt x="3922" y="4925"/>
                    <a:pt x="3891" y="4895"/>
                  </a:cubicBezTo>
                  <a:lnTo>
                    <a:pt x="3922" y="4895"/>
                  </a:lnTo>
                  <a:lnTo>
                    <a:pt x="4104" y="4803"/>
                  </a:lnTo>
                  <a:lnTo>
                    <a:pt x="4043" y="4712"/>
                  </a:lnTo>
                  <a:lnTo>
                    <a:pt x="3861" y="4773"/>
                  </a:lnTo>
                  <a:cubicBezTo>
                    <a:pt x="3851" y="4783"/>
                    <a:pt x="3844" y="4787"/>
                    <a:pt x="3840" y="4787"/>
                  </a:cubicBezTo>
                  <a:cubicBezTo>
                    <a:pt x="3831" y="4787"/>
                    <a:pt x="3831" y="4773"/>
                    <a:pt x="3831" y="4773"/>
                  </a:cubicBezTo>
                  <a:cubicBezTo>
                    <a:pt x="3800" y="4773"/>
                    <a:pt x="3800" y="4743"/>
                    <a:pt x="3831" y="4743"/>
                  </a:cubicBezTo>
                  <a:lnTo>
                    <a:pt x="4013" y="4651"/>
                  </a:lnTo>
                  <a:lnTo>
                    <a:pt x="3952" y="4560"/>
                  </a:lnTo>
                  <a:lnTo>
                    <a:pt x="3770" y="4651"/>
                  </a:lnTo>
                  <a:lnTo>
                    <a:pt x="3739" y="4651"/>
                  </a:lnTo>
                  <a:cubicBezTo>
                    <a:pt x="3709" y="4621"/>
                    <a:pt x="3709" y="4621"/>
                    <a:pt x="3739" y="4621"/>
                  </a:cubicBezTo>
                  <a:lnTo>
                    <a:pt x="3922" y="4530"/>
                  </a:lnTo>
                  <a:lnTo>
                    <a:pt x="3831" y="4408"/>
                  </a:lnTo>
                  <a:lnTo>
                    <a:pt x="3648" y="4500"/>
                  </a:lnTo>
                  <a:lnTo>
                    <a:pt x="3618" y="4500"/>
                  </a:lnTo>
                  <a:cubicBezTo>
                    <a:pt x="3618" y="4500"/>
                    <a:pt x="3618" y="4469"/>
                    <a:pt x="3648" y="4469"/>
                  </a:cubicBezTo>
                  <a:lnTo>
                    <a:pt x="3831" y="4378"/>
                  </a:lnTo>
                  <a:lnTo>
                    <a:pt x="3739" y="4256"/>
                  </a:lnTo>
                  <a:lnTo>
                    <a:pt x="3557" y="4348"/>
                  </a:lnTo>
                  <a:lnTo>
                    <a:pt x="3527" y="4348"/>
                  </a:lnTo>
                  <a:cubicBezTo>
                    <a:pt x="3527" y="4348"/>
                    <a:pt x="3527" y="4317"/>
                    <a:pt x="3527" y="4317"/>
                  </a:cubicBezTo>
                  <a:lnTo>
                    <a:pt x="3709" y="4226"/>
                  </a:lnTo>
                  <a:lnTo>
                    <a:pt x="3648" y="4135"/>
                  </a:lnTo>
                  <a:lnTo>
                    <a:pt x="3375" y="4256"/>
                  </a:lnTo>
                  <a:cubicBezTo>
                    <a:pt x="3344" y="4256"/>
                    <a:pt x="3314" y="4256"/>
                    <a:pt x="3284" y="4226"/>
                  </a:cubicBezTo>
                  <a:cubicBezTo>
                    <a:pt x="3284" y="4226"/>
                    <a:pt x="3284" y="4196"/>
                    <a:pt x="3314" y="4165"/>
                  </a:cubicBezTo>
                  <a:lnTo>
                    <a:pt x="3587" y="4044"/>
                  </a:lnTo>
                  <a:lnTo>
                    <a:pt x="3527" y="3922"/>
                  </a:lnTo>
                  <a:lnTo>
                    <a:pt x="3344" y="4013"/>
                  </a:lnTo>
                  <a:lnTo>
                    <a:pt x="3314" y="4013"/>
                  </a:lnTo>
                  <a:cubicBezTo>
                    <a:pt x="3284" y="4013"/>
                    <a:pt x="3314" y="3983"/>
                    <a:pt x="3314" y="3983"/>
                  </a:cubicBezTo>
                  <a:lnTo>
                    <a:pt x="3496" y="3892"/>
                  </a:lnTo>
                  <a:lnTo>
                    <a:pt x="3436" y="3800"/>
                  </a:lnTo>
                  <a:lnTo>
                    <a:pt x="3253" y="3892"/>
                  </a:lnTo>
                  <a:lnTo>
                    <a:pt x="3223" y="3892"/>
                  </a:lnTo>
                  <a:cubicBezTo>
                    <a:pt x="3223" y="3861"/>
                    <a:pt x="3223" y="3861"/>
                    <a:pt x="3223" y="3861"/>
                  </a:cubicBezTo>
                  <a:lnTo>
                    <a:pt x="3405" y="3770"/>
                  </a:lnTo>
                  <a:lnTo>
                    <a:pt x="3344" y="3679"/>
                  </a:lnTo>
                  <a:lnTo>
                    <a:pt x="3162" y="3770"/>
                  </a:lnTo>
                  <a:cubicBezTo>
                    <a:pt x="3162" y="3770"/>
                    <a:pt x="3132" y="3770"/>
                    <a:pt x="3132" y="3740"/>
                  </a:cubicBezTo>
                  <a:lnTo>
                    <a:pt x="3314" y="3648"/>
                  </a:lnTo>
                  <a:lnTo>
                    <a:pt x="3253" y="3527"/>
                  </a:lnTo>
                  <a:lnTo>
                    <a:pt x="3071" y="3618"/>
                  </a:lnTo>
                  <a:cubicBezTo>
                    <a:pt x="3040" y="3618"/>
                    <a:pt x="3040" y="3618"/>
                    <a:pt x="3040" y="3588"/>
                  </a:cubicBezTo>
                  <a:lnTo>
                    <a:pt x="3223" y="3496"/>
                  </a:lnTo>
                  <a:lnTo>
                    <a:pt x="3162" y="3375"/>
                  </a:lnTo>
                  <a:lnTo>
                    <a:pt x="2949" y="3466"/>
                  </a:lnTo>
                  <a:cubicBezTo>
                    <a:pt x="2949" y="3466"/>
                    <a:pt x="2949" y="3466"/>
                    <a:pt x="2919" y="3436"/>
                  </a:cubicBezTo>
                  <a:lnTo>
                    <a:pt x="2949" y="3436"/>
                  </a:lnTo>
                  <a:lnTo>
                    <a:pt x="3132" y="3344"/>
                  </a:lnTo>
                  <a:lnTo>
                    <a:pt x="3071" y="3223"/>
                  </a:lnTo>
                  <a:lnTo>
                    <a:pt x="2767" y="3375"/>
                  </a:lnTo>
                  <a:cubicBezTo>
                    <a:pt x="2736" y="3375"/>
                    <a:pt x="2706" y="3375"/>
                    <a:pt x="2706" y="3344"/>
                  </a:cubicBezTo>
                  <a:cubicBezTo>
                    <a:pt x="2676" y="3314"/>
                    <a:pt x="2706" y="3284"/>
                    <a:pt x="2736" y="3284"/>
                  </a:cubicBezTo>
                  <a:lnTo>
                    <a:pt x="3010" y="3162"/>
                  </a:lnTo>
                  <a:lnTo>
                    <a:pt x="2919" y="3041"/>
                  </a:lnTo>
                  <a:lnTo>
                    <a:pt x="2736" y="3132"/>
                  </a:lnTo>
                  <a:lnTo>
                    <a:pt x="2706" y="3132"/>
                  </a:lnTo>
                  <a:cubicBezTo>
                    <a:pt x="2706" y="3101"/>
                    <a:pt x="2706" y="3101"/>
                    <a:pt x="2736" y="3101"/>
                  </a:cubicBezTo>
                  <a:lnTo>
                    <a:pt x="2919" y="3010"/>
                  </a:lnTo>
                  <a:lnTo>
                    <a:pt x="2858" y="2919"/>
                  </a:lnTo>
                  <a:lnTo>
                    <a:pt x="2645" y="3010"/>
                  </a:lnTo>
                  <a:cubicBezTo>
                    <a:pt x="2645" y="3010"/>
                    <a:pt x="2645" y="3010"/>
                    <a:pt x="2615" y="2980"/>
                  </a:cubicBezTo>
                  <a:cubicBezTo>
                    <a:pt x="2615" y="2980"/>
                    <a:pt x="2615" y="2980"/>
                    <a:pt x="2645" y="2949"/>
                  </a:cubicBezTo>
                  <a:lnTo>
                    <a:pt x="2828" y="2889"/>
                  </a:lnTo>
                  <a:lnTo>
                    <a:pt x="2767" y="2767"/>
                  </a:lnTo>
                  <a:lnTo>
                    <a:pt x="2554" y="2858"/>
                  </a:lnTo>
                  <a:lnTo>
                    <a:pt x="2524" y="2858"/>
                  </a:lnTo>
                  <a:cubicBezTo>
                    <a:pt x="2524" y="2828"/>
                    <a:pt x="2524" y="2828"/>
                    <a:pt x="2554" y="2828"/>
                  </a:cubicBezTo>
                  <a:lnTo>
                    <a:pt x="2736" y="2737"/>
                  </a:lnTo>
                  <a:lnTo>
                    <a:pt x="2645" y="2615"/>
                  </a:lnTo>
                  <a:lnTo>
                    <a:pt x="2463" y="2706"/>
                  </a:lnTo>
                  <a:lnTo>
                    <a:pt x="2432" y="2706"/>
                  </a:lnTo>
                  <a:cubicBezTo>
                    <a:pt x="2432" y="2706"/>
                    <a:pt x="2432" y="2676"/>
                    <a:pt x="2432" y="2676"/>
                  </a:cubicBezTo>
                  <a:lnTo>
                    <a:pt x="2645" y="2585"/>
                  </a:lnTo>
                  <a:lnTo>
                    <a:pt x="2554" y="2493"/>
                  </a:lnTo>
                  <a:lnTo>
                    <a:pt x="2372" y="2554"/>
                  </a:lnTo>
                  <a:cubicBezTo>
                    <a:pt x="2372" y="2564"/>
                    <a:pt x="2368" y="2568"/>
                    <a:pt x="2364" y="2568"/>
                  </a:cubicBezTo>
                  <a:cubicBezTo>
                    <a:pt x="2355" y="2568"/>
                    <a:pt x="2341" y="2554"/>
                    <a:pt x="2341" y="2554"/>
                  </a:cubicBezTo>
                  <a:cubicBezTo>
                    <a:pt x="2341" y="2554"/>
                    <a:pt x="2341" y="2524"/>
                    <a:pt x="2341" y="2524"/>
                  </a:cubicBezTo>
                  <a:lnTo>
                    <a:pt x="2524" y="2433"/>
                  </a:lnTo>
                  <a:lnTo>
                    <a:pt x="2463" y="2341"/>
                  </a:lnTo>
                  <a:lnTo>
                    <a:pt x="2189" y="2463"/>
                  </a:lnTo>
                  <a:cubicBezTo>
                    <a:pt x="2179" y="2473"/>
                    <a:pt x="2169" y="2477"/>
                    <a:pt x="2159" y="2477"/>
                  </a:cubicBezTo>
                  <a:cubicBezTo>
                    <a:pt x="2139" y="2477"/>
                    <a:pt x="2118" y="2463"/>
                    <a:pt x="2098" y="2463"/>
                  </a:cubicBezTo>
                  <a:cubicBezTo>
                    <a:pt x="2098" y="2433"/>
                    <a:pt x="2098" y="2402"/>
                    <a:pt x="2128" y="2402"/>
                  </a:cubicBezTo>
                  <a:lnTo>
                    <a:pt x="2402" y="2250"/>
                  </a:lnTo>
                  <a:lnTo>
                    <a:pt x="2341" y="2159"/>
                  </a:lnTo>
                  <a:lnTo>
                    <a:pt x="2159" y="2250"/>
                  </a:lnTo>
                  <a:cubicBezTo>
                    <a:pt x="2128" y="2250"/>
                    <a:pt x="2128" y="2250"/>
                    <a:pt x="2128" y="2220"/>
                  </a:cubicBezTo>
                  <a:cubicBezTo>
                    <a:pt x="2098" y="2220"/>
                    <a:pt x="2098" y="2220"/>
                    <a:pt x="2128" y="2189"/>
                  </a:cubicBezTo>
                  <a:lnTo>
                    <a:pt x="2311" y="2129"/>
                  </a:lnTo>
                  <a:lnTo>
                    <a:pt x="2250" y="2007"/>
                  </a:lnTo>
                  <a:lnTo>
                    <a:pt x="2068" y="2098"/>
                  </a:lnTo>
                  <a:lnTo>
                    <a:pt x="2037" y="2098"/>
                  </a:lnTo>
                  <a:cubicBezTo>
                    <a:pt x="2007" y="2098"/>
                    <a:pt x="2037" y="2068"/>
                    <a:pt x="2037" y="2068"/>
                  </a:cubicBezTo>
                  <a:lnTo>
                    <a:pt x="2220" y="1977"/>
                  </a:lnTo>
                  <a:lnTo>
                    <a:pt x="2159" y="1885"/>
                  </a:lnTo>
                  <a:lnTo>
                    <a:pt x="1977" y="1977"/>
                  </a:lnTo>
                  <a:lnTo>
                    <a:pt x="1946" y="1977"/>
                  </a:lnTo>
                  <a:cubicBezTo>
                    <a:pt x="1916" y="1946"/>
                    <a:pt x="1946" y="1946"/>
                    <a:pt x="1946" y="1946"/>
                  </a:cubicBezTo>
                  <a:lnTo>
                    <a:pt x="2128" y="1855"/>
                  </a:lnTo>
                  <a:lnTo>
                    <a:pt x="2068" y="1734"/>
                  </a:lnTo>
                  <a:lnTo>
                    <a:pt x="1855" y="1825"/>
                  </a:lnTo>
                  <a:lnTo>
                    <a:pt x="1825" y="1825"/>
                  </a:lnTo>
                  <a:cubicBezTo>
                    <a:pt x="1825" y="1794"/>
                    <a:pt x="1825" y="1794"/>
                    <a:pt x="1855" y="1794"/>
                  </a:cubicBezTo>
                  <a:lnTo>
                    <a:pt x="2037" y="1703"/>
                  </a:lnTo>
                  <a:lnTo>
                    <a:pt x="1946" y="1582"/>
                  </a:lnTo>
                  <a:lnTo>
                    <a:pt x="1764" y="1673"/>
                  </a:lnTo>
                  <a:lnTo>
                    <a:pt x="1733" y="1673"/>
                  </a:lnTo>
                  <a:cubicBezTo>
                    <a:pt x="1733" y="1673"/>
                    <a:pt x="1733" y="1642"/>
                    <a:pt x="1733" y="1642"/>
                  </a:cubicBezTo>
                  <a:lnTo>
                    <a:pt x="1946" y="1551"/>
                  </a:lnTo>
                  <a:lnTo>
                    <a:pt x="1855" y="1460"/>
                  </a:lnTo>
                  <a:lnTo>
                    <a:pt x="1581" y="1582"/>
                  </a:lnTo>
                  <a:cubicBezTo>
                    <a:pt x="1551" y="1582"/>
                    <a:pt x="1521" y="1582"/>
                    <a:pt x="1521" y="1551"/>
                  </a:cubicBezTo>
                  <a:cubicBezTo>
                    <a:pt x="1490" y="1551"/>
                    <a:pt x="1490" y="1521"/>
                    <a:pt x="1521" y="1490"/>
                  </a:cubicBezTo>
                  <a:lnTo>
                    <a:pt x="1825" y="1369"/>
                  </a:lnTo>
                  <a:lnTo>
                    <a:pt x="1733" y="1247"/>
                  </a:lnTo>
                  <a:lnTo>
                    <a:pt x="1551" y="1338"/>
                  </a:lnTo>
                  <a:lnTo>
                    <a:pt x="1521" y="1338"/>
                  </a:lnTo>
                  <a:cubicBezTo>
                    <a:pt x="1521" y="1338"/>
                    <a:pt x="1521" y="1308"/>
                    <a:pt x="1521" y="1308"/>
                  </a:cubicBezTo>
                  <a:lnTo>
                    <a:pt x="1703" y="1217"/>
                  </a:lnTo>
                  <a:lnTo>
                    <a:pt x="1642" y="1126"/>
                  </a:lnTo>
                  <a:lnTo>
                    <a:pt x="1460" y="1217"/>
                  </a:lnTo>
                  <a:lnTo>
                    <a:pt x="1429" y="1217"/>
                  </a:lnTo>
                  <a:cubicBezTo>
                    <a:pt x="1429" y="1217"/>
                    <a:pt x="1429" y="1186"/>
                    <a:pt x="1429" y="1186"/>
                  </a:cubicBezTo>
                  <a:lnTo>
                    <a:pt x="1612" y="1095"/>
                  </a:lnTo>
                  <a:lnTo>
                    <a:pt x="1551" y="1004"/>
                  </a:lnTo>
                  <a:lnTo>
                    <a:pt x="1369" y="1095"/>
                  </a:lnTo>
                  <a:cubicBezTo>
                    <a:pt x="1369" y="1095"/>
                    <a:pt x="1338" y="1095"/>
                    <a:pt x="1338" y="1065"/>
                  </a:cubicBezTo>
                  <a:cubicBezTo>
                    <a:pt x="1338" y="1065"/>
                    <a:pt x="1338" y="1065"/>
                    <a:pt x="1338" y="1034"/>
                  </a:cubicBezTo>
                  <a:lnTo>
                    <a:pt x="1521" y="974"/>
                  </a:lnTo>
                  <a:lnTo>
                    <a:pt x="1460" y="852"/>
                  </a:lnTo>
                  <a:lnTo>
                    <a:pt x="1277" y="943"/>
                  </a:lnTo>
                  <a:cubicBezTo>
                    <a:pt x="1247" y="943"/>
                    <a:pt x="1247" y="943"/>
                    <a:pt x="1247" y="913"/>
                  </a:cubicBezTo>
                  <a:lnTo>
                    <a:pt x="1429" y="822"/>
                  </a:lnTo>
                  <a:lnTo>
                    <a:pt x="1369" y="700"/>
                  </a:lnTo>
                  <a:lnTo>
                    <a:pt x="1186" y="791"/>
                  </a:lnTo>
                  <a:lnTo>
                    <a:pt x="1156" y="791"/>
                  </a:lnTo>
                  <a:cubicBezTo>
                    <a:pt x="1125" y="761"/>
                    <a:pt x="1125" y="761"/>
                    <a:pt x="1156" y="761"/>
                  </a:cubicBezTo>
                  <a:lnTo>
                    <a:pt x="1338" y="670"/>
                  </a:lnTo>
                  <a:lnTo>
                    <a:pt x="1277" y="548"/>
                  </a:lnTo>
                  <a:lnTo>
                    <a:pt x="973" y="700"/>
                  </a:lnTo>
                  <a:cubicBezTo>
                    <a:pt x="973" y="700"/>
                    <a:pt x="943" y="700"/>
                    <a:pt x="913" y="670"/>
                  </a:cubicBezTo>
                  <a:cubicBezTo>
                    <a:pt x="913" y="639"/>
                    <a:pt x="913" y="609"/>
                    <a:pt x="943" y="609"/>
                  </a:cubicBezTo>
                  <a:lnTo>
                    <a:pt x="1217" y="487"/>
                  </a:lnTo>
                  <a:lnTo>
                    <a:pt x="1156" y="396"/>
                  </a:lnTo>
                  <a:lnTo>
                    <a:pt x="973" y="487"/>
                  </a:lnTo>
                  <a:cubicBezTo>
                    <a:pt x="973" y="487"/>
                    <a:pt x="943" y="487"/>
                    <a:pt x="943" y="457"/>
                  </a:cubicBezTo>
                  <a:lnTo>
                    <a:pt x="1125" y="366"/>
                  </a:lnTo>
                  <a:lnTo>
                    <a:pt x="1065" y="275"/>
                  </a:lnTo>
                  <a:lnTo>
                    <a:pt x="882" y="335"/>
                  </a:lnTo>
                  <a:lnTo>
                    <a:pt x="852" y="335"/>
                  </a:lnTo>
                  <a:cubicBezTo>
                    <a:pt x="852" y="335"/>
                    <a:pt x="852" y="305"/>
                    <a:pt x="852" y="305"/>
                  </a:cubicBezTo>
                  <a:lnTo>
                    <a:pt x="1034" y="214"/>
                  </a:lnTo>
                  <a:lnTo>
                    <a:pt x="973" y="123"/>
                  </a:lnTo>
                  <a:lnTo>
                    <a:pt x="791" y="214"/>
                  </a:lnTo>
                  <a:lnTo>
                    <a:pt x="761" y="214"/>
                  </a:lnTo>
                  <a:cubicBezTo>
                    <a:pt x="761" y="183"/>
                    <a:pt x="761" y="183"/>
                    <a:pt x="761" y="183"/>
                  </a:cubicBezTo>
                  <a:lnTo>
                    <a:pt x="943" y="92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2"/>
            <p:cNvSpPr/>
            <p:nvPr/>
          </p:nvSpPr>
          <p:spPr>
            <a:xfrm>
              <a:off x="6658881" y="2670877"/>
              <a:ext cx="19621" cy="12257"/>
            </a:xfrm>
            <a:custGeom>
              <a:avLst/>
              <a:gdLst/>
              <a:ahLst/>
              <a:cxnLst/>
              <a:rect l="l" t="t" r="r" b="b"/>
              <a:pathLst>
                <a:path w="365" h="228" extrusionOk="0">
                  <a:moveTo>
                    <a:pt x="335" y="1"/>
                  </a:moveTo>
                  <a:lnTo>
                    <a:pt x="31" y="153"/>
                  </a:lnTo>
                  <a:cubicBezTo>
                    <a:pt x="31" y="153"/>
                    <a:pt x="0" y="183"/>
                    <a:pt x="31" y="214"/>
                  </a:cubicBezTo>
                  <a:cubicBezTo>
                    <a:pt x="31" y="214"/>
                    <a:pt x="44" y="227"/>
                    <a:pt x="62" y="227"/>
                  </a:cubicBezTo>
                  <a:cubicBezTo>
                    <a:pt x="71" y="227"/>
                    <a:pt x="81" y="224"/>
                    <a:pt x="91" y="214"/>
                  </a:cubicBezTo>
                  <a:lnTo>
                    <a:pt x="365" y="92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2"/>
            <p:cNvSpPr/>
            <p:nvPr/>
          </p:nvSpPr>
          <p:spPr>
            <a:xfrm>
              <a:off x="6691566" y="2719905"/>
              <a:ext cx="19621" cy="11074"/>
            </a:xfrm>
            <a:custGeom>
              <a:avLst/>
              <a:gdLst/>
              <a:ahLst/>
              <a:cxnLst/>
              <a:rect l="l" t="t" r="r" b="b"/>
              <a:pathLst>
                <a:path w="365" h="206" extrusionOk="0">
                  <a:moveTo>
                    <a:pt x="304" y="1"/>
                  </a:moveTo>
                  <a:lnTo>
                    <a:pt x="31" y="122"/>
                  </a:lnTo>
                  <a:cubicBezTo>
                    <a:pt x="0" y="122"/>
                    <a:pt x="0" y="153"/>
                    <a:pt x="0" y="183"/>
                  </a:cubicBezTo>
                  <a:cubicBezTo>
                    <a:pt x="15" y="198"/>
                    <a:pt x="31" y="206"/>
                    <a:pt x="46" y="206"/>
                  </a:cubicBezTo>
                  <a:cubicBezTo>
                    <a:pt x="61" y="206"/>
                    <a:pt x="76" y="198"/>
                    <a:pt x="91" y="183"/>
                  </a:cubicBezTo>
                  <a:lnTo>
                    <a:pt x="365" y="62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2"/>
            <p:cNvSpPr/>
            <p:nvPr/>
          </p:nvSpPr>
          <p:spPr>
            <a:xfrm>
              <a:off x="6722585" y="2767320"/>
              <a:ext cx="19675" cy="11450"/>
            </a:xfrm>
            <a:custGeom>
              <a:avLst/>
              <a:gdLst/>
              <a:ahLst/>
              <a:cxnLst/>
              <a:rect l="l" t="t" r="r" b="b"/>
              <a:pathLst>
                <a:path w="366" h="213" extrusionOk="0">
                  <a:moveTo>
                    <a:pt x="335" y="0"/>
                  </a:moveTo>
                  <a:lnTo>
                    <a:pt x="61" y="122"/>
                  </a:lnTo>
                  <a:cubicBezTo>
                    <a:pt x="31" y="152"/>
                    <a:pt x="1" y="152"/>
                    <a:pt x="31" y="183"/>
                  </a:cubicBezTo>
                  <a:cubicBezTo>
                    <a:pt x="31" y="213"/>
                    <a:pt x="61" y="213"/>
                    <a:pt x="92" y="213"/>
                  </a:cubicBezTo>
                  <a:lnTo>
                    <a:pt x="365" y="61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2"/>
            <p:cNvSpPr/>
            <p:nvPr/>
          </p:nvSpPr>
          <p:spPr>
            <a:xfrm>
              <a:off x="6755270" y="2814681"/>
              <a:ext cx="19675" cy="11504"/>
            </a:xfrm>
            <a:custGeom>
              <a:avLst/>
              <a:gdLst/>
              <a:ahLst/>
              <a:cxnLst/>
              <a:rect l="l" t="t" r="r" b="b"/>
              <a:pathLst>
                <a:path w="366" h="214" extrusionOk="0">
                  <a:moveTo>
                    <a:pt x="305" y="1"/>
                  </a:moveTo>
                  <a:lnTo>
                    <a:pt x="31" y="122"/>
                  </a:lnTo>
                  <a:cubicBezTo>
                    <a:pt x="1" y="153"/>
                    <a:pt x="1" y="183"/>
                    <a:pt x="1" y="183"/>
                  </a:cubicBezTo>
                  <a:cubicBezTo>
                    <a:pt x="31" y="213"/>
                    <a:pt x="61" y="213"/>
                    <a:pt x="92" y="213"/>
                  </a:cubicBezTo>
                  <a:lnTo>
                    <a:pt x="365" y="92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2"/>
            <p:cNvSpPr/>
            <p:nvPr/>
          </p:nvSpPr>
          <p:spPr>
            <a:xfrm>
              <a:off x="6786342" y="2863709"/>
              <a:ext cx="19621" cy="10590"/>
            </a:xfrm>
            <a:custGeom>
              <a:avLst/>
              <a:gdLst/>
              <a:ahLst/>
              <a:cxnLst/>
              <a:rect l="l" t="t" r="r" b="b"/>
              <a:pathLst>
                <a:path w="365" h="197" extrusionOk="0">
                  <a:moveTo>
                    <a:pt x="334" y="1"/>
                  </a:moveTo>
                  <a:lnTo>
                    <a:pt x="61" y="122"/>
                  </a:lnTo>
                  <a:cubicBezTo>
                    <a:pt x="31" y="122"/>
                    <a:pt x="0" y="153"/>
                    <a:pt x="31" y="183"/>
                  </a:cubicBezTo>
                  <a:cubicBezTo>
                    <a:pt x="31" y="183"/>
                    <a:pt x="44" y="196"/>
                    <a:pt x="62" y="196"/>
                  </a:cubicBezTo>
                  <a:cubicBezTo>
                    <a:pt x="71" y="196"/>
                    <a:pt x="81" y="193"/>
                    <a:pt x="91" y="183"/>
                  </a:cubicBezTo>
                  <a:lnTo>
                    <a:pt x="365" y="61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2"/>
            <p:cNvSpPr/>
            <p:nvPr/>
          </p:nvSpPr>
          <p:spPr>
            <a:xfrm>
              <a:off x="6819028" y="2911124"/>
              <a:ext cx="19621" cy="11450"/>
            </a:xfrm>
            <a:custGeom>
              <a:avLst/>
              <a:gdLst/>
              <a:ahLst/>
              <a:cxnLst/>
              <a:rect l="l" t="t" r="r" b="b"/>
              <a:pathLst>
                <a:path w="365" h="213" extrusionOk="0">
                  <a:moveTo>
                    <a:pt x="304" y="0"/>
                  </a:moveTo>
                  <a:lnTo>
                    <a:pt x="30" y="122"/>
                  </a:lnTo>
                  <a:cubicBezTo>
                    <a:pt x="0" y="122"/>
                    <a:pt x="0" y="152"/>
                    <a:pt x="0" y="182"/>
                  </a:cubicBezTo>
                  <a:cubicBezTo>
                    <a:pt x="30" y="213"/>
                    <a:pt x="61" y="213"/>
                    <a:pt x="91" y="213"/>
                  </a:cubicBezTo>
                  <a:lnTo>
                    <a:pt x="365" y="6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2"/>
            <p:cNvSpPr/>
            <p:nvPr/>
          </p:nvSpPr>
          <p:spPr>
            <a:xfrm>
              <a:off x="6850046" y="2958485"/>
              <a:ext cx="19675" cy="11504"/>
            </a:xfrm>
            <a:custGeom>
              <a:avLst/>
              <a:gdLst/>
              <a:ahLst/>
              <a:cxnLst/>
              <a:rect l="l" t="t" r="r" b="b"/>
              <a:pathLst>
                <a:path w="366" h="214" extrusionOk="0">
                  <a:moveTo>
                    <a:pt x="335" y="1"/>
                  </a:moveTo>
                  <a:lnTo>
                    <a:pt x="61" y="122"/>
                  </a:lnTo>
                  <a:cubicBezTo>
                    <a:pt x="31" y="153"/>
                    <a:pt x="1" y="183"/>
                    <a:pt x="31" y="183"/>
                  </a:cubicBezTo>
                  <a:cubicBezTo>
                    <a:pt x="31" y="213"/>
                    <a:pt x="61" y="213"/>
                    <a:pt x="92" y="213"/>
                  </a:cubicBezTo>
                  <a:lnTo>
                    <a:pt x="365" y="92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2"/>
            <p:cNvSpPr/>
            <p:nvPr/>
          </p:nvSpPr>
          <p:spPr>
            <a:xfrm>
              <a:off x="6671944" y="2680715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213" y="0"/>
                  </a:moveTo>
                  <a:lnTo>
                    <a:pt x="31" y="91"/>
                  </a:lnTo>
                  <a:cubicBezTo>
                    <a:pt x="0" y="91"/>
                    <a:pt x="0" y="122"/>
                    <a:pt x="0" y="122"/>
                  </a:cubicBezTo>
                  <a:lnTo>
                    <a:pt x="31" y="122"/>
                  </a:lnTo>
                  <a:lnTo>
                    <a:pt x="213" y="31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2"/>
            <p:cNvSpPr/>
            <p:nvPr/>
          </p:nvSpPr>
          <p:spPr>
            <a:xfrm>
              <a:off x="6704629" y="2729742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0" y="61"/>
                  </a:lnTo>
                  <a:cubicBezTo>
                    <a:pt x="0" y="91"/>
                    <a:pt x="0" y="91"/>
                    <a:pt x="0" y="91"/>
                  </a:cubicBezTo>
                  <a:cubicBezTo>
                    <a:pt x="0" y="122"/>
                    <a:pt x="31" y="122"/>
                    <a:pt x="31" y="122"/>
                  </a:cubicBez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2"/>
            <p:cNvSpPr/>
            <p:nvPr/>
          </p:nvSpPr>
          <p:spPr>
            <a:xfrm>
              <a:off x="6735648" y="2777104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4" y="1"/>
                  </a:moveTo>
                  <a:lnTo>
                    <a:pt x="31" y="92"/>
                  </a:lnTo>
                  <a:cubicBezTo>
                    <a:pt x="1" y="92"/>
                    <a:pt x="1" y="92"/>
                    <a:pt x="1" y="122"/>
                  </a:cubicBezTo>
                  <a:lnTo>
                    <a:pt x="31" y="122"/>
                  </a:lnTo>
                  <a:lnTo>
                    <a:pt x="214" y="31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2"/>
            <p:cNvSpPr/>
            <p:nvPr/>
          </p:nvSpPr>
          <p:spPr>
            <a:xfrm>
              <a:off x="6768333" y="2824519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1" y="91"/>
                  </a:lnTo>
                  <a:cubicBezTo>
                    <a:pt x="1" y="91"/>
                    <a:pt x="1" y="122"/>
                    <a:pt x="1" y="122"/>
                  </a:cubicBezTo>
                  <a:lnTo>
                    <a:pt x="31" y="122"/>
                  </a:lnTo>
                  <a:lnTo>
                    <a:pt x="214" y="3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2"/>
            <p:cNvSpPr/>
            <p:nvPr/>
          </p:nvSpPr>
          <p:spPr>
            <a:xfrm>
              <a:off x="6799406" y="2873493"/>
              <a:ext cx="13117" cy="6612"/>
            </a:xfrm>
            <a:custGeom>
              <a:avLst/>
              <a:gdLst/>
              <a:ahLst/>
              <a:cxnLst/>
              <a:rect l="l" t="t" r="r" b="b"/>
              <a:pathLst>
                <a:path w="244" h="123" extrusionOk="0">
                  <a:moveTo>
                    <a:pt x="213" y="1"/>
                  </a:moveTo>
                  <a:lnTo>
                    <a:pt x="31" y="62"/>
                  </a:lnTo>
                  <a:cubicBezTo>
                    <a:pt x="0" y="92"/>
                    <a:pt x="0" y="92"/>
                    <a:pt x="0" y="92"/>
                  </a:cubicBezTo>
                  <a:cubicBezTo>
                    <a:pt x="31" y="123"/>
                    <a:pt x="31" y="123"/>
                    <a:pt x="31" y="123"/>
                  </a:cubicBezTo>
                  <a:lnTo>
                    <a:pt x="243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2"/>
            <p:cNvSpPr/>
            <p:nvPr/>
          </p:nvSpPr>
          <p:spPr>
            <a:xfrm>
              <a:off x="6832091" y="2920908"/>
              <a:ext cx="11450" cy="6558"/>
            </a:xfrm>
            <a:custGeom>
              <a:avLst/>
              <a:gdLst/>
              <a:ahLst/>
              <a:cxnLst/>
              <a:rect l="l" t="t" r="r" b="b"/>
              <a:pathLst>
                <a:path w="213" h="122" extrusionOk="0">
                  <a:moveTo>
                    <a:pt x="183" y="0"/>
                  </a:moveTo>
                  <a:lnTo>
                    <a:pt x="0" y="92"/>
                  </a:lnTo>
                  <a:cubicBezTo>
                    <a:pt x="0" y="92"/>
                    <a:pt x="0" y="92"/>
                    <a:pt x="0" y="122"/>
                  </a:cubicBezTo>
                  <a:lnTo>
                    <a:pt x="31" y="122"/>
                  </a:ln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52"/>
            <p:cNvSpPr/>
            <p:nvPr/>
          </p:nvSpPr>
          <p:spPr>
            <a:xfrm>
              <a:off x="6863110" y="2968269"/>
              <a:ext cx="13117" cy="6612"/>
            </a:xfrm>
            <a:custGeom>
              <a:avLst/>
              <a:gdLst/>
              <a:ahLst/>
              <a:cxnLst/>
              <a:rect l="l" t="t" r="r" b="b"/>
              <a:pathLst>
                <a:path w="244" h="123" extrusionOk="0">
                  <a:moveTo>
                    <a:pt x="213" y="1"/>
                  </a:moveTo>
                  <a:lnTo>
                    <a:pt x="31" y="92"/>
                  </a:lnTo>
                  <a:cubicBezTo>
                    <a:pt x="1" y="92"/>
                    <a:pt x="1" y="122"/>
                    <a:pt x="1" y="122"/>
                  </a:cubicBezTo>
                  <a:lnTo>
                    <a:pt x="31" y="122"/>
                  </a:lnTo>
                  <a:lnTo>
                    <a:pt x="244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52"/>
            <p:cNvSpPr/>
            <p:nvPr/>
          </p:nvSpPr>
          <p:spPr>
            <a:xfrm>
              <a:off x="6676836" y="2688886"/>
              <a:ext cx="13117" cy="6558"/>
            </a:xfrm>
            <a:custGeom>
              <a:avLst/>
              <a:gdLst/>
              <a:ahLst/>
              <a:cxnLst/>
              <a:rect l="l" t="t" r="r" b="b"/>
              <a:pathLst>
                <a:path w="244" h="122" extrusionOk="0">
                  <a:moveTo>
                    <a:pt x="213" y="0"/>
                  </a:moveTo>
                  <a:lnTo>
                    <a:pt x="31" y="91"/>
                  </a:lnTo>
                  <a:cubicBezTo>
                    <a:pt x="1" y="91"/>
                    <a:pt x="1" y="122"/>
                    <a:pt x="31" y="122"/>
                  </a:cubicBezTo>
                  <a:lnTo>
                    <a:pt x="61" y="122"/>
                  </a:lnTo>
                  <a:lnTo>
                    <a:pt x="244" y="31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2"/>
            <p:cNvSpPr/>
            <p:nvPr/>
          </p:nvSpPr>
          <p:spPr>
            <a:xfrm>
              <a:off x="6709521" y="2737914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1" y="61"/>
                  </a:lnTo>
                  <a:cubicBezTo>
                    <a:pt x="1" y="91"/>
                    <a:pt x="1" y="91"/>
                    <a:pt x="1" y="91"/>
                  </a:cubicBezTo>
                  <a:cubicBezTo>
                    <a:pt x="1" y="122"/>
                    <a:pt x="31" y="122"/>
                    <a:pt x="31" y="122"/>
                  </a:cubicBez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2"/>
            <p:cNvSpPr/>
            <p:nvPr/>
          </p:nvSpPr>
          <p:spPr>
            <a:xfrm>
              <a:off x="6740594" y="2785275"/>
              <a:ext cx="13117" cy="6612"/>
            </a:xfrm>
            <a:custGeom>
              <a:avLst/>
              <a:gdLst/>
              <a:ahLst/>
              <a:cxnLst/>
              <a:rect l="l" t="t" r="r" b="b"/>
              <a:pathLst>
                <a:path w="244" h="123" extrusionOk="0">
                  <a:moveTo>
                    <a:pt x="213" y="1"/>
                  </a:moveTo>
                  <a:lnTo>
                    <a:pt x="30" y="92"/>
                  </a:lnTo>
                  <a:cubicBezTo>
                    <a:pt x="30" y="92"/>
                    <a:pt x="0" y="92"/>
                    <a:pt x="30" y="122"/>
                  </a:cubicBezTo>
                  <a:lnTo>
                    <a:pt x="61" y="122"/>
                  </a:lnTo>
                  <a:lnTo>
                    <a:pt x="243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2"/>
            <p:cNvSpPr/>
            <p:nvPr/>
          </p:nvSpPr>
          <p:spPr>
            <a:xfrm>
              <a:off x="6773225" y="2832690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214" y="0"/>
                  </a:moveTo>
                  <a:lnTo>
                    <a:pt x="1" y="91"/>
                  </a:lnTo>
                  <a:cubicBezTo>
                    <a:pt x="1" y="91"/>
                    <a:pt x="1" y="122"/>
                    <a:pt x="1" y="122"/>
                  </a:cubicBezTo>
                  <a:lnTo>
                    <a:pt x="31" y="122"/>
                  </a:lnTo>
                  <a:lnTo>
                    <a:pt x="214" y="3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2"/>
            <p:cNvSpPr/>
            <p:nvPr/>
          </p:nvSpPr>
          <p:spPr>
            <a:xfrm>
              <a:off x="6804298" y="2880051"/>
              <a:ext cx="13117" cy="7311"/>
            </a:xfrm>
            <a:custGeom>
              <a:avLst/>
              <a:gdLst/>
              <a:ahLst/>
              <a:cxnLst/>
              <a:rect l="l" t="t" r="r" b="b"/>
              <a:pathLst>
                <a:path w="244" h="136" extrusionOk="0">
                  <a:moveTo>
                    <a:pt x="213" y="1"/>
                  </a:moveTo>
                  <a:lnTo>
                    <a:pt x="31" y="92"/>
                  </a:lnTo>
                  <a:cubicBezTo>
                    <a:pt x="31" y="92"/>
                    <a:pt x="0" y="122"/>
                    <a:pt x="31" y="122"/>
                  </a:cubicBezTo>
                  <a:cubicBezTo>
                    <a:pt x="31" y="122"/>
                    <a:pt x="31" y="136"/>
                    <a:pt x="40" y="136"/>
                  </a:cubicBezTo>
                  <a:cubicBezTo>
                    <a:pt x="44" y="136"/>
                    <a:pt x="51" y="132"/>
                    <a:pt x="61" y="122"/>
                  </a:cubicBezTo>
                  <a:lnTo>
                    <a:pt x="244" y="6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2"/>
            <p:cNvSpPr/>
            <p:nvPr/>
          </p:nvSpPr>
          <p:spPr>
            <a:xfrm>
              <a:off x="6836983" y="2929079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213" y="0"/>
                  </a:moveTo>
                  <a:lnTo>
                    <a:pt x="0" y="61"/>
                  </a:lnTo>
                  <a:cubicBezTo>
                    <a:pt x="0" y="92"/>
                    <a:pt x="0" y="92"/>
                    <a:pt x="0" y="92"/>
                  </a:cubicBezTo>
                  <a:cubicBezTo>
                    <a:pt x="0" y="122"/>
                    <a:pt x="31" y="122"/>
                    <a:pt x="31" y="122"/>
                  </a:cubicBezTo>
                  <a:lnTo>
                    <a:pt x="213" y="31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2"/>
            <p:cNvSpPr/>
            <p:nvPr/>
          </p:nvSpPr>
          <p:spPr>
            <a:xfrm>
              <a:off x="6868002" y="2976441"/>
              <a:ext cx="13171" cy="6612"/>
            </a:xfrm>
            <a:custGeom>
              <a:avLst/>
              <a:gdLst/>
              <a:ahLst/>
              <a:cxnLst/>
              <a:rect l="l" t="t" r="r" b="b"/>
              <a:pathLst>
                <a:path w="245" h="123" extrusionOk="0">
                  <a:moveTo>
                    <a:pt x="214" y="1"/>
                  </a:moveTo>
                  <a:lnTo>
                    <a:pt x="31" y="92"/>
                  </a:lnTo>
                  <a:cubicBezTo>
                    <a:pt x="31" y="92"/>
                    <a:pt x="1" y="122"/>
                    <a:pt x="31" y="122"/>
                  </a:cubicBezTo>
                  <a:lnTo>
                    <a:pt x="62" y="122"/>
                  </a:lnTo>
                  <a:lnTo>
                    <a:pt x="244" y="31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2"/>
            <p:cNvSpPr/>
            <p:nvPr/>
          </p:nvSpPr>
          <p:spPr>
            <a:xfrm>
              <a:off x="6683395" y="2697057"/>
              <a:ext cx="11450" cy="6558"/>
            </a:xfrm>
            <a:custGeom>
              <a:avLst/>
              <a:gdLst/>
              <a:ahLst/>
              <a:cxnLst/>
              <a:rect l="l" t="t" r="r" b="b"/>
              <a:pathLst>
                <a:path w="213" h="122" extrusionOk="0">
                  <a:moveTo>
                    <a:pt x="183" y="0"/>
                  </a:moveTo>
                  <a:lnTo>
                    <a:pt x="0" y="91"/>
                  </a:lnTo>
                  <a:cubicBezTo>
                    <a:pt x="0" y="91"/>
                    <a:pt x="0" y="122"/>
                    <a:pt x="0" y="122"/>
                  </a:cubicBezTo>
                  <a:lnTo>
                    <a:pt x="31" y="122"/>
                  </a:ln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2"/>
            <p:cNvSpPr/>
            <p:nvPr/>
          </p:nvSpPr>
          <p:spPr>
            <a:xfrm>
              <a:off x="6714413" y="2744419"/>
              <a:ext cx="11504" cy="7311"/>
            </a:xfrm>
            <a:custGeom>
              <a:avLst/>
              <a:gdLst/>
              <a:ahLst/>
              <a:cxnLst/>
              <a:rect l="l" t="t" r="r" b="b"/>
              <a:pathLst>
                <a:path w="214" h="136" extrusionOk="0">
                  <a:moveTo>
                    <a:pt x="213" y="1"/>
                  </a:moveTo>
                  <a:lnTo>
                    <a:pt x="31" y="92"/>
                  </a:lnTo>
                  <a:cubicBezTo>
                    <a:pt x="1" y="92"/>
                    <a:pt x="1" y="122"/>
                    <a:pt x="1" y="122"/>
                  </a:cubicBezTo>
                  <a:cubicBezTo>
                    <a:pt x="21" y="122"/>
                    <a:pt x="28" y="136"/>
                    <a:pt x="30" y="136"/>
                  </a:cubicBezTo>
                  <a:cubicBezTo>
                    <a:pt x="31" y="136"/>
                    <a:pt x="31" y="132"/>
                    <a:pt x="31" y="122"/>
                  </a:cubicBezTo>
                  <a:lnTo>
                    <a:pt x="213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2"/>
            <p:cNvSpPr/>
            <p:nvPr/>
          </p:nvSpPr>
          <p:spPr>
            <a:xfrm>
              <a:off x="6747099" y="2793446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183" y="1"/>
                  </a:moveTo>
                  <a:lnTo>
                    <a:pt x="1" y="61"/>
                  </a:lnTo>
                  <a:cubicBezTo>
                    <a:pt x="1" y="92"/>
                    <a:pt x="1" y="92"/>
                    <a:pt x="1" y="92"/>
                  </a:cubicBezTo>
                  <a:cubicBezTo>
                    <a:pt x="1" y="122"/>
                    <a:pt x="31" y="122"/>
                    <a:pt x="31" y="122"/>
                  </a:cubicBezTo>
                  <a:lnTo>
                    <a:pt x="213" y="31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2"/>
            <p:cNvSpPr/>
            <p:nvPr/>
          </p:nvSpPr>
          <p:spPr>
            <a:xfrm>
              <a:off x="6778171" y="2840861"/>
              <a:ext cx="11450" cy="6558"/>
            </a:xfrm>
            <a:custGeom>
              <a:avLst/>
              <a:gdLst/>
              <a:ahLst/>
              <a:cxnLst/>
              <a:rect l="l" t="t" r="r" b="b"/>
              <a:pathLst>
                <a:path w="213" h="122" extrusionOk="0">
                  <a:moveTo>
                    <a:pt x="213" y="0"/>
                  </a:moveTo>
                  <a:lnTo>
                    <a:pt x="31" y="91"/>
                  </a:lnTo>
                  <a:cubicBezTo>
                    <a:pt x="0" y="91"/>
                    <a:pt x="0" y="91"/>
                    <a:pt x="0" y="122"/>
                  </a:cubicBezTo>
                  <a:lnTo>
                    <a:pt x="31" y="122"/>
                  </a:lnTo>
                  <a:lnTo>
                    <a:pt x="213" y="3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2"/>
            <p:cNvSpPr/>
            <p:nvPr/>
          </p:nvSpPr>
          <p:spPr>
            <a:xfrm>
              <a:off x="6810856" y="2888223"/>
              <a:ext cx="11450" cy="6612"/>
            </a:xfrm>
            <a:custGeom>
              <a:avLst/>
              <a:gdLst/>
              <a:ahLst/>
              <a:cxnLst/>
              <a:rect l="l" t="t" r="r" b="b"/>
              <a:pathLst>
                <a:path w="213" h="123" extrusionOk="0">
                  <a:moveTo>
                    <a:pt x="182" y="1"/>
                  </a:moveTo>
                  <a:lnTo>
                    <a:pt x="0" y="92"/>
                  </a:lnTo>
                  <a:cubicBezTo>
                    <a:pt x="0" y="92"/>
                    <a:pt x="0" y="122"/>
                    <a:pt x="0" y="122"/>
                  </a:cubicBezTo>
                  <a:lnTo>
                    <a:pt x="30" y="122"/>
                  </a:lnTo>
                  <a:lnTo>
                    <a:pt x="213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2"/>
            <p:cNvSpPr/>
            <p:nvPr/>
          </p:nvSpPr>
          <p:spPr>
            <a:xfrm>
              <a:off x="6841875" y="2935584"/>
              <a:ext cx="13117" cy="8225"/>
            </a:xfrm>
            <a:custGeom>
              <a:avLst/>
              <a:gdLst/>
              <a:ahLst/>
              <a:cxnLst/>
              <a:rect l="l" t="t" r="r" b="b"/>
              <a:pathLst>
                <a:path w="244" h="153" extrusionOk="0">
                  <a:moveTo>
                    <a:pt x="213" y="1"/>
                  </a:moveTo>
                  <a:lnTo>
                    <a:pt x="31" y="92"/>
                  </a:lnTo>
                  <a:cubicBezTo>
                    <a:pt x="1" y="123"/>
                    <a:pt x="1" y="123"/>
                    <a:pt x="1" y="123"/>
                  </a:cubicBezTo>
                  <a:cubicBezTo>
                    <a:pt x="31" y="153"/>
                    <a:pt x="31" y="153"/>
                    <a:pt x="31" y="153"/>
                  </a:cubicBezTo>
                  <a:lnTo>
                    <a:pt x="244" y="62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2"/>
            <p:cNvSpPr/>
            <p:nvPr/>
          </p:nvSpPr>
          <p:spPr>
            <a:xfrm>
              <a:off x="6874560" y="2984612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183" y="1"/>
                  </a:moveTo>
                  <a:lnTo>
                    <a:pt x="0" y="92"/>
                  </a:lnTo>
                  <a:cubicBezTo>
                    <a:pt x="0" y="92"/>
                    <a:pt x="0" y="92"/>
                    <a:pt x="0" y="122"/>
                  </a:cubicBezTo>
                  <a:lnTo>
                    <a:pt x="31" y="122"/>
                  </a:lnTo>
                  <a:lnTo>
                    <a:pt x="213" y="31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52"/>
            <p:cNvSpPr/>
            <p:nvPr/>
          </p:nvSpPr>
          <p:spPr>
            <a:xfrm>
              <a:off x="6688287" y="2705229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0" y="61"/>
                  </a:lnTo>
                  <a:cubicBezTo>
                    <a:pt x="0" y="91"/>
                    <a:pt x="0" y="91"/>
                    <a:pt x="0" y="91"/>
                  </a:cubicBezTo>
                  <a:cubicBezTo>
                    <a:pt x="0" y="122"/>
                    <a:pt x="0" y="122"/>
                    <a:pt x="31" y="122"/>
                  </a:cubicBez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2"/>
            <p:cNvSpPr/>
            <p:nvPr/>
          </p:nvSpPr>
          <p:spPr>
            <a:xfrm>
              <a:off x="6719305" y="2752590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4" y="1"/>
                  </a:moveTo>
                  <a:lnTo>
                    <a:pt x="31" y="92"/>
                  </a:lnTo>
                  <a:cubicBezTo>
                    <a:pt x="1" y="92"/>
                    <a:pt x="1" y="92"/>
                    <a:pt x="1" y="122"/>
                  </a:cubicBezTo>
                  <a:lnTo>
                    <a:pt x="31" y="122"/>
                  </a:lnTo>
                  <a:lnTo>
                    <a:pt x="214" y="31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2"/>
            <p:cNvSpPr/>
            <p:nvPr/>
          </p:nvSpPr>
          <p:spPr>
            <a:xfrm>
              <a:off x="6751991" y="2800005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1" y="91"/>
                  </a:lnTo>
                  <a:cubicBezTo>
                    <a:pt x="1" y="91"/>
                    <a:pt x="1" y="122"/>
                    <a:pt x="1" y="122"/>
                  </a:cubicBezTo>
                  <a:lnTo>
                    <a:pt x="31" y="122"/>
                  </a:lnTo>
                  <a:lnTo>
                    <a:pt x="214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2"/>
            <p:cNvSpPr/>
            <p:nvPr/>
          </p:nvSpPr>
          <p:spPr>
            <a:xfrm>
              <a:off x="6783063" y="2849033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213" y="0"/>
                  </a:moveTo>
                  <a:lnTo>
                    <a:pt x="31" y="61"/>
                  </a:lnTo>
                  <a:cubicBezTo>
                    <a:pt x="0" y="61"/>
                    <a:pt x="0" y="91"/>
                    <a:pt x="0" y="91"/>
                  </a:cubicBezTo>
                  <a:cubicBezTo>
                    <a:pt x="31" y="91"/>
                    <a:pt x="31" y="122"/>
                    <a:pt x="31" y="122"/>
                  </a:cubicBezTo>
                  <a:lnTo>
                    <a:pt x="213" y="3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2"/>
            <p:cNvSpPr/>
            <p:nvPr/>
          </p:nvSpPr>
          <p:spPr>
            <a:xfrm>
              <a:off x="6815748" y="2896394"/>
              <a:ext cx="11450" cy="6612"/>
            </a:xfrm>
            <a:custGeom>
              <a:avLst/>
              <a:gdLst/>
              <a:ahLst/>
              <a:cxnLst/>
              <a:rect l="l" t="t" r="r" b="b"/>
              <a:pathLst>
                <a:path w="213" h="123" extrusionOk="0">
                  <a:moveTo>
                    <a:pt x="183" y="0"/>
                  </a:moveTo>
                  <a:lnTo>
                    <a:pt x="0" y="92"/>
                  </a:lnTo>
                  <a:cubicBezTo>
                    <a:pt x="0" y="122"/>
                    <a:pt x="0" y="122"/>
                    <a:pt x="31" y="122"/>
                  </a:cubicBez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2"/>
            <p:cNvSpPr/>
            <p:nvPr/>
          </p:nvSpPr>
          <p:spPr>
            <a:xfrm>
              <a:off x="6846767" y="2943755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4" y="1"/>
                  </a:moveTo>
                  <a:lnTo>
                    <a:pt x="31" y="92"/>
                  </a:lnTo>
                  <a:cubicBezTo>
                    <a:pt x="1" y="92"/>
                    <a:pt x="1" y="92"/>
                    <a:pt x="1" y="123"/>
                  </a:cubicBezTo>
                  <a:lnTo>
                    <a:pt x="31" y="123"/>
                  </a:lnTo>
                  <a:lnTo>
                    <a:pt x="214" y="31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2"/>
            <p:cNvSpPr/>
            <p:nvPr/>
          </p:nvSpPr>
          <p:spPr>
            <a:xfrm>
              <a:off x="6691566" y="2711733"/>
              <a:ext cx="13117" cy="6612"/>
            </a:xfrm>
            <a:custGeom>
              <a:avLst/>
              <a:gdLst/>
              <a:ahLst/>
              <a:cxnLst/>
              <a:rect l="l" t="t" r="r" b="b"/>
              <a:pathLst>
                <a:path w="244" h="123" extrusionOk="0">
                  <a:moveTo>
                    <a:pt x="213" y="1"/>
                  </a:moveTo>
                  <a:lnTo>
                    <a:pt x="31" y="62"/>
                  </a:lnTo>
                  <a:cubicBezTo>
                    <a:pt x="0" y="92"/>
                    <a:pt x="0" y="92"/>
                    <a:pt x="31" y="92"/>
                  </a:cubicBezTo>
                  <a:cubicBezTo>
                    <a:pt x="31" y="122"/>
                    <a:pt x="31" y="122"/>
                    <a:pt x="61" y="122"/>
                  </a:cubicBezTo>
                  <a:lnTo>
                    <a:pt x="243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2"/>
            <p:cNvSpPr/>
            <p:nvPr/>
          </p:nvSpPr>
          <p:spPr>
            <a:xfrm>
              <a:off x="6652322" y="2651309"/>
              <a:ext cx="11504" cy="6558"/>
            </a:xfrm>
            <a:custGeom>
              <a:avLst/>
              <a:gdLst/>
              <a:ahLst/>
              <a:cxnLst/>
              <a:rect l="l" t="t" r="r" b="b"/>
              <a:pathLst>
                <a:path w="214" h="122" extrusionOk="0">
                  <a:moveTo>
                    <a:pt x="183" y="0"/>
                  </a:moveTo>
                  <a:lnTo>
                    <a:pt x="1" y="91"/>
                  </a:lnTo>
                  <a:cubicBezTo>
                    <a:pt x="1" y="91"/>
                    <a:pt x="1" y="91"/>
                    <a:pt x="1" y="122"/>
                  </a:cubicBezTo>
                  <a:lnTo>
                    <a:pt x="31" y="122"/>
                  </a:lnTo>
                  <a:lnTo>
                    <a:pt x="213" y="3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2"/>
            <p:cNvSpPr/>
            <p:nvPr/>
          </p:nvSpPr>
          <p:spPr>
            <a:xfrm>
              <a:off x="6657214" y="2657814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183" y="1"/>
                  </a:moveTo>
                  <a:lnTo>
                    <a:pt x="1" y="92"/>
                  </a:lnTo>
                  <a:cubicBezTo>
                    <a:pt x="1" y="92"/>
                    <a:pt x="1" y="122"/>
                    <a:pt x="1" y="122"/>
                  </a:cubicBezTo>
                  <a:lnTo>
                    <a:pt x="31" y="122"/>
                  </a:lnTo>
                  <a:lnTo>
                    <a:pt x="214" y="31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2"/>
            <p:cNvSpPr/>
            <p:nvPr/>
          </p:nvSpPr>
          <p:spPr>
            <a:xfrm>
              <a:off x="6662160" y="2664372"/>
              <a:ext cx="11450" cy="7795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182" y="0"/>
                  </a:moveTo>
                  <a:lnTo>
                    <a:pt x="0" y="92"/>
                  </a:lnTo>
                  <a:cubicBezTo>
                    <a:pt x="0" y="92"/>
                    <a:pt x="0" y="122"/>
                    <a:pt x="0" y="122"/>
                  </a:cubicBezTo>
                  <a:cubicBezTo>
                    <a:pt x="0" y="137"/>
                    <a:pt x="0" y="145"/>
                    <a:pt x="4" y="145"/>
                  </a:cubicBezTo>
                  <a:cubicBezTo>
                    <a:pt x="8" y="145"/>
                    <a:pt x="15" y="137"/>
                    <a:pt x="30" y="122"/>
                  </a:cubicBezTo>
                  <a:lnTo>
                    <a:pt x="213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2"/>
            <p:cNvSpPr/>
            <p:nvPr/>
          </p:nvSpPr>
          <p:spPr>
            <a:xfrm>
              <a:off x="6724251" y="2759148"/>
              <a:ext cx="11450" cy="6558"/>
            </a:xfrm>
            <a:custGeom>
              <a:avLst/>
              <a:gdLst/>
              <a:ahLst/>
              <a:cxnLst/>
              <a:rect l="l" t="t" r="r" b="b"/>
              <a:pathLst>
                <a:path w="213" h="122" extrusionOk="0">
                  <a:moveTo>
                    <a:pt x="182" y="0"/>
                  </a:moveTo>
                  <a:lnTo>
                    <a:pt x="0" y="91"/>
                  </a:lnTo>
                  <a:cubicBezTo>
                    <a:pt x="0" y="91"/>
                    <a:pt x="0" y="122"/>
                    <a:pt x="0" y="122"/>
                  </a:cubicBezTo>
                  <a:lnTo>
                    <a:pt x="30" y="122"/>
                  </a:lnTo>
                  <a:lnTo>
                    <a:pt x="213" y="3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2"/>
            <p:cNvSpPr/>
            <p:nvPr/>
          </p:nvSpPr>
          <p:spPr>
            <a:xfrm>
              <a:off x="6755270" y="2806510"/>
              <a:ext cx="13117" cy="7311"/>
            </a:xfrm>
            <a:custGeom>
              <a:avLst/>
              <a:gdLst/>
              <a:ahLst/>
              <a:cxnLst/>
              <a:rect l="l" t="t" r="r" b="b"/>
              <a:pathLst>
                <a:path w="244" h="136" extrusionOk="0">
                  <a:moveTo>
                    <a:pt x="213" y="1"/>
                  </a:moveTo>
                  <a:lnTo>
                    <a:pt x="31" y="92"/>
                  </a:lnTo>
                  <a:cubicBezTo>
                    <a:pt x="31" y="92"/>
                    <a:pt x="1" y="122"/>
                    <a:pt x="31" y="122"/>
                  </a:cubicBezTo>
                  <a:cubicBezTo>
                    <a:pt x="31" y="122"/>
                    <a:pt x="31" y="136"/>
                    <a:pt x="40" y="136"/>
                  </a:cubicBezTo>
                  <a:cubicBezTo>
                    <a:pt x="45" y="136"/>
                    <a:pt x="51" y="132"/>
                    <a:pt x="61" y="122"/>
                  </a:cubicBezTo>
                  <a:lnTo>
                    <a:pt x="244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52"/>
            <p:cNvSpPr/>
            <p:nvPr/>
          </p:nvSpPr>
          <p:spPr>
            <a:xfrm>
              <a:off x="6787955" y="2855538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3" y="1"/>
                  </a:moveTo>
                  <a:lnTo>
                    <a:pt x="1" y="92"/>
                  </a:lnTo>
                  <a:cubicBezTo>
                    <a:pt x="1" y="122"/>
                    <a:pt x="31" y="122"/>
                    <a:pt x="31" y="122"/>
                  </a:cubicBezTo>
                  <a:lnTo>
                    <a:pt x="213" y="3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52"/>
            <p:cNvSpPr/>
            <p:nvPr/>
          </p:nvSpPr>
          <p:spPr>
            <a:xfrm>
              <a:off x="6819028" y="2902953"/>
              <a:ext cx="13117" cy="6558"/>
            </a:xfrm>
            <a:custGeom>
              <a:avLst/>
              <a:gdLst/>
              <a:ahLst/>
              <a:cxnLst/>
              <a:rect l="l" t="t" r="r" b="b"/>
              <a:pathLst>
                <a:path w="244" h="122" extrusionOk="0">
                  <a:moveTo>
                    <a:pt x="213" y="0"/>
                  </a:moveTo>
                  <a:lnTo>
                    <a:pt x="30" y="91"/>
                  </a:lnTo>
                  <a:cubicBezTo>
                    <a:pt x="30" y="91"/>
                    <a:pt x="0" y="91"/>
                    <a:pt x="30" y="122"/>
                  </a:cubicBezTo>
                  <a:lnTo>
                    <a:pt x="61" y="122"/>
                  </a:lnTo>
                  <a:lnTo>
                    <a:pt x="243" y="3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52"/>
            <p:cNvSpPr/>
            <p:nvPr/>
          </p:nvSpPr>
          <p:spPr>
            <a:xfrm>
              <a:off x="6851659" y="2950314"/>
              <a:ext cx="11504" cy="6612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4" y="1"/>
                  </a:moveTo>
                  <a:lnTo>
                    <a:pt x="1" y="92"/>
                  </a:lnTo>
                  <a:cubicBezTo>
                    <a:pt x="1" y="92"/>
                    <a:pt x="1" y="122"/>
                    <a:pt x="1" y="122"/>
                  </a:cubicBezTo>
                  <a:lnTo>
                    <a:pt x="31" y="122"/>
                  </a:lnTo>
                  <a:lnTo>
                    <a:pt x="214" y="31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2"/>
            <p:cNvSpPr/>
            <p:nvPr/>
          </p:nvSpPr>
          <p:spPr>
            <a:xfrm>
              <a:off x="7268342" y="2902953"/>
              <a:ext cx="18063" cy="22901"/>
            </a:xfrm>
            <a:custGeom>
              <a:avLst/>
              <a:gdLst/>
              <a:ahLst/>
              <a:cxnLst/>
              <a:rect l="l" t="t" r="r" b="b"/>
              <a:pathLst>
                <a:path w="336" h="426" extrusionOk="0">
                  <a:moveTo>
                    <a:pt x="244" y="0"/>
                  </a:moveTo>
                  <a:cubicBezTo>
                    <a:pt x="153" y="122"/>
                    <a:pt x="31" y="243"/>
                    <a:pt x="1" y="426"/>
                  </a:cubicBezTo>
                  <a:cubicBezTo>
                    <a:pt x="153" y="426"/>
                    <a:pt x="274" y="395"/>
                    <a:pt x="305" y="334"/>
                  </a:cubicBezTo>
                  <a:cubicBezTo>
                    <a:pt x="335" y="274"/>
                    <a:pt x="305" y="152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2"/>
            <p:cNvSpPr/>
            <p:nvPr/>
          </p:nvSpPr>
          <p:spPr>
            <a:xfrm>
              <a:off x="7070618" y="2777104"/>
              <a:ext cx="170035" cy="147134"/>
            </a:xfrm>
            <a:custGeom>
              <a:avLst/>
              <a:gdLst/>
              <a:ahLst/>
              <a:cxnLst/>
              <a:rect l="l" t="t" r="r" b="b"/>
              <a:pathLst>
                <a:path w="3163" h="2737" extrusionOk="0">
                  <a:moveTo>
                    <a:pt x="487" y="1"/>
                  </a:moveTo>
                  <a:lnTo>
                    <a:pt x="1" y="821"/>
                  </a:lnTo>
                  <a:lnTo>
                    <a:pt x="3071" y="2706"/>
                  </a:lnTo>
                  <a:cubicBezTo>
                    <a:pt x="3071" y="2706"/>
                    <a:pt x="3071" y="2706"/>
                    <a:pt x="3101" y="2736"/>
                  </a:cubicBezTo>
                  <a:cubicBezTo>
                    <a:pt x="3132" y="2675"/>
                    <a:pt x="3162" y="2645"/>
                    <a:pt x="3162" y="2615"/>
                  </a:cubicBezTo>
                  <a:cubicBezTo>
                    <a:pt x="2372" y="2159"/>
                    <a:pt x="1308" y="1581"/>
                    <a:pt x="700" y="852"/>
                  </a:cubicBezTo>
                  <a:cubicBezTo>
                    <a:pt x="518" y="609"/>
                    <a:pt x="548" y="335"/>
                    <a:pt x="639" y="92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2"/>
            <p:cNvSpPr/>
            <p:nvPr/>
          </p:nvSpPr>
          <p:spPr>
            <a:xfrm>
              <a:off x="7098411" y="2781996"/>
              <a:ext cx="165089" cy="135684"/>
            </a:xfrm>
            <a:custGeom>
              <a:avLst/>
              <a:gdLst/>
              <a:ahLst/>
              <a:cxnLst/>
              <a:rect l="l" t="t" r="r" b="b"/>
              <a:pathLst>
                <a:path w="3071" h="2524" extrusionOk="0">
                  <a:moveTo>
                    <a:pt x="122" y="1"/>
                  </a:moveTo>
                  <a:lnTo>
                    <a:pt x="122" y="1"/>
                  </a:lnTo>
                  <a:cubicBezTo>
                    <a:pt x="31" y="244"/>
                    <a:pt x="1" y="518"/>
                    <a:pt x="183" y="761"/>
                  </a:cubicBezTo>
                  <a:cubicBezTo>
                    <a:pt x="791" y="1490"/>
                    <a:pt x="1855" y="2098"/>
                    <a:pt x="2676" y="2524"/>
                  </a:cubicBezTo>
                  <a:cubicBezTo>
                    <a:pt x="2736" y="2463"/>
                    <a:pt x="2797" y="2432"/>
                    <a:pt x="2797" y="2432"/>
                  </a:cubicBezTo>
                  <a:cubicBezTo>
                    <a:pt x="2645" y="2128"/>
                    <a:pt x="3010" y="2037"/>
                    <a:pt x="3010" y="2037"/>
                  </a:cubicBezTo>
                  <a:cubicBezTo>
                    <a:pt x="2949" y="1916"/>
                    <a:pt x="3010" y="1825"/>
                    <a:pt x="3071" y="1794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2"/>
            <p:cNvSpPr/>
            <p:nvPr/>
          </p:nvSpPr>
          <p:spPr>
            <a:xfrm>
              <a:off x="7237323" y="2917629"/>
              <a:ext cx="18009" cy="8225"/>
            </a:xfrm>
            <a:custGeom>
              <a:avLst/>
              <a:gdLst/>
              <a:ahLst/>
              <a:cxnLst/>
              <a:rect l="l" t="t" r="r" b="b"/>
              <a:pathLst>
                <a:path w="335" h="153" extrusionOk="0">
                  <a:moveTo>
                    <a:pt x="92" y="1"/>
                  </a:moveTo>
                  <a:cubicBezTo>
                    <a:pt x="61" y="31"/>
                    <a:pt x="31" y="61"/>
                    <a:pt x="0" y="122"/>
                  </a:cubicBezTo>
                  <a:cubicBezTo>
                    <a:pt x="61" y="122"/>
                    <a:pt x="183" y="122"/>
                    <a:pt x="335" y="153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FFD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52"/>
            <p:cNvSpPr/>
            <p:nvPr/>
          </p:nvSpPr>
          <p:spPr>
            <a:xfrm>
              <a:off x="7240602" y="2878439"/>
              <a:ext cx="40856" cy="47414"/>
            </a:xfrm>
            <a:custGeom>
              <a:avLst/>
              <a:gdLst/>
              <a:ahLst/>
              <a:cxnLst/>
              <a:rect l="l" t="t" r="r" b="b"/>
              <a:pathLst>
                <a:path w="760" h="882" extrusionOk="0">
                  <a:moveTo>
                    <a:pt x="426" y="0"/>
                  </a:moveTo>
                  <a:cubicBezTo>
                    <a:pt x="365" y="31"/>
                    <a:pt x="304" y="122"/>
                    <a:pt x="365" y="243"/>
                  </a:cubicBezTo>
                  <a:cubicBezTo>
                    <a:pt x="365" y="243"/>
                    <a:pt x="0" y="334"/>
                    <a:pt x="152" y="638"/>
                  </a:cubicBezTo>
                  <a:cubicBezTo>
                    <a:pt x="152" y="638"/>
                    <a:pt x="91" y="669"/>
                    <a:pt x="31" y="730"/>
                  </a:cubicBezTo>
                  <a:lnTo>
                    <a:pt x="274" y="882"/>
                  </a:lnTo>
                  <a:lnTo>
                    <a:pt x="517" y="882"/>
                  </a:lnTo>
                  <a:cubicBezTo>
                    <a:pt x="547" y="699"/>
                    <a:pt x="669" y="547"/>
                    <a:pt x="760" y="456"/>
                  </a:cubicBezTo>
                  <a:cubicBezTo>
                    <a:pt x="699" y="334"/>
                    <a:pt x="486" y="31"/>
                    <a:pt x="426" y="0"/>
                  </a:cubicBezTo>
                  <a:close/>
                </a:path>
              </a:pathLst>
            </a:custGeom>
            <a:solidFill>
              <a:srgbClr val="FF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52"/>
            <p:cNvSpPr/>
            <p:nvPr/>
          </p:nvSpPr>
          <p:spPr>
            <a:xfrm>
              <a:off x="7046158" y="2785275"/>
              <a:ext cx="27793" cy="33437"/>
            </a:xfrm>
            <a:custGeom>
              <a:avLst/>
              <a:gdLst/>
              <a:ahLst/>
              <a:cxnLst/>
              <a:rect l="l" t="t" r="r" b="b"/>
              <a:pathLst>
                <a:path w="517" h="622" extrusionOk="0">
                  <a:moveTo>
                    <a:pt x="213" y="1"/>
                  </a:moveTo>
                  <a:lnTo>
                    <a:pt x="91" y="183"/>
                  </a:lnTo>
                  <a:cubicBezTo>
                    <a:pt x="91" y="213"/>
                    <a:pt x="0" y="396"/>
                    <a:pt x="122" y="457"/>
                  </a:cubicBezTo>
                  <a:lnTo>
                    <a:pt x="334" y="609"/>
                  </a:lnTo>
                  <a:cubicBezTo>
                    <a:pt x="343" y="617"/>
                    <a:pt x="352" y="621"/>
                    <a:pt x="361" y="621"/>
                  </a:cubicBezTo>
                  <a:cubicBezTo>
                    <a:pt x="383" y="621"/>
                    <a:pt x="404" y="600"/>
                    <a:pt x="426" y="578"/>
                  </a:cubicBezTo>
                  <a:lnTo>
                    <a:pt x="517" y="457"/>
                  </a:lnTo>
                  <a:cubicBezTo>
                    <a:pt x="334" y="335"/>
                    <a:pt x="243" y="183"/>
                    <a:pt x="213" y="1"/>
                  </a:cubicBezTo>
                  <a:close/>
                </a:path>
              </a:pathLst>
            </a:custGeom>
            <a:solidFill>
              <a:srgbClr val="F95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52"/>
            <p:cNvSpPr/>
            <p:nvPr/>
          </p:nvSpPr>
          <p:spPr>
            <a:xfrm>
              <a:off x="7057554" y="2764793"/>
              <a:ext cx="36018" cy="45049"/>
            </a:xfrm>
            <a:custGeom>
              <a:avLst/>
              <a:gdLst/>
              <a:ahLst/>
              <a:cxnLst/>
              <a:rect l="l" t="t" r="r" b="b"/>
              <a:pathLst>
                <a:path w="670" h="838" extrusionOk="0">
                  <a:moveTo>
                    <a:pt x="341" y="0"/>
                  </a:moveTo>
                  <a:cubicBezTo>
                    <a:pt x="262" y="0"/>
                    <a:pt x="177" y="89"/>
                    <a:pt x="153" y="138"/>
                  </a:cubicBezTo>
                  <a:lnTo>
                    <a:pt x="31" y="351"/>
                  </a:lnTo>
                  <a:lnTo>
                    <a:pt x="1" y="351"/>
                  </a:lnTo>
                  <a:lnTo>
                    <a:pt x="1" y="382"/>
                  </a:lnTo>
                  <a:cubicBezTo>
                    <a:pt x="31" y="564"/>
                    <a:pt x="122" y="716"/>
                    <a:pt x="305" y="838"/>
                  </a:cubicBezTo>
                  <a:lnTo>
                    <a:pt x="396" y="625"/>
                  </a:lnTo>
                  <a:lnTo>
                    <a:pt x="426" y="564"/>
                  </a:lnTo>
                  <a:lnTo>
                    <a:pt x="639" y="260"/>
                  </a:lnTo>
                  <a:cubicBezTo>
                    <a:pt x="670" y="199"/>
                    <a:pt x="670" y="169"/>
                    <a:pt x="639" y="138"/>
                  </a:cubicBezTo>
                  <a:lnTo>
                    <a:pt x="396" y="17"/>
                  </a:lnTo>
                  <a:cubicBezTo>
                    <a:pt x="379" y="5"/>
                    <a:pt x="360" y="0"/>
                    <a:pt x="341" y="0"/>
                  </a:cubicBezTo>
                  <a:close/>
                </a:path>
              </a:pathLst>
            </a:custGeom>
            <a:solidFill>
              <a:srgbClr val="FA7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52"/>
            <p:cNvSpPr/>
            <p:nvPr/>
          </p:nvSpPr>
          <p:spPr>
            <a:xfrm>
              <a:off x="7064113" y="2806510"/>
              <a:ext cx="13117" cy="14783"/>
            </a:xfrm>
            <a:custGeom>
              <a:avLst/>
              <a:gdLst/>
              <a:ahLst/>
              <a:cxnLst/>
              <a:rect l="l" t="t" r="r" b="b"/>
              <a:pathLst>
                <a:path w="244" h="275" extrusionOk="0">
                  <a:moveTo>
                    <a:pt x="122" y="1"/>
                  </a:moveTo>
                  <a:lnTo>
                    <a:pt x="0" y="214"/>
                  </a:lnTo>
                  <a:lnTo>
                    <a:pt x="122" y="274"/>
                  </a:lnTo>
                  <a:lnTo>
                    <a:pt x="244" y="92"/>
                  </a:lnTo>
                  <a:cubicBezTo>
                    <a:pt x="183" y="62"/>
                    <a:pt x="152" y="31"/>
                    <a:pt x="122" y="1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2"/>
            <p:cNvSpPr/>
            <p:nvPr/>
          </p:nvSpPr>
          <p:spPr>
            <a:xfrm>
              <a:off x="7070618" y="2772212"/>
              <a:ext cx="27846" cy="39243"/>
            </a:xfrm>
            <a:custGeom>
              <a:avLst/>
              <a:gdLst/>
              <a:ahLst/>
              <a:cxnLst/>
              <a:rect l="l" t="t" r="r" b="b"/>
              <a:pathLst>
                <a:path w="518" h="730" extrusionOk="0">
                  <a:moveTo>
                    <a:pt x="366" y="0"/>
                  </a:moveTo>
                  <a:lnTo>
                    <a:pt x="1" y="639"/>
                  </a:lnTo>
                  <a:cubicBezTo>
                    <a:pt x="31" y="669"/>
                    <a:pt x="62" y="700"/>
                    <a:pt x="123" y="730"/>
                  </a:cubicBezTo>
                  <a:lnTo>
                    <a:pt x="518" y="92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1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2"/>
            <p:cNvSpPr/>
            <p:nvPr/>
          </p:nvSpPr>
          <p:spPr>
            <a:xfrm>
              <a:off x="6711134" y="2399665"/>
              <a:ext cx="297440" cy="267175"/>
            </a:xfrm>
            <a:custGeom>
              <a:avLst/>
              <a:gdLst/>
              <a:ahLst/>
              <a:cxnLst/>
              <a:rect l="l" t="t" r="r" b="b"/>
              <a:pathLst>
                <a:path w="5533" h="4970" extrusionOk="0">
                  <a:moveTo>
                    <a:pt x="882" y="0"/>
                  </a:moveTo>
                  <a:cubicBezTo>
                    <a:pt x="366" y="1581"/>
                    <a:pt x="1" y="2918"/>
                    <a:pt x="1" y="3374"/>
                  </a:cubicBezTo>
                  <a:cubicBezTo>
                    <a:pt x="38" y="4262"/>
                    <a:pt x="1223" y="4970"/>
                    <a:pt x="2523" y="4970"/>
                  </a:cubicBezTo>
                  <a:cubicBezTo>
                    <a:pt x="3358" y="4970"/>
                    <a:pt x="4240" y="4677"/>
                    <a:pt x="4895" y="3952"/>
                  </a:cubicBezTo>
                  <a:cubicBezTo>
                    <a:pt x="5168" y="3648"/>
                    <a:pt x="5381" y="3131"/>
                    <a:pt x="5533" y="2493"/>
                  </a:cubicBezTo>
                  <a:cubicBezTo>
                    <a:pt x="3800" y="1946"/>
                    <a:pt x="2189" y="1125"/>
                    <a:pt x="882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2"/>
            <p:cNvSpPr/>
            <p:nvPr/>
          </p:nvSpPr>
          <p:spPr>
            <a:xfrm>
              <a:off x="6758549" y="1786817"/>
              <a:ext cx="294161" cy="746853"/>
            </a:xfrm>
            <a:custGeom>
              <a:avLst/>
              <a:gdLst/>
              <a:ahLst/>
              <a:cxnLst/>
              <a:rect l="l" t="t" r="r" b="b"/>
              <a:pathLst>
                <a:path w="5472" h="13893" extrusionOk="0">
                  <a:moveTo>
                    <a:pt x="1500" y="1"/>
                  </a:moveTo>
                  <a:cubicBezTo>
                    <a:pt x="1487" y="1"/>
                    <a:pt x="1483" y="29"/>
                    <a:pt x="1490" y="93"/>
                  </a:cubicBezTo>
                  <a:cubicBezTo>
                    <a:pt x="1490" y="93"/>
                    <a:pt x="1277" y="2616"/>
                    <a:pt x="2766" y="3710"/>
                  </a:cubicBezTo>
                  <a:cubicBezTo>
                    <a:pt x="2766" y="3710"/>
                    <a:pt x="1095" y="8118"/>
                    <a:pt x="0" y="11400"/>
                  </a:cubicBezTo>
                  <a:cubicBezTo>
                    <a:pt x="1307" y="12525"/>
                    <a:pt x="2918" y="13346"/>
                    <a:pt x="4651" y="13893"/>
                  </a:cubicBezTo>
                  <a:cubicBezTo>
                    <a:pt x="5472" y="10580"/>
                    <a:pt x="5046" y="3832"/>
                    <a:pt x="5046" y="3832"/>
                  </a:cubicBezTo>
                  <a:cubicBezTo>
                    <a:pt x="5046" y="3832"/>
                    <a:pt x="4621" y="1400"/>
                    <a:pt x="3891" y="1279"/>
                  </a:cubicBezTo>
                  <a:cubicBezTo>
                    <a:pt x="3833" y="1269"/>
                    <a:pt x="3781" y="1264"/>
                    <a:pt x="3734" y="1264"/>
                  </a:cubicBezTo>
                  <a:cubicBezTo>
                    <a:pt x="3199" y="1264"/>
                    <a:pt x="3405" y="1856"/>
                    <a:pt x="3405" y="1856"/>
                  </a:cubicBezTo>
                  <a:cubicBezTo>
                    <a:pt x="3405" y="1856"/>
                    <a:pt x="2626" y="326"/>
                    <a:pt x="2319" y="326"/>
                  </a:cubicBezTo>
                  <a:cubicBezTo>
                    <a:pt x="2305" y="326"/>
                    <a:pt x="2292" y="330"/>
                    <a:pt x="2280" y="336"/>
                  </a:cubicBezTo>
                  <a:cubicBezTo>
                    <a:pt x="2007" y="488"/>
                    <a:pt x="2189" y="1613"/>
                    <a:pt x="2189" y="1613"/>
                  </a:cubicBezTo>
                  <a:cubicBezTo>
                    <a:pt x="2189" y="1613"/>
                    <a:pt x="1596" y="1"/>
                    <a:pt x="1500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2"/>
            <p:cNvSpPr/>
            <p:nvPr/>
          </p:nvSpPr>
          <p:spPr>
            <a:xfrm>
              <a:off x="7724268" y="2412728"/>
              <a:ext cx="268035" cy="222287"/>
            </a:xfrm>
            <a:custGeom>
              <a:avLst/>
              <a:gdLst/>
              <a:ahLst/>
              <a:cxnLst/>
              <a:rect l="l" t="t" r="r" b="b"/>
              <a:pathLst>
                <a:path w="4986" h="4135" extrusionOk="0">
                  <a:moveTo>
                    <a:pt x="3587" y="0"/>
                  </a:moveTo>
                  <a:cubicBezTo>
                    <a:pt x="2584" y="973"/>
                    <a:pt x="0" y="2402"/>
                    <a:pt x="0" y="2402"/>
                  </a:cubicBezTo>
                  <a:cubicBezTo>
                    <a:pt x="0" y="2402"/>
                    <a:pt x="0" y="3101"/>
                    <a:pt x="183" y="4134"/>
                  </a:cubicBezTo>
                  <a:cubicBezTo>
                    <a:pt x="1824" y="3678"/>
                    <a:pt x="3374" y="2888"/>
                    <a:pt x="4985" y="2645"/>
                  </a:cubicBezTo>
                  <a:cubicBezTo>
                    <a:pt x="4468" y="1247"/>
                    <a:pt x="3587" y="0"/>
                    <a:pt x="3587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7268342" y="2710121"/>
              <a:ext cx="764808" cy="162831"/>
            </a:xfrm>
            <a:custGeom>
              <a:avLst/>
              <a:gdLst/>
              <a:ahLst/>
              <a:cxnLst/>
              <a:rect l="l" t="t" r="r" b="b"/>
              <a:pathLst>
                <a:path w="14227" h="3029" extrusionOk="0">
                  <a:moveTo>
                    <a:pt x="1" y="2645"/>
                  </a:moveTo>
                  <a:cubicBezTo>
                    <a:pt x="4" y="2645"/>
                    <a:pt x="7" y="2645"/>
                    <a:pt x="10" y="2646"/>
                  </a:cubicBezTo>
                  <a:lnTo>
                    <a:pt x="10" y="2646"/>
                  </a:lnTo>
                  <a:cubicBezTo>
                    <a:pt x="7" y="2645"/>
                    <a:pt x="4" y="2645"/>
                    <a:pt x="1" y="2645"/>
                  </a:cubicBezTo>
                  <a:close/>
                  <a:moveTo>
                    <a:pt x="14196" y="0"/>
                  </a:moveTo>
                  <a:cubicBezTo>
                    <a:pt x="10818" y="1948"/>
                    <a:pt x="6781" y="2776"/>
                    <a:pt x="2781" y="2776"/>
                  </a:cubicBezTo>
                  <a:cubicBezTo>
                    <a:pt x="1852" y="2776"/>
                    <a:pt x="926" y="2731"/>
                    <a:pt x="10" y="2646"/>
                  </a:cubicBezTo>
                  <a:lnTo>
                    <a:pt x="10" y="2646"/>
                  </a:lnTo>
                  <a:cubicBezTo>
                    <a:pt x="37" y="2651"/>
                    <a:pt x="65" y="2678"/>
                    <a:pt x="92" y="2706"/>
                  </a:cubicBezTo>
                  <a:cubicBezTo>
                    <a:pt x="484" y="2883"/>
                    <a:pt x="2545" y="3028"/>
                    <a:pt x="4958" y="3028"/>
                  </a:cubicBezTo>
                  <a:cubicBezTo>
                    <a:pt x="8343" y="3028"/>
                    <a:pt x="12422" y="2742"/>
                    <a:pt x="13557" y="1855"/>
                  </a:cubicBezTo>
                  <a:cubicBezTo>
                    <a:pt x="14074" y="1459"/>
                    <a:pt x="14226" y="791"/>
                    <a:pt x="14196" y="0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2"/>
            <p:cNvSpPr/>
            <p:nvPr/>
          </p:nvSpPr>
          <p:spPr>
            <a:xfrm>
              <a:off x="7213293" y="2554866"/>
              <a:ext cx="818189" cy="304375"/>
            </a:xfrm>
            <a:custGeom>
              <a:avLst/>
              <a:gdLst/>
              <a:ahLst/>
              <a:cxnLst/>
              <a:rect l="l" t="t" r="r" b="b"/>
              <a:pathLst>
                <a:path w="15220" h="5662" extrusionOk="0">
                  <a:moveTo>
                    <a:pt x="14490" y="1"/>
                  </a:moveTo>
                  <a:cubicBezTo>
                    <a:pt x="12879" y="244"/>
                    <a:pt x="11299" y="1034"/>
                    <a:pt x="9688" y="1521"/>
                  </a:cubicBezTo>
                  <a:cubicBezTo>
                    <a:pt x="9688" y="1551"/>
                    <a:pt x="9688" y="1612"/>
                    <a:pt x="9688" y="1673"/>
                  </a:cubicBezTo>
                  <a:cubicBezTo>
                    <a:pt x="9701" y="2084"/>
                    <a:pt x="8573" y="2200"/>
                    <a:pt x="7297" y="2200"/>
                  </a:cubicBezTo>
                  <a:cubicBezTo>
                    <a:pt x="5651" y="2200"/>
                    <a:pt x="3760" y="2007"/>
                    <a:pt x="3760" y="2007"/>
                  </a:cubicBezTo>
                  <a:cubicBezTo>
                    <a:pt x="3760" y="2007"/>
                    <a:pt x="3396" y="1399"/>
                    <a:pt x="2514" y="1004"/>
                  </a:cubicBezTo>
                  <a:cubicBezTo>
                    <a:pt x="2420" y="965"/>
                    <a:pt x="2344" y="947"/>
                    <a:pt x="2283" y="947"/>
                  </a:cubicBezTo>
                  <a:cubicBezTo>
                    <a:pt x="1775" y="947"/>
                    <a:pt x="2332" y="2159"/>
                    <a:pt x="2332" y="2159"/>
                  </a:cubicBezTo>
                  <a:cubicBezTo>
                    <a:pt x="2332" y="2159"/>
                    <a:pt x="2314" y="2159"/>
                    <a:pt x="2282" y="2159"/>
                  </a:cubicBezTo>
                  <a:cubicBezTo>
                    <a:pt x="1941" y="2159"/>
                    <a:pt x="1" y="2184"/>
                    <a:pt x="417" y="2767"/>
                  </a:cubicBezTo>
                  <a:cubicBezTo>
                    <a:pt x="805" y="3350"/>
                    <a:pt x="1574" y="3375"/>
                    <a:pt x="1705" y="3375"/>
                  </a:cubicBezTo>
                  <a:cubicBezTo>
                    <a:pt x="1717" y="3375"/>
                    <a:pt x="1724" y="3375"/>
                    <a:pt x="1724" y="3375"/>
                  </a:cubicBezTo>
                  <a:lnTo>
                    <a:pt x="1724" y="3375"/>
                  </a:lnTo>
                  <a:cubicBezTo>
                    <a:pt x="1724" y="3375"/>
                    <a:pt x="143" y="3800"/>
                    <a:pt x="508" y="4195"/>
                  </a:cubicBezTo>
                  <a:cubicBezTo>
                    <a:pt x="903" y="4560"/>
                    <a:pt x="1663" y="4743"/>
                    <a:pt x="1663" y="4743"/>
                  </a:cubicBezTo>
                  <a:cubicBezTo>
                    <a:pt x="1663" y="4743"/>
                    <a:pt x="265" y="5107"/>
                    <a:pt x="1025" y="5533"/>
                  </a:cubicBezTo>
                  <a:cubicBezTo>
                    <a:pt x="1928" y="5617"/>
                    <a:pt x="2840" y="5661"/>
                    <a:pt x="3754" y="5661"/>
                  </a:cubicBezTo>
                  <a:cubicBezTo>
                    <a:pt x="7763" y="5661"/>
                    <a:pt x="11804" y="4819"/>
                    <a:pt x="15220" y="2888"/>
                  </a:cubicBezTo>
                  <a:cubicBezTo>
                    <a:pt x="15159" y="1977"/>
                    <a:pt x="14855" y="913"/>
                    <a:pt x="14490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5" name="Google Shape;1395;p52"/>
          <p:cNvGrpSpPr/>
          <p:nvPr/>
        </p:nvGrpSpPr>
        <p:grpSpPr>
          <a:xfrm>
            <a:off x="-1200" y="5504527"/>
            <a:ext cx="9144287" cy="496238"/>
            <a:chOff x="6554556" y="4848176"/>
            <a:chExt cx="7127825" cy="496238"/>
          </a:xfrm>
        </p:grpSpPr>
        <p:sp>
          <p:nvSpPr>
            <p:cNvPr id="1396" name="Google Shape;1396;p52"/>
            <p:cNvSpPr/>
            <p:nvPr/>
          </p:nvSpPr>
          <p:spPr>
            <a:xfrm>
              <a:off x="6554556" y="4848176"/>
              <a:ext cx="7127825" cy="404993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6554556" y="4943339"/>
              <a:ext cx="7127825" cy="401075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8" name="Google Shape;1418;p52">
            <a:hlinkClick r:id="rId3" action="ppaction://hlinksldjump"/>
          </p:cNvPr>
          <p:cNvSpPr/>
          <p:nvPr/>
        </p:nvSpPr>
        <p:spPr>
          <a:xfrm>
            <a:off x="547401" y="1599925"/>
            <a:ext cx="347003" cy="341411"/>
          </a:xfrm>
          <a:custGeom>
            <a:avLst/>
            <a:gdLst/>
            <a:ahLst/>
            <a:cxnLst/>
            <a:rect l="l" t="t" r="r" b="b"/>
            <a:pathLst>
              <a:path w="212885" h="209134" extrusionOk="0">
                <a:moveTo>
                  <a:pt x="106442" y="0"/>
                </a:moveTo>
                <a:cubicBezTo>
                  <a:pt x="101296" y="0"/>
                  <a:pt x="96467" y="2010"/>
                  <a:pt x="92840" y="5637"/>
                </a:cubicBezTo>
                <a:lnTo>
                  <a:pt x="7574" y="90903"/>
                </a:lnTo>
                <a:cubicBezTo>
                  <a:pt x="7525" y="90928"/>
                  <a:pt x="7501" y="90977"/>
                  <a:pt x="7476" y="91001"/>
                </a:cubicBezTo>
                <a:cubicBezTo>
                  <a:pt x="1" y="98501"/>
                  <a:pt x="25" y="110682"/>
                  <a:pt x="7525" y="118181"/>
                </a:cubicBezTo>
                <a:cubicBezTo>
                  <a:pt x="10932" y="121613"/>
                  <a:pt x="15466" y="123598"/>
                  <a:pt x="20294" y="123794"/>
                </a:cubicBezTo>
                <a:cubicBezTo>
                  <a:pt x="20490" y="123818"/>
                  <a:pt x="20686" y="123818"/>
                  <a:pt x="20882" y="123818"/>
                </a:cubicBezTo>
                <a:lnTo>
                  <a:pt x="24289" y="123818"/>
                </a:lnTo>
                <a:lnTo>
                  <a:pt x="24289" y="186610"/>
                </a:lnTo>
                <a:cubicBezTo>
                  <a:pt x="24289" y="199036"/>
                  <a:pt x="34387" y="209133"/>
                  <a:pt x="46813" y="209133"/>
                </a:cubicBezTo>
                <a:lnTo>
                  <a:pt x="80194" y="209133"/>
                </a:lnTo>
                <a:cubicBezTo>
                  <a:pt x="83576" y="209133"/>
                  <a:pt x="86321" y="206388"/>
                  <a:pt x="86321" y="203006"/>
                </a:cubicBezTo>
                <a:lnTo>
                  <a:pt x="86321" y="153793"/>
                </a:lnTo>
                <a:cubicBezTo>
                  <a:pt x="86321" y="148131"/>
                  <a:pt x="90928" y="143523"/>
                  <a:pt x="96614" y="143523"/>
                </a:cubicBezTo>
                <a:lnTo>
                  <a:pt x="116295" y="143523"/>
                </a:lnTo>
                <a:cubicBezTo>
                  <a:pt x="121956" y="143523"/>
                  <a:pt x="126564" y="148131"/>
                  <a:pt x="126564" y="153793"/>
                </a:cubicBezTo>
                <a:lnTo>
                  <a:pt x="126564" y="203006"/>
                </a:lnTo>
                <a:cubicBezTo>
                  <a:pt x="126564" y="206388"/>
                  <a:pt x="129309" y="209133"/>
                  <a:pt x="132691" y="209133"/>
                </a:cubicBezTo>
                <a:lnTo>
                  <a:pt x="166072" y="209133"/>
                </a:lnTo>
                <a:cubicBezTo>
                  <a:pt x="178498" y="209133"/>
                  <a:pt x="188620" y="199036"/>
                  <a:pt x="188620" y="186610"/>
                </a:cubicBezTo>
                <a:lnTo>
                  <a:pt x="188620" y="123818"/>
                </a:lnTo>
                <a:lnTo>
                  <a:pt x="191757" y="123818"/>
                </a:lnTo>
                <a:cubicBezTo>
                  <a:pt x="196904" y="123818"/>
                  <a:pt x="201733" y="121833"/>
                  <a:pt x="205384" y="118181"/>
                </a:cubicBezTo>
                <a:cubicBezTo>
                  <a:pt x="212884" y="110682"/>
                  <a:pt x="212884" y="98476"/>
                  <a:pt x="205384" y="90977"/>
                </a:cubicBezTo>
                <a:lnTo>
                  <a:pt x="205384" y="90952"/>
                </a:lnTo>
                <a:lnTo>
                  <a:pt x="120069" y="5637"/>
                </a:lnTo>
                <a:cubicBezTo>
                  <a:pt x="116417" y="2010"/>
                  <a:pt x="111589" y="0"/>
                  <a:pt x="106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7B492DE5-ABCA-45A7-A1F7-B5D0BAEABBF4}"/>
              </a:ext>
            </a:extLst>
          </p:cNvPr>
          <p:cNvSpPr txBox="1"/>
          <p:nvPr/>
        </p:nvSpPr>
        <p:spPr>
          <a:xfrm>
            <a:off x="404698" y="2322298"/>
            <a:ext cx="5976896" cy="1044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685800">
              <a:lnSpc>
                <a:spcPct val="115000"/>
              </a:lnSpc>
              <a:spcAft>
                <a:spcPts val="750"/>
              </a:spcAft>
            </a:pPr>
            <a:r>
              <a:rPr lang="nl-NL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 có: a = 2m, b = 5m. Vậy tỉ số a và b là </a:t>
            </a:r>
          </a:p>
          <a:p>
            <a:pPr algn="just" defTabSz="685800">
              <a:lnSpc>
                <a:spcPct val="115000"/>
              </a:lnSpc>
              <a:spcAft>
                <a:spcPts val="750"/>
              </a:spcAft>
            </a:pPr>
            <a:r>
              <a:rPr lang="nl-NL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bao nhiêu?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CE5FF09-CD7F-40BD-B89A-7F0F3838762F}"/>
                  </a:ext>
                </a:extLst>
              </p:cNvPr>
              <p:cNvSpPr txBox="1"/>
              <p:nvPr/>
            </p:nvSpPr>
            <p:spPr>
              <a:xfrm>
                <a:off x="842253" y="4510963"/>
                <a:ext cx="4681385" cy="61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 </a:t>
                </a:r>
                <a:r>
                  <a:rPr lang="en-US" sz="24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24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b </a:t>
                </a:r>
                <a:r>
                  <a:rPr lang="en-US" sz="2400" dirty="0" err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</a:t>
                </a:r>
                <a:r>
                  <a:rPr lang="en-US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2 : 5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</m:oMath>
                </a14:m>
                <a:endParaRPr lang="en-US" sz="24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ACE5FF09-CD7F-40BD-B89A-7F0F383876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2253" y="4510963"/>
                <a:ext cx="4681385" cy="616964"/>
              </a:xfrm>
              <a:prstGeom prst="rect">
                <a:avLst/>
              </a:prstGeom>
              <a:blipFill rotWithShape="0">
                <a:blip r:embed="rId4"/>
                <a:stretch>
                  <a:fillRect l="-1953" b="-89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2" name="TextBox 191">
            <a:extLst>
              <a:ext uri="{FF2B5EF4-FFF2-40B4-BE49-F238E27FC236}">
                <a16:creationId xmlns:a16="http://schemas.microsoft.com/office/drawing/2014/main" id="{95C38903-2977-41B2-86FF-7837F153436F}"/>
              </a:ext>
            </a:extLst>
          </p:cNvPr>
          <p:cNvSpPr txBox="1"/>
          <p:nvPr/>
        </p:nvSpPr>
        <p:spPr>
          <a:xfrm>
            <a:off x="463139" y="3554986"/>
            <a:ext cx="4989403" cy="941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57175" indent="-257175" algn="just" defTabSz="685800">
              <a:lnSpc>
                <a:spcPct val="115000"/>
              </a:lnSpc>
              <a:spcAft>
                <a:spcPts val="750"/>
              </a:spcAft>
              <a:buFont typeface="Wingdings" panose="05000000000000000000" pitchFamily="2" charset="2"/>
              <a:buChar char=""/>
            </a:pPr>
            <a:r>
              <a:rPr lang="nl-NL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 viết tỉ số của hai số chúng ta </a:t>
            </a:r>
            <a:r>
              <a:rPr lang="nl-NL" sz="2400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 viết tên đơn vị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5" grpId="0"/>
      <p:bldP spid="189" grpId="0"/>
      <p:bldP spid="5" grpId="0"/>
      <p:bldP spid="19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64"/>
          <p:cNvSpPr txBox="1">
            <a:spLocks noGrp="1"/>
          </p:cNvSpPr>
          <p:nvPr>
            <p:ph type="subTitle" idx="2"/>
          </p:nvPr>
        </p:nvSpPr>
        <p:spPr>
          <a:xfrm>
            <a:off x="2873554" y="1256282"/>
            <a:ext cx="3547145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en-US" sz="4050" dirty="0">
                <a:solidFill>
                  <a:srgbClr val="FF0000"/>
                </a:solidFill>
                <a:latin typeface="Stencil" panose="040409050D0802020404" pitchFamily="82" charset="0"/>
              </a:rPr>
              <a:t>THỰC HÀNH LUYỆN TẬP</a:t>
            </a:r>
            <a:endParaRPr sz="4050" dirty="0">
              <a:solidFill>
                <a:srgbClr val="FF0000"/>
              </a:solidFill>
              <a:latin typeface="Stencil" panose="040409050D0802020404" pitchFamily="82" charset="0"/>
            </a:endParaRPr>
          </a:p>
        </p:txBody>
      </p:sp>
      <p:grpSp>
        <p:nvGrpSpPr>
          <p:cNvPr id="2441" name="Google Shape;2441;p64"/>
          <p:cNvGrpSpPr/>
          <p:nvPr/>
        </p:nvGrpSpPr>
        <p:grpSpPr>
          <a:xfrm>
            <a:off x="2071988" y="2942576"/>
            <a:ext cx="5075100" cy="7132475"/>
            <a:chOff x="1919588" y="1932925"/>
            <a:chExt cx="5075100" cy="7132475"/>
          </a:xfrm>
        </p:grpSpPr>
        <p:sp>
          <p:nvSpPr>
            <p:cNvPr id="2442" name="Google Shape;2442;p64"/>
            <p:cNvSpPr/>
            <p:nvPr/>
          </p:nvSpPr>
          <p:spPr>
            <a:xfrm>
              <a:off x="2709521" y="3398571"/>
              <a:ext cx="1203926" cy="1473891"/>
            </a:xfrm>
            <a:custGeom>
              <a:avLst/>
              <a:gdLst/>
              <a:ahLst/>
              <a:cxnLst/>
              <a:rect l="l" t="t" r="r" b="b"/>
              <a:pathLst>
                <a:path w="17428" h="21336" extrusionOk="0">
                  <a:moveTo>
                    <a:pt x="5791" y="1"/>
                  </a:moveTo>
                  <a:cubicBezTo>
                    <a:pt x="4200" y="1"/>
                    <a:pt x="2847" y="1228"/>
                    <a:pt x="1972" y="2624"/>
                  </a:cubicBezTo>
                  <a:cubicBezTo>
                    <a:pt x="1042" y="4111"/>
                    <a:pt x="373" y="5404"/>
                    <a:pt x="252" y="7180"/>
                  </a:cubicBezTo>
                  <a:cubicBezTo>
                    <a:pt x="140" y="8901"/>
                    <a:pt x="1" y="10733"/>
                    <a:pt x="168" y="12444"/>
                  </a:cubicBezTo>
                  <a:cubicBezTo>
                    <a:pt x="401" y="14722"/>
                    <a:pt x="726" y="17130"/>
                    <a:pt x="1544" y="19269"/>
                  </a:cubicBezTo>
                  <a:cubicBezTo>
                    <a:pt x="1898" y="20209"/>
                    <a:pt x="2484" y="21204"/>
                    <a:pt x="3562" y="21315"/>
                  </a:cubicBezTo>
                  <a:cubicBezTo>
                    <a:pt x="3703" y="21329"/>
                    <a:pt x="3847" y="21336"/>
                    <a:pt x="3994" y="21336"/>
                  </a:cubicBezTo>
                  <a:cubicBezTo>
                    <a:pt x="5297" y="21336"/>
                    <a:pt x="6820" y="20820"/>
                    <a:pt x="7998" y="20469"/>
                  </a:cubicBezTo>
                  <a:cubicBezTo>
                    <a:pt x="9235" y="20097"/>
                    <a:pt x="10416" y="19651"/>
                    <a:pt x="11625" y="19241"/>
                  </a:cubicBezTo>
                  <a:cubicBezTo>
                    <a:pt x="12397" y="18981"/>
                    <a:pt x="13094" y="18935"/>
                    <a:pt x="13633" y="18293"/>
                  </a:cubicBezTo>
                  <a:cubicBezTo>
                    <a:pt x="14108" y="17726"/>
                    <a:pt x="14275" y="17084"/>
                    <a:pt x="14405" y="16396"/>
                  </a:cubicBezTo>
                  <a:cubicBezTo>
                    <a:pt x="14712" y="14908"/>
                    <a:pt x="15456" y="13346"/>
                    <a:pt x="15958" y="12918"/>
                  </a:cubicBezTo>
                  <a:cubicBezTo>
                    <a:pt x="16553" y="12518"/>
                    <a:pt x="17427" y="11142"/>
                    <a:pt x="17214" y="10361"/>
                  </a:cubicBezTo>
                  <a:cubicBezTo>
                    <a:pt x="17086" y="9896"/>
                    <a:pt x="16713" y="9755"/>
                    <a:pt x="16277" y="9755"/>
                  </a:cubicBezTo>
                  <a:cubicBezTo>
                    <a:pt x="15823" y="9755"/>
                    <a:pt x="15301" y="9908"/>
                    <a:pt x="14917" y="10007"/>
                  </a:cubicBezTo>
                  <a:cubicBezTo>
                    <a:pt x="15884" y="8482"/>
                    <a:pt x="15707" y="5590"/>
                    <a:pt x="14322" y="4400"/>
                  </a:cubicBezTo>
                  <a:cubicBezTo>
                    <a:pt x="13928" y="4056"/>
                    <a:pt x="13518" y="3912"/>
                    <a:pt x="13114" y="3912"/>
                  </a:cubicBezTo>
                  <a:cubicBezTo>
                    <a:pt x="12153" y="3912"/>
                    <a:pt x="11235" y="4733"/>
                    <a:pt x="10704" y="5637"/>
                  </a:cubicBezTo>
                  <a:cubicBezTo>
                    <a:pt x="10852" y="5138"/>
                    <a:pt x="10517" y="4498"/>
                    <a:pt x="10169" y="4498"/>
                  </a:cubicBezTo>
                  <a:cubicBezTo>
                    <a:pt x="10037" y="4498"/>
                    <a:pt x="9903" y="4590"/>
                    <a:pt x="9793" y="4818"/>
                  </a:cubicBezTo>
                  <a:cubicBezTo>
                    <a:pt x="9698" y="4379"/>
                    <a:pt x="9451" y="3664"/>
                    <a:pt x="9055" y="3664"/>
                  </a:cubicBezTo>
                  <a:cubicBezTo>
                    <a:pt x="8907" y="3664"/>
                    <a:pt x="8737" y="3765"/>
                    <a:pt x="8547" y="4019"/>
                  </a:cubicBezTo>
                  <a:cubicBezTo>
                    <a:pt x="8956" y="2503"/>
                    <a:pt x="8835" y="1080"/>
                    <a:pt x="7208" y="327"/>
                  </a:cubicBezTo>
                  <a:cubicBezTo>
                    <a:pt x="6720" y="101"/>
                    <a:pt x="6245" y="1"/>
                    <a:pt x="5791" y="1"/>
                  </a:cubicBezTo>
                  <a:close/>
                </a:path>
              </a:pathLst>
            </a:custGeom>
            <a:solidFill>
              <a:srgbClr val="4CC9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64"/>
            <p:cNvSpPr/>
            <p:nvPr/>
          </p:nvSpPr>
          <p:spPr>
            <a:xfrm>
              <a:off x="4433038" y="3669084"/>
              <a:ext cx="552502" cy="370062"/>
            </a:xfrm>
            <a:custGeom>
              <a:avLst/>
              <a:gdLst/>
              <a:ahLst/>
              <a:cxnLst/>
              <a:rect l="l" t="t" r="r" b="b"/>
              <a:pathLst>
                <a:path w="7998" h="5357" extrusionOk="0">
                  <a:moveTo>
                    <a:pt x="3643" y="0"/>
                  </a:moveTo>
                  <a:cubicBezTo>
                    <a:pt x="2844" y="0"/>
                    <a:pt x="2272" y="1125"/>
                    <a:pt x="2177" y="1748"/>
                  </a:cubicBezTo>
                  <a:cubicBezTo>
                    <a:pt x="2156" y="1187"/>
                    <a:pt x="1806" y="898"/>
                    <a:pt x="1427" y="898"/>
                  </a:cubicBezTo>
                  <a:cubicBezTo>
                    <a:pt x="1110" y="898"/>
                    <a:pt x="774" y="1101"/>
                    <a:pt x="596" y="1516"/>
                  </a:cubicBezTo>
                  <a:cubicBezTo>
                    <a:pt x="1" y="2939"/>
                    <a:pt x="1758" y="4548"/>
                    <a:pt x="2651" y="5357"/>
                  </a:cubicBezTo>
                  <a:cubicBezTo>
                    <a:pt x="2728" y="5284"/>
                    <a:pt x="2941" y="5265"/>
                    <a:pt x="3230" y="5265"/>
                  </a:cubicBezTo>
                  <a:cubicBezTo>
                    <a:pt x="3532" y="5265"/>
                    <a:pt x="3916" y="5286"/>
                    <a:pt x="4316" y="5286"/>
                  </a:cubicBezTo>
                  <a:cubicBezTo>
                    <a:pt x="5195" y="5286"/>
                    <a:pt x="6145" y="5187"/>
                    <a:pt x="6436" y="4557"/>
                  </a:cubicBezTo>
                  <a:cubicBezTo>
                    <a:pt x="6640" y="4110"/>
                    <a:pt x="6138" y="3869"/>
                    <a:pt x="5720" y="3859"/>
                  </a:cubicBezTo>
                  <a:cubicBezTo>
                    <a:pt x="6380" y="3255"/>
                    <a:pt x="7176" y="2446"/>
                    <a:pt x="6304" y="2446"/>
                  </a:cubicBezTo>
                  <a:cubicBezTo>
                    <a:pt x="6157" y="2446"/>
                    <a:pt x="5962" y="2469"/>
                    <a:pt x="5710" y="2520"/>
                  </a:cubicBezTo>
                  <a:cubicBezTo>
                    <a:pt x="6259" y="1990"/>
                    <a:pt x="7998" y="1209"/>
                    <a:pt x="6956" y="354"/>
                  </a:cubicBezTo>
                  <a:cubicBezTo>
                    <a:pt x="6712" y="156"/>
                    <a:pt x="6407" y="70"/>
                    <a:pt x="6085" y="70"/>
                  </a:cubicBezTo>
                  <a:cubicBezTo>
                    <a:pt x="5469" y="70"/>
                    <a:pt x="4790" y="382"/>
                    <a:pt x="4352" y="822"/>
                  </a:cubicBezTo>
                  <a:lnTo>
                    <a:pt x="4352" y="822"/>
                  </a:lnTo>
                  <a:cubicBezTo>
                    <a:pt x="4394" y="467"/>
                    <a:pt x="4234" y="108"/>
                    <a:pt x="3823" y="19"/>
                  </a:cubicBezTo>
                  <a:cubicBezTo>
                    <a:pt x="3762" y="6"/>
                    <a:pt x="3702" y="0"/>
                    <a:pt x="3643" y="0"/>
                  </a:cubicBezTo>
                  <a:close/>
                </a:path>
              </a:pathLst>
            </a:custGeom>
            <a:solidFill>
              <a:srgbClr val="4CC9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64"/>
            <p:cNvSpPr/>
            <p:nvPr/>
          </p:nvSpPr>
          <p:spPr>
            <a:xfrm>
              <a:off x="5979921" y="4357454"/>
              <a:ext cx="775423" cy="782124"/>
            </a:xfrm>
            <a:custGeom>
              <a:avLst/>
              <a:gdLst/>
              <a:ahLst/>
              <a:cxnLst/>
              <a:rect l="l" t="t" r="r" b="b"/>
              <a:pathLst>
                <a:path w="11225" h="11322" extrusionOk="0">
                  <a:moveTo>
                    <a:pt x="6057" y="1"/>
                  </a:moveTo>
                  <a:cubicBezTo>
                    <a:pt x="5790" y="1"/>
                    <a:pt x="5493" y="91"/>
                    <a:pt x="5217" y="264"/>
                  </a:cubicBezTo>
                  <a:cubicBezTo>
                    <a:pt x="4148" y="943"/>
                    <a:pt x="3497" y="1882"/>
                    <a:pt x="3060" y="3026"/>
                  </a:cubicBezTo>
                  <a:cubicBezTo>
                    <a:pt x="3088" y="2387"/>
                    <a:pt x="2761" y="2002"/>
                    <a:pt x="2365" y="2002"/>
                  </a:cubicBezTo>
                  <a:cubicBezTo>
                    <a:pt x="2104" y="2002"/>
                    <a:pt x="1812" y="2170"/>
                    <a:pt x="1572" y="2543"/>
                  </a:cubicBezTo>
                  <a:cubicBezTo>
                    <a:pt x="828" y="3677"/>
                    <a:pt x="1172" y="5230"/>
                    <a:pt x="1386" y="6467"/>
                  </a:cubicBezTo>
                  <a:cubicBezTo>
                    <a:pt x="1349" y="6268"/>
                    <a:pt x="991" y="5946"/>
                    <a:pt x="719" y="5946"/>
                  </a:cubicBezTo>
                  <a:cubicBezTo>
                    <a:pt x="648" y="5946"/>
                    <a:pt x="582" y="5969"/>
                    <a:pt x="530" y="6021"/>
                  </a:cubicBezTo>
                  <a:cubicBezTo>
                    <a:pt x="0" y="6541"/>
                    <a:pt x="1349" y="8383"/>
                    <a:pt x="1544" y="8773"/>
                  </a:cubicBezTo>
                  <a:lnTo>
                    <a:pt x="2995" y="10810"/>
                  </a:lnTo>
                  <a:cubicBezTo>
                    <a:pt x="3515" y="11248"/>
                    <a:pt x="4334" y="11322"/>
                    <a:pt x="5094" y="11322"/>
                  </a:cubicBezTo>
                  <a:cubicBezTo>
                    <a:pt x="5448" y="11322"/>
                    <a:pt x="5789" y="11306"/>
                    <a:pt x="6082" y="11303"/>
                  </a:cubicBezTo>
                  <a:cubicBezTo>
                    <a:pt x="7012" y="11284"/>
                    <a:pt x="7635" y="11228"/>
                    <a:pt x="8314" y="10577"/>
                  </a:cubicBezTo>
                  <a:cubicBezTo>
                    <a:pt x="8937" y="10001"/>
                    <a:pt x="9662" y="9266"/>
                    <a:pt x="10062" y="8513"/>
                  </a:cubicBezTo>
                  <a:cubicBezTo>
                    <a:pt x="10467" y="7755"/>
                    <a:pt x="10130" y="7428"/>
                    <a:pt x="9450" y="7428"/>
                  </a:cubicBezTo>
                  <a:cubicBezTo>
                    <a:pt x="9396" y="7428"/>
                    <a:pt x="9339" y="7430"/>
                    <a:pt x="9281" y="7434"/>
                  </a:cubicBezTo>
                  <a:cubicBezTo>
                    <a:pt x="10071" y="5946"/>
                    <a:pt x="11224" y="4356"/>
                    <a:pt x="10192" y="2636"/>
                  </a:cubicBezTo>
                  <a:cubicBezTo>
                    <a:pt x="9895" y="2140"/>
                    <a:pt x="9584" y="1976"/>
                    <a:pt x="9251" y="1976"/>
                  </a:cubicBezTo>
                  <a:cubicBezTo>
                    <a:pt x="8897" y="1976"/>
                    <a:pt x="8517" y="2161"/>
                    <a:pt x="8100" y="2329"/>
                  </a:cubicBezTo>
                  <a:cubicBezTo>
                    <a:pt x="7946" y="1970"/>
                    <a:pt x="7769" y="852"/>
                    <a:pt x="7327" y="852"/>
                  </a:cubicBezTo>
                  <a:cubicBezTo>
                    <a:pt x="7208" y="852"/>
                    <a:pt x="7071" y="933"/>
                    <a:pt x="6910" y="1129"/>
                  </a:cubicBezTo>
                  <a:cubicBezTo>
                    <a:pt x="7009" y="361"/>
                    <a:pt x="6591" y="1"/>
                    <a:pt x="6057" y="1"/>
                  </a:cubicBezTo>
                  <a:close/>
                </a:path>
              </a:pathLst>
            </a:custGeom>
            <a:solidFill>
              <a:srgbClr val="4CC9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64"/>
            <p:cNvSpPr/>
            <p:nvPr/>
          </p:nvSpPr>
          <p:spPr>
            <a:xfrm>
              <a:off x="5346537" y="4039208"/>
              <a:ext cx="542209" cy="547321"/>
            </a:xfrm>
            <a:custGeom>
              <a:avLst/>
              <a:gdLst/>
              <a:ahLst/>
              <a:cxnLst/>
              <a:rect l="l" t="t" r="r" b="b"/>
              <a:pathLst>
                <a:path w="7849" h="7923" extrusionOk="0">
                  <a:moveTo>
                    <a:pt x="4244" y="0"/>
                  </a:moveTo>
                  <a:cubicBezTo>
                    <a:pt x="4056" y="0"/>
                    <a:pt x="3847" y="63"/>
                    <a:pt x="3655" y="185"/>
                  </a:cubicBezTo>
                  <a:cubicBezTo>
                    <a:pt x="2911" y="659"/>
                    <a:pt x="2446" y="1319"/>
                    <a:pt x="2139" y="2119"/>
                  </a:cubicBezTo>
                  <a:cubicBezTo>
                    <a:pt x="2156" y="1672"/>
                    <a:pt x="1930" y="1402"/>
                    <a:pt x="1655" y="1402"/>
                  </a:cubicBezTo>
                  <a:cubicBezTo>
                    <a:pt x="1473" y="1402"/>
                    <a:pt x="1268" y="1521"/>
                    <a:pt x="1097" y="1784"/>
                  </a:cubicBezTo>
                  <a:cubicBezTo>
                    <a:pt x="577" y="2564"/>
                    <a:pt x="818" y="3659"/>
                    <a:pt x="967" y="4523"/>
                  </a:cubicBezTo>
                  <a:lnTo>
                    <a:pt x="967" y="4523"/>
                  </a:lnTo>
                  <a:cubicBezTo>
                    <a:pt x="940" y="4383"/>
                    <a:pt x="687" y="4159"/>
                    <a:pt x="500" y="4159"/>
                  </a:cubicBezTo>
                  <a:cubicBezTo>
                    <a:pt x="451" y="4159"/>
                    <a:pt x="407" y="4175"/>
                    <a:pt x="372" y="4211"/>
                  </a:cubicBezTo>
                  <a:cubicBezTo>
                    <a:pt x="0" y="4574"/>
                    <a:pt x="939" y="5866"/>
                    <a:pt x="1079" y="6136"/>
                  </a:cubicBezTo>
                  <a:lnTo>
                    <a:pt x="2102" y="7568"/>
                  </a:lnTo>
                  <a:cubicBezTo>
                    <a:pt x="2465" y="7874"/>
                    <a:pt x="3039" y="7922"/>
                    <a:pt x="3573" y="7922"/>
                  </a:cubicBezTo>
                  <a:cubicBezTo>
                    <a:pt x="3818" y="7922"/>
                    <a:pt x="4055" y="7912"/>
                    <a:pt x="4259" y="7912"/>
                  </a:cubicBezTo>
                  <a:cubicBezTo>
                    <a:pt x="4901" y="7903"/>
                    <a:pt x="5338" y="7856"/>
                    <a:pt x="5821" y="7410"/>
                  </a:cubicBezTo>
                  <a:cubicBezTo>
                    <a:pt x="6249" y="7001"/>
                    <a:pt x="6761" y="6480"/>
                    <a:pt x="7040" y="5959"/>
                  </a:cubicBezTo>
                  <a:cubicBezTo>
                    <a:pt x="7324" y="5425"/>
                    <a:pt x="7089" y="5202"/>
                    <a:pt x="6609" y="5202"/>
                  </a:cubicBezTo>
                  <a:cubicBezTo>
                    <a:pt x="6571" y="5202"/>
                    <a:pt x="6532" y="5203"/>
                    <a:pt x="6491" y="5206"/>
                  </a:cubicBezTo>
                  <a:cubicBezTo>
                    <a:pt x="7049" y="4165"/>
                    <a:pt x="7849" y="3049"/>
                    <a:pt x="7133" y="1840"/>
                  </a:cubicBezTo>
                  <a:cubicBezTo>
                    <a:pt x="6927" y="1496"/>
                    <a:pt x="6713" y="1381"/>
                    <a:pt x="6483" y="1381"/>
                  </a:cubicBezTo>
                  <a:cubicBezTo>
                    <a:pt x="6234" y="1381"/>
                    <a:pt x="5967" y="1515"/>
                    <a:pt x="5673" y="1635"/>
                  </a:cubicBezTo>
                  <a:cubicBezTo>
                    <a:pt x="5570" y="1379"/>
                    <a:pt x="5444" y="595"/>
                    <a:pt x="5135" y="595"/>
                  </a:cubicBezTo>
                  <a:cubicBezTo>
                    <a:pt x="5053" y="595"/>
                    <a:pt x="4957" y="652"/>
                    <a:pt x="4845" y="789"/>
                  </a:cubicBezTo>
                  <a:cubicBezTo>
                    <a:pt x="4913" y="250"/>
                    <a:pt x="4619" y="0"/>
                    <a:pt x="4244" y="0"/>
                  </a:cubicBezTo>
                  <a:close/>
                </a:path>
              </a:pathLst>
            </a:custGeom>
            <a:solidFill>
              <a:srgbClr val="4CC9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64"/>
            <p:cNvSpPr/>
            <p:nvPr/>
          </p:nvSpPr>
          <p:spPr>
            <a:xfrm>
              <a:off x="4912929" y="3850830"/>
              <a:ext cx="261951" cy="327439"/>
            </a:xfrm>
            <a:custGeom>
              <a:avLst/>
              <a:gdLst/>
              <a:ahLst/>
              <a:cxnLst/>
              <a:rect l="l" t="t" r="r" b="b"/>
              <a:pathLst>
                <a:path w="3792" h="4740" extrusionOk="0">
                  <a:moveTo>
                    <a:pt x="3180" y="1"/>
                  </a:moveTo>
                  <a:cubicBezTo>
                    <a:pt x="2103" y="315"/>
                    <a:pt x="1412" y="1194"/>
                    <a:pt x="1137" y="2236"/>
                  </a:cubicBezTo>
                  <a:lnTo>
                    <a:pt x="1137" y="2236"/>
                  </a:lnTo>
                  <a:cubicBezTo>
                    <a:pt x="1192" y="1812"/>
                    <a:pt x="1135" y="1261"/>
                    <a:pt x="1032" y="856"/>
                  </a:cubicBezTo>
                  <a:cubicBezTo>
                    <a:pt x="0" y="1461"/>
                    <a:pt x="586" y="3507"/>
                    <a:pt x="632" y="4492"/>
                  </a:cubicBezTo>
                  <a:cubicBezTo>
                    <a:pt x="750" y="4664"/>
                    <a:pt x="889" y="4740"/>
                    <a:pt x="1040" y="4740"/>
                  </a:cubicBezTo>
                  <a:cubicBezTo>
                    <a:pt x="2106" y="4740"/>
                    <a:pt x="3791" y="962"/>
                    <a:pt x="3180" y="1"/>
                  </a:cubicBezTo>
                  <a:close/>
                </a:path>
              </a:pathLst>
            </a:custGeom>
            <a:solidFill>
              <a:srgbClr val="008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64"/>
            <p:cNvSpPr/>
            <p:nvPr/>
          </p:nvSpPr>
          <p:spPr>
            <a:xfrm>
              <a:off x="5842454" y="4186691"/>
              <a:ext cx="468362" cy="535439"/>
            </a:xfrm>
            <a:custGeom>
              <a:avLst/>
              <a:gdLst/>
              <a:ahLst/>
              <a:cxnLst/>
              <a:rect l="l" t="t" r="r" b="b"/>
              <a:pathLst>
                <a:path w="6780" h="7751" extrusionOk="0">
                  <a:moveTo>
                    <a:pt x="4762" y="0"/>
                  </a:moveTo>
                  <a:cubicBezTo>
                    <a:pt x="4196" y="0"/>
                    <a:pt x="3338" y="641"/>
                    <a:pt x="3106" y="858"/>
                  </a:cubicBezTo>
                  <a:cubicBezTo>
                    <a:pt x="2269" y="1648"/>
                    <a:pt x="1767" y="2690"/>
                    <a:pt x="1070" y="3545"/>
                  </a:cubicBezTo>
                  <a:cubicBezTo>
                    <a:pt x="1161" y="3214"/>
                    <a:pt x="1643" y="1598"/>
                    <a:pt x="1090" y="1598"/>
                  </a:cubicBezTo>
                  <a:cubicBezTo>
                    <a:pt x="1022" y="1598"/>
                    <a:pt x="939" y="1623"/>
                    <a:pt x="837" y="1676"/>
                  </a:cubicBezTo>
                  <a:cubicBezTo>
                    <a:pt x="307" y="1955"/>
                    <a:pt x="158" y="3564"/>
                    <a:pt x="93" y="4038"/>
                  </a:cubicBezTo>
                  <a:cubicBezTo>
                    <a:pt x="0" y="4689"/>
                    <a:pt x="121" y="5294"/>
                    <a:pt x="84" y="5935"/>
                  </a:cubicBezTo>
                  <a:cubicBezTo>
                    <a:pt x="719" y="7275"/>
                    <a:pt x="1808" y="7751"/>
                    <a:pt x="2872" y="7751"/>
                  </a:cubicBezTo>
                  <a:cubicBezTo>
                    <a:pt x="3692" y="7751"/>
                    <a:pt x="4498" y="7468"/>
                    <a:pt x="5068" y="7079"/>
                  </a:cubicBezTo>
                  <a:cubicBezTo>
                    <a:pt x="5598" y="6717"/>
                    <a:pt x="6779" y="5749"/>
                    <a:pt x="5654" y="5415"/>
                  </a:cubicBezTo>
                  <a:cubicBezTo>
                    <a:pt x="5559" y="5387"/>
                    <a:pt x="5463" y="5375"/>
                    <a:pt x="5367" y="5375"/>
                  </a:cubicBezTo>
                  <a:cubicBezTo>
                    <a:pt x="4823" y="5375"/>
                    <a:pt x="4264" y="5759"/>
                    <a:pt x="3766" y="5814"/>
                  </a:cubicBezTo>
                  <a:cubicBezTo>
                    <a:pt x="4120" y="5628"/>
                    <a:pt x="4585" y="5229"/>
                    <a:pt x="4510" y="4782"/>
                  </a:cubicBezTo>
                  <a:cubicBezTo>
                    <a:pt x="4443" y="4767"/>
                    <a:pt x="4377" y="4760"/>
                    <a:pt x="4312" y="4760"/>
                  </a:cubicBezTo>
                  <a:cubicBezTo>
                    <a:pt x="3743" y="4760"/>
                    <a:pt x="3234" y="5289"/>
                    <a:pt x="2725" y="5405"/>
                  </a:cubicBezTo>
                  <a:cubicBezTo>
                    <a:pt x="3078" y="4671"/>
                    <a:pt x="3525" y="3964"/>
                    <a:pt x="3906" y="3229"/>
                  </a:cubicBezTo>
                  <a:cubicBezTo>
                    <a:pt x="4148" y="2755"/>
                    <a:pt x="5515" y="681"/>
                    <a:pt x="5152" y="179"/>
                  </a:cubicBezTo>
                  <a:cubicBezTo>
                    <a:pt x="5059" y="52"/>
                    <a:pt x="4922" y="0"/>
                    <a:pt x="4762" y="0"/>
                  </a:cubicBezTo>
                  <a:close/>
                </a:path>
              </a:pathLst>
            </a:custGeom>
            <a:solidFill>
              <a:srgbClr val="008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64"/>
            <p:cNvSpPr/>
            <p:nvPr/>
          </p:nvSpPr>
          <p:spPr>
            <a:xfrm>
              <a:off x="3745082" y="1932925"/>
              <a:ext cx="1160199" cy="690800"/>
            </a:xfrm>
            <a:custGeom>
              <a:avLst/>
              <a:gdLst/>
              <a:ahLst/>
              <a:cxnLst/>
              <a:rect l="l" t="t" r="r" b="b"/>
              <a:pathLst>
                <a:path w="16795" h="10000" extrusionOk="0">
                  <a:moveTo>
                    <a:pt x="10945" y="1"/>
                  </a:moveTo>
                  <a:cubicBezTo>
                    <a:pt x="9789" y="1"/>
                    <a:pt x="8556" y="240"/>
                    <a:pt x="7337" y="890"/>
                  </a:cubicBezTo>
                  <a:cubicBezTo>
                    <a:pt x="6647" y="633"/>
                    <a:pt x="5846" y="490"/>
                    <a:pt x="5216" y="490"/>
                  </a:cubicBezTo>
                  <a:cubicBezTo>
                    <a:pt x="4912" y="490"/>
                    <a:pt x="4648" y="523"/>
                    <a:pt x="4454" y="592"/>
                  </a:cubicBezTo>
                  <a:cubicBezTo>
                    <a:pt x="3599" y="1783"/>
                    <a:pt x="3218" y="4173"/>
                    <a:pt x="2864" y="4935"/>
                  </a:cubicBezTo>
                  <a:cubicBezTo>
                    <a:pt x="2502" y="5698"/>
                    <a:pt x="911" y="6590"/>
                    <a:pt x="0" y="6618"/>
                  </a:cubicBezTo>
                  <a:cubicBezTo>
                    <a:pt x="167" y="7037"/>
                    <a:pt x="428" y="7418"/>
                    <a:pt x="744" y="7744"/>
                  </a:cubicBezTo>
                  <a:cubicBezTo>
                    <a:pt x="1125" y="7651"/>
                    <a:pt x="1711" y="7474"/>
                    <a:pt x="2083" y="7260"/>
                  </a:cubicBezTo>
                  <a:lnTo>
                    <a:pt x="2083" y="7260"/>
                  </a:lnTo>
                  <a:cubicBezTo>
                    <a:pt x="1730" y="7530"/>
                    <a:pt x="1348" y="7762"/>
                    <a:pt x="939" y="7939"/>
                  </a:cubicBezTo>
                  <a:cubicBezTo>
                    <a:pt x="1190" y="8181"/>
                    <a:pt x="1469" y="8395"/>
                    <a:pt x="1758" y="8590"/>
                  </a:cubicBezTo>
                  <a:lnTo>
                    <a:pt x="2176" y="8153"/>
                  </a:lnTo>
                  <a:lnTo>
                    <a:pt x="1888" y="8673"/>
                  </a:lnTo>
                  <a:cubicBezTo>
                    <a:pt x="2241" y="8897"/>
                    <a:pt x="2604" y="9092"/>
                    <a:pt x="2985" y="9259"/>
                  </a:cubicBezTo>
                  <a:cubicBezTo>
                    <a:pt x="3273" y="8971"/>
                    <a:pt x="3813" y="8413"/>
                    <a:pt x="4008" y="8050"/>
                  </a:cubicBezTo>
                  <a:lnTo>
                    <a:pt x="4008" y="8050"/>
                  </a:lnTo>
                  <a:cubicBezTo>
                    <a:pt x="3803" y="8515"/>
                    <a:pt x="3571" y="8962"/>
                    <a:pt x="3320" y="9399"/>
                  </a:cubicBezTo>
                  <a:cubicBezTo>
                    <a:pt x="3738" y="9566"/>
                    <a:pt x="4166" y="9715"/>
                    <a:pt x="4603" y="9827"/>
                  </a:cubicBezTo>
                  <a:lnTo>
                    <a:pt x="4938" y="8859"/>
                  </a:lnTo>
                  <a:lnTo>
                    <a:pt x="4752" y="9864"/>
                  </a:lnTo>
                  <a:cubicBezTo>
                    <a:pt x="4929" y="9901"/>
                    <a:pt x="5087" y="9938"/>
                    <a:pt x="5226" y="9957"/>
                  </a:cubicBezTo>
                  <a:cubicBezTo>
                    <a:pt x="5417" y="9987"/>
                    <a:pt x="5626" y="10000"/>
                    <a:pt x="5847" y="10000"/>
                  </a:cubicBezTo>
                  <a:cubicBezTo>
                    <a:pt x="7331" y="10000"/>
                    <a:pt x="9318" y="9408"/>
                    <a:pt x="9318" y="9408"/>
                  </a:cubicBezTo>
                  <a:lnTo>
                    <a:pt x="13623" y="6525"/>
                  </a:lnTo>
                  <a:cubicBezTo>
                    <a:pt x="13865" y="6358"/>
                    <a:pt x="14088" y="6181"/>
                    <a:pt x="14302" y="5995"/>
                  </a:cubicBezTo>
                  <a:lnTo>
                    <a:pt x="14172" y="5130"/>
                  </a:lnTo>
                  <a:lnTo>
                    <a:pt x="14470" y="5828"/>
                  </a:lnTo>
                  <a:cubicBezTo>
                    <a:pt x="14572" y="5735"/>
                    <a:pt x="14684" y="5623"/>
                    <a:pt x="14795" y="5512"/>
                  </a:cubicBezTo>
                  <a:lnTo>
                    <a:pt x="14619" y="4917"/>
                  </a:lnTo>
                  <a:lnTo>
                    <a:pt x="14879" y="5419"/>
                  </a:lnTo>
                  <a:lnTo>
                    <a:pt x="14990" y="5289"/>
                  </a:lnTo>
                  <a:cubicBezTo>
                    <a:pt x="14851" y="4907"/>
                    <a:pt x="14581" y="4163"/>
                    <a:pt x="14470" y="3959"/>
                  </a:cubicBezTo>
                  <a:lnTo>
                    <a:pt x="14470" y="3959"/>
                  </a:lnTo>
                  <a:cubicBezTo>
                    <a:pt x="14721" y="4191"/>
                    <a:pt x="15009" y="4749"/>
                    <a:pt x="15167" y="5084"/>
                  </a:cubicBezTo>
                  <a:cubicBezTo>
                    <a:pt x="15465" y="4712"/>
                    <a:pt x="15734" y="4331"/>
                    <a:pt x="15967" y="3922"/>
                  </a:cubicBezTo>
                  <a:cubicBezTo>
                    <a:pt x="15762" y="3689"/>
                    <a:pt x="15539" y="3475"/>
                    <a:pt x="15297" y="3280"/>
                  </a:cubicBezTo>
                  <a:lnTo>
                    <a:pt x="15297" y="3280"/>
                  </a:lnTo>
                  <a:cubicBezTo>
                    <a:pt x="15567" y="3419"/>
                    <a:pt x="15809" y="3577"/>
                    <a:pt x="16051" y="3763"/>
                  </a:cubicBezTo>
                  <a:cubicBezTo>
                    <a:pt x="16125" y="3615"/>
                    <a:pt x="16209" y="3457"/>
                    <a:pt x="16283" y="3298"/>
                  </a:cubicBezTo>
                  <a:cubicBezTo>
                    <a:pt x="15967" y="3010"/>
                    <a:pt x="15381" y="2480"/>
                    <a:pt x="15000" y="2248"/>
                  </a:cubicBezTo>
                  <a:lnTo>
                    <a:pt x="15000" y="2248"/>
                  </a:lnTo>
                  <a:cubicBezTo>
                    <a:pt x="15428" y="2359"/>
                    <a:pt x="16051" y="2741"/>
                    <a:pt x="16413" y="2982"/>
                  </a:cubicBezTo>
                  <a:cubicBezTo>
                    <a:pt x="16562" y="2620"/>
                    <a:pt x="16692" y="2248"/>
                    <a:pt x="16795" y="1866"/>
                  </a:cubicBezTo>
                  <a:cubicBezTo>
                    <a:pt x="16795" y="1866"/>
                    <a:pt x="14173" y="1"/>
                    <a:pt x="10945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64"/>
            <p:cNvSpPr/>
            <p:nvPr/>
          </p:nvSpPr>
          <p:spPr>
            <a:xfrm>
              <a:off x="4058562" y="2289855"/>
              <a:ext cx="156121" cy="301396"/>
            </a:xfrm>
            <a:custGeom>
              <a:avLst/>
              <a:gdLst/>
              <a:ahLst/>
              <a:cxnLst/>
              <a:rect l="l" t="t" r="r" b="b"/>
              <a:pathLst>
                <a:path w="2260" h="4363" extrusionOk="0">
                  <a:moveTo>
                    <a:pt x="1293" y="1"/>
                  </a:moveTo>
                  <a:lnTo>
                    <a:pt x="0" y="456"/>
                  </a:lnTo>
                  <a:lnTo>
                    <a:pt x="725" y="4362"/>
                  </a:lnTo>
                  <a:cubicBezTo>
                    <a:pt x="725" y="4362"/>
                    <a:pt x="775" y="4337"/>
                    <a:pt x="973" y="4337"/>
                  </a:cubicBezTo>
                  <a:cubicBezTo>
                    <a:pt x="1073" y="4337"/>
                    <a:pt x="1209" y="4343"/>
                    <a:pt x="1395" y="4362"/>
                  </a:cubicBezTo>
                  <a:cubicBezTo>
                    <a:pt x="1888" y="3451"/>
                    <a:pt x="2260" y="456"/>
                    <a:pt x="2260" y="456"/>
                  </a:cubicBezTo>
                  <a:lnTo>
                    <a:pt x="1293" y="1"/>
                  </a:ln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64"/>
            <p:cNvSpPr/>
            <p:nvPr/>
          </p:nvSpPr>
          <p:spPr>
            <a:xfrm>
              <a:off x="4898768" y="3586189"/>
              <a:ext cx="133670" cy="133670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280" y="1"/>
                  </a:moveTo>
                  <a:lnTo>
                    <a:pt x="1" y="800"/>
                  </a:lnTo>
                  <a:lnTo>
                    <a:pt x="1712" y="1935"/>
                  </a:lnTo>
                  <a:lnTo>
                    <a:pt x="1935" y="1293"/>
                  </a:lnTo>
                  <a:cubicBezTo>
                    <a:pt x="1935" y="1293"/>
                    <a:pt x="335" y="19"/>
                    <a:pt x="280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64"/>
            <p:cNvSpPr/>
            <p:nvPr/>
          </p:nvSpPr>
          <p:spPr>
            <a:xfrm>
              <a:off x="3526033" y="3313189"/>
              <a:ext cx="132357" cy="167726"/>
            </a:xfrm>
            <a:custGeom>
              <a:avLst/>
              <a:gdLst/>
              <a:ahLst/>
              <a:cxnLst/>
              <a:rect l="l" t="t" r="r" b="b"/>
              <a:pathLst>
                <a:path w="1916" h="2428" extrusionOk="0">
                  <a:moveTo>
                    <a:pt x="465" y="0"/>
                  </a:moveTo>
                  <a:lnTo>
                    <a:pt x="0" y="670"/>
                  </a:lnTo>
                  <a:lnTo>
                    <a:pt x="1339" y="2428"/>
                  </a:lnTo>
                  <a:lnTo>
                    <a:pt x="1916" y="166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64"/>
            <p:cNvSpPr/>
            <p:nvPr/>
          </p:nvSpPr>
          <p:spPr>
            <a:xfrm>
              <a:off x="3570935" y="3283002"/>
              <a:ext cx="1392169" cy="423529"/>
            </a:xfrm>
            <a:custGeom>
              <a:avLst/>
              <a:gdLst/>
              <a:ahLst/>
              <a:cxnLst/>
              <a:rect l="l" t="t" r="r" b="b"/>
              <a:pathLst>
                <a:path w="20153" h="6131" extrusionOk="0">
                  <a:moveTo>
                    <a:pt x="6194" y="0"/>
                  </a:moveTo>
                  <a:cubicBezTo>
                    <a:pt x="5012" y="1836"/>
                    <a:pt x="3962" y="2365"/>
                    <a:pt x="3145" y="2365"/>
                  </a:cubicBezTo>
                  <a:cubicBezTo>
                    <a:pt x="2032" y="2365"/>
                    <a:pt x="1349" y="1386"/>
                    <a:pt x="1349" y="1386"/>
                  </a:cubicBezTo>
                  <a:cubicBezTo>
                    <a:pt x="1349" y="1386"/>
                    <a:pt x="838" y="1990"/>
                    <a:pt x="1" y="3143"/>
                  </a:cubicBezTo>
                  <a:cubicBezTo>
                    <a:pt x="1024" y="5237"/>
                    <a:pt x="2301" y="6130"/>
                    <a:pt x="3661" y="6130"/>
                  </a:cubicBezTo>
                  <a:cubicBezTo>
                    <a:pt x="5243" y="6130"/>
                    <a:pt x="6937" y="4921"/>
                    <a:pt x="8473" y="2985"/>
                  </a:cubicBezTo>
                  <a:cubicBezTo>
                    <a:pt x="8844" y="2952"/>
                    <a:pt x="9213" y="2936"/>
                    <a:pt x="9576" y="2936"/>
                  </a:cubicBezTo>
                  <a:cubicBezTo>
                    <a:pt x="14731" y="2936"/>
                    <a:pt x="18934" y="6101"/>
                    <a:pt x="18934" y="6101"/>
                  </a:cubicBezTo>
                  <a:cubicBezTo>
                    <a:pt x="18934" y="6101"/>
                    <a:pt x="19567" y="5041"/>
                    <a:pt x="20152" y="3980"/>
                  </a:cubicBezTo>
                  <a:cubicBezTo>
                    <a:pt x="17493" y="707"/>
                    <a:pt x="13187" y="196"/>
                    <a:pt x="13187" y="196"/>
                  </a:cubicBezTo>
                  <a:lnTo>
                    <a:pt x="61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64"/>
            <p:cNvSpPr/>
            <p:nvPr/>
          </p:nvSpPr>
          <p:spPr>
            <a:xfrm>
              <a:off x="3600500" y="2561681"/>
              <a:ext cx="415723" cy="437553"/>
            </a:xfrm>
            <a:custGeom>
              <a:avLst/>
              <a:gdLst/>
              <a:ahLst/>
              <a:cxnLst/>
              <a:rect l="l" t="t" r="r" b="b"/>
              <a:pathLst>
                <a:path w="6018" h="6334" extrusionOk="0">
                  <a:moveTo>
                    <a:pt x="3649" y="1"/>
                  </a:moveTo>
                  <a:cubicBezTo>
                    <a:pt x="3591" y="1"/>
                    <a:pt x="3540" y="6"/>
                    <a:pt x="3497" y="18"/>
                  </a:cubicBezTo>
                  <a:cubicBezTo>
                    <a:pt x="2939" y="176"/>
                    <a:pt x="1888" y="725"/>
                    <a:pt x="680" y="4110"/>
                  </a:cubicBezTo>
                  <a:cubicBezTo>
                    <a:pt x="159" y="4872"/>
                    <a:pt x="1" y="5607"/>
                    <a:pt x="57" y="5886"/>
                  </a:cubicBezTo>
                  <a:cubicBezTo>
                    <a:pt x="95" y="6080"/>
                    <a:pt x="939" y="6333"/>
                    <a:pt x="1541" y="6333"/>
                  </a:cubicBezTo>
                  <a:cubicBezTo>
                    <a:pt x="1802" y="6333"/>
                    <a:pt x="2018" y="6286"/>
                    <a:pt x="2102" y="6165"/>
                  </a:cubicBezTo>
                  <a:cubicBezTo>
                    <a:pt x="2196" y="6027"/>
                    <a:pt x="2244" y="5852"/>
                    <a:pt x="2266" y="5680"/>
                  </a:cubicBezTo>
                  <a:lnTo>
                    <a:pt x="2266" y="5680"/>
                  </a:lnTo>
                  <a:cubicBezTo>
                    <a:pt x="2290" y="5685"/>
                    <a:pt x="2315" y="5687"/>
                    <a:pt x="2342" y="5687"/>
                  </a:cubicBezTo>
                  <a:cubicBezTo>
                    <a:pt x="2408" y="5687"/>
                    <a:pt x="2483" y="5672"/>
                    <a:pt x="2567" y="5635"/>
                  </a:cubicBezTo>
                  <a:cubicBezTo>
                    <a:pt x="3088" y="5411"/>
                    <a:pt x="1926" y="4268"/>
                    <a:pt x="1926" y="4268"/>
                  </a:cubicBezTo>
                  <a:cubicBezTo>
                    <a:pt x="1926" y="4268"/>
                    <a:pt x="3414" y="2352"/>
                    <a:pt x="3823" y="2175"/>
                  </a:cubicBezTo>
                  <a:cubicBezTo>
                    <a:pt x="3849" y="2164"/>
                    <a:pt x="3881" y="2159"/>
                    <a:pt x="3917" y="2159"/>
                  </a:cubicBezTo>
                  <a:cubicBezTo>
                    <a:pt x="4422" y="2159"/>
                    <a:pt x="5766" y="3180"/>
                    <a:pt x="5766" y="3180"/>
                  </a:cubicBezTo>
                  <a:lnTo>
                    <a:pt x="6017" y="752"/>
                  </a:lnTo>
                  <a:cubicBezTo>
                    <a:pt x="6017" y="752"/>
                    <a:pt x="4340" y="1"/>
                    <a:pt x="3649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64"/>
            <p:cNvSpPr/>
            <p:nvPr/>
          </p:nvSpPr>
          <p:spPr>
            <a:xfrm>
              <a:off x="4485746" y="2535845"/>
              <a:ext cx="432095" cy="517478"/>
            </a:xfrm>
            <a:custGeom>
              <a:avLst/>
              <a:gdLst/>
              <a:ahLst/>
              <a:cxnLst/>
              <a:rect l="l" t="t" r="r" b="b"/>
              <a:pathLst>
                <a:path w="6255" h="7491" extrusionOk="0">
                  <a:moveTo>
                    <a:pt x="4896" y="1"/>
                  </a:moveTo>
                  <a:cubicBezTo>
                    <a:pt x="4662" y="1"/>
                    <a:pt x="4538" y="234"/>
                    <a:pt x="4538" y="234"/>
                  </a:cubicBezTo>
                  <a:cubicBezTo>
                    <a:pt x="4538" y="234"/>
                    <a:pt x="4402" y="143"/>
                    <a:pt x="4258" y="143"/>
                  </a:cubicBezTo>
                  <a:cubicBezTo>
                    <a:pt x="4187" y="143"/>
                    <a:pt x="4113" y="166"/>
                    <a:pt x="4055" y="234"/>
                  </a:cubicBezTo>
                  <a:cubicBezTo>
                    <a:pt x="4004" y="290"/>
                    <a:pt x="4009" y="425"/>
                    <a:pt x="4044" y="592"/>
                  </a:cubicBezTo>
                  <a:lnTo>
                    <a:pt x="4044" y="592"/>
                  </a:lnTo>
                  <a:cubicBezTo>
                    <a:pt x="3997" y="630"/>
                    <a:pt x="3951" y="671"/>
                    <a:pt x="3906" y="717"/>
                  </a:cubicBezTo>
                  <a:cubicBezTo>
                    <a:pt x="3320" y="1294"/>
                    <a:pt x="4231" y="2075"/>
                    <a:pt x="4231" y="2075"/>
                  </a:cubicBezTo>
                  <a:cubicBezTo>
                    <a:pt x="4138" y="2661"/>
                    <a:pt x="3069" y="4837"/>
                    <a:pt x="2613" y="5162"/>
                  </a:cubicBezTo>
                  <a:cubicBezTo>
                    <a:pt x="2508" y="5239"/>
                    <a:pt x="2407" y="5268"/>
                    <a:pt x="2314" y="5268"/>
                  </a:cubicBezTo>
                  <a:cubicBezTo>
                    <a:pt x="2009" y="5268"/>
                    <a:pt x="1786" y="4958"/>
                    <a:pt x="1786" y="4958"/>
                  </a:cubicBezTo>
                  <a:lnTo>
                    <a:pt x="0" y="6427"/>
                  </a:lnTo>
                  <a:cubicBezTo>
                    <a:pt x="0" y="6427"/>
                    <a:pt x="1422" y="7491"/>
                    <a:pt x="2783" y="7491"/>
                  </a:cubicBezTo>
                  <a:cubicBezTo>
                    <a:pt x="3062" y="7491"/>
                    <a:pt x="3338" y="7446"/>
                    <a:pt x="3599" y="7338"/>
                  </a:cubicBezTo>
                  <a:cubicBezTo>
                    <a:pt x="5143" y="6697"/>
                    <a:pt x="5449" y="2308"/>
                    <a:pt x="5449" y="2308"/>
                  </a:cubicBezTo>
                  <a:cubicBezTo>
                    <a:pt x="5449" y="2308"/>
                    <a:pt x="5980" y="1973"/>
                    <a:pt x="5849" y="1452"/>
                  </a:cubicBezTo>
                  <a:lnTo>
                    <a:pt x="5849" y="1452"/>
                  </a:lnTo>
                  <a:cubicBezTo>
                    <a:pt x="5865" y="1455"/>
                    <a:pt x="5880" y="1457"/>
                    <a:pt x="5894" y="1457"/>
                  </a:cubicBezTo>
                  <a:cubicBezTo>
                    <a:pt x="6207" y="1457"/>
                    <a:pt x="6254" y="705"/>
                    <a:pt x="6156" y="438"/>
                  </a:cubicBezTo>
                  <a:cubicBezTo>
                    <a:pt x="6110" y="308"/>
                    <a:pt x="5988" y="222"/>
                    <a:pt x="5858" y="222"/>
                  </a:cubicBezTo>
                  <a:cubicBezTo>
                    <a:pt x="5831" y="222"/>
                    <a:pt x="5803" y="226"/>
                    <a:pt x="5775" y="234"/>
                  </a:cubicBezTo>
                  <a:cubicBezTo>
                    <a:pt x="5775" y="234"/>
                    <a:pt x="5706" y="33"/>
                    <a:pt x="5509" y="33"/>
                  </a:cubicBezTo>
                  <a:cubicBezTo>
                    <a:pt x="5434" y="33"/>
                    <a:pt x="5341" y="62"/>
                    <a:pt x="5226" y="141"/>
                  </a:cubicBezTo>
                  <a:cubicBezTo>
                    <a:pt x="5099" y="38"/>
                    <a:pt x="4989" y="1"/>
                    <a:pt x="4896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64"/>
            <p:cNvSpPr/>
            <p:nvPr/>
          </p:nvSpPr>
          <p:spPr>
            <a:xfrm>
              <a:off x="3840756" y="2581575"/>
              <a:ext cx="654049" cy="716291"/>
            </a:xfrm>
            <a:custGeom>
              <a:avLst/>
              <a:gdLst/>
              <a:ahLst/>
              <a:cxnLst/>
              <a:rect l="l" t="t" r="r" b="b"/>
              <a:pathLst>
                <a:path w="9468" h="10369" extrusionOk="0">
                  <a:moveTo>
                    <a:pt x="3030" y="0"/>
                  </a:moveTo>
                  <a:cubicBezTo>
                    <a:pt x="1757" y="0"/>
                    <a:pt x="586" y="2746"/>
                    <a:pt x="270" y="4286"/>
                  </a:cubicBezTo>
                  <a:cubicBezTo>
                    <a:pt x="1" y="5551"/>
                    <a:pt x="1" y="8490"/>
                    <a:pt x="1" y="8490"/>
                  </a:cubicBezTo>
                  <a:lnTo>
                    <a:pt x="8026" y="10368"/>
                  </a:lnTo>
                  <a:lnTo>
                    <a:pt x="9467" y="2882"/>
                  </a:lnTo>
                  <a:lnTo>
                    <a:pt x="7105" y="1618"/>
                  </a:lnTo>
                  <a:cubicBezTo>
                    <a:pt x="7105" y="1618"/>
                    <a:pt x="4474" y="195"/>
                    <a:pt x="3153" y="9"/>
                  </a:cubicBezTo>
                  <a:cubicBezTo>
                    <a:pt x="3112" y="3"/>
                    <a:pt x="3071" y="0"/>
                    <a:pt x="3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64"/>
            <p:cNvSpPr/>
            <p:nvPr/>
          </p:nvSpPr>
          <p:spPr>
            <a:xfrm>
              <a:off x="3952526" y="2930354"/>
              <a:ext cx="760" cy="5181"/>
            </a:xfrm>
            <a:custGeom>
              <a:avLst/>
              <a:gdLst/>
              <a:ahLst/>
              <a:cxnLst/>
              <a:rect l="l" t="t" r="r" b="b"/>
              <a:pathLst>
                <a:path w="11" h="75" fill="none" extrusionOk="0">
                  <a:moveTo>
                    <a:pt x="1" y="74"/>
                  </a:moveTo>
                  <a:lnTo>
                    <a:pt x="10" y="0"/>
                  </a:lnTo>
                </a:path>
              </a:pathLst>
            </a:custGeom>
            <a:noFill/>
            <a:ln w="7200" cap="flat" cmpd="sng">
              <a:solidFill>
                <a:srgbClr val="682376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64"/>
            <p:cNvSpPr/>
            <p:nvPr/>
          </p:nvSpPr>
          <p:spPr>
            <a:xfrm>
              <a:off x="3955082" y="2589865"/>
              <a:ext cx="114466" cy="330893"/>
            </a:xfrm>
            <a:custGeom>
              <a:avLst/>
              <a:gdLst/>
              <a:ahLst/>
              <a:cxnLst/>
              <a:rect l="l" t="t" r="r" b="b"/>
              <a:pathLst>
                <a:path w="1657" h="4790" fill="none" extrusionOk="0">
                  <a:moveTo>
                    <a:pt x="1" y="4790"/>
                  </a:moveTo>
                  <a:cubicBezTo>
                    <a:pt x="187" y="3897"/>
                    <a:pt x="931" y="475"/>
                    <a:pt x="1656" y="0"/>
                  </a:cubicBezTo>
                </a:path>
              </a:pathLst>
            </a:custGeom>
            <a:noFill/>
            <a:ln w="7200" cap="flat" cmpd="sng">
              <a:solidFill>
                <a:schemeClr val="dk1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64"/>
            <p:cNvSpPr/>
            <p:nvPr/>
          </p:nvSpPr>
          <p:spPr>
            <a:xfrm>
              <a:off x="4073276" y="2585996"/>
              <a:ext cx="5250" cy="1382"/>
            </a:xfrm>
            <a:custGeom>
              <a:avLst/>
              <a:gdLst/>
              <a:ahLst/>
              <a:cxnLst/>
              <a:rect l="l" t="t" r="r" b="b"/>
              <a:pathLst>
                <a:path w="76" h="20" fill="none" extrusionOk="0">
                  <a:moveTo>
                    <a:pt x="1" y="19"/>
                  </a:moveTo>
                  <a:cubicBezTo>
                    <a:pt x="29" y="10"/>
                    <a:pt x="47" y="1"/>
                    <a:pt x="75" y="1"/>
                  </a:cubicBezTo>
                </a:path>
              </a:pathLst>
            </a:custGeom>
            <a:noFill/>
            <a:ln w="7200" cap="flat" cmpd="sng">
              <a:solidFill>
                <a:srgbClr val="682376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64"/>
            <p:cNvSpPr/>
            <p:nvPr/>
          </p:nvSpPr>
          <p:spPr>
            <a:xfrm>
              <a:off x="3840756" y="2913637"/>
              <a:ext cx="339874" cy="322535"/>
            </a:xfrm>
            <a:custGeom>
              <a:avLst/>
              <a:gdLst/>
              <a:ahLst/>
              <a:cxnLst/>
              <a:rect l="l" t="t" r="r" b="b"/>
              <a:pathLst>
                <a:path w="4920" h="4669" extrusionOk="0">
                  <a:moveTo>
                    <a:pt x="177" y="0"/>
                  </a:moveTo>
                  <a:cubicBezTo>
                    <a:pt x="1" y="1404"/>
                    <a:pt x="1" y="3683"/>
                    <a:pt x="1" y="3683"/>
                  </a:cubicBezTo>
                  <a:lnTo>
                    <a:pt x="4213" y="4668"/>
                  </a:lnTo>
                  <a:lnTo>
                    <a:pt x="4920" y="1107"/>
                  </a:lnTo>
                  <a:cubicBezTo>
                    <a:pt x="4864" y="1079"/>
                    <a:pt x="4808" y="1060"/>
                    <a:pt x="4753" y="1042"/>
                  </a:cubicBezTo>
                  <a:cubicBezTo>
                    <a:pt x="4055" y="837"/>
                    <a:pt x="1489" y="279"/>
                    <a:pt x="1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64"/>
            <p:cNvSpPr/>
            <p:nvPr/>
          </p:nvSpPr>
          <p:spPr>
            <a:xfrm>
              <a:off x="3883171" y="2573148"/>
              <a:ext cx="737498" cy="834348"/>
            </a:xfrm>
            <a:custGeom>
              <a:avLst/>
              <a:gdLst/>
              <a:ahLst/>
              <a:cxnLst/>
              <a:rect l="l" t="t" r="r" b="b"/>
              <a:pathLst>
                <a:path w="10676" h="12078" extrusionOk="0">
                  <a:moveTo>
                    <a:pt x="986" y="1"/>
                  </a:moveTo>
                  <a:cubicBezTo>
                    <a:pt x="986" y="1"/>
                    <a:pt x="0" y="2707"/>
                    <a:pt x="0" y="3348"/>
                  </a:cubicBezTo>
                  <a:cubicBezTo>
                    <a:pt x="73" y="3347"/>
                    <a:pt x="147" y="3346"/>
                    <a:pt x="221" y="3346"/>
                  </a:cubicBezTo>
                  <a:cubicBezTo>
                    <a:pt x="1704" y="3346"/>
                    <a:pt x="3441" y="3599"/>
                    <a:pt x="3441" y="3599"/>
                  </a:cubicBezTo>
                  <a:cubicBezTo>
                    <a:pt x="3441" y="3599"/>
                    <a:pt x="1684" y="9095"/>
                    <a:pt x="242" y="11225"/>
                  </a:cubicBezTo>
                  <a:cubicBezTo>
                    <a:pt x="1121" y="11667"/>
                    <a:pt x="2653" y="12077"/>
                    <a:pt x="4321" y="12077"/>
                  </a:cubicBezTo>
                  <a:cubicBezTo>
                    <a:pt x="5775" y="12077"/>
                    <a:pt x="7332" y="11765"/>
                    <a:pt x="8649" y="10890"/>
                  </a:cubicBezTo>
                  <a:cubicBezTo>
                    <a:pt x="9506" y="10403"/>
                    <a:pt x="9825" y="10141"/>
                    <a:pt x="9321" y="10141"/>
                  </a:cubicBezTo>
                  <a:cubicBezTo>
                    <a:pt x="9219" y="10141"/>
                    <a:pt x="9082" y="10152"/>
                    <a:pt x="8909" y="10174"/>
                  </a:cubicBezTo>
                  <a:cubicBezTo>
                    <a:pt x="9374" y="9532"/>
                    <a:pt x="9523" y="9402"/>
                    <a:pt x="9523" y="9402"/>
                  </a:cubicBezTo>
                  <a:lnTo>
                    <a:pt x="9523" y="9402"/>
                  </a:lnTo>
                  <a:lnTo>
                    <a:pt x="8825" y="9635"/>
                  </a:lnTo>
                  <a:cubicBezTo>
                    <a:pt x="8825" y="9635"/>
                    <a:pt x="9160" y="7142"/>
                    <a:pt x="8956" y="6259"/>
                  </a:cubicBezTo>
                  <a:lnTo>
                    <a:pt x="8956" y="6259"/>
                  </a:lnTo>
                  <a:cubicBezTo>
                    <a:pt x="9235" y="6538"/>
                    <a:pt x="9541" y="6789"/>
                    <a:pt x="9858" y="7031"/>
                  </a:cubicBezTo>
                  <a:cubicBezTo>
                    <a:pt x="9858" y="7031"/>
                    <a:pt x="10611" y="5571"/>
                    <a:pt x="10676" y="4334"/>
                  </a:cubicBezTo>
                  <a:cubicBezTo>
                    <a:pt x="10676" y="4334"/>
                    <a:pt x="7533" y="2986"/>
                    <a:pt x="6612" y="2307"/>
                  </a:cubicBezTo>
                  <a:cubicBezTo>
                    <a:pt x="5692" y="1619"/>
                    <a:pt x="986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64"/>
            <p:cNvSpPr/>
            <p:nvPr/>
          </p:nvSpPr>
          <p:spPr>
            <a:xfrm>
              <a:off x="4125983" y="2029704"/>
              <a:ext cx="744613" cy="732386"/>
            </a:xfrm>
            <a:custGeom>
              <a:avLst/>
              <a:gdLst/>
              <a:ahLst/>
              <a:cxnLst/>
              <a:rect l="l" t="t" r="r" b="b"/>
              <a:pathLst>
                <a:path w="10779" h="10602" extrusionOk="0">
                  <a:moveTo>
                    <a:pt x="4725" y="0"/>
                  </a:moveTo>
                  <a:cubicBezTo>
                    <a:pt x="2130" y="0"/>
                    <a:pt x="1" y="3571"/>
                    <a:pt x="363" y="5301"/>
                  </a:cubicBezTo>
                  <a:cubicBezTo>
                    <a:pt x="726" y="7021"/>
                    <a:pt x="2502" y="8128"/>
                    <a:pt x="2037" y="9951"/>
                  </a:cubicBezTo>
                  <a:cubicBezTo>
                    <a:pt x="2601" y="10585"/>
                    <a:pt x="3682" y="10602"/>
                    <a:pt x="3794" y="10602"/>
                  </a:cubicBezTo>
                  <a:cubicBezTo>
                    <a:pt x="3801" y="10602"/>
                    <a:pt x="3804" y="10602"/>
                    <a:pt x="3804" y="10602"/>
                  </a:cubicBezTo>
                  <a:lnTo>
                    <a:pt x="3804" y="9820"/>
                  </a:lnTo>
                  <a:cubicBezTo>
                    <a:pt x="3804" y="9820"/>
                    <a:pt x="4037" y="9932"/>
                    <a:pt x="4521" y="9932"/>
                  </a:cubicBezTo>
                  <a:cubicBezTo>
                    <a:pt x="4996" y="9932"/>
                    <a:pt x="5712" y="9825"/>
                    <a:pt x="6687" y="9402"/>
                  </a:cubicBezTo>
                  <a:cubicBezTo>
                    <a:pt x="10778" y="7626"/>
                    <a:pt x="8788" y="3776"/>
                    <a:pt x="7886" y="2009"/>
                  </a:cubicBezTo>
                  <a:cubicBezTo>
                    <a:pt x="6994" y="252"/>
                    <a:pt x="4725" y="0"/>
                    <a:pt x="4725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64"/>
            <p:cNvSpPr/>
            <p:nvPr/>
          </p:nvSpPr>
          <p:spPr>
            <a:xfrm>
              <a:off x="3976289" y="2018168"/>
              <a:ext cx="545456" cy="337456"/>
            </a:xfrm>
            <a:custGeom>
              <a:avLst/>
              <a:gdLst/>
              <a:ahLst/>
              <a:cxnLst/>
              <a:rect l="l" t="t" r="r" b="b"/>
              <a:pathLst>
                <a:path w="7896" h="4885" extrusionOk="0">
                  <a:moveTo>
                    <a:pt x="5115" y="0"/>
                  </a:moveTo>
                  <a:lnTo>
                    <a:pt x="3023" y="1237"/>
                  </a:lnTo>
                  <a:cubicBezTo>
                    <a:pt x="3023" y="1237"/>
                    <a:pt x="1" y="4445"/>
                    <a:pt x="2130" y="4845"/>
                  </a:cubicBezTo>
                  <a:cubicBezTo>
                    <a:pt x="2276" y="4872"/>
                    <a:pt x="2424" y="4885"/>
                    <a:pt x="2573" y="4885"/>
                  </a:cubicBezTo>
                  <a:cubicBezTo>
                    <a:pt x="4190" y="4885"/>
                    <a:pt x="5906" y="3404"/>
                    <a:pt x="5906" y="3404"/>
                  </a:cubicBezTo>
                  <a:lnTo>
                    <a:pt x="5906" y="3404"/>
                  </a:lnTo>
                  <a:cubicBezTo>
                    <a:pt x="5906" y="3404"/>
                    <a:pt x="5515" y="3980"/>
                    <a:pt x="5078" y="4482"/>
                  </a:cubicBezTo>
                  <a:cubicBezTo>
                    <a:pt x="7896" y="3906"/>
                    <a:pt x="6957" y="0"/>
                    <a:pt x="6957" y="0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64"/>
            <p:cNvSpPr/>
            <p:nvPr/>
          </p:nvSpPr>
          <p:spPr>
            <a:xfrm>
              <a:off x="4122874" y="2332339"/>
              <a:ext cx="148384" cy="165654"/>
            </a:xfrm>
            <a:custGeom>
              <a:avLst/>
              <a:gdLst/>
              <a:ahLst/>
              <a:cxnLst/>
              <a:rect l="l" t="t" r="r" b="b"/>
              <a:pathLst>
                <a:path w="2148" h="2398" extrusionOk="0">
                  <a:moveTo>
                    <a:pt x="1172" y="0"/>
                  </a:moveTo>
                  <a:cubicBezTo>
                    <a:pt x="993" y="0"/>
                    <a:pt x="797" y="52"/>
                    <a:pt x="594" y="195"/>
                  </a:cubicBezTo>
                  <a:cubicBezTo>
                    <a:pt x="0" y="613"/>
                    <a:pt x="485" y="2397"/>
                    <a:pt x="1446" y="2397"/>
                  </a:cubicBezTo>
                  <a:cubicBezTo>
                    <a:pt x="1658" y="2397"/>
                    <a:pt x="1894" y="2310"/>
                    <a:pt x="2147" y="2101"/>
                  </a:cubicBezTo>
                  <a:lnTo>
                    <a:pt x="1970" y="343"/>
                  </a:lnTo>
                  <a:cubicBezTo>
                    <a:pt x="1970" y="343"/>
                    <a:pt x="1632" y="0"/>
                    <a:pt x="1172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64"/>
            <p:cNvSpPr/>
            <p:nvPr/>
          </p:nvSpPr>
          <p:spPr>
            <a:xfrm>
              <a:off x="4140144" y="2328885"/>
              <a:ext cx="131114" cy="171664"/>
            </a:xfrm>
            <a:custGeom>
              <a:avLst/>
              <a:gdLst/>
              <a:ahLst/>
              <a:cxnLst/>
              <a:rect l="l" t="t" r="r" b="b"/>
              <a:pathLst>
                <a:path w="1898" h="2485" extrusionOk="0">
                  <a:moveTo>
                    <a:pt x="906" y="0"/>
                  </a:moveTo>
                  <a:cubicBezTo>
                    <a:pt x="886" y="0"/>
                    <a:pt x="866" y="1"/>
                    <a:pt x="846" y="3"/>
                  </a:cubicBezTo>
                  <a:cubicBezTo>
                    <a:pt x="791" y="3"/>
                    <a:pt x="735" y="12"/>
                    <a:pt x="679" y="22"/>
                  </a:cubicBezTo>
                  <a:lnTo>
                    <a:pt x="595" y="49"/>
                  </a:lnTo>
                  <a:cubicBezTo>
                    <a:pt x="577" y="59"/>
                    <a:pt x="549" y="68"/>
                    <a:pt x="521" y="77"/>
                  </a:cubicBezTo>
                  <a:cubicBezTo>
                    <a:pt x="493" y="87"/>
                    <a:pt x="465" y="96"/>
                    <a:pt x="446" y="105"/>
                  </a:cubicBezTo>
                  <a:lnTo>
                    <a:pt x="372" y="152"/>
                  </a:lnTo>
                  <a:cubicBezTo>
                    <a:pt x="344" y="161"/>
                    <a:pt x="326" y="180"/>
                    <a:pt x="298" y="198"/>
                  </a:cubicBezTo>
                  <a:cubicBezTo>
                    <a:pt x="279" y="217"/>
                    <a:pt x="251" y="235"/>
                    <a:pt x="233" y="254"/>
                  </a:cubicBezTo>
                  <a:cubicBezTo>
                    <a:pt x="149" y="338"/>
                    <a:pt x="93" y="440"/>
                    <a:pt x="56" y="561"/>
                  </a:cubicBezTo>
                  <a:cubicBezTo>
                    <a:pt x="0" y="775"/>
                    <a:pt x="0" y="998"/>
                    <a:pt x="37" y="1221"/>
                  </a:cubicBezTo>
                  <a:cubicBezTo>
                    <a:pt x="84" y="1444"/>
                    <a:pt x="158" y="1649"/>
                    <a:pt x="260" y="1844"/>
                  </a:cubicBezTo>
                  <a:cubicBezTo>
                    <a:pt x="363" y="2039"/>
                    <a:pt x="512" y="2207"/>
                    <a:pt x="698" y="2337"/>
                  </a:cubicBezTo>
                  <a:cubicBezTo>
                    <a:pt x="836" y="2434"/>
                    <a:pt x="1001" y="2485"/>
                    <a:pt x="1169" y="2485"/>
                  </a:cubicBezTo>
                  <a:cubicBezTo>
                    <a:pt x="1226" y="2485"/>
                    <a:pt x="1283" y="2479"/>
                    <a:pt x="1339" y="2467"/>
                  </a:cubicBezTo>
                  <a:cubicBezTo>
                    <a:pt x="1553" y="2411"/>
                    <a:pt x="1748" y="2300"/>
                    <a:pt x="1897" y="2151"/>
                  </a:cubicBezTo>
                  <a:lnTo>
                    <a:pt x="1897" y="2151"/>
                  </a:lnTo>
                  <a:cubicBezTo>
                    <a:pt x="1730" y="2281"/>
                    <a:pt x="1534" y="2365"/>
                    <a:pt x="1330" y="2393"/>
                  </a:cubicBezTo>
                  <a:cubicBezTo>
                    <a:pt x="1283" y="2402"/>
                    <a:pt x="1228" y="2402"/>
                    <a:pt x="1181" y="2402"/>
                  </a:cubicBezTo>
                  <a:cubicBezTo>
                    <a:pt x="1125" y="2402"/>
                    <a:pt x="1079" y="2393"/>
                    <a:pt x="1032" y="2374"/>
                  </a:cubicBezTo>
                  <a:cubicBezTo>
                    <a:pt x="930" y="2346"/>
                    <a:pt x="846" y="2309"/>
                    <a:pt x="763" y="2244"/>
                  </a:cubicBezTo>
                  <a:cubicBezTo>
                    <a:pt x="605" y="2123"/>
                    <a:pt x="474" y="1965"/>
                    <a:pt x="381" y="1779"/>
                  </a:cubicBezTo>
                  <a:cubicBezTo>
                    <a:pt x="288" y="1602"/>
                    <a:pt x="223" y="1398"/>
                    <a:pt x="186" y="1203"/>
                  </a:cubicBezTo>
                  <a:cubicBezTo>
                    <a:pt x="140" y="998"/>
                    <a:pt x="149" y="793"/>
                    <a:pt x="195" y="598"/>
                  </a:cubicBezTo>
                  <a:cubicBezTo>
                    <a:pt x="214" y="505"/>
                    <a:pt x="260" y="421"/>
                    <a:pt x="326" y="347"/>
                  </a:cubicBezTo>
                  <a:cubicBezTo>
                    <a:pt x="335" y="328"/>
                    <a:pt x="353" y="319"/>
                    <a:pt x="372" y="300"/>
                  </a:cubicBezTo>
                  <a:cubicBezTo>
                    <a:pt x="391" y="282"/>
                    <a:pt x="419" y="273"/>
                    <a:pt x="437" y="254"/>
                  </a:cubicBezTo>
                  <a:lnTo>
                    <a:pt x="502" y="217"/>
                  </a:lnTo>
                  <a:cubicBezTo>
                    <a:pt x="521" y="198"/>
                    <a:pt x="539" y="198"/>
                    <a:pt x="567" y="180"/>
                  </a:cubicBezTo>
                  <a:cubicBezTo>
                    <a:pt x="693" y="123"/>
                    <a:pt x="827" y="92"/>
                    <a:pt x="963" y="92"/>
                  </a:cubicBezTo>
                  <a:cubicBezTo>
                    <a:pt x="1029" y="92"/>
                    <a:pt x="1096" y="99"/>
                    <a:pt x="1163" y="115"/>
                  </a:cubicBezTo>
                  <a:cubicBezTo>
                    <a:pt x="1367" y="161"/>
                    <a:pt x="1553" y="254"/>
                    <a:pt x="1720" y="393"/>
                  </a:cubicBezTo>
                  <a:cubicBezTo>
                    <a:pt x="1572" y="226"/>
                    <a:pt x="1386" y="115"/>
                    <a:pt x="1172" y="40"/>
                  </a:cubicBezTo>
                  <a:cubicBezTo>
                    <a:pt x="1088" y="17"/>
                    <a:pt x="997" y="0"/>
                    <a:pt x="906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64"/>
            <p:cNvSpPr/>
            <p:nvPr/>
          </p:nvSpPr>
          <p:spPr>
            <a:xfrm>
              <a:off x="3516362" y="3309183"/>
              <a:ext cx="98923" cy="114535"/>
            </a:xfrm>
            <a:custGeom>
              <a:avLst/>
              <a:gdLst/>
              <a:ahLst/>
              <a:cxnLst/>
              <a:rect l="l" t="t" r="r" b="b"/>
              <a:pathLst>
                <a:path w="1432" h="1658" extrusionOk="0">
                  <a:moveTo>
                    <a:pt x="927" y="1"/>
                  </a:moveTo>
                  <a:cubicBezTo>
                    <a:pt x="774" y="1"/>
                    <a:pt x="589" y="121"/>
                    <a:pt x="493" y="226"/>
                  </a:cubicBezTo>
                  <a:lnTo>
                    <a:pt x="261" y="514"/>
                  </a:lnTo>
                  <a:cubicBezTo>
                    <a:pt x="177" y="672"/>
                    <a:pt x="1" y="1063"/>
                    <a:pt x="159" y="1239"/>
                  </a:cubicBezTo>
                  <a:cubicBezTo>
                    <a:pt x="188" y="1277"/>
                    <a:pt x="214" y="1290"/>
                    <a:pt x="239" y="1290"/>
                  </a:cubicBezTo>
                  <a:cubicBezTo>
                    <a:pt x="301" y="1290"/>
                    <a:pt x="353" y="1206"/>
                    <a:pt x="419" y="1193"/>
                  </a:cubicBezTo>
                  <a:lnTo>
                    <a:pt x="419" y="1193"/>
                  </a:lnTo>
                  <a:cubicBezTo>
                    <a:pt x="419" y="1314"/>
                    <a:pt x="410" y="1425"/>
                    <a:pt x="419" y="1546"/>
                  </a:cubicBezTo>
                  <a:cubicBezTo>
                    <a:pt x="512" y="1528"/>
                    <a:pt x="577" y="1463"/>
                    <a:pt x="605" y="1379"/>
                  </a:cubicBezTo>
                  <a:lnTo>
                    <a:pt x="605" y="1379"/>
                  </a:lnTo>
                  <a:cubicBezTo>
                    <a:pt x="596" y="1425"/>
                    <a:pt x="586" y="1472"/>
                    <a:pt x="586" y="1518"/>
                  </a:cubicBezTo>
                  <a:cubicBezTo>
                    <a:pt x="580" y="1604"/>
                    <a:pt x="647" y="1658"/>
                    <a:pt x="717" y="1658"/>
                  </a:cubicBezTo>
                  <a:cubicBezTo>
                    <a:pt x="753" y="1658"/>
                    <a:pt x="790" y="1643"/>
                    <a:pt x="819" y="1611"/>
                  </a:cubicBezTo>
                  <a:cubicBezTo>
                    <a:pt x="856" y="1556"/>
                    <a:pt x="893" y="1490"/>
                    <a:pt x="930" y="1435"/>
                  </a:cubicBezTo>
                  <a:cubicBezTo>
                    <a:pt x="1079" y="1184"/>
                    <a:pt x="1191" y="914"/>
                    <a:pt x="1284" y="644"/>
                  </a:cubicBezTo>
                  <a:cubicBezTo>
                    <a:pt x="1302" y="598"/>
                    <a:pt x="1358" y="458"/>
                    <a:pt x="1405" y="328"/>
                  </a:cubicBezTo>
                  <a:cubicBezTo>
                    <a:pt x="1431" y="262"/>
                    <a:pt x="1377" y="205"/>
                    <a:pt x="1320" y="205"/>
                  </a:cubicBezTo>
                  <a:cubicBezTo>
                    <a:pt x="1298" y="205"/>
                    <a:pt x="1275" y="214"/>
                    <a:pt x="1256" y="235"/>
                  </a:cubicBezTo>
                  <a:cubicBezTo>
                    <a:pt x="1172" y="319"/>
                    <a:pt x="1107" y="412"/>
                    <a:pt x="1023" y="486"/>
                  </a:cubicBezTo>
                  <a:cubicBezTo>
                    <a:pt x="1070" y="384"/>
                    <a:pt x="1219" y="105"/>
                    <a:pt x="1051" y="105"/>
                  </a:cubicBezTo>
                  <a:cubicBezTo>
                    <a:pt x="1048" y="105"/>
                    <a:pt x="1045" y="104"/>
                    <a:pt x="1042" y="104"/>
                  </a:cubicBezTo>
                  <a:cubicBezTo>
                    <a:pt x="961" y="104"/>
                    <a:pt x="873" y="219"/>
                    <a:pt x="819" y="282"/>
                  </a:cubicBezTo>
                  <a:cubicBezTo>
                    <a:pt x="865" y="189"/>
                    <a:pt x="921" y="96"/>
                    <a:pt x="958" y="3"/>
                  </a:cubicBezTo>
                  <a:cubicBezTo>
                    <a:pt x="948" y="1"/>
                    <a:pt x="938" y="1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64"/>
            <p:cNvSpPr/>
            <p:nvPr/>
          </p:nvSpPr>
          <p:spPr>
            <a:xfrm>
              <a:off x="3277419" y="3198864"/>
              <a:ext cx="307130" cy="270517"/>
            </a:xfrm>
            <a:custGeom>
              <a:avLst/>
              <a:gdLst/>
              <a:ahLst/>
              <a:cxnLst/>
              <a:rect l="l" t="t" r="r" b="b"/>
              <a:pathLst>
                <a:path w="4446" h="3916" extrusionOk="0">
                  <a:moveTo>
                    <a:pt x="2874" y="0"/>
                  </a:moveTo>
                  <a:lnTo>
                    <a:pt x="0" y="3915"/>
                  </a:lnTo>
                  <a:lnTo>
                    <a:pt x="2929" y="1879"/>
                  </a:lnTo>
                  <a:lnTo>
                    <a:pt x="3497" y="2781"/>
                  </a:lnTo>
                  <a:lnTo>
                    <a:pt x="4445" y="1460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64"/>
            <p:cNvSpPr/>
            <p:nvPr/>
          </p:nvSpPr>
          <p:spPr>
            <a:xfrm>
              <a:off x="4972613" y="3616998"/>
              <a:ext cx="54711" cy="116814"/>
            </a:xfrm>
            <a:custGeom>
              <a:avLst/>
              <a:gdLst/>
              <a:ahLst/>
              <a:cxnLst/>
              <a:rect l="l" t="t" r="r" b="b"/>
              <a:pathLst>
                <a:path w="792" h="1691" extrusionOk="0">
                  <a:moveTo>
                    <a:pt x="466" y="1"/>
                  </a:moveTo>
                  <a:cubicBezTo>
                    <a:pt x="401" y="85"/>
                    <a:pt x="354" y="187"/>
                    <a:pt x="336" y="299"/>
                  </a:cubicBezTo>
                  <a:cubicBezTo>
                    <a:pt x="336" y="243"/>
                    <a:pt x="308" y="47"/>
                    <a:pt x="233" y="47"/>
                  </a:cubicBezTo>
                  <a:cubicBezTo>
                    <a:pt x="231" y="47"/>
                    <a:pt x="230" y="47"/>
                    <a:pt x="228" y="47"/>
                  </a:cubicBezTo>
                  <a:cubicBezTo>
                    <a:pt x="168" y="47"/>
                    <a:pt x="159" y="188"/>
                    <a:pt x="150" y="233"/>
                  </a:cubicBezTo>
                  <a:cubicBezTo>
                    <a:pt x="85" y="466"/>
                    <a:pt x="38" y="717"/>
                    <a:pt x="20" y="959"/>
                  </a:cubicBezTo>
                  <a:cubicBezTo>
                    <a:pt x="10" y="1126"/>
                    <a:pt x="47" y="1331"/>
                    <a:pt x="1" y="1470"/>
                  </a:cubicBezTo>
                  <a:cubicBezTo>
                    <a:pt x="41" y="1518"/>
                    <a:pt x="81" y="1690"/>
                    <a:pt x="198" y="1690"/>
                  </a:cubicBezTo>
                  <a:cubicBezTo>
                    <a:pt x="217" y="1690"/>
                    <a:pt x="238" y="1685"/>
                    <a:pt x="261" y="1675"/>
                  </a:cubicBezTo>
                  <a:cubicBezTo>
                    <a:pt x="354" y="1619"/>
                    <a:pt x="419" y="1526"/>
                    <a:pt x="429" y="1414"/>
                  </a:cubicBezTo>
                  <a:cubicBezTo>
                    <a:pt x="454" y="1482"/>
                    <a:pt x="503" y="1690"/>
                    <a:pt x="596" y="1690"/>
                  </a:cubicBezTo>
                  <a:cubicBezTo>
                    <a:pt x="605" y="1690"/>
                    <a:pt x="614" y="1688"/>
                    <a:pt x="624" y="1684"/>
                  </a:cubicBezTo>
                  <a:cubicBezTo>
                    <a:pt x="652" y="1675"/>
                    <a:pt x="698" y="1600"/>
                    <a:pt x="708" y="1573"/>
                  </a:cubicBezTo>
                  <a:cubicBezTo>
                    <a:pt x="764" y="1480"/>
                    <a:pt x="782" y="1377"/>
                    <a:pt x="782" y="1266"/>
                  </a:cubicBezTo>
                  <a:cubicBezTo>
                    <a:pt x="791" y="1098"/>
                    <a:pt x="782" y="931"/>
                    <a:pt x="754" y="754"/>
                  </a:cubicBezTo>
                  <a:cubicBezTo>
                    <a:pt x="745" y="652"/>
                    <a:pt x="754" y="485"/>
                    <a:pt x="698" y="392"/>
                  </a:cubicBezTo>
                  <a:cubicBezTo>
                    <a:pt x="677" y="356"/>
                    <a:pt x="660" y="343"/>
                    <a:pt x="645" y="343"/>
                  </a:cubicBezTo>
                  <a:cubicBezTo>
                    <a:pt x="601" y="343"/>
                    <a:pt x="580" y="466"/>
                    <a:pt x="559" y="522"/>
                  </a:cubicBezTo>
                  <a:cubicBezTo>
                    <a:pt x="550" y="475"/>
                    <a:pt x="540" y="429"/>
                    <a:pt x="531" y="382"/>
                  </a:cubicBezTo>
                  <a:cubicBezTo>
                    <a:pt x="503" y="252"/>
                    <a:pt x="531" y="113"/>
                    <a:pt x="4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64"/>
            <p:cNvSpPr/>
            <p:nvPr/>
          </p:nvSpPr>
          <p:spPr>
            <a:xfrm>
              <a:off x="5001557" y="3396706"/>
              <a:ext cx="238395" cy="407986"/>
            </a:xfrm>
            <a:custGeom>
              <a:avLst/>
              <a:gdLst/>
              <a:ahLst/>
              <a:cxnLst/>
              <a:rect l="l" t="t" r="r" b="b"/>
              <a:pathLst>
                <a:path w="3451" h="5906" extrusionOk="0">
                  <a:moveTo>
                    <a:pt x="3450" y="0"/>
                  </a:moveTo>
                  <a:lnTo>
                    <a:pt x="875" y="4101"/>
                  </a:lnTo>
                  <a:lnTo>
                    <a:pt x="307" y="3311"/>
                  </a:lnTo>
                  <a:lnTo>
                    <a:pt x="0" y="4901"/>
                  </a:lnTo>
                  <a:lnTo>
                    <a:pt x="1684" y="5905"/>
                  </a:lnTo>
                  <a:cubicBezTo>
                    <a:pt x="2520" y="4408"/>
                    <a:pt x="3450" y="1"/>
                    <a:pt x="3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64"/>
            <p:cNvSpPr/>
            <p:nvPr/>
          </p:nvSpPr>
          <p:spPr>
            <a:xfrm>
              <a:off x="4408654" y="2356033"/>
              <a:ext cx="273695" cy="230244"/>
            </a:xfrm>
            <a:custGeom>
              <a:avLst/>
              <a:gdLst/>
              <a:ahLst/>
              <a:cxnLst/>
              <a:rect l="l" t="t" r="r" b="b"/>
              <a:pathLst>
                <a:path w="3962" h="3333" extrusionOk="0">
                  <a:moveTo>
                    <a:pt x="307" y="0"/>
                  </a:moveTo>
                  <a:cubicBezTo>
                    <a:pt x="307" y="1"/>
                    <a:pt x="0" y="2744"/>
                    <a:pt x="1553" y="3265"/>
                  </a:cubicBezTo>
                  <a:cubicBezTo>
                    <a:pt x="1694" y="3311"/>
                    <a:pt x="1830" y="3332"/>
                    <a:pt x="1959" y="3332"/>
                  </a:cubicBezTo>
                  <a:cubicBezTo>
                    <a:pt x="3255" y="3332"/>
                    <a:pt x="3962" y="1219"/>
                    <a:pt x="3962" y="1219"/>
                  </a:cubicBezTo>
                  <a:cubicBezTo>
                    <a:pt x="3962" y="1219"/>
                    <a:pt x="2176" y="205"/>
                    <a:pt x="307" y="0"/>
                  </a:cubicBezTo>
                  <a:close/>
                </a:path>
              </a:pathLst>
            </a:custGeom>
            <a:solidFill>
              <a:srgbClr val="2B20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64"/>
            <p:cNvSpPr/>
            <p:nvPr/>
          </p:nvSpPr>
          <p:spPr>
            <a:xfrm>
              <a:off x="4427236" y="2356033"/>
              <a:ext cx="204408" cy="110528"/>
            </a:xfrm>
            <a:custGeom>
              <a:avLst/>
              <a:gdLst/>
              <a:ahLst/>
              <a:cxnLst/>
              <a:rect l="l" t="t" r="r" b="b"/>
              <a:pathLst>
                <a:path w="2959" h="1600" extrusionOk="0">
                  <a:moveTo>
                    <a:pt x="38" y="0"/>
                  </a:moveTo>
                  <a:lnTo>
                    <a:pt x="38" y="0"/>
                  </a:lnTo>
                  <a:cubicBezTo>
                    <a:pt x="1" y="391"/>
                    <a:pt x="10" y="791"/>
                    <a:pt x="47" y="1191"/>
                  </a:cubicBezTo>
                  <a:cubicBezTo>
                    <a:pt x="1293" y="1237"/>
                    <a:pt x="2409" y="1395"/>
                    <a:pt x="2409" y="1395"/>
                  </a:cubicBezTo>
                  <a:cubicBezTo>
                    <a:pt x="2409" y="1395"/>
                    <a:pt x="1200" y="1544"/>
                    <a:pt x="1507" y="1591"/>
                  </a:cubicBezTo>
                  <a:cubicBezTo>
                    <a:pt x="1548" y="1597"/>
                    <a:pt x="1601" y="1600"/>
                    <a:pt x="1662" y="1600"/>
                  </a:cubicBezTo>
                  <a:cubicBezTo>
                    <a:pt x="2056" y="1600"/>
                    <a:pt x="2800" y="1488"/>
                    <a:pt x="2800" y="1488"/>
                  </a:cubicBezTo>
                  <a:lnTo>
                    <a:pt x="2958" y="856"/>
                  </a:lnTo>
                  <a:cubicBezTo>
                    <a:pt x="2261" y="540"/>
                    <a:pt x="1163" y="121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64"/>
            <p:cNvSpPr/>
            <p:nvPr/>
          </p:nvSpPr>
          <p:spPr>
            <a:xfrm>
              <a:off x="4443331" y="2495089"/>
              <a:ext cx="102860" cy="90978"/>
            </a:xfrm>
            <a:custGeom>
              <a:avLst/>
              <a:gdLst/>
              <a:ahLst/>
              <a:cxnLst/>
              <a:rect l="l" t="t" r="r" b="b"/>
              <a:pathLst>
                <a:path w="1489" h="1317" extrusionOk="0">
                  <a:moveTo>
                    <a:pt x="447" y="1"/>
                  </a:moveTo>
                  <a:cubicBezTo>
                    <a:pt x="288" y="1"/>
                    <a:pt x="134" y="35"/>
                    <a:pt x="0" y="80"/>
                  </a:cubicBezTo>
                  <a:cubicBezTo>
                    <a:pt x="186" y="601"/>
                    <a:pt x="503" y="1066"/>
                    <a:pt x="1051" y="1252"/>
                  </a:cubicBezTo>
                  <a:cubicBezTo>
                    <a:pt x="1191" y="1298"/>
                    <a:pt x="1339" y="1317"/>
                    <a:pt x="1488" y="1317"/>
                  </a:cubicBezTo>
                  <a:cubicBezTo>
                    <a:pt x="1352" y="265"/>
                    <a:pt x="884" y="1"/>
                    <a:pt x="447" y="1"/>
                  </a:cubicBezTo>
                  <a:close/>
                </a:path>
              </a:pathLst>
            </a:custGeom>
            <a:solidFill>
              <a:srgbClr val="B24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64"/>
            <p:cNvSpPr/>
            <p:nvPr/>
          </p:nvSpPr>
          <p:spPr>
            <a:xfrm>
              <a:off x="4179934" y="2371437"/>
              <a:ext cx="79718" cy="75850"/>
            </a:xfrm>
            <a:custGeom>
              <a:avLst/>
              <a:gdLst/>
              <a:ahLst/>
              <a:cxnLst/>
              <a:rect l="l" t="t" r="r" b="b"/>
              <a:pathLst>
                <a:path w="1154" h="1098" extrusionOk="0">
                  <a:moveTo>
                    <a:pt x="345" y="1"/>
                  </a:moveTo>
                  <a:cubicBezTo>
                    <a:pt x="308" y="1"/>
                    <a:pt x="270" y="1"/>
                    <a:pt x="233" y="10"/>
                  </a:cubicBezTo>
                  <a:cubicBezTo>
                    <a:pt x="215" y="19"/>
                    <a:pt x="196" y="29"/>
                    <a:pt x="187" y="38"/>
                  </a:cubicBezTo>
                  <a:cubicBezTo>
                    <a:pt x="168" y="47"/>
                    <a:pt x="149" y="56"/>
                    <a:pt x="140" y="66"/>
                  </a:cubicBezTo>
                  <a:cubicBezTo>
                    <a:pt x="47" y="168"/>
                    <a:pt x="1" y="298"/>
                    <a:pt x="10" y="428"/>
                  </a:cubicBezTo>
                  <a:cubicBezTo>
                    <a:pt x="38" y="317"/>
                    <a:pt x="103" y="215"/>
                    <a:pt x="196" y="140"/>
                  </a:cubicBezTo>
                  <a:cubicBezTo>
                    <a:pt x="228" y="121"/>
                    <a:pt x="262" y="113"/>
                    <a:pt x="296" y="113"/>
                  </a:cubicBezTo>
                  <a:cubicBezTo>
                    <a:pt x="359" y="113"/>
                    <a:pt x="424" y="141"/>
                    <a:pt x="484" y="177"/>
                  </a:cubicBezTo>
                  <a:cubicBezTo>
                    <a:pt x="531" y="215"/>
                    <a:pt x="577" y="242"/>
                    <a:pt x="624" y="289"/>
                  </a:cubicBezTo>
                  <a:lnTo>
                    <a:pt x="689" y="345"/>
                  </a:lnTo>
                  <a:lnTo>
                    <a:pt x="745" y="410"/>
                  </a:lnTo>
                  <a:cubicBezTo>
                    <a:pt x="815" y="473"/>
                    <a:pt x="874" y="541"/>
                    <a:pt x="931" y="611"/>
                  </a:cubicBezTo>
                  <a:lnTo>
                    <a:pt x="931" y="611"/>
                  </a:lnTo>
                  <a:cubicBezTo>
                    <a:pt x="892" y="628"/>
                    <a:pt x="856" y="649"/>
                    <a:pt x="819" y="670"/>
                  </a:cubicBezTo>
                  <a:cubicBezTo>
                    <a:pt x="791" y="689"/>
                    <a:pt x="754" y="726"/>
                    <a:pt x="735" y="763"/>
                  </a:cubicBezTo>
                  <a:cubicBezTo>
                    <a:pt x="726" y="791"/>
                    <a:pt x="717" y="810"/>
                    <a:pt x="717" y="838"/>
                  </a:cubicBezTo>
                  <a:cubicBezTo>
                    <a:pt x="717" y="865"/>
                    <a:pt x="726" y="893"/>
                    <a:pt x="745" y="912"/>
                  </a:cubicBezTo>
                  <a:cubicBezTo>
                    <a:pt x="791" y="968"/>
                    <a:pt x="856" y="1014"/>
                    <a:pt x="931" y="1042"/>
                  </a:cubicBezTo>
                  <a:cubicBezTo>
                    <a:pt x="996" y="1070"/>
                    <a:pt x="1061" y="1089"/>
                    <a:pt x="1126" y="1098"/>
                  </a:cubicBezTo>
                  <a:cubicBezTo>
                    <a:pt x="1070" y="1061"/>
                    <a:pt x="1014" y="1033"/>
                    <a:pt x="949" y="996"/>
                  </a:cubicBezTo>
                  <a:cubicBezTo>
                    <a:pt x="903" y="958"/>
                    <a:pt x="856" y="912"/>
                    <a:pt x="819" y="865"/>
                  </a:cubicBezTo>
                  <a:cubicBezTo>
                    <a:pt x="810" y="847"/>
                    <a:pt x="810" y="828"/>
                    <a:pt x="819" y="819"/>
                  </a:cubicBezTo>
                  <a:cubicBezTo>
                    <a:pt x="838" y="800"/>
                    <a:pt x="856" y="782"/>
                    <a:pt x="884" y="773"/>
                  </a:cubicBezTo>
                  <a:cubicBezTo>
                    <a:pt x="940" y="745"/>
                    <a:pt x="996" y="717"/>
                    <a:pt x="1061" y="707"/>
                  </a:cubicBezTo>
                  <a:lnTo>
                    <a:pt x="1154" y="680"/>
                  </a:lnTo>
                  <a:lnTo>
                    <a:pt x="1098" y="596"/>
                  </a:lnTo>
                  <a:cubicBezTo>
                    <a:pt x="1014" y="494"/>
                    <a:pt x="940" y="401"/>
                    <a:pt x="847" y="308"/>
                  </a:cubicBezTo>
                  <a:lnTo>
                    <a:pt x="782" y="242"/>
                  </a:lnTo>
                  <a:lnTo>
                    <a:pt x="707" y="177"/>
                  </a:lnTo>
                  <a:cubicBezTo>
                    <a:pt x="661" y="131"/>
                    <a:pt x="605" y="94"/>
                    <a:pt x="540" y="66"/>
                  </a:cubicBezTo>
                  <a:cubicBezTo>
                    <a:pt x="512" y="47"/>
                    <a:pt x="484" y="29"/>
                    <a:pt x="447" y="19"/>
                  </a:cubicBezTo>
                  <a:cubicBezTo>
                    <a:pt x="419" y="10"/>
                    <a:pt x="382" y="1"/>
                    <a:pt x="345" y="1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64"/>
            <p:cNvSpPr/>
            <p:nvPr/>
          </p:nvSpPr>
          <p:spPr>
            <a:xfrm>
              <a:off x="3952526" y="2611694"/>
              <a:ext cx="301396" cy="465185"/>
            </a:xfrm>
            <a:custGeom>
              <a:avLst/>
              <a:gdLst/>
              <a:ahLst/>
              <a:cxnLst/>
              <a:rect l="l" t="t" r="r" b="b"/>
              <a:pathLst>
                <a:path w="4363" h="6734" extrusionOk="0">
                  <a:moveTo>
                    <a:pt x="2205" y="1"/>
                  </a:moveTo>
                  <a:lnTo>
                    <a:pt x="2205" y="1"/>
                  </a:lnTo>
                  <a:cubicBezTo>
                    <a:pt x="2205" y="1"/>
                    <a:pt x="3172" y="531"/>
                    <a:pt x="2958" y="2037"/>
                  </a:cubicBezTo>
                  <a:cubicBezTo>
                    <a:pt x="2744" y="3534"/>
                    <a:pt x="1" y="6389"/>
                    <a:pt x="1" y="6389"/>
                  </a:cubicBezTo>
                  <a:lnTo>
                    <a:pt x="931" y="6733"/>
                  </a:lnTo>
                  <a:cubicBezTo>
                    <a:pt x="931" y="6733"/>
                    <a:pt x="3525" y="4278"/>
                    <a:pt x="3944" y="2855"/>
                  </a:cubicBezTo>
                  <a:cubicBezTo>
                    <a:pt x="4362" y="1442"/>
                    <a:pt x="3944" y="614"/>
                    <a:pt x="3944" y="614"/>
                  </a:cubicBezTo>
                  <a:lnTo>
                    <a:pt x="2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64"/>
            <p:cNvSpPr/>
            <p:nvPr/>
          </p:nvSpPr>
          <p:spPr>
            <a:xfrm>
              <a:off x="4388690" y="2733756"/>
              <a:ext cx="136917" cy="357213"/>
            </a:xfrm>
            <a:custGeom>
              <a:avLst/>
              <a:gdLst/>
              <a:ahLst/>
              <a:cxnLst/>
              <a:rect l="l" t="t" r="r" b="b"/>
              <a:pathLst>
                <a:path w="1982" h="5171" extrusionOk="0">
                  <a:moveTo>
                    <a:pt x="1" y="0"/>
                  </a:moveTo>
                  <a:cubicBezTo>
                    <a:pt x="1" y="1"/>
                    <a:pt x="1703" y="2632"/>
                    <a:pt x="1703" y="5171"/>
                  </a:cubicBezTo>
                  <a:cubicBezTo>
                    <a:pt x="1982" y="3357"/>
                    <a:pt x="1284" y="707"/>
                    <a:pt x="1284" y="7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64"/>
            <p:cNvSpPr/>
            <p:nvPr/>
          </p:nvSpPr>
          <p:spPr>
            <a:xfrm>
              <a:off x="3919783" y="2919371"/>
              <a:ext cx="56577" cy="36060"/>
            </a:xfrm>
            <a:custGeom>
              <a:avLst/>
              <a:gdLst/>
              <a:ahLst/>
              <a:cxnLst/>
              <a:rect l="l" t="t" r="r" b="b"/>
              <a:pathLst>
                <a:path w="819" h="522" extrusionOk="0">
                  <a:moveTo>
                    <a:pt x="168" y="1"/>
                  </a:moveTo>
                  <a:lnTo>
                    <a:pt x="0" y="401"/>
                  </a:lnTo>
                  <a:lnTo>
                    <a:pt x="726" y="522"/>
                  </a:lnTo>
                  <a:lnTo>
                    <a:pt x="819" y="150"/>
                  </a:lnTo>
                  <a:cubicBezTo>
                    <a:pt x="763" y="131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FECB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64"/>
            <p:cNvSpPr/>
            <p:nvPr/>
          </p:nvSpPr>
          <p:spPr>
            <a:xfrm>
              <a:off x="3967309" y="3001644"/>
              <a:ext cx="89390" cy="64935"/>
            </a:xfrm>
            <a:custGeom>
              <a:avLst/>
              <a:gdLst/>
              <a:ahLst/>
              <a:cxnLst/>
              <a:rect l="l" t="t" r="r" b="b"/>
              <a:pathLst>
                <a:path w="1294" h="940" fill="none" extrusionOk="0">
                  <a:moveTo>
                    <a:pt x="1293" y="251"/>
                  </a:moveTo>
                  <a:lnTo>
                    <a:pt x="698" y="0"/>
                  </a:lnTo>
                  <a:lnTo>
                    <a:pt x="1" y="661"/>
                  </a:lnTo>
                  <a:lnTo>
                    <a:pt x="698" y="939"/>
                  </a:lnTo>
                  <a:close/>
                </a:path>
              </a:pathLst>
            </a:custGeom>
            <a:noFill/>
            <a:ln w="1150" cap="flat" cmpd="sng">
              <a:solidFill>
                <a:srgbClr val="7E2893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64"/>
            <p:cNvSpPr/>
            <p:nvPr/>
          </p:nvSpPr>
          <p:spPr>
            <a:xfrm>
              <a:off x="4015526" y="3001644"/>
              <a:ext cx="69" cy="64935"/>
            </a:xfrm>
            <a:custGeom>
              <a:avLst/>
              <a:gdLst/>
              <a:ahLst/>
              <a:cxnLst/>
              <a:rect l="l" t="t" r="r" b="b"/>
              <a:pathLst>
                <a:path w="1" h="940" fill="none" extrusionOk="0">
                  <a:moveTo>
                    <a:pt x="0" y="0"/>
                  </a:moveTo>
                  <a:lnTo>
                    <a:pt x="0" y="939"/>
                  </a:lnTo>
                </a:path>
              </a:pathLst>
            </a:custGeom>
            <a:noFill/>
            <a:ln w="1150" cap="flat" cmpd="sng">
              <a:solidFill>
                <a:srgbClr val="7E2893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64"/>
            <p:cNvSpPr/>
            <p:nvPr/>
          </p:nvSpPr>
          <p:spPr>
            <a:xfrm>
              <a:off x="3967309" y="3018983"/>
              <a:ext cx="89390" cy="28323"/>
            </a:xfrm>
            <a:custGeom>
              <a:avLst/>
              <a:gdLst/>
              <a:ahLst/>
              <a:cxnLst/>
              <a:rect l="l" t="t" r="r" b="b"/>
              <a:pathLst>
                <a:path w="1294" h="410" fill="none" extrusionOk="0">
                  <a:moveTo>
                    <a:pt x="1293" y="0"/>
                  </a:moveTo>
                  <a:lnTo>
                    <a:pt x="1" y="410"/>
                  </a:lnTo>
                </a:path>
              </a:pathLst>
            </a:custGeom>
            <a:noFill/>
            <a:ln w="1150" cap="flat" cmpd="sng">
              <a:solidFill>
                <a:srgbClr val="7E2893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64"/>
            <p:cNvSpPr/>
            <p:nvPr/>
          </p:nvSpPr>
          <p:spPr>
            <a:xfrm>
              <a:off x="5039067" y="3609054"/>
              <a:ext cx="51879" cy="75297"/>
            </a:xfrm>
            <a:custGeom>
              <a:avLst/>
              <a:gdLst/>
              <a:ahLst/>
              <a:cxnLst/>
              <a:rect l="l" t="t" r="r" b="b"/>
              <a:pathLst>
                <a:path w="751" h="1090" extrusionOk="0">
                  <a:moveTo>
                    <a:pt x="183" y="228"/>
                  </a:moveTo>
                  <a:lnTo>
                    <a:pt x="266" y="321"/>
                  </a:lnTo>
                  <a:cubicBezTo>
                    <a:pt x="294" y="386"/>
                    <a:pt x="313" y="451"/>
                    <a:pt x="332" y="516"/>
                  </a:cubicBezTo>
                  <a:cubicBezTo>
                    <a:pt x="368" y="648"/>
                    <a:pt x="393" y="780"/>
                    <a:pt x="412" y="913"/>
                  </a:cubicBezTo>
                  <a:lnTo>
                    <a:pt x="412" y="913"/>
                  </a:lnTo>
                  <a:cubicBezTo>
                    <a:pt x="372" y="707"/>
                    <a:pt x="267" y="514"/>
                    <a:pt x="211" y="321"/>
                  </a:cubicBezTo>
                  <a:cubicBezTo>
                    <a:pt x="192" y="293"/>
                    <a:pt x="183" y="255"/>
                    <a:pt x="183" y="228"/>
                  </a:cubicBezTo>
                  <a:close/>
                  <a:moveTo>
                    <a:pt x="630" y="98"/>
                  </a:moveTo>
                  <a:cubicBezTo>
                    <a:pt x="640" y="98"/>
                    <a:pt x="649" y="109"/>
                    <a:pt x="657" y="135"/>
                  </a:cubicBezTo>
                  <a:cubicBezTo>
                    <a:pt x="666" y="237"/>
                    <a:pt x="666" y="339"/>
                    <a:pt x="648" y="441"/>
                  </a:cubicBezTo>
                  <a:cubicBezTo>
                    <a:pt x="648" y="553"/>
                    <a:pt x="629" y="665"/>
                    <a:pt x="583" y="776"/>
                  </a:cubicBezTo>
                  <a:cubicBezTo>
                    <a:pt x="584" y="773"/>
                    <a:pt x="584" y="771"/>
                    <a:pt x="584" y="771"/>
                  </a:cubicBezTo>
                  <a:lnTo>
                    <a:pt x="584" y="771"/>
                  </a:lnTo>
                  <a:cubicBezTo>
                    <a:pt x="581" y="771"/>
                    <a:pt x="511" y="911"/>
                    <a:pt x="486" y="977"/>
                  </a:cubicBezTo>
                  <a:lnTo>
                    <a:pt x="486" y="977"/>
                  </a:lnTo>
                  <a:cubicBezTo>
                    <a:pt x="483" y="943"/>
                    <a:pt x="479" y="910"/>
                    <a:pt x="474" y="876"/>
                  </a:cubicBezTo>
                  <a:lnTo>
                    <a:pt x="474" y="876"/>
                  </a:lnTo>
                  <a:cubicBezTo>
                    <a:pt x="470" y="675"/>
                    <a:pt x="493" y="479"/>
                    <a:pt x="545" y="283"/>
                  </a:cubicBezTo>
                  <a:cubicBezTo>
                    <a:pt x="553" y="240"/>
                    <a:pt x="594" y="98"/>
                    <a:pt x="630" y="98"/>
                  </a:cubicBezTo>
                  <a:close/>
                  <a:moveTo>
                    <a:pt x="666" y="1"/>
                  </a:moveTo>
                  <a:cubicBezTo>
                    <a:pt x="663" y="1"/>
                    <a:pt x="660" y="2"/>
                    <a:pt x="657" y="4"/>
                  </a:cubicBezTo>
                  <a:cubicBezTo>
                    <a:pt x="536" y="60"/>
                    <a:pt x="490" y="274"/>
                    <a:pt x="471" y="376"/>
                  </a:cubicBezTo>
                  <a:cubicBezTo>
                    <a:pt x="455" y="471"/>
                    <a:pt x="442" y="565"/>
                    <a:pt x="433" y="660"/>
                  </a:cubicBezTo>
                  <a:lnTo>
                    <a:pt x="433" y="660"/>
                  </a:lnTo>
                  <a:cubicBezTo>
                    <a:pt x="408" y="550"/>
                    <a:pt x="377" y="442"/>
                    <a:pt x="341" y="339"/>
                  </a:cubicBezTo>
                  <a:cubicBezTo>
                    <a:pt x="323" y="278"/>
                    <a:pt x="282" y="104"/>
                    <a:pt x="185" y="104"/>
                  </a:cubicBezTo>
                  <a:cubicBezTo>
                    <a:pt x="179" y="104"/>
                    <a:pt x="172" y="105"/>
                    <a:pt x="164" y="107"/>
                  </a:cubicBezTo>
                  <a:cubicBezTo>
                    <a:pt x="12" y="145"/>
                    <a:pt x="234" y="645"/>
                    <a:pt x="324" y="891"/>
                  </a:cubicBezTo>
                  <a:lnTo>
                    <a:pt x="324" y="891"/>
                  </a:lnTo>
                  <a:cubicBezTo>
                    <a:pt x="211" y="761"/>
                    <a:pt x="74" y="564"/>
                    <a:pt x="34" y="507"/>
                  </a:cubicBezTo>
                  <a:cubicBezTo>
                    <a:pt x="31" y="500"/>
                    <a:pt x="25" y="497"/>
                    <a:pt x="20" y="497"/>
                  </a:cubicBezTo>
                  <a:cubicBezTo>
                    <a:pt x="10" y="497"/>
                    <a:pt x="0" y="507"/>
                    <a:pt x="6" y="525"/>
                  </a:cubicBezTo>
                  <a:cubicBezTo>
                    <a:pt x="47" y="606"/>
                    <a:pt x="327" y="1090"/>
                    <a:pt x="479" y="1090"/>
                  </a:cubicBezTo>
                  <a:cubicBezTo>
                    <a:pt x="501" y="1090"/>
                    <a:pt x="521" y="1079"/>
                    <a:pt x="536" y="1055"/>
                  </a:cubicBezTo>
                  <a:cubicBezTo>
                    <a:pt x="564" y="981"/>
                    <a:pt x="601" y="916"/>
                    <a:pt x="620" y="841"/>
                  </a:cubicBezTo>
                  <a:cubicBezTo>
                    <a:pt x="657" y="767"/>
                    <a:pt x="676" y="693"/>
                    <a:pt x="694" y="618"/>
                  </a:cubicBezTo>
                  <a:cubicBezTo>
                    <a:pt x="722" y="460"/>
                    <a:pt x="750" y="181"/>
                    <a:pt x="694" y="23"/>
                  </a:cubicBezTo>
                  <a:cubicBezTo>
                    <a:pt x="687" y="9"/>
                    <a:pt x="676" y="1"/>
                    <a:pt x="6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64"/>
            <p:cNvSpPr/>
            <p:nvPr/>
          </p:nvSpPr>
          <p:spPr>
            <a:xfrm>
              <a:off x="3433468" y="3341443"/>
              <a:ext cx="71912" cy="66524"/>
            </a:xfrm>
            <a:custGeom>
              <a:avLst/>
              <a:gdLst/>
              <a:ahLst/>
              <a:cxnLst/>
              <a:rect l="l" t="t" r="r" b="b"/>
              <a:pathLst>
                <a:path w="1041" h="963" extrusionOk="0">
                  <a:moveTo>
                    <a:pt x="671" y="47"/>
                  </a:moveTo>
                  <a:cubicBezTo>
                    <a:pt x="725" y="47"/>
                    <a:pt x="778" y="51"/>
                    <a:pt x="832" y="57"/>
                  </a:cubicBezTo>
                  <a:lnTo>
                    <a:pt x="832" y="57"/>
                  </a:lnTo>
                  <a:cubicBezTo>
                    <a:pt x="622" y="97"/>
                    <a:pt x="232" y="185"/>
                    <a:pt x="123" y="185"/>
                  </a:cubicBezTo>
                  <a:cubicBezTo>
                    <a:pt x="105" y="185"/>
                    <a:pt x="95" y="182"/>
                    <a:pt x="94" y="177"/>
                  </a:cubicBezTo>
                  <a:cubicBezTo>
                    <a:pt x="85" y="131"/>
                    <a:pt x="484" y="56"/>
                    <a:pt x="512" y="56"/>
                  </a:cubicBezTo>
                  <a:cubicBezTo>
                    <a:pt x="565" y="50"/>
                    <a:pt x="618" y="47"/>
                    <a:pt x="671" y="47"/>
                  </a:cubicBezTo>
                  <a:close/>
                  <a:moveTo>
                    <a:pt x="954" y="94"/>
                  </a:moveTo>
                  <a:cubicBezTo>
                    <a:pt x="934" y="115"/>
                    <a:pt x="918" y="139"/>
                    <a:pt x="903" y="166"/>
                  </a:cubicBezTo>
                  <a:lnTo>
                    <a:pt x="903" y="166"/>
                  </a:lnTo>
                  <a:cubicBezTo>
                    <a:pt x="866" y="211"/>
                    <a:pt x="826" y="255"/>
                    <a:pt x="782" y="298"/>
                  </a:cubicBezTo>
                  <a:cubicBezTo>
                    <a:pt x="726" y="354"/>
                    <a:pt x="670" y="400"/>
                    <a:pt x="596" y="438"/>
                  </a:cubicBezTo>
                  <a:cubicBezTo>
                    <a:pt x="576" y="446"/>
                    <a:pt x="541" y="454"/>
                    <a:pt x="510" y="454"/>
                  </a:cubicBezTo>
                  <a:cubicBezTo>
                    <a:pt x="469" y="454"/>
                    <a:pt x="435" y="439"/>
                    <a:pt x="457" y="391"/>
                  </a:cubicBezTo>
                  <a:cubicBezTo>
                    <a:pt x="475" y="345"/>
                    <a:pt x="577" y="298"/>
                    <a:pt x="624" y="270"/>
                  </a:cubicBezTo>
                  <a:cubicBezTo>
                    <a:pt x="704" y="222"/>
                    <a:pt x="811" y="133"/>
                    <a:pt x="911" y="97"/>
                  </a:cubicBezTo>
                  <a:lnTo>
                    <a:pt x="911" y="97"/>
                  </a:lnTo>
                  <a:cubicBezTo>
                    <a:pt x="925" y="96"/>
                    <a:pt x="939" y="95"/>
                    <a:pt x="954" y="94"/>
                  </a:cubicBezTo>
                  <a:close/>
                  <a:moveTo>
                    <a:pt x="623" y="0"/>
                  </a:moveTo>
                  <a:cubicBezTo>
                    <a:pt x="552" y="0"/>
                    <a:pt x="480" y="6"/>
                    <a:pt x="410" y="19"/>
                  </a:cubicBezTo>
                  <a:cubicBezTo>
                    <a:pt x="289" y="38"/>
                    <a:pt x="94" y="56"/>
                    <a:pt x="10" y="149"/>
                  </a:cubicBezTo>
                  <a:cubicBezTo>
                    <a:pt x="1" y="168"/>
                    <a:pt x="1" y="177"/>
                    <a:pt x="10" y="196"/>
                  </a:cubicBezTo>
                  <a:cubicBezTo>
                    <a:pt x="41" y="245"/>
                    <a:pt x="101" y="262"/>
                    <a:pt x="160" y="262"/>
                  </a:cubicBezTo>
                  <a:cubicBezTo>
                    <a:pt x="189" y="262"/>
                    <a:pt x="218" y="258"/>
                    <a:pt x="243" y="252"/>
                  </a:cubicBezTo>
                  <a:cubicBezTo>
                    <a:pt x="413" y="225"/>
                    <a:pt x="574" y="162"/>
                    <a:pt x="746" y="124"/>
                  </a:cubicBezTo>
                  <a:lnTo>
                    <a:pt x="746" y="124"/>
                  </a:lnTo>
                  <a:cubicBezTo>
                    <a:pt x="658" y="177"/>
                    <a:pt x="575" y="243"/>
                    <a:pt x="503" y="289"/>
                  </a:cubicBezTo>
                  <a:cubicBezTo>
                    <a:pt x="438" y="326"/>
                    <a:pt x="317" y="400"/>
                    <a:pt x="345" y="484"/>
                  </a:cubicBezTo>
                  <a:cubicBezTo>
                    <a:pt x="358" y="541"/>
                    <a:pt x="398" y="559"/>
                    <a:pt x="444" y="559"/>
                  </a:cubicBezTo>
                  <a:cubicBezTo>
                    <a:pt x="496" y="559"/>
                    <a:pt x="557" y="536"/>
                    <a:pt x="596" y="521"/>
                  </a:cubicBezTo>
                  <a:cubicBezTo>
                    <a:pt x="677" y="475"/>
                    <a:pt x="752" y="420"/>
                    <a:pt x="820" y="359"/>
                  </a:cubicBezTo>
                  <a:lnTo>
                    <a:pt x="820" y="359"/>
                  </a:lnTo>
                  <a:cubicBezTo>
                    <a:pt x="817" y="367"/>
                    <a:pt x="813" y="374"/>
                    <a:pt x="810" y="382"/>
                  </a:cubicBezTo>
                  <a:cubicBezTo>
                    <a:pt x="726" y="559"/>
                    <a:pt x="652" y="745"/>
                    <a:pt x="596" y="931"/>
                  </a:cubicBezTo>
                  <a:cubicBezTo>
                    <a:pt x="584" y="949"/>
                    <a:pt x="599" y="963"/>
                    <a:pt x="617" y="963"/>
                  </a:cubicBezTo>
                  <a:cubicBezTo>
                    <a:pt x="626" y="963"/>
                    <a:pt x="636" y="959"/>
                    <a:pt x="643" y="949"/>
                  </a:cubicBezTo>
                  <a:cubicBezTo>
                    <a:pt x="708" y="838"/>
                    <a:pt x="763" y="717"/>
                    <a:pt x="810" y="586"/>
                  </a:cubicBezTo>
                  <a:cubicBezTo>
                    <a:pt x="846" y="502"/>
                    <a:pt x="870" y="367"/>
                    <a:pt x="918" y="260"/>
                  </a:cubicBezTo>
                  <a:lnTo>
                    <a:pt x="918" y="260"/>
                  </a:lnTo>
                  <a:cubicBezTo>
                    <a:pt x="960" y="214"/>
                    <a:pt x="998" y="164"/>
                    <a:pt x="1033" y="112"/>
                  </a:cubicBezTo>
                  <a:cubicBezTo>
                    <a:pt x="1040" y="102"/>
                    <a:pt x="1039" y="90"/>
                    <a:pt x="1034" y="80"/>
                  </a:cubicBezTo>
                  <a:lnTo>
                    <a:pt x="1034" y="80"/>
                  </a:lnTo>
                  <a:cubicBezTo>
                    <a:pt x="1034" y="75"/>
                    <a:pt x="1031" y="69"/>
                    <a:pt x="1024" y="66"/>
                  </a:cubicBezTo>
                  <a:cubicBezTo>
                    <a:pt x="1011" y="61"/>
                    <a:pt x="998" y="57"/>
                    <a:pt x="985" y="54"/>
                  </a:cubicBezTo>
                  <a:lnTo>
                    <a:pt x="985" y="54"/>
                  </a:lnTo>
                  <a:cubicBezTo>
                    <a:pt x="983" y="47"/>
                    <a:pt x="977" y="41"/>
                    <a:pt x="968" y="39"/>
                  </a:cubicBezTo>
                  <a:lnTo>
                    <a:pt x="968" y="39"/>
                  </a:lnTo>
                  <a:lnTo>
                    <a:pt x="968" y="38"/>
                  </a:lnTo>
                  <a:cubicBezTo>
                    <a:pt x="967" y="38"/>
                    <a:pt x="966" y="38"/>
                    <a:pt x="965" y="38"/>
                  </a:cubicBezTo>
                  <a:lnTo>
                    <a:pt x="965" y="38"/>
                  </a:lnTo>
                  <a:cubicBezTo>
                    <a:pt x="963" y="38"/>
                    <a:pt x="961" y="38"/>
                    <a:pt x="959" y="38"/>
                  </a:cubicBezTo>
                  <a:cubicBezTo>
                    <a:pt x="953" y="38"/>
                    <a:pt x="945" y="38"/>
                    <a:pt x="935" y="40"/>
                  </a:cubicBezTo>
                  <a:lnTo>
                    <a:pt x="935" y="40"/>
                  </a:lnTo>
                  <a:cubicBezTo>
                    <a:pt x="834" y="14"/>
                    <a:pt x="728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64"/>
            <p:cNvSpPr/>
            <p:nvPr/>
          </p:nvSpPr>
          <p:spPr>
            <a:xfrm>
              <a:off x="4764064" y="2570592"/>
              <a:ext cx="79304" cy="39307"/>
            </a:xfrm>
            <a:custGeom>
              <a:avLst/>
              <a:gdLst/>
              <a:ahLst/>
              <a:cxnLst/>
              <a:rect l="l" t="t" r="r" b="b"/>
              <a:pathLst>
                <a:path w="1148" h="569" extrusionOk="0">
                  <a:moveTo>
                    <a:pt x="582" y="0"/>
                  </a:moveTo>
                  <a:cubicBezTo>
                    <a:pt x="389" y="0"/>
                    <a:pt x="189" y="7"/>
                    <a:pt x="16" y="93"/>
                  </a:cubicBezTo>
                  <a:cubicBezTo>
                    <a:pt x="0" y="101"/>
                    <a:pt x="5" y="123"/>
                    <a:pt x="24" y="123"/>
                  </a:cubicBezTo>
                  <a:cubicBezTo>
                    <a:pt x="27" y="123"/>
                    <a:pt x="31" y="123"/>
                    <a:pt x="35" y="121"/>
                  </a:cubicBezTo>
                  <a:cubicBezTo>
                    <a:pt x="202" y="66"/>
                    <a:pt x="370" y="47"/>
                    <a:pt x="546" y="47"/>
                  </a:cubicBezTo>
                  <a:cubicBezTo>
                    <a:pt x="630" y="47"/>
                    <a:pt x="714" y="47"/>
                    <a:pt x="807" y="56"/>
                  </a:cubicBezTo>
                  <a:cubicBezTo>
                    <a:pt x="918" y="84"/>
                    <a:pt x="937" y="103"/>
                    <a:pt x="993" y="205"/>
                  </a:cubicBezTo>
                  <a:cubicBezTo>
                    <a:pt x="1021" y="261"/>
                    <a:pt x="1058" y="279"/>
                    <a:pt x="1039" y="326"/>
                  </a:cubicBezTo>
                  <a:cubicBezTo>
                    <a:pt x="1002" y="447"/>
                    <a:pt x="667" y="465"/>
                    <a:pt x="556" y="484"/>
                  </a:cubicBezTo>
                  <a:cubicBezTo>
                    <a:pt x="416" y="503"/>
                    <a:pt x="258" y="484"/>
                    <a:pt x="128" y="549"/>
                  </a:cubicBezTo>
                  <a:cubicBezTo>
                    <a:pt x="119" y="549"/>
                    <a:pt x="128" y="568"/>
                    <a:pt x="128" y="568"/>
                  </a:cubicBezTo>
                  <a:cubicBezTo>
                    <a:pt x="161" y="568"/>
                    <a:pt x="213" y="569"/>
                    <a:pt x="276" y="569"/>
                  </a:cubicBezTo>
                  <a:cubicBezTo>
                    <a:pt x="582" y="569"/>
                    <a:pt x="1147" y="543"/>
                    <a:pt x="1086" y="242"/>
                  </a:cubicBezTo>
                  <a:cubicBezTo>
                    <a:pt x="1049" y="66"/>
                    <a:pt x="844" y="10"/>
                    <a:pt x="686" y="0"/>
                  </a:cubicBezTo>
                  <a:cubicBezTo>
                    <a:pt x="652" y="0"/>
                    <a:pt x="617" y="0"/>
                    <a:pt x="582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64"/>
            <p:cNvSpPr/>
            <p:nvPr/>
          </p:nvSpPr>
          <p:spPr>
            <a:xfrm>
              <a:off x="4774771" y="2608792"/>
              <a:ext cx="68182" cy="38823"/>
            </a:xfrm>
            <a:custGeom>
              <a:avLst/>
              <a:gdLst/>
              <a:ahLst/>
              <a:cxnLst/>
              <a:rect l="l" t="t" r="r" b="b"/>
              <a:pathLst>
                <a:path w="987" h="562" extrusionOk="0">
                  <a:moveTo>
                    <a:pt x="125" y="1"/>
                  </a:moveTo>
                  <a:cubicBezTo>
                    <a:pt x="90" y="1"/>
                    <a:pt x="55" y="2"/>
                    <a:pt x="19" y="5"/>
                  </a:cubicBezTo>
                  <a:cubicBezTo>
                    <a:pt x="1" y="5"/>
                    <a:pt x="1" y="24"/>
                    <a:pt x="19" y="24"/>
                  </a:cubicBezTo>
                  <a:cubicBezTo>
                    <a:pt x="196" y="33"/>
                    <a:pt x="363" y="70"/>
                    <a:pt x="522" y="145"/>
                  </a:cubicBezTo>
                  <a:cubicBezTo>
                    <a:pt x="615" y="182"/>
                    <a:pt x="698" y="247"/>
                    <a:pt x="773" y="322"/>
                  </a:cubicBezTo>
                  <a:cubicBezTo>
                    <a:pt x="838" y="396"/>
                    <a:pt x="838" y="480"/>
                    <a:pt x="884" y="554"/>
                  </a:cubicBezTo>
                  <a:cubicBezTo>
                    <a:pt x="889" y="559"/>
                    <a:pt x="896" y="561"/>
                    <a:pt x="903" y="561"/>
                  </a:cubicBezTo>
                  <a:cubicBezTo>
                    <a:pt x="910" y="561"/>
                    <a:pt x="917" y="559"/>
                    <a:pt x="921" y="554"/>
                  </a:cubicBezTo>
                  <a:cubicBezTo>
                    <a:pt x="987" y="368"/>
                    <a:pt x="782" y="210"/>
                    <a:pt x="642" y="126"/>
                  </a:cubicBezTo>
                  <a:cubicBezTo>
                    <a:pt x="479" y="41"/>
                    <a:pt x="303" y="1"/>
                    <a:pt x="125" y="1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64"/>
            <p:cNvSpPr/>
            <p:nvPr/>
          </p:nvSpPr>
          <p:spPr>
            <a:xfrm>
              <a:off x="4839706" y="2656042"/>
              <a:ext cx="2625" cy="3247"/>
            </a:xfrm>
            <a:custGeom>
              <a:avLst/>
              <a:gdLst/>
              <a:ahLst/>
              <a:cxnLst/>
              <a:rect l="l" t="t" r="r" b="b"/>
              <a:pathLst>
                <a:path w="38" h="47" extrusionOk="0">
                  <a:moveTo>
                    <a:pt x="28" y="0"/>
                  </a:moveTo>
                  <a:cubicBezTo>
                    <a:pt x="9" y="0"/>
                    <a:pt x="9" y="10"/>
                    <a:pt x="9" y="19"/>
                  </a:cubicBezTo>
                  <a:lnTo>
                    <a:pt x="9" y="28"/>
                  </a:lnTo>
                  <a:cubicBezTo>
                    <a:pt x="0" y="37"/>
                    <a:pt x="0" y="37"/>
                    <a:pt x="9" y="47"/>
                  </a:cubicBezTo>
                  <a:lnTo>
                    <a:pt x="19" y="47"/>
                  </a:lnTo>
                  <a:cubicBezTo>
                    <a:pt x="28" y="37"/>
                    <a:pt x="37" y="28"/>
                    <a:pt x="37" y="19"/>
                  </a:cubicBezTo>
                  <a:cubicBezTo>
                    <a:pt x="37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C14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64"/>
            <p:cNvSpPr/>
            <p:nvPr/>
          </p:nvSpPr>
          <p:spPr>
            <a:xfrm>
              <a:off x="4847995" y="2552700"/>
              <a:ext cx="39307" cy="73570"/>
            </a:xfrm>
            <a:custGeom>
              <a:avLst/>
              <a:gdLst/>
              <a:ahLst/>
              <a:cxnLst/>
              <a:rect l="l" t="t" r="r" b="b"/>
              <a:pathLst>
                <a:path w="569" h="1065" extrusionOk="0">
                  <a:moveTo>
                    <a:pt x="484" y="8"/>
                  </a:moveTo>
                  <a:lnTo>
                    <a:pt x="484" y="18"/>
                  </a:lnTo>
                  <a:cubicBezTo>
                    <a:pt x="484" y="16"/>
                    <a:pt x="485" y="13"/>
                    <a:pt x="486" y="11"/>
                  </a:cubicBezTo>
                  <a:lnTo>
                    <a:pt x="486" y="11"/>
                  </a:lnTo>
                  <a:cubicBezTo>
                    <a:pt x="485" y="10"/>
                    <a:pt x="485" y="9"/>
                    <a:pt x="484" y="8"/>
                  </a:cubicBezTo>
                  <a:close/>
                  <a:moveTo>
                    <a:pt x="495" y="0"/>
                  </a:moveTo>
                  <a:cubicBezTo>
                    <a:pt x="491" y="0"/>
                    <a:pt x="487" y="6"/>
                    <a:pt x="486" y="11"/>
                  </a:cubicBezTo>
                  <a:lnTo>
                    <a:pt x="486" y="11"/>
                  </a:lnTo>
                  <a:cubicBezTo>
                    <a:pt x="549" y="161"/>
                    <a:pt x="475" y="484"/>
                    <a:pt x="438" y="631"/>
                  </a:cubicBezTo>
                  <a:cubicBezTo>
                    <a:pt x="373" y="864"/>
                    <a:pt x="271" y="1013"/>
                    <a:pt x="20" y="1013"/>
                  </a:cubicBezTo>
                  <a:cubicBezTo>
                    <a:pt x="10" y="1013"/>
                    <a:pt x="1" y="1031"/>
                    <a:pt x="20" y="1041"/>
                  </a:cubicBezTo>
                  <a:cubicBezTo>
                    <a:pt x="56" y="1057"/>
                    <a:pt x="92" y="1065"/>
                    <a:pt x="126" y="1065"/>
                  </a:cubicBezTo>
                  <a:cubicBezTo>
                    <a:pt x="265" y="1065"/>
                    <a:pt x="380" y="942"/>
                    <a:pt x="447" y="808"/>
                  </a:cubicBezTo>
                  <a:cubicBezTo>
                    <a:pt x="503" y="669"/>
                    <a:pt x="531" y="529"/>
                    <a:pt x="531" y="380"/>
                  </a:cubicBezTo>
                  <a:cubicBezTo>
                    <a:pt x="531" y="269"/>
                    <a:pt x="568" y="120"/>
                    <a:pt x="503" y="8"/>
                  </a:cubicBezTo>
                  <a:cubicBezTo>
                    <a:pt x="500" y="3"/>
                    <a:pt x="497" y="0"/>
                    <a:pt x="495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64"/>
            <p:cNvSpPr/>
            <p:nvPr/>
          </p:nvSpPr>
          <p:spPr>
            <a:xfrm>
              <a:off x="4824923" y="2547450"/>
              <a:ext cx="38132" cy="81238"/>
            </a:xfrm>
            <a:custGeom>
              <a:avLst/>
              <a:gdLst/>
              <a:ahLst/>
              <a:cxnLst/>
              <a:rect l="l" t="t" r="r" b="b"/>
              <a:pathLst>
                <a:path w="552" h="1176" extrusionOk="0">
                  <a:moveTo>
                    <a:pt x="307" y="1"/>
                  </a:moveTo>
                  <a:cubicBezTo>
                    <a:pt x="316" y="298"/>
                    <a:pt x="465" y="1107"/>
                    <a:pt x="19" y="1117"/>
                  </a:cubicBezTo>
                  <a:cubicBezTo>
                    <a:pt x="0" y="1126"/>
                    <a:pt x="0" y="1154"/>
                    <a:pt x="19" y="1163"/>
                  </a:cubicBezTo>
                  <a:cubicBezTo>
                    <a:pt x="53" y="1172"/>
                    <a:pt x="85" y="1176"/>
                    <a:pt x="114" y="1176"/>
                  </a:cubicBezTo>
                  <a:cubicBezTo>
                    <a:pt x="552" y="1176"/>
                    <a:pt x="369" y="245"/>
                    <a:pt x="316" y="1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64"/>
            <p:cNvSpPr/>
            <p:nvPr/>
          </p:nvSpPr>
          <p:spPr>
            <a:xfrm>
              <a:off x="4799225" y="2552148"/>
              <a:ext cx="4559" cy="19342"/>
            </a:xfrm>
            <a:custGeom>
              <a:avLst/>
              <a:gdLst/>
              <a:ahLst/>
              <a:cxnLst/>
              <a:rect l="l" t="t" r="r" b="b"/>
              <a:pathLst>
                <a:path w="66" h="280" extrusionOk="0">
                  <a:moveTo>
                    <a:pt x="19" y="0"/>
                  </a:moveTo>
                  <a:cubicBezTo>
                    <a:pt x="14" y="0"/>
                    <a:pt x="9" y="2"/>
                    <a:pt x="9" y="7"/>
                  </a:cubicBezTo>
                  <a:lnTo>
                    <a:pt x="0" y="7"/>
                  </a:lnTo>
                  <a:cubicBezTo>
                    <a:pt x="0" y="44"/>
                    <a:pt x="9" y="81"/>
                    <a:pt x="9" y="119"/>
                  </a:cubicBezTo>
                  <a:lnTo>
                    <a:pt x="9" y="258"/>
                  </a:lnTo>
                  <a:cubicBezTo>
                    <a:pt x="14" y="272"/>
                    <a:pt x="26" y="279"/>
                    <a:pt x="37" y="279"/>
                  </a:cubicBezTo>
                  <a:cubicBezTo>
                    <a:pt x="49" y="279"/>
                    <a:pt x="61" y="272"/>
                    <a:pt x="65" y="258"/>
                  </a:cubicBezTo>
                  <a:cubicBezTo>
                    <a:pt x="65" y="212"/>
                    <a:pt x="65" y="165"/>
                    <a:pt x="56" y="119"/>
                  </a:cubicBezTo>
                  <a:cubicBezTo>
                    <a:pt x="56" y="81"/>
                    <a:pt x="28" y="54"/>
                    <a:pt x="28" y="7"/>
                  </a:cubicBezTo>
                  <a:cubicBezTo>
                    <a:pt x="28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64"/>
            <p:cNvSpPr/>
            <p:nvPr/>
          </p:nvSpPr>
          <p:spPr>
            <a:xfrm>
              <a:off x="4864712" y="2618947"/>
              <a:ext cx="25767" cy="17201"/>
            </a:xfrm>
            <a:custGeom>
              <a:avLst/>
              <a:gdLst/>
              <a:ahLst/>
              <a:cxnLst/>
              <a:rect l="l" t="t" r="r" b="b"/>
              <a:pathLst>
                <a:path w="373" h="249" extrusionOk="0">
                  <a:moveTo>
                    <a:pt x="51" y="0"/>
                  </a:moveTo>
                  <a:cubicBezTo>
                    <a:pt x="47" y="0"/>
                    <a:pt x="43" y="3"/>
                    <a:pt x="38" y="7"/>
                  </a:cubicBezTo>
                  <a:cubicBezTo>
                    <a:pt x="1" y="54"/>
                    <a:pt x="94" y="119"/>
                    <a:pt x="131" y="147"/>
                  </a:cubicBezTo>
                  <a:cubicBezTo>
                    <a:pt x="205" y="184"/>
                    <a:pt x="270" y="249"/>
                    <a:pt x="354" y="249"/>
                  </a:cubicBezTo>
                  <a:cubicBezTo>
                    <a:pt x="373" y="249"/>
                    <a:pt x="373" y="221"/>
                    <a:pt x="354" y="221"/>
                  </a:cubicBezTo>
                  <a:cubicBezTo>
                    <a:pt x="289" y="212"/>
                    <a:pt x="242" y="156"/>
                    <a:pt x="177" y="119"/>
                  </a:cubicBezTo>
                  <a:cubicBezTo>
                    <a:pt x="159" y="100"/>
                    <a:pt x="131" y="82"/>
                    <a:pt x="112" y="63"/>
                  </a:cubicBezTo>
                  <a:cubicBezTo>
                    <a:pt x="94" y="44"/>
                    <a:pt x="75" y="26"/>
                    <a:pt x="56" y="7"/>
                  </a:cubicBezTo>
                  <a:cubicBezTo>
                    <a:pt x="56" y="3"/>
                    <a:pt x="54" y="0"/>
                    <a:pt x="51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64"/>
            <p:cNvSpPr/>
            <p:nvPr/>
          </p:nvSpPr>
          <p:spPr>
            <a:xfrm>
              <a:off x="3753372" y="2928420"/>
              <a:ext cx="4628" cy="30533"/>
            </a:xfrm>
            <a:custGeom>
              <a:avLst/>
              <a:gdLst/>
              <a:ahLst/>
              <a:cxnLst/>
              <a:rect l="l" t="t" r="r" b="b"/>
              <a:pathLst>
                <a:path w="67" h="442" extrusionOk="0">
                  <a:moveTo>
                    <a:pt x="38" y="0"/>
                  </a:moveTo>
                  <a:cubicBezTo>
                    <a:pt x="38" y="140"/>
                    <a:pt x="20" y="279"/>
                    <a:pt x="1" y="428"/>
                  </a:cubicBezTo>
                  <a:cubicBezTo>
                    <a:pt x="1" y="428"/>
                    <a:pt x="1" y="437"/>
                    <a:pt x="10" y="437"/>
                  </a:cubicBezTo>
                  <a:lnTo>
                    <a:pt x="20" y="437"/>
                  </a:lnTo>
                  <a:cubicBezTo>
                    <a:pt x="22" y="440"/>
                    <a:pt x="26" y="441"/>
                    <a:pt x="30" y="441"/>
                  </a:cubicBezTo>
                  <a:cubicBezTo>
                    <a:pt x="39" y="441"/>
                    <a:pt x="50" y="434"/>
                    <a:pt x="57" y="428"/>
                  </a:cubicBezTo>
                  <a:cubicBezTo>
                    <a:pt x="57" y="400"/>
                    <a:pt x="57" y="381"/>
                    <a:pt x="57" y="363"/>
                  </a:cubicBezTo>
                  <a:cubicBezTo>
                    <a:pt x="57" y="316"/>
                    <a:pt x="66" y="279"/>
                    <a:pt x="66" y="242"/>
                  </a:cubicBezTo>
                  <a:cubicBezTo>
                    <a:pt x="66" y="158"/>
                    <a:pt x="57" y="84"/>
                    <a:pt x="38" y="0"/>
                  </a:cubicBezTo>
                  <a:close/>
                </a:path>
              </a:pathLst>
            </a:custGeom>
            <a:solidFill>
              <a:srgbClr val="C14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64"/>
            <p:cNvSpPr/>
            <p:nvPr/>
          </p:nvSpPr>
          <p:spPr>
            <a:xfrm>
              <a:off x="3828806" y="2567138"/>
              <a:ext cx="44764" cy="33849"/>
            </a:xfrm>
            <a:custGeom>
              <a:avLst/>
              <a:gdLst/>
              <a:ahLst/>
              <a:cxnLst/>
              <a:rect l="l" t="t" r="r" b="b"/>
              <a:pathLst>
                <a:path w="648" h="490" extrusionOk="0">
                  <a:moveTo>
                    <a:pt x="375" y="0"/>
                  </a:moveTo>
                  <a:cubicBezTo>
                    <a:pt x="205" y="0"/>
                    <a:pt x="0" y="124"/>
                    <a:pt x="34" y="302"/>
                  </a:cubicBezTo>
                  <a:cubicBezTo>
                    <a:pt x="43" y="376"/>
                    <a:pt x="81" y="469"/>
                    <a:pt x="164" y="488"/>
                  </a:cubicBezTo>
                  <a:cubicBezTo>
                    <a:pt x="174" y="489"/>
                    <a:pt x="183" y="489"/>
                    <a:pt x="193" y="489"/>
                  </a:cubicBezTo>
                  <a:cubicBezTo>
                    <a:pt x="259" y="489"/>
                    <a:pt x="328" y="462"/>
                    <a:pt x="369" y="413"/>
                  </a:cubicBezTo>
                  <a:cubicBezTo>
                    <a:pt x="406" y="367"/>
                    <a:pt x="434" y="255"/>
                    <a:pt x="369" y="218"/>
                  </a:cubicBezTo>
                  <a:cubicBezTo>
                    <a:pt x="355" y="208"/>
                    <a:pt x="342" y="204"/>
                    <a:pt x="329" y="204"/>
                  </a:cubicBezTo>
                  <a:cubicBezTo>
                    <a:pt x="278" y="204"/>
                    <a:pt x="233" y="263"/>
                    <a:pt x="211" y="292"/>
                  </a:cubicBezTo>
                  <a:lnTo>
                    <a:pt x="211" y="302"/>
                  </a:lnTo>
                  <a:cubicBezTo>
                    <a:pt x="238" y="267"/>
                    <a:pt x="270" y="228"/>
                    <a:pt x="308" y="228"/>
                  </a:cubicBezTo>
                  <a:cubicBezTo>
                    <a:pt x="321" y="228"/>
                    <a:pt x="336" y="233"/>
                    <a:pt x="350" y="246"/>
                  </a:cubicBezTo>
                  <a:cubicBezTo>
                    <a:pt x="388" y="264"/>
                    <a:pt x="397" y="292"/>
                    <a:pt x="369" y="339"/>
                  </a:cubicBezTo>
                  <a:cubicBezTo>
                    <a:pt x="369" y="367"/>
                    <a:pt x="350" y="404"/>
                    <a:pt x="313" y="413"/>
                  </a:cubicBezTo>
                  <a:cubicBezTo>
                    <a:pt x="286" y="435"/>
                    <a:pt x="252" y="444"/>
                    <a:pt x="220" y="444"/>
                  </a:cubicBezTo>
                  <a:cubicBezTo>
                    <a:pt x="197" y="444"/>
                    <a:pt x="174" y="439"/>
                    <a:pt x="155" y="432"/>
                  </a:cubicBezTo>
                  <a:cubicBezTo>
                    <a:pt x="99" y="376"/>
                    <a:pt x="81" y="302"/>
                    <a:pt x="99" y="227"/>
                  </a:cubicBezTo>
                  <a:cubicBezTo>
                    <a:pt x="118" y="181"/>
                    <a:pt x="164" y="134"/>
                    <a:pt x="220" y="116"/>
                  </a:cubicBezTo>
                  <a:cubicBezTo>
                    <a:pt x="260" y="89"/>
                    <a:pt x="307" y="75"/>
                    <a:pt x="354" y="75"/>
                  </a:cubicBezTo>
                  <a:cubicBezTo>
                    <a:pt x="405" y="75"/>
                    <a:pt x="456" y="91"/>
                    <a:pt x="499" y="125"/>
                  </a:cubicBezTo>
                  <a:cubicBezTo>
                    <a:pt x="527" y="143"/>
                    <a:pt x="546" y="162"/>
                    <a:pt x="564" y="190"/>
                  </a:cubicBezTo>
                  <a:cubicBezTo>
                    <a:pt x="592" y="255"/>
                    <a:pt x="536" y="311"/>
                    <a:pt x="527" y="367"/>
                  </a:cubicBezTo>
                  <a:cubicBezTo>
                    <a:pt x="527" y="380"/>
                    <a:pt x="536" y="393"/>
                    <a:pt x="545" y="393"/>
                  </a:cubicBezTo>
                  <a:cubicBezTo>
                    <a:pt x="549" y="393"/>
                    <a:pt x="552" y="391"/>
                    <a:pt x="555" y="385"/>
                  </a:cubicBezTo>
                  <a:cubicBezTo>
                    <a:pt x="629" y="329"/>
                    <a:pt x="648" y="227"/>
                    <a:pt x="620" y="143"/>
                  </a:cubicBezTo>
                  <a:cubicBezTo>
                    <a:pt x="574" y="78"/>
                    <a:pt x="499" y="23"/>
                    <a:pt x="425" y="4"/>
                  </a:cubicBezTo>
                  <a:cubicBezTo>
                    <a:pt x="409" y="1"/>
                    <a:pt x="392" y="0"/>
                    <a:pt x="375" y="0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64"/>
            <p:cNvSpPr/>
            <p:nvPr/>
          </p:nvSpPr>
          <p:spPr>
            <a:xfrm>
              <a:off x="4705416" y="3008413"/>
              <a:ext cx="38616" cy="31846"/>
            </a:xfrm>
            <a:custGeom>
              <a:avLst/>
              <a:gdLst/>
              <a:ahLst/>
              <a:cxnLst/>
              <a:rect l="l" t="t" r="r" b="b"/>
              <a:pathLst>
                <a:path w="559" h="461" extrusionOk="0">
                  <a:moveTo>
                    <a:pt x="387" y="1"/>
                  </a:moveTo>
                  <a:cubicBezTo>
                    <a:pt x="359" y="1"/>
                    <a:pt x="332" y="5"/>
                    <a:pt x="307" y="14"/>
                  </a:cubicBezTo>
                  <a:cubicBezTo>
                    <a:pt x="205" y="32"/>
                    <a:pt x="0" y="125"/>
                    <a:pt x="38" y="265"/>
                  </a:cubicBezTo>
                  <a:cubicBezTo>
                    <a:pt x="49" y="320"/>
                    <a:pt x="88" y="340"/>
                    <a:pt x="132" y="340"/>
                  </a:cubicBezTo>
                  <a:cubicBezTo>
                    <a:pt x="193" y="340"/>
                    <a:pt x="266" y="303"/>
                    <a:pt x="298" y="265"/>
                  </a:cubicBezTo>
                  <a:cubicBezTo>
                    <a:pt x="306" y="257"/>
                    <a:pt x="301" y="244"/>
                    <a:pt x="289" y="244"/>
                  </a:cubicBezTo>
                  <a:cubicBezTo>
                    <a:pt x="286" y="244"/>
                    <a:pt x="283" y="245"/>
                    <a:pt x="279" y="246"/>
                  </a:cubicBezTo>
                  <a:lnTo>
                    <a:pt x="289" y="246"/>
                  </a:lnTo>
                  <a:cubicBezTo>
                    <a:pt x="261" y="268"/>
                    <a:pt x="195" y="303"/>
                    <a:pt x="143" y="303"/>
                  </a:cubicBezTo>
                  <a:cubicBezTo>
                    <a:pt x="107" y="303"/>
                    <a:pt x="79" y="286"/>
                    <a:pt x="75" y="237"/>
                  </a:cubicBezTo>
                  <a:cubicBezTo>
                    <a:pt x="75" y="181"/>
                    <a:pt x="149" y="125"/>
                    <a:pt x="186" y="98"/>
                  </a:cubicBezTo>
                  <a:cubicBezTo>
                    <a:pt x="231" y="75"/>
                    <a:pt x="305" y="47"/>
                    <a:pt x="371" y="47"/>
                  </a:cubicBezTo>
                  <a:cubicBezTo>
                    <a:pt x="416" y="47"/>
                    <a:pt x="458" y="60"/>
                    <a:pt x="484" y="98"/>
                  </a:cubicBezTo>
                  <a:cubicBezTo>
                    <a:pt x="521" y="181"/>
                    <a:pt x="512" y="284"/>
                    <a:pt x="438" y="358"/>
                  </a:cubicBezTo>
                  <a:cubicBezTo>
                    <a:pt x="400" y="386"/>
                    <a:pt x="335" y="377"/>
                    <a:pt x="298" y="414"/>
                  </a:cubicBezTo>
                  <a:cubicBezTo>
                    <a:pt x="279" y="432"/>
                    <a:pt x="298" y="460"/>
                    <a:pt x="326" y="460"/>
                  </a:cubicBezTo>
                  <a:cubicBezTo>
                    <a:pt x="382" y="451"/>
                    <a:pt x="447" y="423"/>
                    <a:pt x="493" y="386"/>
                  </a:cubicBezTo>
                  <a:cubicBezTo>
                    <a:pt x="540" y="330"/>
                    <a:pt x="558" y="256"/>
                    <a:pt x="558" y="191"/>
                  </a:cubicBezTo>
                  <a:cubicBezTo>
                    <a:pt x="549" y="125"/>
                    <a:pt x="531" y="70"/>
                    <a:pt x="484" y="23"/>
                  </a:cubicBezTo>
                  <a:cubicBezTo>
                    <a:pt x="453" y="8"/>
                    <a:pt x="420" y="1"/>
                    <a:pt x="387" y="1"/>
                  </a:cubicBezTo>
                  <a:close/>
                </a:path>
              </a:pathLst>
            </a:custGeom>
            <a:solidFill>
              <a:srgbClr val="B66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64"/>
            <p:cNvSpPr/>
            <p:nvPr/>
          </p:nvSpPr>
          <p:spPr>
            <a:xfrm>
              <a:off x="4509025" y="2631727"/>
              <a:ext cx="68458" cy="23694"/>
            </a:xfrm>
            <a:custGeom>
              <a:avLst/>
              <a:gdLst/>
              <a:ahLst/>
              <a:cxnLst/>
              <a:rect l="l" t="t" r="r" b="b"/>
              <a:pathLst>
                <a:path w="991" h="343" extrusionOk="0">
                  <a:moveTo>
                    <a:pt x="964" y="0"/>
                  </a:moveTo>
                  <a:cubicBezTo>
                    <a:pt x="958" y="0"/>
                    <a:pt x="952" y="3"/>
                    <a:pt x="946" y="8"/>
                  </a:cubicBezTo>
                  <a:cubicBezTo>
                    <a:pt x="843" y="195"/>
                    <a:pt x="686" y="262"/>
                    <a:pt x="514" y="262"/>
                  </a:cubicBezTo>
                  <a:cubicBezTo>
                    <a:pt x="362" y="262"/>
                    <a:pt x="198" y="209"/>
                    <a:pt x="54" y="138"/>
                  </a:cubicBezTo>
                  <a:cubicBezTo>
                    <a:pt x="50" y="137"/>
                    <a:pt x="46" y="137"/>
                    <a:pt x="43" y="137"/>
                  </a:cubicBezTo>
                  <a:cubicBezTo>
                    <a:pt x="19" y="137"/>
                    <a:pt x="0" y="161"/>
                    <a:pt x="16" y="185"/>
                  </a:cubicBezTo>
                  <a:cubicBezTo>
                    <a:pt x="140" y="289"/>
                    <a:pt x="297" y="342"/>
                    <a:pt x="450" y="342"/>
                  </a:cubicBezTo>
                  <a:cubicBezTo>
                    <a:pt x="665" y="342"/>
                    <a:pt x="875" y="238"/>
                    <a:pt x="984" y="27"/>
                  </a:cubicBezTo>
                  <a:cubicBezTo>
                    <a:pt x="990" y="14"/>
                    <a:pt x="978" y="0"/>
                    <a:pt x="964" y="0"/>
                  </a:cubicBezTo>
                  <a:close/>
                </a:path>
              </a:pathLst>
            </a:custGeom>
            <a:solidFill>
              <a:srgbClr val="C14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64"/>
            <p:cNvSpPr/>
            <p:nvPr/>
          </p:nvSpPr>
          <p:spPr>
            <a:xfrm>
              <a:off x="4665558" y="2317763"/>
              <a:ext cx="92567" cy="114466"/>
            </a:xfrm>
            <a:custGeom>
              <a:avLst/>
              <a:gdLst/>
              <a:ahLst/>
              <a:cxnLst/>
              <a:rect l="l" t="t" r="r" b="b"/>
              <a:pathLst>
                <a:path w="1340" h="1657" extrusionOk="0">
                  <a:moveTo>
                    <a:pt x="644" y="0"/>
                  </a:moveTo>
                  <a:cubicBezTo>
                    <a:pt x="529" y="0"/>
                    <a:pt x="415" y="47"/>
                    <a:pt x="317" y="145"/>
                  </a:cubicBezTo>
                  <a:cubicBezTo>
                    <a:pt x="47" y="396"/>
                    <a:pt x="1" y="917"/>
                    <a:pt x="196" y="1289"/>
                  </a:cubicBezTo>
                  <a:cubicBezTo>
                    <a:pt x="318" y="1527"/>
                    <a:pt x="509" y="1657"/>
                    <a:pt x="701" y="1657"/>
                  </a:cubicBezTo>
                  <a:cubicBezTo>
                    <a:pt x="816" y="1657"/>
                    <a:pt x="932" y="1610"/>
                    <a:pt x="1033" y="1512"/>
                  </a:cubicBezTo>
                  <a:cubicBezTo>
                    <a:pt x="1294" y="1261"/>
                    <a:pt x="1340" y="740"/>
                    <a:pt x="1145" y="359"/>
                  </a:cubicBezTo>
                  <a:cubicBezTo>
                    <a:pt x="1023" y="128"/>
                    <a:pt x="833" y="0"/>
                    <a:pt x="64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64"/>
            <p:cNvSpPr/>
            <p:nvPr/>
          </p:nvSpPr>
          <p:spPr>
            <a:xfrm>
              <a:off x="4655956" y="2249928"/>
              <a:ext cx="43728" cy="54780"/>
            </a:xfrm>
            <a:custGeom>
              <a:avLst/>
              <a:gdLst/>
              <a:ahLst/>
              <a:cxnLst/>
              <a:rect l="l" t="t" r="r" b="b"/>
              <a:pathLst>
                <a:path w="633" h="793" extrusionOk="0">
                  <a:moveTo>
                    <a:pt x="305" y="1"/>
                  </a:moveTo>
                  <a:cubicBezTo>
                    <a:pt x="296" y="1"/>
                    <a:pt x="288" y="1"/>
                    <a:pt x="279" y="2"/>
                  </a:cubicBezTo>
                  <a:cubicBezTo>
                    <a:pt x="121" y="11"/>
                    <a:pt x="0" y="197"/>
                    <a:pt x="19" y="421"/>
                  </a:cubicBezTo>
                  <a:cubicBezTo>
                    <a:pt x="46" y="637"/>
                    <a:pt x="187" y="793"/>
                    <a:pt x="341" y="793"/>
                  </a:cubicBezTo>
                  <a:cubicBezTo>
                    <a:pt x="345" y="793"/>
                    <a:pt x="349" y="793"/>
                    <a:pt x="354" y="793"/>
                  </a:cubicBezTo>
                  <a:cubicBezTo>
                    <a:pt x="512" y="774"/>
                    <a:pt x="633" y="588"/>
                    <a:pt x="605" y="365"/>
                  </a:cubicBezTo>
                  <a:cubicBezTo>
                    <a:pt x="587" y="154"/>
                    <a:pt x="453" y="1"/>
                    <a:pt x="305" y="1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64"/>
            <p:cNvSpPr/>
            <p:nvPr/>
          </p:nvSpPr>
          <p:spPr>
            <a:xfrm>
              <a:off x="4494726" y="2243503"/>
              <a:ext cx="45662" cy="54919"/>
            </a:xfrm>
            <a:custGeom>
              <a:avLst/>
              <a:gdLst/>
              <a:ahLst/>
              <a:cxnLst/>
              <a:rect l="l" t="t" r="r" b="b"/>
              <a:pathLst>
                <a:path w="661" h="795" extrusionOk="0">
                  <a:moveTo>
                    <a:pt x="356" y="1"/>
                  </a:moveTo>
                  <a:cubicBezTo>
                    <a:pt x="207" y="1"/>
                    <a:pt x="64" y="153"/>
                    <a:pt x="38" y="355"/>
                  </a:cubicBezTo>
                  <a:cubicBezTo>
                    <a:pt x="0" y="569"/>
                    <a:pt x="103" y="774"/>
                    <a:pt x="270" y="793"/>
                  </a:cubicBezTo>
                  <a:cubicBezTo>
                    <a:pt x="279" y="794"/>
                    <a:pt x="288" y="794"/>
                    <a:pt x="297" y="794"/>
                  </a:cubicBezTo>
                  <a:cubicBezTo>
                    <a:pt x="446" y="794"/>
                    <a:pt x="588" y="650"/>
                    <a:pt x="623" y="439"/>
                  </a:cubicBezTo>
                  <a:cubicBezTo>
                    <a:pt x="661" y="225"/>
                    <a:pt x="540" y="30"/>
                    <a:pt x="382" y="2"/>
                  </a:cubicBezTo>
                  <a:cubicBezTo>
                    <a:pt x="373" y="1"/>
                    <a:pt x="365" y="1"/>
                    <a:pt x="356" y="1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64"/>
            <p:cNvSpPr/>
            <p:nvPr/>
          </p:nvSpPr>
          <p:spPr>
            <a:xfrm>
              <a:off x="4582111" y="2308092"/>
              <a:ext cx="66179" cy="52224"/>
            </a:xfrm>
            <a:custGeom>
              <a:avLst/>
              <a:gdLst/>
              <a:ahLst/>
              <a:cxnLst/>
              <a:rect l="l" t="t" r="r" b="b"/>
              <a:pathLst>
                <a:path w="958" h="756" extrusionOk="0">
                  <a:moveTo>
                    <a:pt x="711" y="1"/>
                  </a:moveTo>
                  <a:cubicBezTo>
                    <a:pt x="636" y="1"/>
                    <a:pt x="557" y="26"/>
                    <a:pt x="484" y="62"/>
                  </a:cubicBezTo>
                  <a:cubicBezTo>
                    <a:pt x="344" y="155"/>
                    <a:pt x="177" y="202"/>
                    <a:pt x="0" y="220"/>
                  </a:cubicBezTo>
                  <a:cubicBezTo>
                    <a:pt x="52" y="231"/>
                    <a:pt x="104" y="236"/>
                    <a:pt x="156" y="236"/>
                  </a:cubicBezTo>
                  <a:cubicBezTo>
                    <a:pt x="284" y="236"/>
                    <a:pt x="412" y="205"/>
                    <a:pt x="530" y="146"/>
                  </a:cubicBezTo>
                  <a:cubicBezTo>
                    <a:pt x="573" y="121"/>
                    <a:pt x="621" y="109"/>
                    <a:pt x="670" y="109"/>
                  </a:cubicBezTo>
                  <a:cubicBezTo>
                    <a:pt x="694" y="109"/>
                    <a:pt x="719" y="112"/>
                    <a:pt x="744" y="118"/>
                  </a:cubicBezTo>
                  <a:cubicBezTo>
                    <a:pt x="809" y="137"/>
                    <a:pt x="846" y="202"/>
                    <a:pt x="846" y="267"/>
                  </a:cubicBezTo>
                  <a:cubicBezTo>
                    <a:pt x="846" y="341"/>
                    <a:pt x="818" y="406"/>
                    <a:pt x="763" y="462"/>
                  </a:cubicBezTo>
                  <a:cubicBezTo>
                    <a:pt x="716" y="527"/>
                    <a:pt x="651" y="583"/>
                    <a:pt x="577" y="620"/>
                  </a:cubicBezTo>
                  <a:cubicBezTo>
                    <a:pt x="466" y="675"/>
                    <a:pt x="340" y="705"/>
                    <a:pt x="213" y="705"/>
                  </a:cubicBezTo>
                  <a:cubicBezTo>
                    <a:pt x="170" y="705"/>
                    <a:pt x="126" y="702"/>
                    <a:pt x="84" y="694"/>
                  </a:cubicBezTo>
                  <a:lnTo>
                    <a:pt x="84" y="694"/>
                  </a:lnTo>
                  <a:cubicBezTo>
                    <a:pt x="173" y="734"/>
                    <a:pt x="269" y="755"/>
                    <a:pt x="367" y="755"/>
                  </a:cubicBezTo>
                  <a:cubicBezTo>
                    <a:pt x="453" y="755"/>
                    <a:pt x="540" y="739"/>
                    <a:pt x="623" y="704"/>
                  </a:cubicBezTo>
                  <a:cubicBezTo>
                    <a:pt x="707" y="667"/>
                    <a:pt x="790" y="611"/>
                    <a:pt x="856" y="536"/>
                  </a:cubicBezTo>
                  <a:cubicBezTo>
                    <a:pt x="921" y="462"/>
                    <a:pt x="958" y="360"/>
                    <a:pt x="958" y="257"/>
                  </a:cubicBezTo>
                  <a:cubicBezTo>
                    <a:pt x="958" y="211"/>
                    <a:pt x="939" y="155"/>
                    <a:pt x="911" y="109"/>
                  </a:cubicBezTo>
                  <a:cubicBezTo>
                    <a:pt x="883" y="62"/>
                    <a:pt x="828" y="25"/>
                    <a:pt x="772" y="6"/>
                  </a:cubicBezTo>
                  <a:cubicBezTo>
                    <a:pt x="752" y="2"/>
                    <a:pt x="732" y="1"/>
                    <a:pt x="711" y="1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64"/>
            <p:cNvSpPr/>
            <p:nvPr/>
          </p:nvSpPr>
          <p:spPr>
            <a:xfrm>
              <a:off x="4321269" y="2274934"/>
              <a:ext cx="138022" cy="115087"/>
            </a:xfrm>
            <a:custGeom>
              <a:avLst/>
              <a:gdLst/>
              <a:ahLst/>
              <a:cxnLst/>
              <a:rect l="l" t="t" r="r" b="b"/>
              <a:pathLst>
                <a:path w="1998" h="1666" extrusionOk="0">
                  <a:moveTo>
                    <a:pt x="1089" y="1"/>
                  </a:moveTo>
                  <a:cubicBezTo>
                    <a:pt x="1043" y="1"/>
                    <a:pt x="996" y="4"/>
                    <a:pt x="949" y="12"/>
                  </a:cubicBezTo>
                  <a:cubicBezTo>
                    <a:pt x="214" y="133"/>
                    <a:pt x="1" y="1072"/>
                    <a:pt x="605" y="1509"/>
                  </a:cubicBezTo>
                  <a:cubicBezTo>
                    <a:pt x="757" y="1617"/>
                    <a:pt x="923" y="1665"/>
                    <a:pt x="1084" y="1665"/>
                  </a:cubicBezTo>
                  <a:cubicBezTo>
                    <a:pt x="1562" y="1665"/>
                    <a:pt x="1997" y="1240"/>
                    <a:pt x="1907" y="691"/>
                  </a:cubicBezTo>
                  <a:cubicBezTo>
                    <a:pt x="1840" y="282"/>
                    <a:pt x="1489" y="1"/>
                    <a:pt x="10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64"/>
            <p:cNvSpPr/>
            <p:nvPr/>
          </p:nvSpPr>
          <p:spPr>
            <a:xfrm>
              <a:off x="1919588" y="3990300"/>
              <a:ext cx="5075100" cy="5075100"/>
            </a:xfrm>
            <a:prstGeom prst="ellipse">
              <a:avLst/>
            </a:prstGeom>
            <a:solidFill>
              <a:srgbClr val="008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64"/>
            <p:cNvSpPr/>
            <p:nvPr/>
          </p:nvSpPr>
          <p:spPr>
            <a:xfrm>
              <a:off x="2082638" y="4295300"/>
              <a:ext cx="4749000" cy="4749000"/>
            </a:xfrm>
            <a:prstGeom prst="ellipse">
              <a:avLst/>
            </a:prstGeom>
            <a:solidFill>
              <a:srgbClr val="4CC9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9" name="Google Shape;2499;p64"/>
            <p:cNvGrpSpPr/>
            <p:nvPr/>
          </p:nvGrpSpPr>
          <p:grpSpPr>
            <a:xfrm>
              <a:off x="2411446" y="3785965"/>
              <a:ext cx="3735993" cy="1390283"/>
              <a:chOff x="2411446" y="3785965"/>
              <a:chExt cx="3735993" cy="1390283"/>
            </a:xfrm>
          </p:grpSpPr>
          <p:sp>
            <p:nvSpPr>
              <p:cNvPr id="2500" name="Google Shape;2500;p64"/>
              <p:cNvSpPr/>
              <p:nvPr/>
            </p:nvSpPr>
            <p:spPr>
              <a:xfrm>
                <a:off x="2776321" y="3785965"/>
                <a:ext cx="379111" cy="457171"/>
              </a:xfrm>
              <a:custGeom>
                <a:avLst/>
                <a:gdLst/>
                <a:ahLst/>
                <a:cxnLst/>
                <a:rect l="l" t="t" r="r" b="b"/>
                <a:pathLst>
                  <a:path w="5488" h="6618" extrusionOk="0">
                    <a:moveTo>
                      <a:pt x="4771" y="1"/>
                    </a:moveTo>
                    <a:cubicBezTo>
                      <a:pt x="3860" y="1265"/>
                      <a:pt x="4148" y="3311"/>
                      <a:pt x="4092" y="4799"/>
                    </a:cubicBezTo>
                    <a:cubicBezTo>
                      <a:pt x="3931" y="3865"/>
                      <a:pt x="3084" y="658"/>
                      <a:pt x="1820" y="658"/>
                    </a:cubicBezTo>
                    <a:cubicBezTo>
                      <a:pt x="1775" y="658"/>
                      <a:pt x="1730" y="662"/>
                      <a:pt x="1684" y="670"/>
                    </a:cubicBezTo>
                    <a:cubicBezTo>
                      <a:pt x="1414" y="2000"/>
                      <a:pt x="2484" y="3386"/>
                      <a:pt x="2837" y="4613"/>
                    </a:cubicBezTo>
                    <a:cubicBezTo>
                      <a:pt x="2505" y="4368"/>
                      <a:pt x="1864" y="3760"/>
                      <a:pt x="1348" y="3760"/>
                    </a:cubicBezTo>
                    <a:cubicBezTo>
                      <a:pt x="1257" y="3760"/>
                      <a:pt x="1170" y="3779"/>
                      <a:pt x="1089" y="3823"/>
                    </a:cubicBezTo>
                    <a:cubicBezTo>
                      <a:pt x="1182" y="4223"/>
                      <a:pt x="1610" y="4464"/>
                      <a:pt x="1944" y="4660"/>
                    </a:cubicBezTo>
                    <a:cubicBezTo>
                      <a:pt x="1563" y="4569"/>
                      <a:pt x="1003" y="4254"/>
                      <a:pt x="537" y="4254"/>
                    </a:cubicBezTo>
                    <a:cubicBezTo>
                      <a:pt x="332" y="4254"/>
                      <a:pt x="146" y="4315"/>
                      <a:pt x="1" y="4483"/>
                    </a:cubicBezTo>
                    <a:cubicBezTo>
                      <a:pt x="233" y="5311"/>
                      <a:pt x="1619" y="5748"/>
                      <a:pt x="2298" y="6157"/>
                    </a:cubicBezTo>
                    <a:cubicBezTo>
                      <a:pt x="2577" y="6330"/>
                      <a:pt x="3088" y="6617"/>
                      <a:pt x="3682" y="6617"/>
                    </a:cubicBezTo>
                    <a:cubicBezTo>
                      <a:pt x="4076" y="6617"/>
                      <a:pt x="4506" y="6491"/>
                      <a:pt x="4929" y="6120"/>
                    </a:cubicBezTo>
                    <a:cubicBezTo>
                      <a:pt x="5115" y="5469"/>
                      <a:pt x="5134" y="4697"/>
                      <a:pt x="5162" y="4027"/>
                    </a:cubicBezTo>
                    <a:cubicBezTo>
                      <a:pt x="5208" y="2883"/>
                      <a:pt x="5487" y="996"/>
                      <a:pt x="4771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64"/>
              <p:cNvSpPr/>
              <p:nvPr/>
            </p:nvSpPr>
            <p:spPr>
              <a:xfrm>
                <a:off x="3298764" y="4140691"/>
                <a:ext cx="162614" cy="227757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3297" extrusionOk="0">
                    <a:moveTo>
                      <a:pt x="313" y="1644"/>
                    </a:moveTo>
                    <a:cubicBezTo>
                      <a:pt x="317" y="1644"/>
                      <a:pt x="334" y="1654"/>
                      <a:pt x="370" y="1679"/>
                    </a:cubicBezTo>
                    <a:cubicBezTo>
                      <a:pt x="488" y="1763"/>
                      <a:pt x="591" y="1870"/>
                      <a:pt x="699" y="1966"/>
                    </a:cubicBezTo>
                    <a:lnTo>
                      <a:pt x="699" y="1966"/>
                    </a:lnTo>
                    <a:cubicBezTo>
                      <a:pt x="663" y="1938"/>
                      <a:pt x="628" y="1911"/>
                      <a:pt x="593" y="1884"/>
                    </a:cubicBezTo>
                    <a:cubicBezTo>
                      <a:pt x="570" y="1868"/>
                      <a:pt x="294" y="1644"/>
                      <a:pt x="313" y="1644"/>
                    </a:cubicBezTo>
                    <a:close/>
                    <a:moveTo>
                      <a:pt x="1527" y="0"/>
                    </a:moveTo>
                    <a:cubicBezTo>
                      <a:pt x="1474" y="0"/>
                      <a:pt x="1427" y="35"/>
                      <a:pt x="1412" y="89"/>
                    </a:cubicBezTo>
                    <a:cubicBezTo>
                      <a:pt x="1337" y="489"/>
                      <a:pt x="1458" y="916"/>
                      <a:pt x="1458" y="1326"/>
                    </a:cubicBezTo>
                    <a:cubicBezTo>
                      <a:pt x="1458" y="1688"/>
                      <a:pt x="1477" y="2050"/>
                      <a:pt x="1516" y="2409"/>
                    </a:cubicBezTo>
                    <a:lnTo>
                      <a:pt x="1516" y="2409"/>
                    </a:lnTo>
                    <a:cubicBezTo>
                      <a:pt x="1513" y="2424"/>
                      <a:pt x="1510" y="2438"/>
                      <a:pt x="1507" y="2452"/>
                    </a:cubicBezTo>
                    <a:lnTo>
                      <a:pt x="1507" y="2452"/>
                    </a:lnTo>
                    <a:cubicBezTo>
                      <a:pt x="1292" y="2251"/>
                      <a:pt x="1071" y="2060"/>
                      <a:pt x="835" y="1884"/>
                    </a:cubicBezTo>
                    <a:cubicBezTo>
                      <a:pt x="593" y="1679"/>
                      <a:pt x="407" y="1446"/>
                      <a:pt x="100" y="1344"/>
                    </a:cubicBezTo>
                    <a:cubicBezTo>
                      <a:pt x="92" y="1341"/>
                      <a:pt x="84" y="1340"/>
                      <a:pt x="76" y="1340"/>
                    </a:cubicBezTo>
                    <a:cubicBezTo>
                      <a:pt x="32" y="1340"/>
                      <a:pt x="1" y="1381"/>
                      <a:pt x="17" y="1428"/>
                    </a:cubicBezTo>
                    <a:cubicBezTo>
                      <a:pt x="72" y="1725"/>
                      <a:pt x="407" y="1911"/>
                      <a:pt x="630" y="2079"/>
                    </a:cubicBezTo>
                    <a:cubicBezTo>
                      <a:pt x="851" y="2240"/>
                      <a:pt x="1082" y="2391"/>
                      <a:pt x="1312" y="2545"/>
                    </a:cubicBezTo>
                    <a:lnTo>
                      <a:pt x="1312" y="2545"/>
                    </a:lnTo>
                    <a:cubicBezTo>
                      <a:pt x="1315" y="2561"/>
                      <a:pt x="1323" y="2576"/>
                      <a:pt x="1337" y="2590"/>
                    </a:cubicBezTo>
                    <a:cubicBezTo>
                      <a:pt x="1384" y="2646"/>
                      <a:pt x="1412" y="2720"/>
                      <a:pt x="1421" y="2804"/>
                    </a:cubicBezTo>
                    <a:cubicBezTo>
                      <a:pt x="1433" y="2905"/>
                      <a:pt x="1510" y="2950"/>
                      <a:pt x="1594" y="2950"/>
                    </a:cubicBezTo>
                    <a:cubicBezTo>
                      <a:pt x="1642" y="2950"/>
                      <a:pt x="1692" y="2935"/>
                      <a:pt x="1733" y="2908"/>
                    </a:cubicBezTo>
                    <a:lnTo>
                      <a:pt x="1733" y="2908"/>
                    </a:lnTo>
                    <a:cubicBezTo>
                      <a:pt x="1754" y="2903"/>
                      <a:pt x="1774" y="2893"/>
                      <a:pt x="1788" y="2876"/>
                    </a:cubicBezTo>
                    <a:lnTo>
                      <a:pt x="1788" y="2876"/>
                    </a:lnTo>
                    <a:cubicBezTo>
                      <a:pt x="1965" y="3005"/>
                      <a:pt x="2136" y="3140"/>
                      <a:pt x="2295" y="3288"/>
                    </a:cubicBezTo>
                    <a:cubicBezTo>
                      <a:pt x="2299" y="3294"/>
                      <a:pt x="2305" y="3296"/>
                      <a:pt x="2310" y="3296"/>
                    </a:cubicBezTo>
                    <a:cubicBezTo>
                      <a:pt x="2331" y="3296"/>
                      <a:pt x="2354" y="3265"/>
                      <a:pt x="2332" y="3251"/>
                    </a:cubicBezTo>
                    <a:cubicBezTo>
                      <a:pt x="2170" y="3088"/>
                      <a:pt x="1995" y="2938"/>
                      <a:pt x="1815" y="2795"/>
                    </a:cubicBezTo>
                    <a:lnTo>
                      <a:pt x="1815" y="2795"/>
                    </a:lnTo>
                    <a:cubicBezTo>
                      <a:pt x="1819" y="2780"/>
                      <a:pt x="1821" y="2765"/>
                      <a:pt x="1821" y="2748"/>
                    </a:cubicBezTo>
                    <a:cubicBezTo>
                      <a:pt x="1802" y="2116"/>
                      <a:pt x="1830" y="1493"/>
                      <a:pt x="1821" y="861"/>
                    </a:cubicBezTo>
                    <a:cubicBezTo>
                      <a:pt x="1811" y="647"/>
                      <a:pt x="1867" y="70"/>
                      <a:pt x="1560" y="5"/>
                    </a:cubicBezTo>
                    <a:cubicBezTo>
                      <a:pt x="1549" y="2"/>
                      <a:pt x="1538" y="0"/>
                      <a:pt x="1527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64"/>
              <p:cNvSpPr/>
              <p:nvPr/>
            </p:nvSpPr>
            <p:spPr>
              <a:xfrm>
                <a:off x="3311543" y="4239819"/>
                <a:ext cx="133601" cy="135880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967" extrusionOk="0">
                    <a:moveTo>
                      <a:pt x="628" y="639"/>
                    </a:moveTo>
                    <a:cubicBezTo>
                      <a:pt x="773" y="786"/>
                      <a:pt x="909" y="943"/>
                      <a:pt x="1036" y="1109"/>
                    </a:cubicBezTo>
                    <a:lnTo>
                      <a:pt x="1036" y="1109"/>
                    </a:lnTo>
                    <a:cubicBezTo>
                      <a:pt x="882" y="958"/>
                      <a:pt x="745" y="780"/>
                      <a:pt x="628" y="639"/>
                    </a:cubicBezTo>
                    <a:close/>
                    <a:moveTo>
                      <a:pt x="77" y="1"/>
                    </a:moveTo>
                    <a:cubicBezTo>
                      <a:pt x="35" y="1"/>
                      <a:pt x="1" y="51"/>
                      <a:pt x="8" y="95"/>
                    </a:cubicBezTo>
                    <a:cubicBezTo>
                      <a:pt x="36" y="318"/>
                      <a:pt x="380" y="569"/>
                      <a:pt x="520" y="737"/>
                    </a:cubicBezTo>
                    <a:cubicBezTo>
                      <a:pt x="696" y="935"/>
                      <a:pt x="970" y="1284"/>
                      <a:pt x="1266" y="1413"/>
                    </a:cubicBezTo>
                    <a:lnTo>
                      <a:pt x="1266" y="1413"/>
                    </a:lnTo>
                    <a:cubicBezTo>
                      <a:pt x="1296" y="1454"/>
                      <a:pt x="1326" y="1495"/>
                      <a:pt x="1357" y="1537"/>
                    </a:cubicBezTo>
                    <a:cubicBezTo>
                      <a:pt x="1459" y="1676"/>
                      <a:pt x="1626" y="1788"/>
                      <a:pt x="1719" y="1927"/>
                    </a:cubicBezTo>
                    <a:cubicBezTo>
                      <a:pt x="1732" y="1953"/>
                      <a:pt x="1763" y="1967"/>
                      <a:pt x="1794" y="1967"/>
                    </a:cubicBezTo>
                    <a:cubicBezTo>
                      <a:pt x="1829" y="1967"/>
                      <a:pt x="1863" y="1948"/>
                      <a:pt x="1868" y="1909"/>
                    </a:cubicBezTo>
                    <a:cubicBezTo>
                      <a:pt x="1933" y="1527"/>
                      <a:pt x="1533" y="1239"/>
                      <a:pt x="1282" y="1007"/>
                    </a:cubicBezTo>
                    <a:cubicBezTo>
                      <a:pt x="920" y="644"/>
                      <a:pt x="529" y="309"/>
                      <a:pt x="111" y="11"/>
                    </a:cubicBezTo>
                    <a:cubicBezTo>
                      <a:pt x="99" y="4"/>
                      <a:pt x="88" y="1"/>
                      <a:pt x="77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64"/>
              <p:cNvSpPr/>
              <p:nvPr/>
            </p:nvSpPr>
            <p:spPr>
              <a:xfrm>
                <a:off x="4200519" y="4234977"/>
                <a:ext cx="10362" cy="7806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3" extrusionOk="0">
                    <a:moveTo>
                      <a:pt x="75" y="1"/>
                    </a:moveTo>
                    <a:cubicBezTo>
                      <a:pt x="0" y="1"/>
                      <a:pt x="0" y="112"/>
                      <a:pt x="75" y="112"/>
                    </a:cubicBezTo>
                    <a:cubicBezTo>
                      <a:pt x="149" y="112"/>
                      <a:pt x="149" y="1"/>
                      <a:pt x="75" y="1"/>
                    </a:cubicBezTo>
                    <a:close/>
                  </a:path>
                </a:pathLst>
              </a:custGeom>
              <a:solidFill>
                <a:srgbClr val="1934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64"/>
              <p:cNvSpPr/>
              <p:nvPr/>
            </p:nvSpPr>
            <p:spPr>
              <a:xfrm>
                <a:off x="4137381" y="4086112"/>
                <a:ext cx="131252" cy="165654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2398" extrusionOk="0">
                    <a:moveTo>
                      <a:pt x="1530" y="350"/>
                    </a:moveTo>
                    <a:cubicBezTo>
                      <a:pt x="1517" y="725"/>
                      <a:pt x="1282" y="1146"/>
                      <a:pt x="1035" y="1393"/>
                    </a:cubicBezTo>
                    <a:cubicBezTo>
                      <a:pt x="987" y="1441"/>
                      <a:pt x="935" y="1485"/>
                      <a:pt x="882" y="1527"/>
                    </a:cubicBezTo>
                    <a:lnTo>
                      <a:pt x="882" y="1527"/>
                    </a:lnTo>
                    <a:cubicBezTo>
                      <a:pt x="953" y="1328"/>
                      <a:pt x="1060" y="1141"/>
                      <a:pt x="1175" y="956"/>
                    </a:cubicBezTo>
                    <a:cubicBezTo>
                      <a:pt x="1278" y="784"/>
                      <a:pt x="1391" y="540"/>
                      <a:pt x="1530" y="350"/>
                    </a:cubicBezTo>
                    <a:close/>
                    <a:moveTo>
                      <a:pt x="1609" y="1"/>
                    </a:moveTo>
                    <a:cubicBezTo>
                      <a:pt x="1583" y="1"/>
                      <a:pt x="1558" y="9"/>
                      <a:pt x="1537" y="26"/>
                    </a:cubicBezTo>
                    <a:cubicBezTo>
                      <a:pt x="1286" y="250"/>
                      <a:pt x="1091" y="687"/>
                      <a:pt x="933" y="975"/>
                    </a:cubicBezTo>
                    <a:cubicBezTo>
                      <a:pt x="785" y="1258"/>
                      <a:pt x="681" y="1452"/>
                      <a:pt x="638" y="1699"/>
                    </a:cubicBezTo>
                    <a:lnTo>
                      <a:pt x="638" y="1699"/>
                    </a:lnTo>
                    <a:cubicBezTo>
                      <a:pt x="636" y="1700"/>
                      <a:pt x="634" y="1701"/>
                      <a:pt x="632" y="1703"/>
                    </a:cubicBezTo>
                    <a:lnTo>
                      <a:pt x="632" y="1703"/>
                    </a:lnTo>
                    <a:cubicBezTo>
                      <a:pt x="613" y="1677"/>
                      <a:pt x="594" y="1650"/>
                      <a:pt x="577" y="1622"/>
                    </a:cubicBezTo>
                    <a:lnTo>
                      <a:pt x="577" y="1622"/>
                    </a:lnTo>
                    <a:cubicBezTo>
                      <a:pt x="485" y="1277"/>
                      <a:pt x="499" y="883"/>
                      <a:pt x="254" y="612"/>
                    </a:cubicBezTo>
                    <a:cubicBezTo>
                      <a:pt x="238" y="599"/>
                      <a:pt x="219" y="593"/>
                      <a:pt x="200" y="593"/>
                    </a:cubicBezTo>
                    <a:cubicBezTo>
                      <a:pt x="167" y="593"/>
                      <a:pt x="136" y="613"/>
                      <a:pt x="124" y="649"/>
                    </a:cubicBezTo>
                    <a:cubicBezTo>
                      <a:pt x="0" y="975"/>
                      <a:pt x="104" y="1519"/>
                      <a:pt x="350" y="1906"/>
                    </a:cubicBezTo>
                    <a:lnTo>
                      <a:pt x="350" y="1906"/>
                    </a:lnTo>
                    <a:cubicBezTo>
                      <a:pt x="285" y="1959"/>
                      <a:pt x="225" y="2017"/>
                      <a:pt x="170" y="2081"/>
                    </a:cubicBezTo>
                    <a:cubicBezTo>
                      <a:pt x="63" y="2205"/>
                      <a:pt x="158" y="2398"/>
                      <a:pt x="300" y="2398"/>
                    </a:cubicBezTo>
                    <a:cubicBezTo>
                      <a:pt x="330" y="2398"/>
                      <a:pt x="361" y="2389"/>
                      <a:pt x="393" y="2370"/>
                    </a:cubicBezTo>
                    <a:cubicBezTo>
                      <a:pt x="470" y="2324"/>
                      <a:pt x="548" y="2273"/>
                      <a:pt x="626" y="2217"/>
                    </a:cubicBezTo>
                    <a:lnTo>
                      <a:pt x="626" y="2217"/>
                    </a:lnTo>
                    <a:cubicBezTo>
                      <a:pt x="735" y="2301"/>
                      <a:pt x="857" y="2353"/>
                      <a:pt x="989" y="2360"/>
                    </a:cubicBezTo>
                    <a:cubicBezTo>
                      <a:pt x="1119" y="2360"/>
                      <a:pt x="1193" y="2147"/>
                      <a:pt x="1063" y="2091"/>
                    </a:cubicBezTo>
                    <a:cubicBezTo>
                      <a:pt x="1009" y="2067"/>
                      <a:pt x="956" y="2034"/>
                      <a:pt x="904" y="1994"/>
                    </a:cubicBezTo>
                    <a:lnTo>
                      <a:pt x="904" y="1994"/>
                    </a:lnTo>
                    <a:cubicBezTo>
                      <a:pt x="1454" y="1505"/>
                      <a:pt x="1900" y="795"/>
                      <a:pt x="1714" y="73"/>
                    </a:cubicBezTo>
                    <a:cubicBezTo>
                      <a:pt x="1696" y="26"/>
                      <a:pt x="1653" y="1"/>
                      <a:pt x="1609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64"/>
              <p:cNvSpPr/>
              <p:nvPr/>
            </p:nvSpPr>
            <p:spPr>
              <a:xfrm>
                <a:off x="2411446" y="4706861"/>
                <a:ext cx="123446" cy="51879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751" extrusionOk="0">
                    <a:moveTo>
                      <a:pt x="549" y="273"/>
                    </a:moveTo>
                    <a:cubicBezTo>
                      <a:pt x="717" y="273"/>
                      <a:pt x="890" y="312"/>
                      <a:pt x="1014" y="374"/>
                    </a:cubicBezTo>
                    <a:cubicBezTo>
                      <a:pt x="1101" y="417"/>
                      <a:pt x="1176" y="477"/>
                      <a:pt x="1258" y="528"/>
                    </a:cubicBezTo>
                    <a:lnTo>
                      <a:pt x="1258" y="528"/>
                    </a:lnTo>
                    <a:cubicBezTo>
                      <a:pt x="948" y="499"/>
                      <a:pt x="592" y="439"/>
                      <a:pt x="347" y="294"/>
                    </a:cubicBezTo>
                    <a:lnTo>
                      <a:pt x="347" y="294"/>
                    </a:lnTo>
                    <a:cubicBezTo>
                      <a:pt x="411" y="279"/>
                      <a:pt x="480" y="273"/>
                      <a:pt x="549" y="273"/>
                    </a:cubicBezTo>
                    <a:close/>
                    <a:moveTo>
                      <a:pt x="647" y="0"/>
                    </a:moveTo>
                    <a:cubicBezTo>
                      <a:pt x="440" y="0"/>
                      <a:pt x="229" y="54"/>
                      <a:pt x="75" y="169"/>
                    </a:cubicBezTo>
                    <a:cubicBezTo>
                      <a:pt x="10" y="206"/>
                      <a:pt x="1" y="290"/>
                      <a:pt x="47" y="337"/>
                    </a:cubicBezTo>
                    <a:cubicBezTo>
                      <a:pt x="379" y="628"/>
                      <a:pt x="943" y="694"/>
                      <a:pt x="1402" y="694"/>
                    </a:cubicBezTo>
                    <a:cubicBezTo>
                      <a:pt x="1469" y="694"/>
                      <a:pt x="1534" y="692"/>
                      <a:pt x="1595" y="690"/>
                    </a:cubicBezTo>
                    <a:lnTo>
                      <a:pt x="1595" y="690"/>
                    </a:lnTo>
                    <a:cubicBezTo>
                      <a:pt x="1616" y="702"/>
                      <a:pt x="1636" y="714"/>
                      <a:pt x="1656" y="727"/>
                    </a:cubicBezTo>
                    <a:cubicBezTo>
                      <a:pt x="1675" y="743"/>
                      <a:pt x="1696" y="750"/>
                      <a:pt x="1716" y="750"/>
                    </a:cubicBezTo>
                    <a:cubicBezTo>
                      <a:pt x="1754" y="750"/>
                      <a:pt x="1786" y="723"/>
                      <a:pt x="1786" y="681"/>
                    </a:cubicBezTo>
                    <a:cubicBezTo>
                      <a:pt x="1786" y="550"/>
                      <a:pt x="1712" y="439"/>
                      <a:pt x="1591" y="383"/>
                    </a:cubicBezTo>
                    <a:cubicBezTo>
                      <a:pt x="1424" y="271"/>
                      <a:pt x="1238" y="160"/>
                      <a:pt x="1052" y="76"/>
                    </a:cubicBezTo>
                    <a:cubicBezTo>
                      <a:pt x="933" y="26"/>
                      <a:pt x="791" y="0"/>
                      <a:pt x="647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64"/>
              <p:cNvSpPr/>
              <p:nvPr/>
            </p:nvSpPr>
            <p:spPr>
              <a:xfrm>
                <a:off x="2916413" y="4436348"/>
                <a:ext cx="84278" cy="68942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98" extrusionOk="0">
                    <a:moveTo>
                      <a:pt x="799" y="282"/>
                    </a:moveTo>
                    <a:cubicBezTo>
                      <a:pt x="822" y="305"/>
                      <a:pt x="842" y="334"/>
                      <a:pt x="858" y="365"/>
                    </a:cubicBezTo>
                    <a:lnTo>
                      <a:pt x="858" y="365"/>
                    </a:lnTo>
                    <a:cubicBezTo>
                      <a:pt x="841" y="346"/>
                      <a:pt x="823" y="328"/>
                      <a:pt x="805" y="310"/>
                    </a:cubicBezTo>
                    <a:lnTo>
                      <a:pt x="805" y="310"/>
                    </a:lnTo>
                    <a:cubicBezTo>
                      <a:pt x="802" y="301"/>
                      <a:pt x="801" y="291"/>
                      <a:pt x="799" y="282"/>
                    </a:cubicBezTo>
                    <a:close/>
                    <a:moveTo>
                      <a:pt x="240" y="167"/>
                    </a:moveTo>
                    <a:cubicBezTo>
                      <a:pt x="358" y="167"/>
                      <a:pt x="514" y="257"/>
                      <a:pt x="637" y="369"/>
                    </a:cubicBezTo>
                    <a:lnTo>
                      <a:pt x="637" y="369"/>
                    </a:lnTo>
                    <a:cubicBezTo>
                      <a:pt x="670" y="506"/>
                      <a:pt x="739" y="633"/>
                      <a:pt x="839" y="739"/>
                    </a:cubicBezTo>
                    <a:lnTo>
                      <a:pt x="839" y="739"/>
                    </a:lnTo>
                    <a:cubicBezTo>
                      <a:pt x="746" y="662"/>
                      <a:pt x="649" y="587"/>
                      <a:pt x="549" y="514"/>
                    </a:cubicBezTo>
                    <a:cubicBezTo>
                      <a:pt x="435" y="425"/>
                      <a:pt x="259" y="315"/>
                      <a:pt x="197" y="172"/>
                    </a:cubicBezTo>
                    <a:lnTo>
                      <a:pt x="197" y="172"/>
                    </a:lnTo>
                    <a:cubicBezTo>
                      <a:pt x="210" y="169"/>
                      <a:pt x="225" y="167"/>
                      <a:pt x="240" y="167"/>
                    </a:cubicBezTo>
                    <a:close/>
                    <a:moveTo>
                      <a:pt x="230" y="1"/>
                    </a:moveTo>
                    <a:cubicBezTo>
                      <a:pt x="163" y="1"/>
                      <a:pt x="97" y="20"/>
                      <a:pt x="37" y="68"/>
                    </a:cubicBezTo>
                    <a:cubicBezTo>
                      <a:pt x="9" y="86"/>
                      <a:pt x="0" y="124"/>
                      <a:pt x="9" y="152"/>
                    </a:cubicBezTo>
                    <a:cubicBezTo>
                      <a:pt x="37" y="328"/>
                      <a:pt x="195" y="458"/>
                      <a:pt x="335" y="561"/>
                    </a:cubicBezTo>
                    <a:cubicBezTo>
                      <a:pt x="530" y="710"/>
                      <a:pt x="744" y="849"/>
                      <a:pt x="958" y="988"/>
                    </a:cubicBezTo>
                    <a:cubicBezTo>
                      <a:pt x="968" y="995"/>
                      <a:pt x="977" y="998"/>
                      <a:pt x="986" y="998"/>
                    </a:cubicBezTo>
                    <a:cubicBezTo>
                      <a:pt x="1030" y="998"/>
                      <a:pt x="1061" y="934"/>
                      <a:pt x="1023" y="896"/>
                    </a:cubicBezTo>
                    <a:cubicBezTo>
                      <a:pt x="974" y="853"/>
                      <a:pt x="925" y="810"/>
                      <a:pt x="874" y="768"/>
                    </a:cubicBezTo>
                    <a:lnTo>
                      <a:pt x="874" y="768"/>
                    </a:lnTo>
                    <a:cubicBezTo>
                      <a:pt x="888" y="775"/>
                      <a:pt x="904" y="779"/>
                      <a:pt x="919" y="779"/>
                    </a:cubicBezTo>
                    <a:cubicBezTo>
                      <a:pt x="926" y="779"/>
                      <a:pt x="932" y="778"/>
                      <a:pt x="938" y="777"/>
                    </a:cubicBezTo>
                    <a:lnTo>
                      <a:pt x="938" y="777"/>
                    </a:lnTo>
                    <a:cubicBezTo>
                      <a:pt x="960" y="801"/>
                      <a:pt x="993" y="811"/>
                      <a:pt x="1027" y="811"/>
                    </a:cubicBezTo>
                    <a:cubicBezTo>
                      <a:pt x="1118" y="811"/>
                      <a:pt x="1219" y="737"/>
                      <a:pt x="1159" y="636"/>
                    </a:cubicBezTo>
                    <a:lnTo>
                      <a:pt x="1159" y="636"/>
                    </a:lnTo>
                    <a:cubicBezTo>
                      <a:pt x="1117" y="406"/>
                      <a:pt x="970" y="113"/>
                      <a:pt x="725" y="59"/>
                    </a:cubicBezTo>
                    <a:cubicBezTo>
                      <a:pt x="715" y="55"/>
                      <a:pt x="706" y="54"/>
                      <a:pt x="697" y="54"/>
                    </a:cubicBezTo>
                    <a:cubicBezTo>
                      <a:pt x="654" y="54"/>
                      <a:pt x="621" y="87"/>
                      <a:pt x="614" y="133"/>
                    </a:cubicBezTo>
                    <a:cubicBezTo>
                      <a:pt x="613" y="140"/>
                      <a:pt x="613" y="147"/>
                      <a:pt x="613" y="154"/>
                    </a:cubicBezTo>
                    <a:lnTo>
                      <a:pt x="613" y="154"/>
                    </a:lnTo>
                    <a:cubicBezTo>
                      <a:pt x="507" y="80"/>
                      <a:pt x="366" y="1"/>
                      <a:pt x="230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64"/>
              <p:cNvSpPr/>
              <p:nvPr/>
            </p:nvSpPr>
            <p:spPr>
              <a:xfrm>
                <a:off x="3024935" y="4195608"/>
                <a:ext cx="82274" cy="6445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933" extrusionOk="0">
                    <a:moveTo>
                      <a:pt x="888" y="575"/>
                    </a:moveTo>
                    <a:cubicBezTo>
                      <a:pt x="902" y="575"/>
                      <a:pt x="910" y="584"/>
                      <a:pt x="902" y="584"/>
                    </a:cubicBezTo>
                    <a:cubicBezTo>
                      <a:pt x="899" y="584"/>
                      <a:pt x="892" y="582"/>
                      <a:pt x="880" y="576"/>
                    </a:cubicBezTo>
                    <a:lnTo>
                      <a:pt x="880" y="576"/>
                    </a:lnTo>
                    <a:cubicBezTo>
                      <a:pt x="883" y="576"/>
                      <a:pt x="886" y="575"/>
                      <a:pt x="888" y="575"/>
                    </a:cubicBezTo>
                    <a:close/>
                    <a:moveTo>
                      <a:pt x="912" y="1"/>
                    </a:moveTo>
                    <a:cubicBezTo>
                      <a:pt x="877" y="1"/>
                      <a:pt x="842" y="19"/>
                      <a:pt x="838" y="56"/>
                    </a:cubicBezTo>
                    <a:lnTo>
                      <a:pt x="838" y="47"/>
                    </a:lnTo>
                    <a:cubicBezTo>
                      <a:pt x="814" y="196"/>
                      <a:pt x="771" y="368"/>
                      <a:pt x="775" y="529"/>
                    </a:cubicBezTo>
                    <a:lnTo>
                      <a:pt x="775" y="529"/>
                    </a:lnTo>
                    <a:cubicBezTo>
                      <a:pt x="693" y="510"/>
                      <a:pt x="603" y="474"/>
                      <a:pt x="531" y="438"/>
                    </a:cubicBezTo>
                    <a:cubicBezTo>
                      <a:pt x="424" y="376"/>
                      <a:pt x="335" y="284"/>
                      <a:pt x="214" y="284"/>
                    </a:cubicBezTo>
                    <a:cubicBezTo>
                      <a:pt x="188" y="284"/>
                      <a:pt x="161" y="288"/>
                      <a:pt x="131" y="298"/>
                    </a:cubicBezTo>
                    <a:cubicBezTo>
                      <a:pt x="47" y="326"/>
                      <a:pt x="1" y="475"/>
                      <a:pt x="103" y="521"/>
                    </a:cubicBezTo>
                    <a:cubicBezTo>
                      <a:pt x="261" y="596"/>
                      <a:pt x="373" y="735"/>
                      <a:pt x="540" y="800"/>
                    </a:cubicBezTo>
                    <a:cubicBezTo>
                      <a:pt x="642" y="851"/>
                      <a:pt x="790" y="933"/>
                      <a:pt x="914" y="933"/>
                    </a:cubicBezTo>
                    <a:cubicBezTo>
                      <a:pt x="926" y="933"/>
                      <a:pt x="938" y="932"/>
                      <a:pt x="949" y="930"/>
                    </a:cubicBezTo>
                    <a:cubicBezTo>
                      <a:pt x="1116" y="912"/>
                      <a:pt x="1191" y="717"/>
                      <a:pt x="1098" y="586"/>
                    </a:cubicBezTo>
                    <a:cubicBezTo>
                      <a:pt x="1089" y="568"/>
                      <a:pt x="1079" y="568"/>
                      <a:pt x="1070" y="558"/>
                    </a:cubicBezTo>
                    <a:cubicBezTo>
                      <a:pt x="1061" y="503"/>
                      <a:pt x="1042" y="447"/>
                      <a:pt x="1033" y="391"/>
                    </a:cubicBezTo>
                    <a:cubicBezTo>
                      <a:pt x="1014" y="280"/>
                      <a:pt x="996" y="168"/>
                      <a:pt x="986" y="56"/>
                    </a:cubicBezTo>
                    <a:cubicBezTo>
                      <a:pt x="982" y="19"/>
                      <a:pt x="947" y="1"/>
                      <a:pt x="912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64"/>
              <p:cNvSpPr/>
              <p:nvPr/>
            </p:nvSpPr>
            <p:spPr>
              <a:xfrm>
                <a:off x="3702392" y="4088530"/>
                <a:ext cx="27839" cy="31846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61" extrusionOk="0">
                    <a:moveTo>
                      <a:pt x="74" y="1"/>
                    </a:moveTo>
                    <a:cubicBezTo>
                      <a:pt x="48" y="1"/>
                      <a:pt x="23" y="19"/>
                      <a:pt x="23" y="56"/>
                    </a:cubicBezTo>
                    <a:cubicBezTo>
                      <a:pt x="7" y="137"/>
                      <a:pt x="5" y="218"/>
                      <a:pt x="16" y="298"/>
                    </a:cubicBezTo>
                    <a:lnTo>
                      <a:pt x="16" y="298"/>
                    </a:lnTo>
                    <a:cubicBezTo>
                      <a:pt x="1" y="358"/>
                      <a:pt x="29" y="421"/>
                      <a:pt x="88" y="438"/>
                    </a:cubicBezTo>
                    <a:cubicBezTo>
                      <a:pt x="114" y="453"/>
                      <a:pt x="142" y="460"/>
                      <a:pt x="168" y="460"/>
                    </a:cubicBezTo>
                    <a:cubicBezTo>
                      <a:pt x="208" y="460"/>
                      <a:pt x="246" y="443"/>
                      <a:pt x="274" y="410"/>
                    </a:cubicBezTo>
                    <a:cubicBezTo>
                      <a:pt x="311" y="363"/>
                      <a:pt x="339" y="317"/>
                      <a:pt x="358" y="261"/>
                    </a:cubicBezTo>
                    <a:cubicBezTo>
                      <a:pt x="367" y="242"/>
                      <a:pt x="376" y="224"/>
                      <a:pt x="386" y="196"/>
                    </a:cubicBezTo>
                    <a:lnTo>
                      <a:pt x="395" y="168"/>
                    </a:lnTo>
                    <a:cubicBezTo>
                      <a:pt x="395" y="169"/>
                      <a:pt x="395" y="169"/>
                      <a:pt x="395" y="169"/>
                    </a:cubicBezTo>
                    <a:cubicBezTo>
                      <a:pt x="396" y="169"/>
                      <a:pt x="401" y="130"/>
                      <a:pt x="398" y="130"/>
                    </a:cubicBezTo>
                    <a:lnTo>
                      <a:pt x="398" y="130"/>
                    </a:lnTo>
                    <a:cubicBezTo>
                      <a:pt x="398" y="130"/>
                      <a:pt x="397" y="133"/>
                      <a:pt x="395" y="140"/>
                    </a:cubicBezTo>
                    <a:cubicBezTo>
                      <a:pt x="402" y="75"/>
                      <a:pt x="358" y="26"/>
                      <a:pt x="303" y="26"/>
                    </a:cubicBezTo>
                    <a:cubicBezTo>
                      <a:pt x="288" y="26"/>
                      <a:pt x="271" y="30"/>
                      <a:pt x="255" y="38"/>
                    </a:cubicBezTo>
                    <a:cubicBezTo>
                      <a:pt x="218" y="56"/>
                      <a:pt x="190" y="84"/>
                      <a:pt x="181" y="112"/>
                    </a:cubicBezTo>
                    <a:cubicBezTo>
                      <a:pt x="172" y="131"/>
                      <a:pt x="162" y="149"/>
                      <a:pt x="153" y="177"/>
                    </a:cubicBezTo>
                    <a:cubicBezTo>
                      <a:pt x="153" y="187"/>
                      <a:pt x="144" y="187"/>
                      <a:pt x="144" y="196"/>
                    </a:cubicBezTo>
                    <a:cubicBezTo>
                      <a:pt x="144" y="196"/>
                      <a:pt x="139" y="212"/>
                      <a:pt x="140" y="212"/>
                    </a:cubicBezTo>
                    <a:cubicBezTo>
                      <a:pt x="140" y="212"/>
                      <a:pt x="141" y="210"/>
                      <a:pt x="144" y="205"/>
                    </a:cubicBezTo>
                    <a:lnTo>
                      <a:pt x="144" y="205"/>
                    </a:lnTo>
                    <a:cubicBezTo>
                      <a:pt x="138" y="218"/>
                      <a:pt x="135" y="226"/>
                      <a:pt x="132" y="233"/>
                    </a:cubicBezTo>
                    <a:lnTo>
                      <a:pt x="132" y="233"/>
                    </a:lnTo>
                    <a:cubicBezTo>
                      <a:pt x="122" y="174"/>
                      <a:pt x="118" y="113"/>
                      <a:pt x="125" y="56"/>
                    </a:cubicBezTo>
                    <a:cubicBezTo>
                      <a:pt x="125" y="19"/>
                      <a:pt x="100" y="1"/>
                      <a:pt x="74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64"/>
              <p:cNvSpPr/>
              <p:nvPr/>
            </p:nvSpPr>
            <p:spPr>
              <a:xfrm>
                <a:off x="3816372" y="4185102"/>
                <a:ext cx="60445" cy="7087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1026" extrusionOk="0">
                    <a:moveTo>
                      <a:pt x="206" y="1"/>
                    </a:moveTo>
                    <a:cubicBezTo>
                      <a:pt x="191" y="1"/>
                      <a:pt x="175" y="3"/>
                      <a:pt x="158" y="7"/>
                    </a:cubicBezTo>
                    <a:cubicBezTo>
                      <a:pt x="0" y="44"/>
                      <a:pt x="56" y="249"/>
                      <a:pt x="93" y="351"/>
                    </a:cubicBezTo>
                    <a:cubicBezTo>
                      <a:pt x="121" y="425"/>
                      <a:pt x="149" y="490"/>
                      <a:pt x="177" y="555"/>
                    </a:cubicBezTo>
                    <a:cubicBezTo>
                      <a:pt x="196" y="630"/>
                      <a:pt x="214" y="704"/>
                      <a:pt x="242" y="769"/>
                    </a:cubicBezTo>
                    <a:cubicBezTo>
                      <a:pt x="289" y="853"/>
                      <a:pt x="335" y="937"/>
                      <a:pt x="400" y="1002"/>
                    </a:cubicBezTo>
                    <a:cubicBezTo>
                      <a:pt x="410" y="1019"/>
                      <a:pt x="426" y="1026"/>
                      <a:pt x="442" y="1026"/>
                    </a:cubicBezTo>
                    <a:cubicBezTo>
                      <a:pt x="470" y="1026"/>
                      <a:pt x="496" y="1004"/>
                      <a:pt x="484" y="974"/>
                    </a:cubicBezTo>
                    <a:lnTo>
                      <a:pt x="475" y="937"/>
                    </a:lnTo>
                    <a:cubicBezTo>
                      <a:pt x="470" y="926"/>
                      <a:pt x="463" y="918"/>
                      <a:pt x="455" y="913"/>
                    </a:cubicBezTo>
                    <a:lnTo>
                      <a:pt x="455" y="913"/>
                    </a:lnTo>
                    <a:cubicBezTo>
                      <a:pt x="419" y="846"/>
                      <a:pt x="375" y="787"/>
                      <a:pt x="354" y="723"/>
                    </a:cubicBezTo>
                    <a:cubicBezTo>
                      <a:pt x="316" y="630"/>
                      <a:pt x="316" y="546"/>
                      <a:pt x="289" y="462"/>
                    </a:cubicBezTo>
                    <a:cubicBezTo>
                      <a:pt x="280" y="419"/>
                      <a:pt x="191" y="249"/>
                      <a:pt x="208" y="179"/>
                    </a:cubicBezTo>
                    <a:lnTo>
                      <a:pt x="208" y="179"/>
                    </a:lnTo>
                    <a:cubicBezTo>
                      <a:pt x="208" y="191"/>
                      <a:pt x="230" y="192"/>
                      <a:pt x="251" y="221"/>
                    </a:cubicBezTo>
                    <a:cubicBezTo>
                      <a:pt x="270" y="249"/>
                      <a:pt x="289" y="277"/>
                      <a:pt x="298" y="314"/>
                    </a:cubicBezTo>
                    <a:cubicBezTo>
                      <a:pt x="326" y="360"/>
                      <a:pt x="354" y="416"/>
                      <a:pt x="372" y="472"/>
                    </a:cubicBezTo>
                    <a:cubicBezTo>
                      <a:pt x="419" y="583"/>
                      <a:pt x="419" y="751"/>
                      <a:pt x="493" y="844"/>
                    </a:cubicBezTo>
                    <a:cubicBezTo>
                      <a:pt x="521" y="882"/>
                      <a:pt x="565" y="905"/>
                      <a:pt x="610" y="905"/>
                    </a:cubicBezTo>
                    <a:cubicBezTo>
                      <a:pt x="640" y="905"/>
                      <a:pt x="671" y="894"/>
                      <a:pt x="698" y="872"/>
                    </a:cubicBezTo>
                    <a:cubicBezTo>
                      <a:pt x="874" y="732"/>
                      <a:pt x="623" y="444"/>
                      <a:pt x="549" y="314"/>
                    </a:cubicBezTo>
                    <a:cubicBezTo>
                      <a:pt x="473" y="204"/>
                      <a:pt x="366" y="1"/>
                      <a:pt x="206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64"/>
              <p:cNvSpPr/>
              <p:nvPr/>
            </p:nvSpPr>
            <p:spPr>
              <a:xfrm>
                <a:off x="5430053" y="4399316"/>
                <a:ext cx="141269" cy="120337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742" extrusionOk="0">
                    <a:moveTo>
                      <a:pt x="317" y="1"/>
                    </a:moveTo>
                    <a:cubicBezTo>
                      <a:pt x="275" y="1"/>
                      <a:pt x="237" y="27"/>
                      <a:pt x="223" y="68"/>
                    </a:cubicBezTo>
                    <a:cubicBezTo>
                      <a:pt x="186" y="272"/>
                      <a:pt x="279" y="505"/>
                      <a:pt x="298" y="709"/>
                    </a:cubicBezTo>
                    <a:cubicBezTo>
                      <a:pt x="303" y="769"/>
                      <a:pt x="308" y="829"/>
                      <a:pt x="313" y="888"/>
                    </a:cubicBezTo>
                    <a:lnTo>
                      <a:pt x="313" y="888"/>
                    </a:lnTo>
                    <a:cubicBezTo>
                      <a:pt x="302" y="1014"/>
                      <a:pt x="286" y="1141"/>
                      <a:pt x="275" y="1269"/>
                    </a:cubicBezTo>
                    <a:lnTo>
                      <a:pt x="275" y="1269"/>
                    </a:lnTo>
                    <a:cubicBezTo>
                      <a:pt x="255" y="1272"/>
                      <a:pt x="234" y="1274"/>
                      <a:pt x="214" y="1276"/>
                    </a:cubicBezTo>
                    <a:cubicBezTo>
                      <a:pt x="0" y="1304"/>
                      <a:pt x="65" y="1639"/>
                      <a:pt x="270" y="1648"/>
                    </a:cubicBezTo>
                    <a:cubicBezTo>
                      <a:pt x="275" y="1649"/>
                      <a:pt x="280" y="1649"/>
                      <a:pt x="285" y="1649"/>
                    </a:cubicBezTo>
                    <a:cubicBezTo>
                      <a:pt x="287" y="1649"/>
                      <a:pt x="289" y="1649"/>
                      <a:pt x="291" y="1649"/>
                    </a:cubicBezTo>
                    <a:lnTo>
                      <a:pt x="291" y="1649"/>
                    </a:lnTo>
                    <a:cubicBezTo>
                      <a:pt x="310" y="1674"/>
                      <a:pt x="336" y="1693"/>
                      <a:pt x="366" y="1705"/>
                    </a:cubicBezTo>
                    <a:lnTo>
                      <a:pt x="366" y="1705"/>
                    </a:lnTo>
                    <a:cubicBezTo>
                      <a:pt x="374" y="1729"/>
                      <a:pt x="399" y="1741"/>
                      <a:pt x="423" y="1741"/>
                    </a:cubicBezTo>
                    <a:cubicBezTo>
                      <a:pt x="445" y="1741"/>
                      <a:pt x="468" y="1731"/>
                      <a:pt x="478" y="1711"/>
                    </a:cubicBezTo>
                    <a:lnTo>
                      <a:pt x="478" y="1711"/>
                    </a:lnTo>
                    <a:cubicBezTo>
                      <a:pt x="500" y="1705"/>
                      <a:pt x="521" y="1693"/>
                      <a:pt x="539" y="1676"/>
                    </a:cubicBezTo>
                    <a:cubicBezTo>
                      <a:pt x="564" y="1655"/>
                      <a:pt x="586" y="1632"/>
                      <a:pt x="605" y="1608"/>
                    </a:cubicBezTo>
                    <a:lnTo>
                      <a:pt x="605" y="1608"/>
                    </a:lnTo>
                    <a:cubicBezTo>
                      <a:pt x="1224" y="1453"/>
                      <a:pt x="1762" y="878"/>
                      <a:pt x="1999" y="309"/>
                    </a:cubicBezTo>
                    <a:cubicBezTo>
                      <a:pt x="2044" y="204"/>
                      <a:pt x="1932" y="105"/>
                      <a:pt x="1833" y="105"/>
                    </a:cubicBezTo>
                    <a:cubicBezTo>
                      <a:pt x="1809" y="105"/>
                      <a:pt x="1787" y="111"/>
                      <a:pt x="1767" y="123"/>
                    </a:cubicBezTo>
                    <a:cubicBezTo>
                      <a:pt x="1451" y="337"/>
                      <a:pt x="1135" y="560"/>
                      <a:pt x="828" y="784"/>
                    </a:cubicBezTo>
                    <a:cubicBezTo>
                      <a:pt x="713" y="854"/>
                      <a:pt x="616" y="949"/>
                      <a:pt x="527" y="1046"/>
                    </a:cubicBezTo>
                    <a:lnTo>
                      <a:pt x="527" y="1046"/>
                    </a:lnTo>
                    <a:cubicBezTo>
                      <a:pt x="550" y="654"/>
                      <a:pt x="658" y="189"/>
                      <a:pt x="363" y="12"/>
                    </a:cubicBezTo>
                    <a:cubicBezTo>
                      <a:pt x="348" y="4"/>
                      <a:pt x="332" y="1"/>
                      <a:pt x="317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64"/>
              <p:cNvSpPr/>
              <p:nvPr/>
            </p:nvSpPr>
            <p:spPr>
              <a:xfrm>
                <a:off x="4992715" y="4152843"/>
                <a:ext cx="67353" cy="9926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437" extrusionOk="0">
                    <a:moveTo>
                      <a:pt x="57" y="1"/>
                    </a:moveTo>
                    <a:cubicBezTo>
                      <a:pt x="32" y="1"/>
                      <a:pt x="8" y="21"/>
                      <a:pt x="8" y="46"/>
                    </a:cubicBezTo>
                    <a:lnTo>
                      <a:pt x="17" y="55"/>
                    </a:lnTo>
                    <a:cubicBezTo>
                      <a:pt x="76" y="282"/>
                      <a:pt x="101" y="515"/>
                      <a:pt x="92" y="747"/>
                    </a:cubicBezTo>
                    <a:lnTo>
                      <a:pt x="92" y="747"/>
                    </a:lnTo>
                    <a:cubicBezTo>
                      <a:pt x="5" y="915"/>
                      <a:pt x="0" y="1060"/>
                      <a:pt x="8" y="1283"/>
                    </a:cubicBezTo>
                    <a:cubicBezTo>
                      <a:pt x="12" y="1389"/>
                      <a:pt x="89" y="1437"/>
                      <a:pt x="167" y="1437"/>
                    </a:cubicBezTo>
                    <a:cubicBezTo>
                      <a:pt x="238" y="1437"/>
                      <a:pt x="310" y="1396"/>
                      <a:pt x="326" y="1322"/>
                    </a:cubicBezTo>
                    <a:lnTo>
                      <a:pt x="326" y="1322"/>
                    </a:lnTo>
                    <a:cubicBezTo>
                      <a:pt x="503" y="1248"/>
                      <a:pt x="622" y="1067"/>
                      <a:pt x="724" y="892"/>
                    </a:cubicBezTo>
                    <a:cubicBezTo>
                      <a:pt x="826" y="734"/>
                      <a:pt x="975" y="437"/>
                      <a:pt x="900" y="241"/>
                    </a:cubicBezTo>
                    <a:cubicBezTo>
                      <a:pt x="880" y="173"/>
                      <a:pt x="815" y="130"/>
                      <a:pt x="745" y="130"/>
                    </a:cubicBezTo>
                    <a:cubicBezTo>
                      <a:pt x="719" y="130"/>
                      <a:pt x="693" y="136"/>
                      <a:pt x="668" y="148"/>
                    </a:cubicBezTo>
                    <a:cubicBezTo>
                      <a:pt x="493" y="243"/>
                      <a:pt x="346" y="372"/>
                      <a:pt x="231" y="529"/>
                    </a:cubicBezTo>
                    <a:lnTo>
                      <a:pt x="231" y="529"/>
                    </a:lnTo>
                    <a:cubicBezTo>
                      <a:pt x="210" y="357"/>
                      <a:pt x="174" y="187"/>
                      <a:pt x="91" y="18"/>
                    </a:cubicBezTo>
                    <a:cubicBezTo>
                      <a:pt x="82" y="6"/>
                      <a:pt x="70" y="1"/>
                      <a:pt x="57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64"/>
              <p:cNvSpPr/>
              <p:nvPr/>
            </p:nvSpPr>
            <p:spPr>
              <a:xfrm>
                <a:off x="4784443" y="4237810"/>
                <a:ext cx="48218" cy="8787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1272" extrusionOk="0">
                    <a:moveTo>
                      <a:pt x="154" y="1"/>
                    </a:moveTo>
                    <a:cubicBezTo>
                      <a:pt x="90" y="1"/>
                      <a:pt x="29" y="43"/>
                      <a:pt x="10" y="109"/>
                    </a:cubicBezTo>
                    <a:cubicBezTo>
                      <a:pt x="0" y="276"/>
                      <a:pt x="37" y="434"/>
                      <a:pt x="112" y="574"/>
                    </a:cubicBezTo>
                    <a:cubicBezTo>
                      <a:pt x="122" y="604"/>
                      <a:pt x="158" y="691"/>
                      <a:pt x="198" y="790"/>
                    </a:cubicBezTo>
                    <a:lnTo>
                      <a:pt x="198" y="790"/>
                    </a:lnTo>
                    <a:cubicBezTo>
                      <a:pt x="194" y="829"/>
                      <a:pt x="190" y="867"/>
                      <a:pt x="186" y="899"/>
                    </a:cubicBezTo>
                    <a:cubicBezTo>
                      <a:pt x="186" y="983"/>
                      <a:pt x="233" y="1066"/>
                      <a:pt x="307" y="1113"/>
                    </a:cubicBezTo>
                    <a:cubicBezTo>
                      <a:pt x="308" y="1114"/>
                      <a:pt x="310" y="1114"/>
                      <a:pt x="311" y="1115"/>
                    </a:cubicBezTo>
                    <a:lnTo>
                      <a:pt x="311" y="1115"/>
                    </a:lnTo>
                    <a:cubicBezTo>
                      <a:pt x="318" y="1151"/>
                      <a:pt x="318" y="1174"/>
                      <a:pt x="307" y="1178"/>
                    </a:cubicBezTo>
                    <a:cubicBezTo>
                      <a:pt x="251" y="1206"/>
                      <a:pt x="270" y="1271"/>
                      <a:pt x="316" y="1271"/>
                    </a:cubicBezTo>
                    <a:lnTo>
                      <a:pt x="316" y="1262"/>
                    </a:lnTo>
                    <a:lnTo>
                      <a:pt x="363" y="1262"/>
                    </a:lnTo>
                    <a:cubicBezTo>
                      <a:pt x="391" y="1262"/>
                      <a:pt x="409" y="1243"/>
                      <a:pt x="409" y="1225"/>
                    </a:cubicBezTo>
                    <a:cubicBezTo>
                      <a:pt x="419" y="1199"/>
                      <a:pt x="425" y="1173"/>
                      <a:pt x="429" y="1148"/>
                    </a:cubicBezTo>
                    <a:lnTo>
                      <a:pt x="429" y="1148"/>
                    </a:lnTo>
                    <a:cubicBezTo>
                      <a:pt x="472" y="1148"/>
                      <a:pt x="516" y="1136"/>
                      <a:pt x="558" y="1113"/>
                    </a:cubicBezTo>
                    <a:cubicBezTo>
                      <a:pt x="651" y="1057"/>
                      <a:pt x="698" y="946"/>
                      <a:pt x="670" y="834"/>
                    </a:cubicBezTo>
                    <a:cubicBezTo>
                      <a:pt x="614" y="555"/>
                      <a:pt x="502" y="174"/>
                      <a:pt x="233" y="25"/>
                    </a:cubicBezTo>
                    <a:cubicBezTo>
                      <a:pt x="208" y="8"/>
                      <a:pt x="181" y="1"/>
                      <a:pt x="154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64"/>
              <p:cNvSpPr/>
              <p:nvPr/>
            </p:nvSpPr>
            <p:spPr>
              <a:xfrm>
                <a:off x="4639930" y="4097027"/>
                <a:ext cx="55886" cy="60929"/>
              </a:xfrm>
              <a:custGeom>
                <a:avLst/>
                <a:gdLst/>
                <a:ahLst/>
                <a:cxnLst/>
                <a:rect l="l" t="t" r="r" b="b"/>
                <a:pathLst>
                  <a:path w="809" h="882" extrusionOk="0">
                    <a:moveTo>
                      <a:pt x="465" y="529"/>
                    </a:moveTo>
                    <a:cubicBezTo>
                      <a:pt x="472" y="529"/>
                      <a:pt x="470" y="534"/>
                      <a:pt x="464" y="541"/>
                    </a:cubicBezTo>
                    <a:lnTo>
                      <a:pt x="464" y="541"/>
                    </a:lnTo>
                    <a:cubicBezTo>
                      <a:pt x="465" y="533"/>
                      <a:pt x="465" y="529"/>
                      <a:pt x="465" y="529"/>
                    </a:cubicBezTo>
                    <a:close/>
                    <a:moveTo>
                      <a:pt x="580" y="1"/>
                    </a:moveTo>
                    <a:cubicBezTo>
                      <a:pt x="553" y="1"/>
                      <a:pt x="525" y="12"/>
                      <a:pt x="502" y="36"/>
                    </a:cubicBezTo>
                    <a:cubicBezTo>
                      <a:pt x="474" y="82"/>
                      <a:pt x="437" y="138"/>
                      <a:pt x="400" y="185"/>
                    </a:cubicBezTo>
                    <a:cubicBezTo>
                      <a:pt x="366" y="219"/>
                      <a:pt x="321" y="238"/>
                      <a:pt x="278" y="268"/>
                    </a:cubicBezTo>
                    <a:lnTo>
                      <a:pt x="278" y="268"/>
                    </a:lnTo>
                    <a:cubicBezTo>
                      <a:pt x="260" y="222"/>
                      <a:pt x="235" y="179"/>
                      <a:pt x="205" y="138"/>
                    </a:cubicBezTo>
                    <a:cubicBezTo>
                      <a:pt x="185" y="102"/>
                      <a:pt x="153" y="87"/>
                      <a:pt x="121" y="87"/>
                    </a:cubicBezTo>
                    <a:cubicBezTo>
                      <a:pt x="61" y="87"/>
                      <a:pt x="0" y="140"/>
                      <a:pt x="19" y="212"/>
                    </a:cubicBezTo>
                    <a:cubicBezTo>
                      <a:pt x="28" y="296"/>
                      <a:pt x="37" y="371"/>
                      <a:pt x="46" y="454"/>
                    </a:cubicBezTo>
                    <a:cubicBezTo>
                      <a:pt x="46" y="488"/>
                      <a:pt x="63" y="511"/>
                      <a:pt x="84" y="522"/>
                    </a:cubicBezTo>
                    <a:lnTo>
                      <a:pt x="84" y="522"/>
                    </a:lnTo>
                    <a:cubicBezTo>
                      <a:pt x="88" y="595"/>
                      <a:pt x="89" y="667"/>
                      <a:pt x="93" y="733"/>
                    </a:cubicBezTo>
                    <a:cubicBezTo>
                      <a:pt x="102" y="817"/>
                      <a:pt x="167" y="882"/>
                      <a:pt x="251" y="882"/>
                    </a:cubicBezTo>
                    <a:cubicBezTo>
                      <a:pt x="372" y="882"/>
                      <a:pt x="465" y="789"/>
                      <a:pt x="456" y="668"/>
                    </a:cubicBezTo>
                    <a:cubicBezTo>
                      <a:pt x="456" y="662"/>
                      <a:pt x="460" y="601"/>
                      <a:pt x="463" y="562"/>
                    </a:cubicBezTo>
                    <a:lnTo>
                      <a:pt x="463" y="562"/>
                    </a:lnTo>
                    <a:cubicBezTo>
                      <a:pt x="470" y="558"/>
                      <a:pt x="480" y="554"/>
                      <a:pt x="493" y="547"/>
                    </a:cubicBezTo>
                    <a:cubicBezTo>
                      <a:pt x="688" y="445"/>
                      <a:pt x="809" y="231"/>
                      <a:pt x="651" y="36"/>
                    </a:cubicBezTo>
                    <a:cubicBezTo>
                      <a:pt x="632" y="12"/>
                      <a:pt x="607" y="1"/>
                      <a:pt x="580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64"/>
              <p:cNvSpPr/>
              <p:nvPr/>
            </p:nvSpPr>
            <p:spPr>
              <a:xfrm>
                <a:off x="5180541" y="4294454"/>
                <a:ext cx="85107" cy="99890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446" extrusionOk="0">
                    <a:moveTo>
                      <a:pt x="363" y="0"/>
                    </a:moveTo>
                    <a:cubicBezTo>
                      <a:pt x="343" y="0"/>
                      <a:pt x="325" y="14"/>
                      <a:pt x="320" y="42"/>
                    </a:cubicBezTo>
                    <a:cubicBezTo>
                      <a:pt x="274" y="237"/>
                      <a:pt x="283" y="451"/>
                      <a:pt x="227" y="646"/>
                    </a:cubicBezTo>
                    <a:cubicBezTo>
                      <a:pt x="171" y="851"/>
                      <a:pt x="106" y="1000"/>
                      <a:pt x="50" y="1186"/>
                    </a:cubicBezTo>
                    <a:cubicBezTo>
                      <a:pt x="1" y="1328"/>
                      <a:pt x="136" y="1445"/>
                      <a:pt x="263" y="1445"/>
                    </a:cubicBezTo>
                    <a:cubicBezTo>
                      <a:pt x="327" y="1445"/>
                      <a:pt x="388" y="1416"/>
                      <a:pt x="422" y="1344"/>
                    </a:cubicBezTo>
                    <a:cubicBezTo>
                      <a:pt x="543" y="1074"/>
                      <a:pt x="729" y="925"/>
                      <a:pt x="952" y="730"/>
                    </a:cubicBezTo>
                    <a:cubicBezTo>
                      <a:pt x="1083" y="618"/>
                      <a:pt x="1231" y="414"/>
                      <a:pt x="1073" y="256"/>
                    </a:cubicBezTo>
                    <a:cubicBezTo>
                      <a:pt x="1050" y="237"/>
                      <a:pt x="1022" y="228"/>
                      <a:pt x="994" y="228"/>
                    </a:cubicBezTo>
                    <a:cubicBezTo>
                      <a:pt x="966" y="228"/>
                      <a:pt x="939" y="237"/>
                      <a:pt x="915" y="256"/>
                    </a:cubicBezTo>
                    <a:cubicBezTo>
                      <a:pt x="794" y="386"/>
                      <a:pt x="655" y="498"/>
                      <a:pt x="515" y="591"/>
                    </a:cubicBezTo>
                    <a:cubicBezTo>
                      <a:pt x="500" y="602"/>
                      <a:pt x="485" y="613"/>
                      <a:pt x="470" y="625"/>
                    </a:cubicBezTo>
                    <a:lnTo>
                      <a:pt x="470" y="625"/>
                    </a:lnTo>
                    <a:cubicBezTo>
                      <a:pt x="471" y="430"/>
                      <a:pt x="459" y="237"/>
                      <a:pt x="413" y="42"/>
                    </a:cubicBezTo>
                    <a:cubicBezTo>
                      <a:pt x="404" y="14"/>
                      <a:pt x="383" y="0"/>
                      <a:pt x="363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64"/>
              <p:cNvSpPr/>
              <p:nvPr/>
            </p:nvSpPr>
            <p:spPr>
              <a:xfrm>
                <a:off x="5956158" y="4698980"/>
                <a:ext cx="92291" cy="142650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2065" extrusionOk="0">
                    <a:moveTo>
                      <a:pt x="727" y="437"/>
                    </a:moveTo>
                    <a:cubicBezTo>
                      <a:pt x="735" y="437"/>
                      <a:pt x="741" y="447"/>
                      <a:pt x="744" y="472"/>
                    </a:cubicBezTo>
                    <a:cubicBezTo>
                      <a:pt x="775" y="655"/>
                      <a:pt x="680" y="868"/>
                      <a:pt x="550" y="1067"/>
                    </a:cubicBezTo>
                    <a:lnTo>
                      <a:pt x="550" y="1067"/>
                    </a:lnTo>
                    <a:cubicBezTo>
                      <a:pt x="564" y="1026"/>
                      <a:pt x="576" y="985"/>
                      <a:pt x="586" y="946"/>
                    </a:cubicBezTo>
                    <a:cubicBezTo>
                      <a:pt x="622" y="817"/>
                      <a:pt x="648" y="687"/>
                      <a:pt x="663" y="555"/>
                    </a:cubicBezTo>
                    <a:lnTo>
                      <a:pt x="663" y="555"/>
                    </a:lnTo>
                    <a:cubicBezTo>
                      <a:pt x="684" y="495"/>
                      <a:pt x="710" y="437"/>
                      <a:pt x="727" y="437"/>
                    </a:cubicBezTo>
                    <a:close/>
                    <a:moveTo>
                      <a:pt x="627" y="0"/>
                    </a:moveTo>
                    <a:cubicBezTo>
                      <a:pt x="609" y="0"/>
                      <a:pt x="591" y="12"/>
                      <a:pt x="586" y="35"/>
                    </a:cubicBezTo>
                    <a:lnTo>
                      <a:pt x="595" y="35"/>
                    </a:lnTo>
                    <a:cubicBezTo>
                      <a:pt x="594" y="71"/>
                      <a:pt x="591" y="107"/>
                      <a:pt x="588" y="142"/>
                    </a:cubicBezTo>
                    <a:lnTo>
                      <a:pt x="588" y="142"/>
                    </a:lnTo>
                    <a:cubicBezTo>
                      <a:pt x="233" y="466"/>
                      <a:pt x="0" y="1708"/>
                      <a:pt x="0" y="1904"/>
                    </a:cubicBezTo>
                    <a:cubicBezTo>
                      <a:pt x="0" y="2011"/>
                      <a:pt x="88" y="2065"/>
                      <a:pt x="175" y="2065"/>
                    </a:cubicBezTo>
                    <a:cubicBezTo>
                      <a:pt x="261" y="2065"/>
                      <a:pt x="344" y="2011"/>
                      <a:pt x="335" y="1904"/>
                    </a:cubicBezTo>
                    <a:cubicBezTo>
                      <a:pt x="335" y="1903"/>
                      <a:pt x="335" y="1903"/>
                      <a:pt x="335" y="1902"/>
                    </a:cubicBezTo>
                    <a:lnTo>
                      <a:pt x="335" y="1902"/>
                    </a:lnTo>
                    <a:lnTo>
                      <a:pt x="354" y="1904"/>
                    </a:lnTo>
                    <a:cubicBezTo>
                      <a:pt x="355" y="1892"/>
                      <a:pt x="357" y="1879"/>
                      <a:pt x="358" y="1866"/>
                    </a:cubicBezTo>
                    <a:lnTo>
                      <a:pt x="358" y="1866"/>
                    </a:lnTo>
                    <a:cubicBezTo>
                      <a:pt x="718" y="1628"/>
                      <a:pt x="1335" y="480"/>
                      <a:pt x="911" y="128"/>
                    </a:cubicBezTo>
                    <a:cubicBezTo>
                      <a:pt x="859" y="85"/>
                      <a:pt x="807" y="65"/>
                      <a:pt x="758" y="65"/>
                    </a:cubicBezTo>
                    <a:cubicBezTo>
                      <a:pt x="727" y="65"/>
                      <a:pt x="696" y="73"/>
                      <a:pt x="666" y="87"/>
                    </a:cubicBezTo>
                    <a:lnTo>
                      <a:pt x="666" y="87"/>
                    </a:lnTo>
                    <a:cubicBezTo>
                      <a:pt x="664" y="70"/>
                      <a:pt x="663" y="53"/>
                      <a:pt x="660" y="35"/>
                    </a:cubicBezTo>
                    <a:cubicBezTo>
                      <a:pt x="660" y="12"/>
                      <a:pt x="644" y="0"/>
                      <a:pt x="627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64"/>
              <p:cNvSpPr/>
              <p:nvPr/>
            </p:nvSpPr>
            <p:spPr>
              <a:xfrm>
                <a:off x="6042230" y="4855098"/>
                <a:ext cx="105209" cy="34540"/>
              </a:xfrm>
              <a:custGeom>
                <a:avLst/>
                <a:gdLst/>
                <a:ahLst/>
                <a:cxnLst/>
                <a:rect l="l" t="t" r="r" b="b"/>
                <a:pathLst>
                  <a:path w="1523" h="500" extrusionOk="0">
                    <a:moveTo>
                      <a:pt x="1093" y="0"/>
                    </a:moveTo>
                    <a:cubicBezTo>
                      <a:pt x="1000" y="0"/>
                      <a:pt x="907" y="12"/>
                      <a:pt x="819" y="35"/>
                    </a:cubicBezTo>
                    <a:cubicBezTo>
                      <a:pt x="605" y="72"/>
                      <a:pt x="409" y="184"/>
                      <a:pt x="196" y="193"/>
                    </a:cubicBezTo>
                    <a:cubicBezTo>
                      <a:pt x="0" y="193"/>
                      <a:pt x="0" y="500"/>
                      <a:pt x="196" y="500"/>
                    </a:cubicBezTo>
                    <a:cubicBezTo>
                      <a:pt x="325" y="500"/>
                      <a:pt x="451" y="468"/>
                      <a:pt x="577" y="431"/>
                    </a:cubicBezTo>
                    <a:lnTo>
                      <a:pt x="577" y="431"/>
                    </a:lnTo>
                    <a:cubicBezTo>
                      <a:pt x="579" y="431"/>
                      <a:pt x="580" y="430"/>
                      <a:pt x="582" y="430"/>
                    </a:cubicBezTo>
                    <a:lnTo>
                      <a:pt x="582" y="430"/>
                    </a:lnTo>
                    <a:cubicBezTo>
                      <a:pt x="591" y="436"/>
                      <a:pt x="602" y="441"/>
                      <a:pt x="614" y="444"/>
                    </a:cubicBezTo>
                    <a:cubicBezTo>
                      <a:pt x="696" y="474"/>
                      <a:pt x="823" y="495"/>
                      <a:pt x="955" y="495"/>
                    </a:cubicBezTo>
                    <a:cubicBezTo>
                      <a:pt x="1228" y="495"/>
                      <a:pt x="1523" y="407"/>
                      <a:pt x="1479" y="137"/>
                    </a:cubicBezTo>
                    <a:cubicBezTo>
                      <a:pt x="1470" y="91"/>
                      <a:pt x="1423" y="44"/>
                      <a:pt x="1367" y="35"/>
                    </a:cubicBezTo>
                    <a:cubicBezTo>
                      <a:pt x="1279" y="12"/>
                      <a:pt x="1186" y="0"/>
                      <a:pt x="1093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64"/>
              <p:cNvSpPr/>
              <p:nvPr/>
            </p:nvSpPr>
            <p:spPr>
              <a:xfrm>
                <a:off x="2837939" y="4145244"/>
                <a:ext cx="52846" cy="8289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1200" extrusionOk="0">
                    <a:moveTo>
                      <a:pt x="425" y="0"/>
                    </a:moveTo>
                    <a:cubicBezTo>
                      <a:pt x="387" y="0"/>
                      <a:pt x="350" y="21"/>
                      <a:pt x="336" y="63"/>
                    </a:cubicBezTo>
                    <a:cubicBezTo>
                      <a:pt x="280" y="212"/>
                      <a:pt x="346" y="398"/>
                      <a:pt x="392" y="556"/>
                    </a:cubicBezTo>
                    <a:cubicBezTo>
                      <a:pt x="411" y="630"/>
                      <a:pt x="439" y="714"/>
                      <a:pt x="448" y="798"/>
                    </a:cubicBezTo>
                    <a:cubicBezTo>
                      <a:pt x="448" y="800"/>
                      <a:pt x="448" y="802"/>
                      <a:pt x="449" y="805"/>
                    </a:cubicBezTo>
                    <a:lnTo>
                      <a:pt x="449" y="805"/>
                    </a:lnTo>
                    <a:cubicBezTo>
                      <a:pt x="336" y="671"/>
                      <a:pt x="230" y="533"/>
                      <a:pt x="104" y="407"/>
                    </a:cubicBezTo>
                    <a:cubicBezTo>
                      <a:pt x="93" y="397"/>
                      <a:pt x="82" y="392"/>
                      <a:pt x="71" y="392"/>
                    </a:cubicBezTo>
                    <a:cubicBezTo>
                      <a:pt x="33" y="392"/>
                      <a:pt x="0" y="445"/>
                      <a:pt x="29" y="482"/>
                    </a:cubicBezTo>
                    <a:cubicBezTo>
                      <a:pt x="215" y="677"/>
                      <a:pt x="364" y="909"/>
                      <a:pt x="476" y="1151"/>
                    </a:cubicBezTo>
                    <a:cubicBezTo>
                      <a:pt x="497" y="1183"/>
                      <a:pt x="533" y="1199"/>
                      <a:pt x="569" y="1199"/>
                    </a:cubicBezTo>
                    <a:cubicBezTo>
                      <a:pt x="596" y="1199"/>
                      <a:pt x="623" y="1190"/>
                      <a:pt x="643" y="1170"/>
                    </a:cubicBezTo>
                    <a:cubicBezTo>
                      <a:pt x="764" y="1030"/>
                      <a:pt x="727" y="835"/>
                      <a:pt x="699" y="668"/>
                    </a:cubicBezTo>
                    <a:cubicBezTo>
                      <a:pt x="652" y="463"/>
                      <a:pt x="559" y="268"/>
                      <a:pt x="513" y="63"/>
                    </a:cubicBezTo>
                    <a:cubicBezTo>
                      <a:pt x="499" y="21"/>
                      <a:pt x="462" y="0"/>
                      <a:pt x="425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64"/>
              <p:cNvSpPr/>
              <p:nvPr/>
            </p:nvSpPr>
            <p:spPr>
              <a:xfrm>
                <a:off x="3963546" y="3901327"/>
                <a:ext cx="59823" cy="76679"/>
              </a:xfrm>
              <a:custGeom>
                <a:avLst/>
                <a:gdLst/>
                <a:ahLst/>
                <a:cxnLst/>
                <a:rect l="l" t="t" r="r" b="b"/>
                <a:pathLst>
                  <a:path w="866" h="1110" extrusionOk="0">
                    <a:moveTo>
                      <a:pt x="167" y="707"/>
                    </a:moveTo>
                    <a:lnTo>
                      <a:pt x="167" y="707"/>
                    </a:lnTo>
                    <a:cubicBezTo>
                      <a:pt x="165" y="710"/>
                      <a:pt x="164" y="712"/>
                      <a:pt x="162" y="715"/>
                    </a:cubicBezTo>
                    <a:lnTo>
                      <a:pt x="162" y="715"/>
                    </a:lnTo>
                    <a:cubicBezTo>
                      <a:pt x="162" y="715"/>
                      <a:pt x="161" y="715"/>
                      <a:pt x="161" y="716"/>
                    </a:cubicBezTo>
                    <a:lnTo>
                      <a:pt x="161" y="716"/>
                    </a:lnTo>
                    <a:cubicBezTo>
                      <a:pt x="162" y="712"/>
                      <a:pt x="165" y="709"/>
                      <a:pt x="167" y="707"/>
                    </a:cubicBezTo>
                    <a:close/>
                    <a:moveTo>
                      <a:pt x="756" y="1"/>
                    </a:moveTo>
                    <a:cubicBezTo>
                      <a:pt x="740" y="1"/>
                      <a:pt x="724" y="5"/>
                      <a:pt x="707" y="14"/>
                    </a:cubicBezTo>
                    <a:cubicBezTo>
                      <a:pt x="533" y="105"/>
                      <a:pt x="396" y="242"/>
                      <a:pt x="294" y="414"/>
                    </a:cubicBezTo>
                    <a:lnTo>
                      <a:pt x="294" y="414"/>
                    </a:lnTo>
                    <a:cubicBezTo>
                      <a:pt x="284" y="318"/>
                      <a:pt x="268" y="222"/>
                      <a:pt x="252" y="125"/>
                    </a:cubicBezTo>
                    <a:cubicBezTo>
                      <a:pt x="242" y="102"/>
                      <a:pt x="217" y="91"/>
                      <a:pt x="191" y="91"/>
                    </a:cubicBezTo>
                    <a:cubicBezTo>
                      <a:pt x="166" y="91"/>
                      <a:pt x="140" y="102"/>
                      <a:pt x="131" y="125"/>
                    </a:cubicBezTo>
                    <a:cubicBezTo>
                      <a:pt x="75" y="377"/>
                      <a:pt x="28" y="637"/>
                      <a:pt x="1" y="907"/>
                    </a:cubicBezTo>
                    <a:cubicBezTo>
                      <a:pt x="1" y="972"/>
                      <a:pt x="38" y="1037"/>
                      <a:pt x="103" y="1074"/>
                    </a:cubicBezTo>
                    <a:cubicBezTo>
                      <a:pt x="149" y="1099"/>
                      <a:pt x="193" y="1110"/>
                      <a:pt x="233" y="1110"/>
                    </a:cubicBezTo>
                    <a:cubicBezTo>
                      <a:pt x="402" y="1110"/>
                      <a:pt x="517" y="916"/>
                      <a:pt x="577" y="758"/>
                    </a:cubicBezTo>
                    <a:cubicBezTo>
                      <a:pt x="642" y="544"/>
                      <a:pt x="735" y="330"/>
                      <a:pt x="828" y="135"/>
                    </a:cubicBezTo>
                    <a:cubicBezTo>
                      <a:pt x="865" y="68"/>
                      <a:pt x="819" y="1"/>
                      <a:pt x="756" y="1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64"/>
              <p:cNvSpPr/>
              <p:nvPr/>
            </p:nvSpPr>
            <p:spPr>
              <a:xfrm>
                <a:off x="3325566" y="4005636"/>
                <a:ext cx="48287" cy="6258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906" extrusionOk="0">
                    <a:moveTo>
                      <a:pt x="75" y="1"/>
                    </a:moveTo>
                    <a:cubicBezTo>
                      <a:pt x="37" y="1"/>
                      <a:pt x="0" y="50"/>
                      <a:pt x="19" y="94"/>
                    </a:cubicBezTo>
                    <a:lnTo>
                      <a:pt x="29" y="94"/>
                    </a:lnTo>
                    <a:cubicBezTo>
                      <a:pt x="122" y="299"/>
                      <a:pt x="168" y="531"/>
                      <a:pt x="270" y="745"/>
                    </a:cubicBezTo>
                    <a:cubicBezTo>
                      <a:pt x="309" y="822"/>
                      <a:pt x="379" y="905"/>
                      <a:pt x="466" y="905"/>
                    </a:cubicBezTo>
                    <a:cubicBezTo>
                      <a:pt x="484" y="905"/>
                      <a:pt x="502" y="902"/>
                      <a:pt x="521" y="894"/>
                    </a:cubicBezTo>
                    <a:cubicBezTo>
                      <a:pt x="614" y="838"/>
                      <a:pt x="679" y="736"/>
                      <a:pt x="679" y="624"/>
                    </a:cubicBezTo>
                    <a:cubicBezTo>
                      <a:pt x="698" y="522"/>
                      <a:pt x="698" y="410"/>
                      <a:pt x="679" y="308"/>
                    </a:cubicBezTo>
                    <a:cubicBezTo>
                      <a:pt x="670" y="285"/>
                      <a:pt x="652" y="273"/>
                      <a:pt x="633" y="273"/>
                    </a:cubicBezTo>
                    <a:cubicBezTo>
                      <a:pt x="614" y="273"/>
                      <a:pt x="596" y="285"/>
                      <a:pt x="586" y="308"/>
                    </a:cubicBezTo>
                    <a:cubicBezTo>
                      <a:pt x="568" y="373"/>
                      <a:pt x="568" y="438"/>
                      <a:pt x="549" y="503"/>
                    </a:cubicBezTo>
                    <a:cubicBezTo>
                      <a:pt x="531" y="540"/>
                      <a:pt x="494" y="708"/>
                      <a:pt x="456" y="726"/>
                    </a:cubicBezTo>
                    <a:cubicBezTo>
                      <a:pt x="456" y="727"/>
                      <a:pt x="455" y="727"/>
                      <a:pt x="454" y="727"/>
                    </a:cubicBezTo>
                    <a:cubicBezTo>
                      <a:pt x="403" y="727"/>
                      <a:pt x="158" y="112"/>
                      <a:pt x="122" y="38"/>
                    </a:cubicBezTo>
                    <a:cubicBezTo>
                      <a:pt x="110" y="12"/>
                      <a:pt x="92" y="1"/>
                      <a:pt x="75" y="1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64"/>
              <p:cNvSpPr/>
              <p:nvPr/>
            </p:nvSpPr>
            <p:spPr>
              <a:xfrm>
                <a:off x="4513308" y="3913139"/>
                <a:ext cx="49599" cy="6756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78" extrusionOk="0">
                    <a:moveTo>
                      <a:pt x="607" y="0"/>
                    </a:moveTo>
                    <a:cubicBezTo>
                      <a:pt x="574" y="0"/>
                      <a:pt x="538" y="24"/>
                      <a:pt x="522" y="57"/>
                    </a:cubicBezTo>
                    <a:cubicBezTo>
                      <a:pt x="475" y="168"/>
                      <a:pt x="410" y="280"/>
                      <a:pt x="336" y="382"/>
                    </a:cubicBezTo>
                    <a:cubicBezTo>
                      <a:pt x="334" y="385"/>
                      <a:pt x="333" y="388"/>
                      <a:pt x="332" y="390"/>
                    </a:cubicBezTo>
                    <a:lnTo>
                      <a:pt x="332" y="390"/>
                    </a:lnTo>
                    <a:cubicBezTo>
                      <a:pt x="324" y="333"/>
                      <a:pt x="316" y="269"/>
                      <a:pt x="308" y="206"/>
                    </a:cubicBezTo>
                    <a:cubicBezTo>
                      <a:pt x="304" y="171"/>
                      <a:pt x="277" y="156"/>
                      <a:pt x="250" y="156"/>
                    </a:cubicBezTo>
                    <a:cubicBezTo>
                      <a:pt x="219" y="156"/>
                      <a:pt x="187" y="176"/>
                      <a:pt x="187" y="206"/>
                    </a:cubicBezTo>
                    <a:lnTo>
                      <a:pt x="178" y="206"/>
                    </a:lnTo>
                    <a:cubicBezTo>
                      <a:pt x="159" y="289"/>
                      <a:pt x="131" y="373"/>
                      <a:pt x="122" y="457"/>
                    </a:cubicBezTo>
                    <a:cubicBezTo>
                      <a:pt x="113" y="531"/>
                      <a:pt x="103" y="615"/>
                      <a:pt x="75" y="689"/>
                    </a:cubicBezTo>
                    <a:cubicBezTo>
                      <a:pt x="1" y="819"/>
                      <a:pt x="94" y="977"/>
                      <a:pt x="252" y="977"/>
                    </a:cubicBezTo>
                    <a:cubicBezTo>
                      <a:pt x="485" y="959"/>
                      <a:pt x="605" y="801"/>
                      <a:pt x="661" y="577"/>
                    </a:cubicBezTo>
                    <a:cubicBezTo>
                      <a:pt x="717" y="401"/>
                      <a:pt x="717" y="215"/>
                      <a:pt x="661" y="38"/>
                    </a:cubicBezTo>
                    <a:cubicBezTo>
                      <a:pt x="650" y="12"/>
                      <a:pt x="629" y="0"/>
                      <a:pt x="607" y="0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64"/>
              <p:cNvSpPr/>
              <p:nvPr/>
            </p:nvSpPr>
            <p:spPr>
              <a:xfrm>
                <a:off x="4256887" y="3857876"/>
                <a:ext cx="13056" cy="112877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634" extrusionOk="0">
                    <a:moveTo>
                      <a:pt x="56" y="1"/>
                    </a:moveTo>
                    <a:cubicBezTo>
                      <a:pt x="29" y="1"/>
                      <a:pt x="1" y="24"/>
                      <a:pt x="12" y="57"/>
                    </a:cubicBezTo>
                    <a:lnTo>
                      <a:pt x="12" y="66"/>
                    </a:lnTo>
                    <a:cubicBezTo>
                      <a:pt x="133" y="559"/>
                      <a:pt x="12" y="1089"/>
                      <a:pt x="58" y="1591"/>
                    </a:cubicBezTo>
                    <a:cubicBezTo>
                      <a:pt x="58" y="1619"/>
                      <a:pt x="82" y="1633"/>
                      <a:pt x="106" y="1633"/>
                    </a:cubicBezTo>
                    <a:cubicBezTo>
                      <a:pt x="130" y="1633"/>
                      <a:pt x="156" y="1619"/>
                      <a:pt x="161" y="1591"/>
                    </a:cubicBezTo>
                    <a:cubicBezTo>
                      <a:pt x="189" y="1322"/>
                      <a:pt x="161" y="1043"/>
                      <a:pt x="161" y="773"/>
                    </a:cubicBezTo>
                    <a:cubicBezTo>
                      <a:pt x="179" y="522"/>
                      <a:pt x="151" y="280"/>
                      <a:pt x="96" y="38"/>
                    </a:cubicBezTo>
                    <a:cubicBezTo>
                      <a:pt x="92" y="12"/>
                      <a:pt x="74" y="1"/>
                      <a:pt x="56" y="1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64"/>
              <p:cNvSpPr/>
              <p:nvPr/>
            </p:nvSpPr>
            <p:spPr>
              <a:xfrm>
                <a:off x="3520369" y="3942912"/>
                <a:ext cx="73156" cy="9312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1348" extrusionOk="0">
                    <a:moveTo>
                      <a:pt x="65" y="0"/>
                    </a:moveTo>
                    <a:cubicBezTo>
                      <a:pt x="29" y="0"/>
                      <a:pt x="0" y="46"/>
                      <a:pt x="36" y="81"/>
                    </a:cubicBezTo>
                    <a:cubicBezTo>
                      <a:pt x="212" y="267"/>
                      <a:pt x="361" y="463"/>
                      <a:pt x="482" y="686"/>
                    </a:cubicBezTo>
                    <a:cubicBezTo>
                      <a:pt x="593" y="890"/>
                      <a:pt x="640" y="1132"/>
                      <a:pt x="779" y="1328"/>
                    </a:cubicBezTo>
                    <a:lnTo>
                      <a:pt x="784" y="1319"/>
                    </a:lnTo>
                    <a:lnTo>
                      <a:pt x="784" y="1319"/>
                    </a:lnTo>
                    <a:cubicBezTo>
                      <a:pt x="804" y="1339"/>
                      <a:pt x="834" y="1348"/>
                      <a:pt x="866" y="1348"/>
                    </a:cubicBezTo>
                    <a:cubicBezTo>
                      <a:pt x="954" y="1348"/>
                      <a:pt x="1058" y="1280"/>
                      <a:pt x="1012" y="1188"/>
                    </a:cubicBezTo>
                    <a:cubicBezTo>
                      <a:pt x="789" y="742"/>
                      <a:pt x="482" y="342"/>
                      <a:pt x="101" y="16"/>
                    </a:cubicBezTo>
                    <a:cubicBezTo>
                      <a:pt x="89" y="5"/>
                      <a:pt x="77" y="0"/>
                      <a:pt x="65" y="0"/>
                    </a:cubicBezTo>
                    <a:close/>
                  </a:path>
                </a:pathLst>
              </a:custGeom>
              <a:solidFill>
                <a:srgbClr val="0084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64"/>
              <p:cNvSpPr/>
              <p:nvPr/>
            </p:nvSpPr>
            <p:spPr>
              <a:xfrm>
                <a:off x="5381422" y="4147662"/>
                <a:ext cx="12711" cy="43106"/>
              </a:xfrm>
              <a:custGeom>
                <a:avLst/>
                <a:gdLst/>
                <a:ahLst/>
                <a:cxnLst/>
                <a:rect l="l" t="t" r="r" b="b"/>
                <a:pathLst>
                  <a:path w="184" h="624" extrusionOk="0">
                    <a:moveTo>
                      <a:pt x="70" y="1"/>
                    </a:moveTo>
                    <a:cubicBezTo>
                      <a:pt x="37" y="1"/>
                      <a:pt x="1" y="29"/>
                      <a:pt x="7" y="75"/>
                    </a:cubicBezTo>
                    <a:cubicBezTo>
                      <a:pt x="34" y="233"/>
                      <a:pt x="53" y="400"/>
                      <a:pt x="44" y="567"/>
                    </a:cubicBezTo>
                    <a:cubicBezTo>
                      <a:pt x="48" y="605"/>
                      <a:pt x="79" y="623"/>
                      <a:pt x="110" y="623"/>
                    </a:cubicBezTo>
                    <a:cubicBezTo>
                      <a:pt x="141" y="623"/>
                      <a:pt x="174" y="605"/>
                      <a:pt x="183" y="567"/>
                    </a:cubicBezTo>
                    <a:cubicBezTo>
                      <a:pt x="174" y="391"/>
                      <a:pt x="155" y="214"/>
                      <a:pt x="118" y="37"/>
                    </a:cubicBezTo>
                    <a:cubicBezTo>
                      <a:pt x="111" y="12"/>
                      <a:pt x="91" y="1"/>
                      <a:pt x="70" y="1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64"/>
              <p:cNvSpPr/>
              <p:nvPr/>
            </p:nvSpPr>
            <p:spPr>
              <a:xfrm>
                <a:off x="5367053" y="4160649"/>
                <a:ext cx="75919" cy="58511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47" extrusionOk="0">
                    <a:moveTo>
                      <a:pt x="234" y="0"/>
                    </a:moveTo>
                    <a:cubicBezTo>
                      <a:pt x="172" y="0"/>
                      <a:pt x="103" y="42"/>
                      <a:pt x="94" y="119"/>
                    </a:cubicBezTo>
                    <a:cubicBezTo>
                      <a:pt x="75" y="352"/>
                      <a:pt x="1" y="575"/>
                      <a:pt x="131" y="789"/>
                    </a:cubicBezTo>
                    <a:cubicBezTo>
                      <a:pt x="154" y="827"/>
                      <a:pt x="197" y="847"/>
                      <a:pt x="243" y="847"/>
                    </a:cubicBezTo>
                    <a:cubicBezTo>
                      <a:pt x="252" y="847"/>
                      <a:pt x="261" y="846"/>
                      <a:pt x="270" y="844"/>
                    </a:cubicBezTo>
                    <a:cubicBezTo>
                      <a:pt x="401" y="807"/>
                      <a:pt x="531" y="751"/>
                      <a:pt x="642" y="668"/>
                    </a:cubicBezTo>
                    <a:cubicBezTo>
                      <a:pt x="754" y="584"/>
                      <a:pt x="875" y="519"/>
                      <a:pt x="1005" y="463"/>
                    </a:cubicBezTo>
                    <a:cubicBezTo>
                      <a:pt x="1079" y="435"/>
                      <a:pt x="1098" y="314"/>
                      <a:pt x="1005" y="296"/>
                    </a:cubicBezTo>
                    <a:cubicBezTo>
                      <a:pt x="978" y="291"/>
                      <a:pt x="952" y="289"/>
                      <a:pt x="927" y="289"/>
                    </a:cubicBezTo>
                    <a:cubicBezTo>
                      <a:pt x="697" y="289"/>
                      <a:pt x="516" y="471"/>
                      <a:pt x="308" y="559"/>
                    </a:cubicBezTo>
                    <a:lnTo>
                      <a:pt x="308" y="559"/>
                    </a:lnTo>
                    <a:cubicBezTo>
                      <a:pt x="279" y="418"/>
                      <a:pt x="328" y="254"/>
                      <a:pt x="335" y="119"/>
                    </a:cubicBezTo>
                    <a:cubicBezTo>
                      <a:pt x="345" y="38"/>
                      <a:pt x="292" y="0"/>
                      <a:pt x="234" y="0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64"/>
              <p:cNvSpPr/>
              <p:nvPr/>
            </p:nvSpPr>
            <p:spPr>
              <a:xfrm>
                <a:off x="5514191" y="4203616"/>
                <a:ext cx="76126" cy="40688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589" extrusionOk="0">
                    <a:moveTo>
                      <a:pt x="391" y="1"/>
                    </a:moveTo>
                    <a:cubicBezTo>
                      <a:pt x="379" y="1"/>
                      <a:pt x="366" y="6"/>
                      <a:pt x="354" y="18"/>
                    </a:cubicBezTo>
                    <a:lnTo>
                      <a:pt x="344" y="18"/>
                    </a:lnTo>
                    <a:cubicBezTo>
                      <a:pt x="298" y="74"/>
                      <a:pt x="186" y="269"/>
                      <a:pt x="112" y="297"/>
                    </a:cubicBezTo>
                    <a:cubicBezTo>
                      <a:pt x="0" y="334"/>
                      <a:pt x="0" y="501"/>
                      <a:pt x="112" y="539"/>
                    </a:cubicBezTo>
                    <a:cubicBezTo>
                      <a:pt x="198" y="572"/>
                      <a:pt x="293" y="588"/>
                      <a:pt x="390" y="588"/>
                    </a:cubicBezTo>
                    <a:cubicBezTo>
                      <a:pt x="670" y="588"/>
                      <a:pt x="962" y="453"/>
                      <a:pt x="1079" y="204"/>
                    </a:cubicBezTo>
                    <a:cubicBezTo>
                      <a:pt x="1102" y="151"/>
                      <a:pt x="1063" y="92"/>
                      <a:pt x="1007" y="92"/>
                    </a:cubicBezTo>
                    <a:cubicBezTo>
                      <a:pt x="995" y="92"/>
                      <a:pt x="981" y="95"/>
                      <a:pt x="967" y="102"/>
                    </a:cubicBezTo>
                    <a:cubicBezTo>
                      <a:pt x="767" y="225"/>
                      <a:pt x="534" y="291"/>
                      <a:pt x="296" y="294"/>
                    </a:cubicBezTo>
                    <a:lnTo>
                      <a:pt x="296" y="294"/>
                    </a:lnTo>
                    <a:cubicBezTo>
                      <a:pt x="334" y="223"/>
                      <a:pt x="405" y="143"/>
                      <a:pt x="437" y="111"/>
                    </a:cubicBezTo>
                    <a:cubicBezTo>
                      <a:pt x="474" y="67"/>
                      <a:pt x="436" y="1"/>
                      <a:pt x="391" y="1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64"/>
              <p:cNvSpPr/>
              <p:nvPr/>
            </p:nvSpPr>
            <p:spPr>
              <a:xfrm>
                <a:off x="4769074" y="4547214"/>
                <a:ext cx="20655" cy="12911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869" extrusionOk="0">
                    <a:moveTo>
                      <a:pt x="150" y="0"/>
                    </a:moveTo>
                    <a:cubicBezTo>
                      <a:pt x="122" y="0"/>
                      <a:pt x="94" y="19"/>
                      <a:pt x="94" y="56"/>
                    </a:cubicBezTo>
                    <a:cubicBezTo>
                      <a:pt x="75" y="428"/>
                      <a:pt x="47" y="791"/>
                      <a:pt x="38" y="1163"/>
                    </a:cubicBezTo>
                    <a:cubicBezTo>
                      <a:pt x="38" y="1395"/>
                      <a:pt x="1" y="1637"/>
                      <a:pt x="140" y="1832"/>
                    </a:cubicBezTo>
                    <a:cubicBezTo>
                      <a:pt x="154" y="1855"/>
                      <a:pt x="182" y="1868"/>
                      <a:pt x="210" y="1868"/>
                    </a:cubicBezTo>
                    <a:cubicBezTo>
                      <a:pt x="240" y="1868"/>
                      <a:pt x="270" y="1852"/>
                      <a:pt x="280" y="1814"/>
                    </a:cubicBezTo>
                    <a:cubicBezTo>
                      <a:pt x="298" y="1581"/>
                      <a:pt x="289" y="1339"/>
                      <a:pt x="261" y="1107"/>
                    </a:cubicBezTo>
                    <a:cubicBezTo>
                      <a:pt x="252" y="754"/>
                      <a:pt x="224" y="409"/>
                      <a:pt x="205" y="56"/>
                    </a:cubicBezTo>
                    <a:cubicBezTo>
                      <a:pt x="205" y="19"/>
                      <a:pt x="178" y="0"/>
                      <a:pt x="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64"/>
              <p:cNvSpPr/>
              <p:nvPr/>
            </p:nvSpPr>
            <p:spPr>
              <a:xfrm>
                <a:off x="4810176" y="4591079"/>
                <a:ext cx="30948" cy="5187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51" extrusionOk="0">
                    <a:moveTo>
                      <a:pt x="378" y="0"/>
                    </a:moveTo>
                    <a:cubicBezTo>
                      <a:pt x="359" y="0"/>
                      <a:pt x="340" y="12"/>
                      <a:pt x="336" y="35"/>
                    </a:cubicBezTo>
                    <a:cubicBezTo>
                      <a:pt x="336" y="174"/>
                      <a:pt x="289" y="314"/>
                      <a:pt x="215" y="425"/>
                    </a:cubicBezTo>
                    <a:cubicBezTo>
                      <a:pt x="168" y="491"/>
                      <a:pt x="113" y="621"/>
                      <a:pt x="47" y="658"/>
                    </a:cubicBezTo>
                    <a:cubicBezTo>
                      <a:pt x="1" y="686"/>
                      <a:pt x="20" y="751"/>
                      <a:pt x="66" y="751"/>
                    </a:cubicBezTo>
                    <a:cubicBezTo>
                      <a:pt x="196" y="742"/>
                      <a:pt x="308" y="649"/>
                      <a:pt x="354" y="528"/>
                    </a:cubicBezTo>
                    <a:cubicBezTo>
                      <a:pt x="429" y="379"/>
                      <a:pt x="447" y="202"/>
                      <a:pt x="419" y="35"/>
                    </a:cubicBezTo>
                    <a:cubicBezTo>
                      <a:pt x="415" y="12"/>
                      <a:pt x="396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64"/>
              <p:cNvSpPr/>
              <p:nvPr/>
            </p:nvSpPr>
            <p:spPr>
              <a:xfrm>
                <a:off x="5210590" y="4766263"/>
                <a:ext cx="72189" cy="78199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132" extrusionOk="0">
                    <a:moveTo>
                      <a:pt x="982" y="0"/>
                    </a:moveTo>
                    <a:lnTo>
                      <a:pt x="982" y="0"/>
                    </a:lnTo>
                    <a:cubicBezTo>
                      <a:pt x="769" y="19"/>
                      <a:pt x="620" y="233"/>
                      <a:pt x="508" y="391"/>
                    </a:cubicBezTo>
                    <a:cubicBezTo>
                      <a:pt x="415" y="503"/>
                      <a:pt x="313" y="605"/>
                      <a:pt x="211" y="698"/>
                    </a:cubicBezTo>
                    <a:cubicBezTo>
                      <a:pt x="127" y="782"/>
                      <a:pt x="62" y="884"/>
                      <a:pt x="25" y="1005"/>
                    </a:cubicBezTo>
                    <a:cubicBezTo>
                      <a:pt x="1" y="1068"/>
                      <a:pt x="65" y="1132"/>
                      <a:pt x="125" y="1132"/>
                    </a:cubicBezTo>
                    <a:cubicBezTo>
                      <a:pt x="135" y="1132"/>
                      <a:pt x="145" y="1130"/>
                      <a:pt x="155" y="1126"/>
                    </a:cubicBezTo>
                    <a:cubicBezTo>
                      <a:pt x="248" y="1098"/>
                      <a:pt x="322" y="1033"/>
                      <a:pt x="378" y="958"/>
                    </a:cubicBezTo>
                    <a:cubicBezTo>
                      <a:pt x="452" y="875"/>
                      <a:pt x="536" y="791"/>
                      <a:pt x="610" y="698"/>
                    </a:cubicBezTo>
                    <a:cubicBezTo>
                      <a:pt x="666" y="596"/>
                      <a:pt x="722" y="493"/>
                      <a:pt x="769" y="391"/>
                    </a:cubicBezTo>
                    <a:cubicBezTo>
                      <a:pt x="834" y="279"/>
                      <a:pt x="917" y="177"/>
                      <a:pt x="1020" y="84"/>
                    </a:cubicBezTo>
                    <a:cubicBezTo>
                      <a:pt x="1044" y="60"/>
                      <a:pt x="1026" y="6"/>
                      <a:pt x="989" y="6"/>
                    </a:cubicBezTo>
                    <a:cubicBezTo>
                      <a:pt x="987" y="6"/>
                      <a:pt x="984" y="7"/>
                      <a:pt x="982" y="7"/>
                    </a:cubicBezTo>
                    <a:lnTo>
                      <a:pt x="982" y="7"/>
                    </a:lnTo>
                    <a:lnTo>
                      <a:pt x="98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64"/>
              <p:cNvSpPr/>
              <p:nvPr/>
            </p:nvSpPr>
            <p:spPr>
              <a:xfrm>
                <a:off x="5237945" y="4838105"/>
                <a:ext cx="23211" cy="3157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57" extrusionOk="0">
                    <a:moveTo>
                      <a:pt x="289" y="0"/>
                    </a:moveTo>
                    <a:cubicBezTo>
                      <a:pt x="272" y="0"/>
                      <a:pt x="256" y="10"/>
                      <a:pt x="252" y="30"/>
                    </a:cubicBezTo>
                    <a:cubicBezTo>
                      <a:pt x="242" y="76"/>
                      <a:pt x="214" y="113"/>
                      <a:pt x="196" y="151"/>
                    </a:cubicBezTo>
                    <a:cubicBezTo>
                      <a:pt x="177" y="179"/>
                      <a:pt x="149" y="206"/>
                      <a:pt x="121" y="234"/>
                    </a:cubicBezTo>
                    <a:cubicBezTo>
                      <a:pt x="56" y="281"/>
                      <a:pt x="1" y="318"/>
                      <a:pt x="19" y="402"/>
                    </a:cubicBezTo>
                    <a:cubicBezTo>
                      <a:pt x="30" y="438"/>
                      <a:pt x="60" y="457"/>
                      <a:pt x="92" y="457"/>
                    </a:cubicBezTo>
                    <a:cubicBezTo>
                      <a:pt x="117" y="457"/>
                      <a:pt x="142" y="445"/>
                      <a:pt x="159" y="420"/>
                    </a:cubicBezTo>
                    <a:cubicBezTo>
                      <a:pt x="168" y="392"/>
                      <a:pt x="187" y="374"/>
                      <a:pt x="205" y="355"/>
                    </a:cubicBezTo>
                    <a:cubicBezTo>
                      <a:pt x="224" y="327"/>
                      <a:pt x="252" y="309"/>
                      <a:pt x="270" y="281"/>
                    </a:cubicBezTo>
                    <a:cubicBezTo>
                      <a:pt x="307" y="206"/>
                      <a:pt x="335" y="123"/>
                      <a:pt x="335" y="48"/>
                    </a:cubicBezTo>
                    <a:cubicBezTo>
                      <a:pt x="335" y="17"/>
                      <a:pt x="311" y="0"/>
                      <a:pt x="2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64"/>
              <p:cNvSpPr/>
              <p:nvPr/>
            </p:nvSpPr>
            <p:spPr>
              <a:xfrm>
                <a:off x="5288027" y="4886391"/>
                <a:ext cx="16786" cy="8428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22" extrusionOk="0">
                    <a:moveTo>
                      <a:pt x="168" y="0"/>
                    </a:moveTo>
                    <a:lnTo>
                      <a:pt x="168" y="10"/>
                    </a:lnTo>
                    <a:cubicBezTo>
                      <a:pt x="113" y="10"/>
                      <a:pt x="66" y="19"/>
                      <a:pt x="20" y="38"/>
                    </a:cubicBezTo>
                    <a:cubicBezTo>
                      <a:pt x="1" y="47"/>
                      <a:pt x="1" y="75"/>
                      <a:pt x="20" y="84"/>
                    </a:cubicBezTo>
                    <a:cubicBezTo>
                      <a:pt x="66" y="103"/>
                      <a:pt x="113" y="112"/>
                      <a:pt x="168" y="121"/>
                    </a:cubicBezTo>
                    <a:cubicBezTo>
                      <a:pt x="243" y="121"/>
                      <a:pt x="243" y="0"/>
                      <a:pt x="168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1" name="Google Shape;2531;p64"/>
              <p:cNvSpPr/>
              <p:nvPr/>
            </p:nvSpPr>
            <p:spPr>
              <a:xfrm>
                <a:off x="5329406" y="4586174"/>
                <a:ext cx="72189" cy="78199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132" extrusionOk="0">
                    <a:moveTo>
                      <a:pt x="989" y="0"/>
                    </a:moveTo>
                    <a:cubicBezTo>
                      <a:pt x="984" y="0"/>
                      <a:pt x="979" y="1"/>
                      <a:pt x="973" y="4"/>
                    </a:cubicBezTo>
                    <a:lnTo>
                      <a:pt x="968" y="5"/>
                    </a:lnTo>
                    <a:lnTo>
                      <a:pt x="968" y="5"/>
                    </a:lnTo>
                    <a:cubicBezTo>
                      <a:pt x="759" y="29"/>
                      <a:pt x="625" y="242"/>
                      <a:pt x="509" y="394"/>
                    </a:cubicBezTo>
                    <a:cubicBezTo>
                      <a:pt x="425" y="506"/>
                      <a:pt x="323" y="608"/>
                      <a:pt x="211" y="701"/>
                    </a:cubicBezTo>
                    <a:cubicBezTo>
                      <a:pt x="127" y="785"/>
                      <a:pt x="71" y="887"/>
                      <a:pt x="34" y="999"/>
                    </a:cubicBezTo>
                    <a:cubicBezTo>
                      <a:pt x="1" y="1065"/>
                      <a:pt x="72" y="1132"/>
                      <a:pt x="140" y="1132"/>
                    </a:cubicBezTo>
                    <a:cubicBezTo>
                      <a:pt x="149" y="1132"/>
                      <a:pt x="157" y="1131"/>
                      <a:pt x="164" y="1129"/>
                    </a:cubicBezTo>
                    <a:cubicBezTo>
                      <a:pt x="248" y="1092"/>
                      <a:pt x="323" y="1036"/>
                      <a:pt x="378" y="952"/>
                    </a:cubicBezTo>
                    <a:cubicBezTo>
                      <a:pt x="453" y="868"/>
                      <a:pt x="546" y="785"/>
                      <a:pt x="611" y="692"/>
                    </a:cubicBezTo>
                    <a:cubicBezTo>
                      <a:pt x="676" y="599"/>
                      <a:pt x="732" y="496"/>
                      <a:pt x="769" y="385"/>
                    </a:cubicBezTo>
                    <a:cubicBezTo>
                      <a:pt x="843" y="273"/>
                      <a:pt x="927" y="171"/>
                      <a:pt x="1020" y="87"/>
                    </a:cubicBezTo>
                    <a:cubicBezTo>
                      <a:pt x="1045" y="55"/>
                      <a:pt x="1026" y="0"/>
                      <a:pt x="9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2" name="Google Shape;2532;p64"/>
              <p:cNvSpPr/>
              <p:nvPr/>
            </p:nvSpPr>
            <p:spPr>
              <a:xfrm>
                <a:off x="5357452" y="4657878"/>
                <a:ext cx="23142" cy="31293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53" extrusionOk="0">
                    <a:moveTo>
                      <a:pt x="289" y="1"/>
                    </a:moveTo>
                    <a:cubicBezTo>
                      <a:pt x="272" y="1"/>
                      <a:pt x="255" y="11"/>
                      <a:pt x="251" y="35"/>
                    </a:cubicBezTo>
                    <a:cubicBezTo>
                      <a:pt x="233" y="72"/>
                      <a:pt x="214" y="109"/>
                      <a:pt x="186" y="147"/>
                    </a:cubicBezTo>
                    <a:cubicBezTo>
                      <a:pt x="168" y="184"/>
                      <a:pt x="149" y="212"/>
                      <a:pt x="112" y="230"/>
                    </a:cubicBezTo>
                    <a:cubicBezTo>
                      <a:pt x="56" y="277"/>
                      <a:pt x="0" y="314"/>
                      <a:pt x="10" y="398"/>
                    </a:cubicBezTo>
                    <a:cubicBezTo>
                      <a:pt x="20" y="434"/>
                      <a:pt x="50" y="453"/>
                      <a:pt x="82" y="453"/>
                    </a:cubicBezTo>
                    <a:cubicBezTo>
                      <a:pt x="107" y="453"/>
                      <a:pt x="133" y="441"/>
                      <a:pt x="149" y="416"/>
                    </a:cubicBezTo>
                    <a:cubicBezTo>
                      <a:pt x="158" y="398"/>
                      <a:pt x="177" y="370"/>
                      <a:pt x="196" y="351"/>
                    </a:cubicBezTo>
                    <a:cubicBezTo>
                      <a:pt x="223" y="333"/>
                      <a:pt x="251" y="305"/>
                      <a:pt x="270" y="277"/>
                    </a:cubicBezTo>
                    <a:cubicBezTo>
                      <a:pt x="307" y="202"/>
                      <a:pt x="326" y="128"/>
                      <a:pt x="335" y="44"/>
                    </a:cubicBezTo>
                    <a:cubicBezTo>
                      <a:pt x="335" y="18"/>
                      <a:pt x="311" y="1"/>
                      <a:pt x="2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64"/>
              <p:cNvSpPr/>
              <p:nvPr/>
            </p:nvSpPr>
            <p:spPr>
              <a:xfrm>
                <a:off x="5407534" y="4705888"/>
                <a:ext cx="16786" cy="8428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22" extrusionOk="0">
                    <a:moveTo>
                      <a:pt x="168" y="0"/>
                    </a:moveTo>
                    <a:lnTo>
                      <a:pt x="168" y="10"/>
                    </a:lnTo>
                    <a:cubicBezTo>
                      <a:pt x="112" y="10"/>
                      <a:pt x="66" y="28"/>
                      <a:pt x="19" y="47"/>
                    </a:cubicBezTo>
                    <a:cubicBezTo>
                      <a:pt x="1" y="56"/>
                      <a:pt x="1" y="75"/>
                      <a:pt x="19" y="84"/>
                    </a:cubicBezTo>
                    <a:cubicBezTo>
                      <a:pt x="66" y="103"/>
                      <a:pt x="112" y="121"/>
                      <a:pt x="168" y="121"/>
                    </a:cubicBezTo>
                    <a:cubicBezTo>
                      <a:pt x="242" y="121"/>
                      <a:pt x="242" y="0"/>
                      <a:pt x="168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64"/>
              <p:cNvSpPr/>
              <p:nvPr/>
            </p:nvSpPr>
            <p:spPr>
              <a:xfrm>
                <a:off x="3042379" y="4668171"/>
                <a:ext cx="91531" cy="18223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638" extrusionOk="0">
                    <a:moveTo>
                      <a:pt x="59" y="0"/>
                    </a:moveTo>
                    <a:cubicBezTo>
                      <a:pt x="25" y="0"/>
                      <a:pt x="0" y="46"/>
                      <a:pt x="28" y="81"/>
                    </a:cubicBezTo>
                    <a:cubicBezTo>
                      <a:pt x="205" y="295"/>
                      <a:pt x="251" y="639"/>
                      <a:pt x="354" y="890"/>
                    </a:cubicBezTo>
                    <a:cubicBezTo>
                      <a:pt x="456" y="1151"/>
                      <a:pt x="568" y="1383"/>
                      <a:pt x="670" y="1625"/>
                    </a:cubicBezTo>
                    <a:cubicBezTo>
                      <a:pt x="819" y="1978"/>
                      <a:pt x="930" y="2322"/>
                      <a:pt x="1181" y="2611"/>
                    </a:cubicBezTo>
                    <a:cubicBezTo>
                      <a:pt x="1198" y="2629"/>
                      <a:pt x="1217" y="2637"/>
                      <a:pt x="1235" y="2637"/>
                    </a:cubicBezTo>
                    <a:cubicBezTo>
                      <a:pt x="1282" y="2637"/>
                      <a:pt x="1325" y="2589"/>
                      <a:pt x="1312" y="2536"/>
                    </a:cubicBezTo>
                    <a:cubicBezTo>
                      <a:pt x="1219" y="2099"/>
                      <a:pt x="893" y="1634"/>
                      <a:pt x="689" y="1234"/>
                    </a:cubicBezTo>
                    <a:cubicBezTo>
                      <a:pt x="493" y="853"/>
                      <a:pt x="382" y="332"/>
                      <a:pt x="93" y="16"/>
                    </a:cubicBezTo>
                    <a:cubicBezTo>
                      <a:pt x="82" y="5"/>
                      <a:pt x="70" y="0"/>
                      <a:pt x="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64"/>
              <p:cNvSpPr/>
              <p:nvPr/>
            </p:nvSpPr>
            <p:spPr>
              <a:xfrm>
                <a:off x="3131629" y="4647240"/>
                <a:ext cx="40688" cy="17387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2517" extrusionOk="0">
                    <a:moveTo>
                      <a:pt x="45" y="0"/>
                    </a:moveTo>
                    <a:cubicBezTo>
                      <a:pt x="23" y="0"/>
                      <a:pt x="1" y="15"/>
                      <a:pt x="1" y="40"/>
                    </a:cubicBezTo>
                    <a:cubicBezTo>
                      <a:pt x="29" y="570"/>
                      <a:pt x="113" y="1091"/>
                      <a:pt x="168" y="1612"/>
                    </a:cubicBezTo>
                    <a:cubicBezTo>
                      <a:pt x="206" y="1919"/>
                      <a:pt x="233" y="2272"/>
                      <a:pt x="457" y="2495"/>
                    </a:cubicBezTo>
                    <a:cubicBezTo>
                      <a:pt x="471" y="2510"/>
                      <a:pt x="488" y="2516"/>
                      <a:pt x="504" y="2516"/>
                    </a:cubicBezTo>
                    <a:cubicBezTo>
                      <a:pt x="549" y="2516"/>
                      <a:pt x="589" y="2466"/>
                      <a:pt x="568" y="2412"/>
                    </a:cubicBezTo>
                    <a:cubicBezTo>
                      <a:pt x="410" y="2058"/>
                      <a:pt x="382" y="1640"/>
                      <a:pt x="317" y="1258"/>
                    </a:cubicBezTo>
                    <a:cubicBezTo>
                      <a:pt x="243" y="849"/>
                      <a:pt x="150" y="449"/>
                      <a:pt x="85" y="31"/>
                    </a:cubicBezTo>
                    <a:cubicBezTo>
                      <a:pt x="80" y="10"/>
                      <a:pt x="63" y="0"/>
                      <a:pt x="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64"/>
              <p:cNvSpPr/>
              <p:nvPr/>
            </p:nvSpPr>
            <p:spPr>
              <a:xfrm>
                <a:off x="3196563" y="4760322"/>
                <a:ext cx="19964" cy="4621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669" extrusionOk="0">
                    <a:moveTo>
                      <a:pt x="79" y="0"/>
                    </a:moveTo>
                    <a:cubicBezTo>
                      <a:pt x="54" y="0"/>
                      <a:pt x="28" y="17"/>
                      <a:pt x="19" y="49"/>
                    </a:cubicBezTo>
                    <a:lnTo>
                      <a:pt x="19" y="40"/>
                    </a:lnTo>
                    <a:cubicBezTo>
                      <a:pt x="0" y="179"/>
                      <a:pt x="0" y="319"/>
                      <a:pt x="19" y="458"/>
                    </a:cubicBezTo>
                    <a:cubicBezTo>
                      <a:pt x="34" y="544"/>
                      <a:pt x="109" y="669"/>
                      <a:pt x="203" y="669"/>
                    </a:cubicBezTo>
                    <a:cubicBezTo>
                      <a:pt x="222" y="669"/>
                      <a:pt x="241" y="664"/>
                      <a:pt x="261" y="654"/>
                    </a:cubicBezTo>
                    <a:cubicBezTo>
                      <a:pt x="288" y="635"/>
                      <a:pt x="288" y="579"/>
                      <a:pt x="261" y="561"/>
                    </a:cubicBezTo>
                    <a:cubicBezTo>
                      <a:pt x="195" y="514"/>
                      <a:pt x="177" y="403"/>
                      <a:pt x="168" y="328"/>
                    </a:cubicBezTo>
                    <a:cubicBezTo>
                      <a:pt x="149" y="235"/>
                      <a:pt x="140" y="142"/>
                      <a:pt x="140" y="49"/>
                    </a:cubicBezTo>
                    <a:cubicBezTo>
                      <a:pt x="130" y="17"/>
                      <a:pt x="105" y="0"/>
                      <a:pt x="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64"/>
              <p:cNvSpPr/>
              <p:nvPr/>
            </p:nvSpPr>
            <p:spPr>
              <a:xfrm>
                <a:off x="3230998" y="4748993"/>
                <a:ext cx="14369" cy="1989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88" extrusionOk="0">
                    <a:moveTo>
                      <a:pt x="60" y="0"/>
                    </a:moveTo>
                    <a:cubicBezTo>
                      <a:pt x="30" y="0"/>
                      <a:pt x="1" y="31"/>
                      <a:pt x="12" y="64"/>
                    </a:cubicBezTo>
                    <a:cubicBezTo>
                      <a:pt x="36" y="113"/>
                      <a:pt x="53" y="162"/>
                      <a:pt x="64" y="216"/>
                    </a:cubicBezTo>
                    <a:lnTo>
                      <a:pt x="64" y="216"/>
                    </a:lnTo>
                    <a:cubicBezTo>
                      <a:pt x="54" y="223"/>
                      <a:pt x="45" y="230"/>
                      <a:pt x="40" y="241"/>
                    </a:cubicBezTo>
                    <a:cubicBezTo>
                      <a:pt x="21" y="260"/>
                      <a:pt x="31" y="288"/>
                      <a:pt x="58" y="288"/>
                    </a:cubicBezTo>
                    <a:cubicBezTo>
                      <a:pt x="207" y="288"/>
                      <a:pt x="124" y="120"/>
                      <a:pt x="105" y="46"/>
                    </a:cubicBezTo>
                    <a:cubicBezTo>
                      <a:pt x="98" y="13"/>
                      <a:pt x="79" y="0"/>
                      <a:pt x="60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64"/>
              <p:cNvSpPr/>
              <p:nvPr/>
            </p:nvSpPr>
            <p:spPr>
              <a:xfrm>
                <a:off x="2747169" y="4877342"/>
                <a:ext cx="23280" cy="3274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74" extrusionOk="0">
                    <a:moveTo>
                      <a:pt x="53" y="0"/>
                    </a:moveTo>
                    <a:cubicBezTo>
                      <a:pt x="29" y="0"/>
                      <a:pt x="1" y="31"/>
                      <a:pt x="14" y="57"/>
                    </a:cubicBezTo>
                    <a:cubicBezTo>
                      <a:pt x="51" y="141"/>
                      <a:pt x="97" y="215"/>
                      <a:pt x="144" y="280"/>
                    </a:cubicBezTo>
                    <a:cubicBezTo>
                      <a:pt x="181" y="345"/>
                      <a:pt x="237" y="401"/>
                      <a:pt x="283" y="466"/>
                    </a:cubicBezTo>
                    <a:cubicBezTo>
                      <a:pt x="288" y="471"/>
                      <a:pt x="295" y="474"/>
                      <a:pt x="302" y="474"/>
                    </a:cubicBezTo>
                    <a:cubicBezTo>
                      <a:pt x="319" y="474"/>
                      <a:pt x="336" y="458"/>
                      <a:pt x="330" y="438"/>
                    </a:cubicBezTo>
                    <a:cubicBezTo>
                      <a:pt x="320" y="373"/>
                      <a:pt x="246" y="317"/>
                      <a:pt x="209" y="262"/>
                    </a:cubicBezTo>
                    <a:cubicBezTo>
                      <a:pt x="162" y="187"/>
                      <a:pt x="116" y="103"/>
                      <a:pt x="79" y="20"/>
                    </a:cubicBezTo>
                    <a:cubicBezTo>
                      <a:pt x="73" y="6"/>
                      <a:pt x="63" y="0"/>
                      <a:pt x="53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64"/>
              <p:cNvSpPr/>
              <p:nvPr/>
            </p:nvSpPr>
            <p:spPr>
              <a:xfrm>
                <a:off x="3923549" y="4894818"/>
                <a:ext cx="30741" cy="10320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94" extrusionOk="0">
                    <a:moveTo>
                      <a:pt x="54" y="1"/>
                    </a:moveTo>
                    <a:cubicBezTo>
                      <a:pt x="28" y="1"/>
                      <a:pt x="1" y="21"/>
                      <a:pt x="12" y="55"/>
                    </a:cubicBezTo>
                    <a:cubicBezTo>
                      <a:pt x="115" y="371"/>
                      <a:pt x="161" y="697"/>
                      <a:pt x="152" y="1031"/>
                    </a:cubicBezTo>
                    <a:cubicBezTo>
                      <a:pt x="142" y="1227"/>
                      <a:pt x="124" y="1385"/>
                      <a:pt x="328" y="1487"/>
                    </a:cubicBezTo>
                    <a:cubicBezTo>
                      <a:pt x="338" y="1492"/>
                      <a:pt x="347" y="1494"/>
                      <a:pt x="356" y="1494"/>
                    </a:cubicBezTo>
                    <a:cubicBezTo>
                      <a:pt x="403" y="1494"/>
                      <a:pt x="445" y="1441"/>
                      <a:pt x="421" y="1394"/>
                    </a:cubicBezTo>
                    <a:cubicBezTo>
                      <a:pt x="328" y="1199"/>
                      <a:pt x="375" y="976"/>
                      <a:pt x="328" y="771"/>
                    </a:cubicBezTo>
                    <a:cubicBezTo>
                      <a:pt x="273" y="520"/>
                      <a:pt x="189" y="269"/>
                      <a:pt x="96" y="27"/>
                    </a:cubicBezTo>
                    <a:cubicBezTo>
                      <a:pt x="89" y="9"/>
                      <a:pt x="72" y="1"/>
                      <a:pt x="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64"/>
              <p:cNvSpPr/>
              <p:nvPr/>
            </p:nvSpPr>
            <p:spPr>
              <a:xfrm>
                <a:off x="3953839" y="4965693"/>
                <a:ext cx="5872" cy="22727"/>
              </a:xfrm>
              <a:custGeom>
                <a:avLst/>
                <a:gdLst/>
                <a:ahLst/>
                <a:cxnLst/>
                <a:rect l="l" t="t" r="r" b="b"/>
                <a:pathLst>
                  <a:path w="85" h="329" extrusionOk="0">
                    <a:moveTo>
                      <a:pt x="38" y="1"/>
                    </a:moveTo>
                    <a:cubicBezTo>
                      <a:pt x="19" y="1"/>
                      <a:pt x="0" y="15"/>
                      <a:pt x="0" y="43"/>
                    </a:cubicBezTo>
                    <a:cubicBezTo>
                      <a:pt x="0" y="126"/>
                      <a:pt x="0" y="210"/>
                      <a:pt x="10" y="294"/>
                    </a:cubicBezTo>
                    <a:cubicBezTo>
                      <a:pt x="10" y="317"/>
                      <a:pt x="26" y="329"/>
                      <a:pt x="42" y="329"/>
                    </a:cubicBezTo>
                    <a:cubicBezTo>
                      <a:pt x="58" y="329"/>
                      <a:pt x="75" y="317"/>
                      <a:pt x="75" y="294"/>
                    </a:cubicBezTo>
                    <a:cubicBezTo>
                      <a:pt x="75" y="210"/>
                      <a:pt x="84" y="126"/>
                      <a:pt x="75" y="43"/>
                    </a:cubicBezTo>
                    <a:cubicBezTo>
                      <a:pt x="75" y="15"/>
                      <a:pt x="56" y="1"/>
                      <a:pt x="38" y="1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64"/>
              <p:cNvSpPr/>
              <p:nvPr/>
            </p:nvSpPr>
            <p:spPr>
              <a:xfrm>
                <a:off x="4385203" y="4182823"/>
                <a:ext cx="26181" cy="14223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2059" extrusionOk="0">
                    <a:moveTo>
                      <a:pt x="322" y="0"/>
                    </a:moveTo>
                    <a:cubicBezTo>
                      <a:pt x="299" y="0"/>
                      <a:pt x="276" y="17"/>
                      <a:pt x="276" y="49"/>
                    </a:cubicBezTo>
                    <a:cubicBezTo>
                      <a:pt x="248" y="709"/>
                      <a:pt x="43" y="1342"/>
                      <a:pt x="6" y="1993"/>
                    </a:cubicBezTo>
                    <a:cubicBezTo>
                      <a:pt x="1" y="2034"/>
                      <a:pt x="34" y="2059"/>
                      <a:pt x="67" y="2059"/>
                    </a:cubicBezTo>
                    <a:cubicBezTo>
                      <a:pt x="93" y="2059"/>
                      <a:pt x="119" y="2044"/>
                      <a:pt x="127" y="2011"/>
                    </a:cubicBezTo>
                    <a:cubicBezTo>
                      <a:pt x="294" y="1370"/>
                      <a:pt x="378" y="709"/>
                      <a:pt x="369" y="49"/>
                    </a:cubicBezTo>
                    <a:cubicBezTo>
                      <a:pt x="369" y="17"/>
                      <a:pt x="346" y="0"/>
                      <a:pt x="3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64"/>
              <p:cNvSpPr/>
              <p:nvPr/>
            </p:nvSpPr>
            <p:spPr>
              <a:xfrm>
                <a:off x="4444058" y="4150701"/>
                <a:ext cx="26389" cy="14223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59" extrusionOk="0">
                    <a:moveTo>
                      <a:pt x="326" y="0"/>
                    </a:moveTo>
                    <a:cubicBezTo>
                      <a:pt x="303" y="0"/>
                      <a:pt x="279" y="17"/>
                      <a:pt x="279" y="49"/>
                    </a:cubicBezTo>
                    <a:cubicBezTo>
                      <a:pt x="251" y="709"/>
                      <a:pt x="47" y="1342"/>
                      <a:pt x="0" y="1993"/>
                    </a:cubicBezTo>
                    <a:cubicBezTo>
                      <a:pt x="0" y="2034"/>
                      <a:pt x="36" y="2059"/>
                      <a:pt x="70" y="2059"/>
                    </a:cubicBezTo>
                    <a:cubicBezTo>
                      <a:pt x="96" y="2059"/>
                      <a:pt x="122" y="2044"/>
                      <a:pt x="131" y="2011"/>
                    </a:cubicBezTo>
                    <a:cubicBezTo>
                      <a:pt x="298" y="1370"/>
                      <a:pt x="382" y="709"/>
                      <a:pt x="372" y="49"/>
                    </a:cubicBezTo>
                    <a:cubicBezTo>
                      <a:pt x="372" y="17"/>
                      <a:pt x="349" y="0"/>
                      <a:pt x="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64"/>
              <p:cNvSpPr/>
              <p:nvPr/>
            </p:nvSpPr>
            <p:spPr>
              <a:xfrm>
                <a:off x="4176065" y="4673075"/>
                <a:ext cx="23833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6" extrusionOk="0">
                    <a:moveTo>
                      <a:pt x="47" y="1"/>
                    </a:moveTo>
                    <a:cubicBezTo>
                      <a:pt x="1" y="1"/>
                      <a:pt x="1" y="75"/>
                      <a:pt x="47" y="75"/>
                    </a:cubicBezTo>
                    <a:lnTo>
                      <a:pt x="47" y="57"/>
                    </a:lnTo>
                    <a:lnTo>
                      <a:pt x="308" y="57"/>
                    </a:lnTo>
                    <a:cubicBezTo>
                      <a:pt x="345" y="57"/>
                      <a:pt x="345" y="1"/>
                      <a:pt x="308" y="1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64"/>
              <p:cNvSpPr/>
              <p:nvPr/>
            </p:nvSpPr>
            <p:spPr>
              <a:xfrm>
                <a:off x="3789813" y="4463283"/>
                <a:ext cx="75919" cy="156535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2266" extrusionOk="0">
                    <a:moveTo>
                      <a:pt x="47" y="0"/>
                    </a:moveTo>
                    <a:cubicBezTo>
                      <a:pt x="25" y="0"/>
                      <a:pt x="1" y="27"/>
                      <a:pt x="14" y="53"/>
                    </a:cubicBezTo>
                    <a:lnTo>
                      <a:pt x="14" y="62"/>
                    </a:lnTo>
                    <a:cubicBezTo>
                      <a:pt x="405" y="760"/>
                      <a:pt x="265" y="1773"/>
                      <a:pt x="981" y="2257"/>
                    </a:cubicBezTo>
                    <a:cubicBezTo>
                      <a:pt x="992" y="2263"/>
                      <a:pt x="1004" y="2265"/>
                      <a:pt x="1016" y="2265"/>
                    </a:cubicBezTo>
                    <a:cubicBezTo>
                      <a:pt x="1060" y="2265"/>
                      <a:pt x="1098" y="2225"/>
                      <a:pt x="1083" y="2173"/>
                    </a:cubicBezTo>
                    <a:cubicBezTo>
                      <a:pt x="990" y="1838"/>
                      <a:pt x="777" y="1494"/>
                      <a:pt x="628" y="1178"/>
                    </a:cubicBezTo>
                    <a:cubicBezTo>
                      <a:pt x="433" y="788"/>
                      <a:pt x="330" y="369"/>
                      <a:pt x="70" y="16"/>
                    </a:cubicBezTo>
                    <a:cubicBezTo>
                      <a:pt x="64" y="5"/>
                      <a:pt x="56" y="0"/>
                      <a:pt x="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64"/>
              <p:cNvSpPr/>
              <p:nvPr/>
            </p:nvSpPr>
            <p:spPr>
              <a:xfrm>
                <a:off x="3895434" y="4565520"/>
                <a:ext cx="14852" cy="39514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72" extrusionOk="0">
                    <a:moveTo>
                      <a:pt x="53" y="1"/>
                    </a:moveTo>
                    <a:cubicBezTo>
                      <a:pt x="27" y="1"/>
                      <a:pt x="1" y="20"/>
                      <a:pt x="1" y="52"/>
                    </a:cubicBezTo>
                    <a:cubicBezTo>
                      <a:pt x="1" y="135"/>
                      <a:pt x="10" y="219"/>
                      <a:pt x="10" y="312"/>
                    </a:cubicBezTo>
                    <a:cubicBezTo>
                      <a:pt x="10" y="386"/>
                      <a:pt x="19" y="470"/>
                      <a:pt x="47" y="544"/>
                    </a:cubicBezTo>
                    <a:cubicBezTo>
                      <a:pt x="59" y="563"/>
                      <a:pt x="76" y="571"/>
                      <a:pt x="94" y="571"/>
                    </a:cubicBezTo>
                    <a:cubicBezTo>
                      <a:pt x="120" y="571"/>
                      <a:pt x="148" y="553"/>
                      <a:pt x="159" y="526"/>
                    </a:cubicBezTo>
                    <a:cubicBezTo>
                      <a:pt x="215" y="377"/>
                      <a:pt x="131" y="182"/>
                      <a:pt x="103" y="42"/>
                    </a:cubicBezTo>
                    <a:cubicBezTo>
                      <a:pt x="95" y="13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64"/>
              <p:cNvSpPr/>
              <p:nvPr/>
            </p:nvSpPr>
            <p:spPr>
              <a:xfrm>
                <a:off x="3599188" y="4704368"/>
                <a:ext cx="17754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5" extrusionOk="0">
                    <a:moveTo>
                      <a:pt x="210" y="0"/>
                    </a:moveTo>
                    <a:cubicBezTo>
                      <a:pt x="205" y="0"/>
                      <a:pt x="201" y="1"/>
                      <a:pt x="196" y="4"/>
                    </a:cubicBezTo>
                    <a:cubicBezTo>
                      <a:pt x="141" y="32"/>
                      <a:pt x="76" y="69"/>
                      <a:pt x="29" y="115"/>
                    </a:cubicBezTo>
                    <a:cubicBezTo>
                      <a:pt x="1" y="137"/>
                      <a:pt x="26" y="174"/>
                      <a:pt x="57" y="174"/>
                    </a:cubicBezTo>
                    <a:cubicBezTo>
                      <a:pt x="66" y="174"/>
                      <a:pt x="76" y="171"/>
                      <a:pt x="85" y="162"/>
                    </a:cubicBezTo>
                    <a:cubicBezTo>
                      <a:pt x="122" y="125"/>
                      <a:pt x="169" y="87"/>
                      <a:pt x="224" y="59"/>
                    </a:cubicBezTo>
                    <a:cubicBezTo>
                      <a:pt x="257" y="51"/>
                      <a:pt x="240" y="0"/>
                      <a:pt x="210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64"/>
              <p:cNvSpPr/>
              <p:nvPr/>
            </p:nvSpPr>
            <p:spPr>
              <a:xfrm>
                <a:off x="3583921" y="4712588"/>
                <a:ext cx="13816" cy="95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38" extrusionOk="0">
                    <a:moveTo>
                      <a:pt x="177" y="0"/>
                    </a:moveTo>
                    <a:cubicBezTo>
                      <a:pt x="174" y="0"/>
                      <a:pt x="170" y="2"/>
                      <a:pt x="166" y="6"/>
                    </a:cubicBezTo>
                    <a:lnTo>
                      <a:pt x="8" y="108"/>
                    </a:lnTo>
                    <a:cubicBezTo>
                      <a:pt x="0" y="116"/>
                      <a:pt x="6" y="138"/>
                      <a:pt x="20" y="138"/>
                    </a:cubicBezTo>
                    <a:cubicBezTo>
                      <a:pt x="22" y="138"/>
                      <a:pt x="24" y="137"/>
                      <a:pt x="27" y="136"/>
                    </a:cubicBezTo>
                    <a:lnTo>
                      <a:pt x="185" y="33"/>
                    </a:lnTo>
                    <a:cubicBezTo>
                      <a:pt x="200" y="26"/>
                      <a:pt x="191" y="0"/>
                      <a:pt x="177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64"/>
              <p:cNvSpPr/>
              <p:nvPr/>
            </p:nvSpPr>
            <p:spPr>
              <a:xfrm>
                <a:off x="4994926" y="4252523"/>
                <a:ext cx="100511" cy="154739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2240" extrusionOk="0">
                    <a:moveTo>
                      <a:pt x="1394" y="1"/>
                    </a:moveTo>
                    <a:cubicBezTo>
                      <a:pt x="1379" y="1"/>
                      <a:pt x="1364" y="8"/>
                      <a:pt x="1352" y="26"/>
                    </a:cubicBezTo>
                    <a:cubicBezTo>
                      <a:pt x="887" y="733"/>
                      <a:pt x="478" y="1467"/>
                      <a:pt x="22" y="2174"/>
                    </a:cubicBezTo>
                    <a:cubicBezTo>
                      <a:pt x="1" y="2209"/>
                      <a:pt x="33" y="2239"/>
                      <a:pt x="67" y="2239"/>
                    </a:cubicBezTo>
                    <a:cubicBezTo>
                      <a:pt x="77" y="2239"/>
                      <a:pt x="88" y="2236"/>
                      <a:pt x="96" y="2230"/>
                    </a:cubicBezTo>
                    <a:cubicBezTo>
                      <a:pt x="366" y="1960"/>
                      <a:pt x="496" y="1579"/>
                      <a:pt x="692" y="1253"/>
                    </a:cubicBezTo>
                    <a:cubicBezTo>
                      <a:pt x="924" y="844"/>
                      <a:pt x="1184" y="463"/>
                      <a:pt x="1436" y="72"/>
                    </a:cubicBezTo>
                    <a:cubicBezTo>
                      <a:pt x="1455" y="34"/>
                      <a:pt x="1426" y="1"/>
                      <a:pt x="13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64"/>
              <p:cNvSpPr/>
              <p:nvPr/>
            </p:nvSpPr>
            <p:spPr>
              <a:xfrm>
                <a:off x="5023593" y="4355036"/>
                <a:ext cx="54435" cy="77646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124" extrusionOk="0">
                    <a:moveTo>
                      <a:pt x="721" y="0"/>
                    </a:moveTo>
                    <a:cubicBezTo>
                      <a:pt x="712" y="0"/>
                      <a:pt x="703" y="3"/>
                      <a:pt x="695" y="11"/>
                    </a:cubicBezTo>
                    <a:cubicBezTo>
                      <a:pt x="630" y="67"/>
                      <a:pt x="583" y="132"/>
                      <a:pt x="546" y="206"/>
                    </a:cubicBezTo>
                    <a:cubicBezTo>
                      <a:pt x="472" y="318"/>
                      <a:pt x="397" y="430"/>
                      <a:pt x="314" y="532"/>
                    </a:cubicBezTo>
                    <a:cubicBezTo>
                      <a:pt x="174" y="681"/>
                      <a:pt x="63" y="857"/>
                      <a:pt x="7" y="1053"/>
                    </a:cubicBezTo>
                    <a:cubicBezTo>
                      <a:pt x="0" y="1093"/>
                      <a:pt x="32" y="1123"/>
                      <a:pt x="64" y="1123"/>
                    </a:cubicBezTo>
                    <a:cubicBezTo>
                      <a:pt x="77" y="1123"/>
                      <a:pt x="90" y="1119"/>
                      <a:pt x="100" y="1108"/>
                    </a:cubicBezTo>
                    <a:cubicBezTo>
                      <a:pt x="239" y="960"/>
                      <a:pt x="304" y="755"/>
                      <a:pt x="425" y="588"/>
                    </a:cubicBezTo>
                    <a:cubicBezTo>
                      <a:pt x="481" y="523"/>
                      <a:pt x="537" y="448"/>
                      <a:pt x="583" y="374"/>
                    </a:cubicBezTo>
                    <a:cubicBezTo>
                      <a:pt x="621" y="262"/>
                      <a:pt x="686" y="160"/>
                      <a:pt x="751" y="76"/>
                    </a:cubicBezTo>
                    <a:cubicBezTo>
                      <a:pt x="788" y="47"/>
                      <a:pt x="755" y="0"/>
                      <a:pt x="7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64"/>
              <p:cNvSpPr/>
              <p:nvPr/>
            </p:nvSpPr>
            <p:spPr>
              <a:xfrm>
                <a:off x="5048462" y="4441592"/>
                <a:ext cx="27563" cy="16234"/>
              </a:xfrm>
              <a:custGeom>
                <a:avLst/>
                <a:gdLst/>
                <a:ahLst/>
                <a:cxnLst/>
                <a:rect l="l" t="t" r="r" b="b"/>
                <a:pathLst>
                  <a:path w="399" h="235" extrusionOk="0">
                    <a:moveTo>
                      <a:pt x="309" y="1"/>
                    </a:moveTo>
                    <a:cubicBezTo>
                      <a:pt x="293" y="1"/>
                      <a:pt x="276" y="7"/>
                      <a:pt x="261" y="23"/>
                    </a:cubicBezTo>
                    <a:cubicBezTo>
                      <a:pt x="233" y="60"/>
                      <a:pt x="205" y="79"/>
                      <a:pt x="158" y="97"/>
                    </a:cubicBezTo>
                    <a:cubicBezTo>
                      <a:pt x="121" y="107"/>
                      <a:pt x="75" y="116"/>
                      <a:pt x="37" y="134"/>
                    </a:cubicBezTo>
                    <a:cubicBezTo>
                      <a:pt x="0" y="153"/>
                      <a:pt x="0" y="190"/>
                      <a:pt x="37" y="209"/>
                    </a:cubicBezTo>
                    <a:cubicBezTo>
                      <a:pt x="72" y="226"/>
                      <a:pt x="109" y="234"/>
                      <a:pt x="146" y="234"/>
                    </a:cubicBezTo>
                    <a:cubicBezTo>
                      <a:pt x="229" y="234"/>
                      <a:pt x="312" y="193"/>
                      <a:pt x="363" y="116"/>
                    </a:cubicBezTo>
                    <a:cubicBezTo>
                      <a:pt x="398" y="66"/>
                      <a:pt x="358" y="1"/>
                      <a:pt x="3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64"/>
              <p:cNvSpPr/>
              <p:nvPr/>
            </p:nvSpPr>
            <p:spPr>
              <a:xfrm>
                <a:off x="4829413" y="4356763"/>
                <a:ext cx="14161" cy="5657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819" extrusionOk="0">
                    <a:moveTo>
                      <a:pt x="126" y="0"/>
                    </a:moveTo>
                    <a:cubicBezTo>
                      <a:pt x="103" y="0"/>
                      <a:pt x="79" y="14"/>
                      <a:pt x="75" y="42"/>
                    </a:cubicBezTo>
                    <a:lnTo>
                      <a:pt x="75" y="51"/>
                    </a:lnTo>
                    <a:cubicBezTo>
                      <a:pt x="65" y="284"/>
                      <a:pt x="0" y="563"/>
                      <a:pt x="75" y="777"/>
                    </a:cubicBezTo>
                    <a:cubicBezTo>
                      <a:pt x="84" y="804"/>
                      <a:pt x="105" y="818"/>
                      <a:pt x="126" y="818"/>
                    </a:cubicBezTo>
                    <a:cubicBezTo>
                      <a:pt x="147" y="818"/>
                      <a:pt x="168" y="804"/>
                      <a:pt x="177" y="777"/>
                    </a:cubicBezTo>
                    <a:cubicBezTo>
                      <a:pt x="205" y="665"/>
                      <a:pt x="205" y="553"/>
                      <a:pt x="196" y="433"/>
                    </a:cubicBezTo>
                    <a:lnTo>
                      <a:pt x="177" y="42"/>
                    </a:lnTo>
                    <a:cubicBezTo>
                      <a:pt x="172" y="14"/>
                      <a:pt x="149" y="0"/>
                      <a:pt x="1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64"/>
              <p:cNvSpPr/>
              <p:nvPr/>
            </p:nvSpPr>
            <p:spPr>
              <a:xfrm>
                <a:off x="4009829" y="4150010"/>
                <a:ext cx="45040" cy="1164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85" extrusionOk="0">
                    <a:moveTo>
                      <a:pt x="90" y="0"/>
                    </a:moveTo>
                    <a:cubicBezTo>
                      <a:pt x="48" y="0"/>
                      <a:pt x="0" y="37"/>
                      <a:pt x="19" y="87"/>
                    </a:cubicBezTo>
                    <a:cubicBezTo>
                      <a:pt x="140" y="413"/>
                      <a:pt x="223" y="738"/>
                      <a:pt x="270" y="1082"/>
                    </a:cubicBezTo>
                    <a:cubicBezTo>
                      <a:pt x="279" y="1287"/>
                      <a:pt x="353" y="1491"/>
                      <a:pt x="493" y="1659"/>
                    </a:cubicBezTo>
                    <a:cubicBezTo>
                      <a:pt x="507" y="1676"/>
                      <a:pt x="526" y="1684"/>
                      <a:pt x="546" y="1684"/>
                    </a:cubicBezTo>
                    <a:cubicBezTo>
                      <a:pt x="578" y="1684"/>
                      <a:pt x="612" y="1662"/>
                      <a:pt x="623" y="1621"/>
                    </a:cubicBezTo>
                    <a:cubicBezTo>
                      <a:pt x="651" y="1389"/>
                      <a:pt x="539" y="1119"/>
                      <a:pt x="493" y="887"/>
                    </a:cubicBezTo>
                    <a:cubicBezTo>
                      <a:pt x="428" y="589"/>
                      <a:pt x="260" y="310"/>
                      <a:pt x="140" y="31"/>
                    </a:cubicBezTo>
                    <a:cubicBezTo>
                      <a:pt x="130" y="10"/>
                      <a:pt x="111" y="0"/>
                      <a:pt x="90" y="0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64"/>
              <p:cNvSpPr/>
              <p:nvPr/>
            </p:nvSpPr>
            <p:spPr>
              <a:xfrm>
                <a:off x="4081602" y="4193461"/>
                <a:ext cx="27701" cy="7605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01" extrusionOk="0">
                    <a:moveTo>
                      <a:pt x="65" y="0"/>
                    </a:moveTo>
                    <a:cubicBezTo>
                      <a:pt x="32" y="0"/>
                      <a:pt x="1" y="28"/>
                      <a:pt x="12" y="72"/>
                    </a:cubicBezTo>
                    <a:cubicBezTo>
                      <a:pt x="40" y="304"/>
                      <a:pt x="49" y="537"/>
                      <a:pt x="21" y="769"/>
                    </a:cubicBezTo>
                    <a:cubicBezTo>
                      <a:pt x="3" y="918"/>
                      <a:pt x="31" y="1039"/>
                      <a:pt x="179" y="1095"/>
                    </a:cubicBezTo>
                    <a:cubicBezTo>
                      <a:pt x="191" y="1099"/>
                      <a:pt x="203" y="1100"/>
                      <a:pt x="215" y="1100"/>
                    </a:cubicBezTo>
                    <a:cubicBezTo>
                      <a:pt x="261" y="1100"/>
                      <a:pt x="306" y="1074"/>
                      <a:pt x="328" y="1030"/>
                    </a:cubicBezTo>
                    <a:cubicBezTo>
                      <a:pt x="356" y="992"/>
                      <a:pt x="375" y="946"/>
                      <a:pt x="393" y="899"/>
                    </a:cubicBezTo>
                    <a:cubicBezTo>
                      <a:pt x="401" y="848"/>
                      <a:pt x="361" y="808"/>
                      <a:pt x="321" y="808"/>
                    </a:cubicBezTo>
                    <a:cubicBezTo>
                      <a:pt x="314" y="808"/>
                      <a:pt x="308" y="809"/>
                      <a:pt x="302" y="811"/>
                    </a:cubicBezTo>
                    <a:lnTo>
                      <a:pt x="302" y="811"/>
                    </a:lnTo>
                    <a:cubicBezTo>
                      <a:pt x="282" y="731"/>
                      <a:pt x="270" y="653"/>
                      <a:pt x="263" y="565"/>
                    </a:cubicBezTo>
                    <a:cubicBezTo>
                      <a:pt x="226" y="388"/>
                      <a:pt x="179" y="211"/>
                      <a:pt x="123" y="44"/>
                    </a:cubicBezTo>
                    <a:cubicBezTo>
                      <a:pt x="112" y="13"/>
                      <a:pt x="88" y="0"/>
                      <a:pt x="65" y="0"/>
                    </a:cubicBezTo>
                    <a:close/>
                  </a:path>
                </a:pathLst>
              </a:custGeom>
              <a:solidFill>
                <a:srgbClr val="4CC9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64"/>
              <p:cNvSpPr/>
              <p:nvPr/>
            </p:nvSpPr>
            <p:spPr>
              <a:xfrm>
                <a:off x="4205838" y="4218329"/>
                <a:ext cx="11122" cy="1879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72" extrusionOk="0">
                    <a:moveTo>
                      <a:pt x="81" y="0"/>
                    </a:moveTo>
                    <a:cubicBezTo>
                      <a:pt x="51" y="0"/>
                      <a:pt x="21" y="19"/>
                      <a:pt x="16" y="56"/>
                    </a:cubicBezTo>
                    <a:lnTo>
                      <a:pt x="16" y="130"/>
                    </a:lnTo>
                    <a:cubicBezTo>
                      <a:pt x="10" y="150"/>
                      <a:pt x="8" y="171"/>
                      <a:pt x="11" y="191"/>
                    </a:cubicBezTo>
                    <a:lnTo>
                      <a:pt x="11" y="191"/>
                    </a:lnTo>
                    <a:cubicBezTo>
                      <a:pt x="0" y="226"/>
                      <a:pt x="19" y="253"/>
                      <a:pt x="46" y="265"/>
                    </a:cubicBezTo>
                    <a:lnTo>
                      <a:pt x="46" y="265"/>
                    </a:lnTo>
                    <a:cubicBezTo>
                      <a:pt x="55" y="270"/>
                      <a:pt x="66" y="272"/>
                      <a:pt x="76" y="272"/>
                    </a:cubicBezTo>
                    <a:cubicBezTo>
                      <a:pt x="77" y="272"/>
                      <a:pt x="77" y="272"/>
                      <a:pt x="78" y="272"/>
                    </a:cubicBezTo>
                    <a:lnTo>
                      <a:pt x="78" y="272"/>
                    </a:lnTo>
                    <a:cubicBezTo>
                      <a:pt x="79" y="272"/>
                      <a:pt x="79" y="272"/>
                      <a:pt x="80" y="272"/>
                    </a:cubicBezTo>
                    <a:cubicBezTo>
                      <a:pt x="95" y="272"/>
                      <a:pt x="110" y="268"/>
                      <a:pt x="122" y="258"/>
                    </a:cubicBezTo>
                    <a:lnTo>
                      <a:pt x="122" y="258"/>
                    </a:lnTo>
                    <a:cubicBezTo>
                      <a:pt x="146" y="242"/>
                      <a:pt x="161" y="213"/>
                      <a:pt x="146" y="177"/>
                    </a:cubicBezTo>
                    <a:lnTo>
                      <a:pt x="146" y="177"/>
                    </a:lnTo>
                    <a:cubicBezTo>
                      <a:pt x="146" y="161"/>
                      <a:pt x="146" y="146"/>
                      <a:pt x="146" y="130"/>
                    </a:cubicBezTo>
                    <a:lnTo>
                      <a:pt x="146" y="56"/>
                    </a:lnTo>
                    <a:cubicBezTo>
                      <a:pt x="142" y="19"/>
                      <a:pt x="112" y="0"/>
                      <a:pt x="81" y="0"/>
                    </a:cubicBezTo>
                    <a:close/>
                  </a:path>
                </a:pathLst>
              </a:custGeom>
              <a:solidFill>
                <a:srgbClr val="91B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64"/>
              <p:cNvSpPr/>
              <p:nvPr/>
            </p:nvSpPr>
            <p:spPr>
              <a:xfrm>
                <a:off x="3186165" y="4607796"/>
                <a:ext cx="167105" cy="142443"/>
              </a:xfrm>
              <a:custGeom>
                <a:avLst/>
                <a:gdLst/>
                <a:ahLst/>
                <a:cxnLst/>
                <a:rect l="l" t="t" r="r" b="b"/>
                <a:pathLst>
                  <a:path w="2419" h="2062" extrusionOk="0">
                    <a:moveTo>
                      <a:pt x="1865" y="726"/>
                    </a:moveTo>
                    <a:cubicBezTo>
                      <a:pt x="1866" y="726"/>
                      <a:pt x="1859" y="727"/>
                      <a:pt x="1847" y="730"/>
                    </a:cubicBezTo>
                    <a:lnTo>
                      <a:pt x="1847" y="730"/>
                    </a:lnTo>
                    <a:cubicBezTo>
                      <a:pt x="1845" y="730"/>
                      <a:pt x="1844" y="730"/>
                      <a:pt x="1842" y="730"/>
                    </a:cubicBezTo>
                    <a:lnTo>
                      <a:pt x="1842" y="730"/>
                    </a:lnTo>
                    <a:cubicBezTo>
                      <a:pt x="1857" y="727"/>
                      <a:pt x="1865" y="726"/>
                      <a:pt x="1865" y="726"/>
                    </a:cubicBezTo>
                    <a:close/>
                    <a:moveTo>
                      <a:pt x="1358" y="856"/>
                    </a:moveTo>
                    <a:lnTo>
                      <a:pt x="1358" y="856"/>
                    </a:lnTo>
                    <a:cubicBezTo>
                      <a:pt x="1356" y="857"/>
                      <a:pt x="1353" y="858"/>
                      <a:pt x="1351" y="858"/>
                    </a:cubicBezTo>
                    <a:lnTo>
                      <a:pt x="1351" y="858"/>
                    </a:lnTo>
                    <a:cubicBezTo>
                      <a:pt x="1352" y="858"/>
                      <a:pt x="1352" y="857"/>
                      <a:pt x="1352" y="857"/>
                    </a:cubicBezTo>
                    <a:lnTo>
                      <a:pt x="1352" y="857"/>
                    </a:lnTo>
                    <a:cubicBezTo>
                      <a:pt x="1354" y="857"/>
                      <a:pt x="1356" y="857"/>
                      <a:pt x="1358" y="856"/>
                    </a:cubicBezTo>
                    <a:close/>
                    <a:moveTo>
                      <a:pt x="1177" y="876"/>
                    </a:moveTo>
                    <a:cubicBezTo>
                      <a:pt x="1181" y="880"/>
                      <a:pt x="1185" y="884"/>
                      <a:pt x="1189" y="888"/>
                    </a:cubicBezTo>
                    <a:lnTo>
                      <a:pt x="1189" y="888"/>
                    </a:lnTo>
                    <a:cubicBezTo>
                      <a:pt x="1184" y="890"/>
                      <a:pt x="1179" y="892"/>
                      <a:pt x="1174" y="895"/>
                    </a:cubicBezTo>
                    <a:lnTo>
                      <a:pt x="1174" y="895"/>
                    </a:lnTo>
                    <a:cubicBezTo>
                      <a:pt x="1176" y="889"/>
                      <a:pt x="1177" y="882"/>
                      <a:pt x="1177" y="876"/>
                    </a:cubicBezTo>
                    <a:close/>
                    <a:moveTo>
                      <a:pt x="1284" y="915"/>
                    </a:moveTo>
                    <a:cubicBezTo>
                      <a:pt x="1284" y="916"/>
                      <a:pt x="1284" y="916"/>
                      <a:pt x="1283" y="917"/>
                    </a:cubicBezTo>
                    <a:lnTo>
                      <a:pt x="1283" y="917"/>
                    </a:lnTo>
                    <a:cubicBezTo>
                      <a:pt x="1283" y="916"/>
                      <a:pt x="1283" y="916"/>
                      <a:pt x="1283" y="915"/>
                    </a:cubicBezTo>
                    <a:lnTo>
                      <a:pt x="1283" y="915"/>
                    </a:lnTo>
                    <a:cubicBezTo>
                      <a:pt x="1283" y="915"/>
                      <a:pt x="1284" y="915"/>
                      <a:pt x="1284" y="915"/>
                    </a:cubicBezTo>
                    <a:close/>
                    <a:moveTo>
                      <a:pt x="1077" y="1327"/>
                    </a:moveTo>
                    <a:lnTo>
                      <a:pt x="1077" y="1327"/>
                    </a:lnTo>
                    <a:cubicBezTo>
                      <a:pt x="1067" y="1361"/>
                      <a:pt x="1055" y="1396"/>
                      <a:pt x="1042" y="1430"/>
                    </a:cubicBezTo>
                    <a:cubicBezTo>
                      <a:pt x="1040" y="1434"/>
                      <a:pt x="1038" y="1439"/>
                      <a:pt x="1036" y="1444"/>
                    </a:cubicBezTo>
                    <a:lnTo>
                      <a:pt x="1036" y="1444"/>
                    </a:lnTo>
                    <a:cubicBezTo>
                      <a:pt x="1049" y="1405"/>
                      <a:pt x="1063" y="1365"/>
                      <a:pt x="1077" y="1327"/>
                    </a:cubicBezTo>
                    <a:close/>
                    <a:moveTo>
                      <a:pt x="968" y="1618"/>
                    </a:moveTo>
                    <a:cubicBezTo>
                      <a:pt x="959" y="1641"/>
                      <a:pt x="950" y="1665"/>
                      <a:pt x="940" y="1690"/>
                    </a:cubicBezTo>
                    <a:cubicBezTo>
                      <a:pt x="897" y="1744"/>
                      <a:pt x="875" y="1773"/>
                      <a:pt x="874" y="1773"/>
                    </a:cubicBezTo>
                    <a:cubicBezTo>
                      <a:pt x="874" y="1773"/>
                      <a:pt x="883" y="1758"/>
                      <a:pt x="903" y="1727"/>
                    </a:cubicBezTo>
                    <a:cubicBezTo>
                      <a:pt x="928" y="1693"/>
                      <a:pt x="949" y="1656"/>
                      <a:pt x="968" y="1618"/>
                    </a:cubicBezTo>
                    <a:close/>
                    <a:moveTo>
                      <a:pt x="1514" y="1"/>
                    </a:moveTo>
                    <a:cubicBezTo>
                      <a:pt x="1484" y="1"/>
                      <a:pt x="1454" y="16"/>
                      <a:pt x="1433" y="53"/>
                    </a:cubicBezTo>
                    <a:cubicBezTo>
                      <a:pt x="1388" y="139"/>
                      <a:pt x="1365" y="237"/>
                      <a:pt x="1352" y="338"/>
                    </a:cubicBezTo>
                    <a:lnTo>
                      <a:pt x="1352" y="338"/>
                    </a:lnTo>
                    <a:cubicBezTo>
                      <a:pt x="1338" y="382"/>
                      <a:pt x="1322" y="425"/>
                      <a:pt x="1304" y="468"/>
                    </a:cubicBezTo>
                    <a:lnTo>
                      <a:pt x="1304" y="468"/>
                    </a:lnTo>
                    <a:cubicBezTo>
                      <a:pt x="1245" y="563"/>
                      <a:pt x="1188" y="662"/>
                      <a:pt x="1154" y="779"/>
                    </a:cubicBezTo>
                    <a:cubicBezTo>
                      <a:pt x="1152" y="788"/>
                      <a:pt x="1151" y="797"/>
                      <a:pt x="1151" y="806"/>
                    </a:cubicBezTo>
                    <a:lnTo>
                      <a:pt x="1151" y="806"/>
                    </a:lnTo>
                    <a:cubicBezTo>
                      <a:pt x="1134" y="789"/>
                      <a:pt x="1111" y="779"/>
                      <a:pt x="1079" y="779"/>
                    </a:cubicBezTo>
                    <a:cubicBezTo>
                      <a:pt x="1069" y="779"/>
                      <a:pt x="1058" y="779"/>
                      <a:pt x="1046" y="779"/>
                    </a:cubicBezTo>
                    <a:lnTo>
                      <a:pt x="1046" y="779"/>
                    </a:lnTo>
                    <a:cubicBezTo>
                      <a:pt x="1044" y="707"/>
                      <a:pt x="1033" y="636"/>
                      <a:pt x="1014" y="568"/>
                    </a:cubicBezTo>
                    <a:lnTo>
                      <a:pt x="1014" y="568"/>
                    </a:lnTo>
                    <a:cubicBezTo>
                      <a:pt x="1010" y="519"/>
                      <a:pt x="996" y="472"/>
                      <a:pt x="975" y="429"/>
                    </a:cubicBezTo>
                    <a:lnTo>
                      <a:pt x="975" y="429"/>
                    </a:lnTo>
                    <a:cubicBezTo>
                      <a:pt x="969" y="384"/>
                      <a:pt x="945" y="352"/>
                      <a:pt x="913" y="334"/>
                    </a:cubicBezTo>
                    <a:lnTo>
                      <a:pt x="913" y="334"/>
                    </a:lnTo>
                    <a:cubicBezTo>
                      <a:pt x="911" y="332"/>
                      <a:pt x="910" y="330"/>
                      <a:pt x="908" y="328"/>
                    </a:cubicBezTo>
                    <a:lnTo>
                      <a:pt x="908" y="328"/>
                    </a:lnTo>
                    <a:cubicBezTo>
                      <a:pt x="829" y="202"/>
                      <a:pt x="719" y="97"/>
                      <a:pt x="587" y="25"/>
                    </a:cubicBezTo>
                    <a:cubicBezTo>
                      <a:pt x="577" y="20"/>
                      <a:pt x="566" y="18"/>
                      <a:pt x="555" y="18"/>
                    </a:cubicBezTo>
                    <a:cubicBezTo>
                      <a:pt x="526" y="18"/>
                      <a:pt x="495" y="35"/>
                      <a:pt x="475" y="63"/>
                    </a:cubicBezTo>
                    <a:cubicBezTo>
                      <a:pt x="370" y="301"/>
                      <a:pt x="470" y="581"/>
                      <a:pt x="634" y="788"/>
                    </a:cubicBezTo>
                    <a:lnTo>
                      <a:pt x="326" y="788"/>
                    </a:lnTo>
                    <a:cubicBezTo>
                      <a:pt x="285" y="788"/>
                      <a:pt x="257" y="811"/>
                      <a:pt x="245" y="841"/>
                    </a:cubicBezTo>
                    <a:lnTo>
                      <a:pt x="245" y="841"/>
                    </a:lnTo>
                    <a:cubicBezTo>
                      <a:pt x="117" y="853"/>
                      <a:pt x="16" y="888"/>
                      <a:pt x="1" y="1039"/>
                    </a:cubicBezTo>
                    <a:cubicBezTo>
                      <a:pt x="1" y="1076"/>
                      <a:pt x="19" y="1104"/>
                      <a:pt x="47" y="1123"/>
                    </a:cubicBezTo>
                    <a:cubicBezTo>
                      <a:pt x="157" y="1172"/>
                      <a:pt x="277" y="1199"/>
                      <a:pt x="398" y="1199"/>
                    </a:cubicBezTo>
                    <a:cubicBezTo>
                      <a:pt x="480" y="1199"/>
                      <a:pt x="563" y="1186"/>
                      <a:pt x="642" y="1160"/>
                    </a:cubicBezTo>
                    <a:cubicBezTo>
                      <a:pt x="707" y="1151"/>
                      <a:pt x="763" y="1132"/>
                      <a:pt x="828" y="1104"/>
                    </a:cubicBezTo>
                    <a:cubicBezTo>
                      <a:pt x="845" y="1097"/>
                      <a:pt x="861" y="1090"/>
                      <a:pt x="875" y="1085"/>
                    </a:cubicBezTo>
                    <a:lnTo>
                      <a:pt x="875" y="1085"/>
                    </a:lnTo>
                    <a:cubicBezTo>
                      <a:pt x="907" y="1084"/>
                      <a:pt x="938" y="1083"/>
                      <a:pt x="969" y="1080"/>
                    </a:cubicBezTo>
                    <a:lnTo>
                      <a:pt x="969" y="1080"/>
                    </a:lnTo>
                    <a:cubicBezTo>
                      <a:pt x="967" y="1094"/>
                      <a:pt x="948" y="1117"/>
                      <a:pt x="912" y="1151"/>
                    </a:cubicBezTo>
                    <a:cubicBezTo>
                      <a:pt x="916" y="1180"/>
                      <a:pt x="912" y="1212"/>
                      <a:pt x="904" y="1245"/>
                    </a:cubicBezTo>
                    <a:lnTo>
                      <a:pt x="904" y="1245"/>
                    </a:lnTo>
                    <a:cubicBezTo>
                      <a:pt x="810" y="1367"/>
                      <a:pt x="718" y="1492"/>
                      <a:pt x="661" y="1634"/>
                    </a:cubicBezTo>
                    <a:cubicBezTo>
                      <a:pt x="648" y="1673"/>
                      <a:pt x="667" y="1705"/>
                      <a:pt x="696" y="1724"/>
                    </a:cubicBezTo>
                    <a:lnTo>
                      <a:pt x="696" y="1724"/>
                    </a:lnTo>
                    <a:cubicBezTo>
                      <a:pt x="651" y="1801"/>
                      <a:pt x="627" y="1881"/>
                      <a:pt x="661" y="1988"/>
                    </a:cubicBezTo>
                    <a:cubicBezTo>
                      <a:pt x="670" y="2034"/>
                      <a:pt x="707" y="2062"/>
                      <a:pt x="754" y="2062"/>
                    </a:cubicBezTo>
                    <a:cubicBezTo>
                      <a:pt x="1032" y="2045"/>
                      <a:pt x="1166" y="1756"/>
                      <a:pt x="1232" y="1458"/>
                    </a:cubicBezTo>
                    <a:lnTo>
                      <a:pt x="1232" y="1458"/>
                    </a:lnTo>
                    <a:cubicBezTo>
                      <a:pt x="1286" y="1634"/>
                      <a:pt x="1365" y="1798"/>
                      <a:pt x="1470" y="1867"/>
                    </a:cubicBezTo>
                    <a:cubicBezTo>
                      <a:pt x="1488" y="1877"/>
                      <a:pt x="1506" y="1881"/>
                      <a:pt x="1524" y="1881"/>
                    </a:cubicBezTo>
                    <a:cubicBezTo>
                      <a:pt x="1583" y="1881"/>
                      <a:pt x="1632" y="1830"/>
                      <a:pt x="1623" y="1770"/>
                    </a:cubicBezTo>
                    <a:lnTo>
                      <a:pt x="1623" y="1770"/>
                    </a:lnTo>
                    <a:cubicBezTo>
                      <a:pt x="1646" y="1768"/>
                      <a:pt x="1670" y="1760"/>
                      <a:pt x="1693" y="1744"/>
                    </a:cubicBezTo>
                    <a:lnTo>
                      <a:pt x="1693" y="1744"/>
                    </a:lnTo>
                    <a:cubicBezTo>
                      <a:pt x="1702" y="1746"/>
                      <a:pt x="1711" y="1748"/>
                      <a:pt x="1720" y="1748"/>
                    </a:cubicBezTo>
                    <a:cubicBezTo>
                      <a:pt x="1758" y="1748"/>
                      <a:pt x="1791" y="1724"/>
                      <a:pt x="1805" y="1690"/>
                    </a:cubicBezTo>
                    <a:cubicBezTo>
                      <a:pt x="1827" y="1584"/>
                      <a:pt x="1809" y="1518"/>
                      <a:pt x="1772" y="1462"/>
                    </a:cubicBezTo>
                    <a:lnTo>
                      <a:pt x="1772" y="1462"/>
                    </a:lnTo>
                    <a:cubicBezTo>
                      <a:pt x="1738" y="1348"/>
                      <a:pt x="1652" y="1228"/>
                      <a:pt x="1555" y="1134"/>
                    </a:cubicBezTo>
                    <a:lnTo>
                      <a:pt x="1555" y="1134"/>
                    </a:lnTo>
                    <a:cubicBezTo>
                      <a:pt x="1536" y="1084"/>
                      <a:pt x="1531" y="1054"/>
                      <a:pt x="1537" y="1037"/>
                    </a:cubicBezTo>
                    <a:lnTo>
                      <a:pt x="1537" y="1037"/>
                    </a:lnTo>
                    <a:cubicBezTo>
                      <a:pt x="1552" y="1055"/>
                      <a:pt x="1574" y="1067"/>
                      <a:pt x="1600" y="1067"/>
                    </a:cubicBezTo>
                    <a:cubicBezTo>
                      <a:pt x="1851" y="1048"/>
                      <a:pt x="2102" y="992"/>
                      <a:pt x="2335" y="909"/>
                    </a:cubicBezTo>
                    <a:cubicBezTo>
                      <a:pt x="2419" y="872"/>
                      <a:pt x="2400" y="751"/>
                      <a:pt x="2316" y="751"/>
                    </a:cubicBezTo>
                    <a:cubicBezTo>
                      <a:pt x="2246" y="751"/>
                      <a:pt x="2171" y="746"/>
                      <a:pt x="2095" y="741"/>
                    </a:cubicBezTo>
                    <a:lnTo>
                      <a:pt x="2095" y="741"/>
                    </a:lnTo>
                    <a:cubicBezTo>
                      <a:pt x="2101" y="735"/>
                      <a:pt x="2106" y="729"/>
                      <a:pt x="2112" y="723"/>
                    </a:cubicBezTo>
                    <a:cubicBezTo>
                      <a:pt x="2140" y="695"/>
                      <a:pt x="2140" y="648"/>
                      <a:pt x="2112" y="611"/>
                    </a:cubicBezTo>
                    <a:cubicBezTo>
                      <a:pt x="2052" y="555"/>
                      <a:pt x="1981" y="534"/>
                      <a:pt x="1904" y="534"/>
                    </a:cubicBezTo>
                    <a:cubicBezTo>
                      <a:pt x="1785" y="534"/>
                      <a:pt x="1653" y="583"/>
                      <a:pt x="1532" y="626"/>
                    </a:cubicBezTo>
                    <a:lnTo>
                      <a:pt x="1532" y="626"/>
                    </a:lnTo>
                    <a:cubicBezTo>
                      <a:pt x="1535" y="576"/>
                      <a:pt x="1539" y="518"/>
                      <a:pt x="1545" y="460"/>
                    </a:cubicBezTo>
                    <a:lnTo>
                      <a:pt x="1545" y="460"/>
                    </a:lnTo>
                    <a:cubicBezTo>
                      <a:pt x="1547" y="455"/>
                      <a:pt x="1548" y="451"/>
                      <a:pt x="1550" y="447"/>
                    </a:cubicBezTo>
                    <a:lnTo>
                      <a:pt x="1550" y="447"/>
                    </a:lnTo>
                    <a:cubicBezTo>
                      <a:pt x="1598" y="361"/>
                      <a:pt x="1644" y="273"/>
                      <a:pt x="1675" y="174"/>
                    </a:cubicBezTo>
                    <a:cubicBezTo>
                      <a:pt x="1688" y="128"/>
                      <a:pt x="1656" y="86"/>
                      <a:pt x="1615" y="69"/>
                    </a:cubicBezTo>
                    <a:lnTo>
                      <a:pt x="1615" y="69"/>
                    </a:lnTo>
                    <a:cubicBezTo>
                      <a:pt x="1594" y="28"/>
                      <a:pt x="1554" y="1"/>
                      <a:pt x="151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64"/>
              <p:cNvSpPr/>
              <p:nvPr/>
            </p:nvSpPr>
            <p:spPr>
              <a:xfrm>
                <a:off x="4318713" y="4864907"/>
                <a:ext cx="66869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093" extrusionOk="0">
                    <a:moveTo>
                      <a:pt x="776" y="155"/>
                    </a:moveTo>
                    <a:lnTo>
                      <a:pt x="776" y="155"/>
                    </a:lnTo>
                    <a:cubicBezTo>
                      <a:pt x="807" y="279"/>
                      <a:pt x="642" y="395"/>
                      <a:pt x="569" y="484"/>
                    </a:cubicBezTo>
                    <a:lnTo>
                      <a:pt x="569" y="484"/>
                    </a:lnTo>
                    <a:cubicBezTo>
                      <a:pt x="618" y="355"/>
                      <a:pt x="676" y="217"/>
                      <a:pt x="776" y="155"/>
                    </a:cubicBezTo>
                    <a:close/>
                    <a:moveTo>
                      <a:pt x="395" y="638"/>
                    </a:moveTo>
                    <a:lnTo>
                      <a:pt x="395" y="638"/>
                    </a:lnTo>
                    <a:cubicBezTo>
                      <a:pt x="381" y="706"/>
                      <a:pt x="346" y="773"/>
                      <a:pt x="303" y="834"/>
                    </a:cubicBezTo>
                    <a:lnTo>
                      <a:pt x="303" y="834"/>
                    </a:lnTo>
                    <a:cubicBezTo>
                      <a:pt x="310" y="783"/>
                      <a:pt x="323" y="733"/>
                      <a:pt x="354" y="683"/>
                    </a:cubicBezTo>
                    <a:cubicBezTo>
                      <a:pt x="369" y="668"/>
                      <a:pt x="383" y="653"/>
                      <a:pt x="395" y="638"/>
                    </a:cubicBezTo>
                    <a:close/>
                    <a:moveTo>
                      <a:pt x="821" y="1"/>
                    </a:moveTo>
                    <a:cubicBezTo>
                      <a:pt x="814" y="1"/>
                      <a:pt x="807" y="2"/>
                      <a:pt x="800" y="4"/>
                    </a:cubicBezTo>
                    <a:cubicBezTo>
                      <a:pt x="607" y="79"/>
                      <a:pt x="539" y="288"/>
                      <a:pt x="476" y="479"/>
                    </a:cubicBezTo>
                    <a:lnTo>
                      <a:pt x="476" y="479"/>
                    </a:lnTo>
                    <a:cubicBezTo>
                      <a:pt x="473" y="452"/>
                      <a:pt x="456" y="430"/>
                      <a:pt x="428" y="423"/>
                    </a:cubicBezTo>
                    <a:cubicBezTo>
                      <a:pt x="307" y="414"/>
                      <a:pt x="196" y="414"/>
                      <a:pt x="75" y="414"/>
                    </a:cubicBezTo>
                    <a:cubicBezTo>
                      <a:pt x="0" y="423"/>
                      <a:pt x="0" y="535"/>
                      <a:pt x="75" y="544"/>
                    </a:cubicBezTo>
                    <a:cubicBezTo>
                      <a:pt x="143" y="544"/>
                      <a:pt x="210" y="564"/>
                      <a:pt x="277" y="578"/>
                    </a:cubicBezTo>
                    <a:lnTo>
                      <a:pt x="277" y="578"/>
                    </a:lnTo>
                    <a:cubicBezTo>
                      <a:pt x="246" y="612"/>
                      <a:pt x="214" y="647"/>
                      <a:pt x="196" y="693"/>
                    </a:cubicBezTo>
                    <a:cubicBezTo>
                      <a:pt x="168" y="776"/>
                      <a:pt x="177" y="907"/>
                      <a:pt x="158" y="1009"/>
                    </a:cubicBezTo>
                    <a:cubicBezTo>
                      <a:pt x="145" y="1056"/>
                      <a:pt x="180" y="1093"/>
                      <a:pt x="221" y="1093"/>
                    </a:cubicBezTo>
                    <a:cubicBezTo>
                      <a:pt x="237" y="1093"/>
                      <a:pt x="254" y="1087"/>
                      <a:pt x="270" y="1074"/>
                    </a:cubicBezTo>
                    <a:cubicBezTo>
                      <a:pt x="357" y="980"/>
                      <a:pt x="453" y="862"/>
                      <a:pt x="498" y="735"/>
                    </a:cubicBezTo>
                    <a:lnTo>
                      <a:pt x="498" y="735"/>
                    </a:lnTo>
                    <a:cubicBezTo>
                      <a:pt x="544" y="776"/>
                      <a:pt x="603" y="802"/>
                      <a:pt x="669" y="804"/>
                    </a:cubicBezTo>
                    <a:lnTo>
                      <a:pt x="669" y="804"/>
                    </a:lnTo>
                    <a:cubicBezTo>
                      <a:pt x="739" y="840"/>
                      <a:pt x="819" y="860"/>
                      <a:pt x="884" y="860"/>
                    </a:cubicBezTo>
                    <a:cubicBezTo>
                      <a:pt x="930" y="860"/>
                      <a:pt x="967" y="795"/>
                      <a:pt x="940" y="748"/>
                    </a:cubicBezTo>
                    <a:cubicBezTo>
                      <a:pt x="889" y="684"/>
                      <a:pt x="827" y="628"/>
                      <a:pt x="756" y="587"/>
                    </a:cubicBezTo>
                    <a:lnTo>
                      <a:pt x="756" y="587"/>
                    </a:lnTo>
                    <a:cubicBezTo>
                      <a:pt x="804" y="558"/>
                      <a:pt x="848" y="522"/>
                      <a:pt x="884" y="479"/>
                    </a:cubicBezTo>
                    <a:cubicBezTo>
                      <a:pt x="917" y="445"/>
                      <a:pt x="903" y="379"/>
                      <a:pt x="865" y="354"/>
                    </a:cubicBezTo>
                    <a:lnTo>
                      <a:pt x="865" y="354"/>
                    </a:lnTo>
                    <a:cubicBezTo>
                      <a:pt x="927" y="253"/>
                      <a:pt x="955" y="146"/>
                      <a:pt x="874" y="32"/>
                    </a:cubicBezTo>
                    <a:cubicBezTo>
                      <a:pt x="860" y="11"/>
                      <a:pt x="841" y="1"/>
                      <a:pt x="8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64"/>
              <p:cNvSpPr/>
              <p:nvPr/>
            </p:nvSpPr>
            <p:spPr>
              <a:xfrm>
                <a:off x="4803025" y="4998368"/>
                <a:ext cx="117022" cy="81514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180" extrusionOk="0">
                    <a:moveTo>
                      <a:pt x="867" y="392"/>
                    </a:moveTo>
                    <a:cubicBezTo>
                      <a:pt x="980" y="405"/>
                      <a:pt x="1228" y="425"/>
                      <a:pt x="1397" y="478"/>
                    </a:cubicBezTo>
                    <a:lnTo>
                      <a:pt x="1397" y="478"/>
                    </a:lnTo>
                    <a:cubicBezTo>
                      <a:pt x="1352" y="482"/>
                      <a:pt x="1305" y="483"/>
                      <a:pt x="1258" y="483"/>
                    </a:cubicBezTo>
                    <a:cubicBezTo>
                      <a:pt x="1183" y="483"/>
                      <a:pt x="1107" y="480"/>
                      <a:pt x="1033" y="476"/>
                    </a:cubicBezTo>
                    <a:lnTo>
                      <a:pt x="1033" y="476"/>
                    </a:lnTo>
                    <a:cubicBezTo>
                      <a:pt x="1025" y="473"/>
                      <a:pt x="1016" y="472"/>
                      <a:pt x="1005" y="472"/>
                    </a:cubicBezTo>
                    <a:lnTo>
                      <a:pt x="909" y="472"/>
                    </a:lnTo>
                    <a:cubicBezTo>
                      <a:pt x="894" y="471"/>
                      <a:pt x="879" y="471"/>
                      <a:pt x="864" y="471"/>
                    </a:cubicBezTo>
                    <a:lnTo>
                      <a:pt x="864" y="471"/>
                    </a:lnTo>
                    <a:cubicBezTo>
                      <a:pt x="867" y="444"/>
                      <a:pt x="868" y="418"/>
                      <a:pt x="867" y="392"/>
                    </a:cubicBezTo>
                    <a:close/>
                    <a:moveTo>
                      <a:pt x="932" y="0"/>
                    </a:moveTo>
                    <a:cubicBezTo>
                      <a:pt x="914" y="0"/>
                      <a:pt x="897" y="8"/>
                      <a:pt x="884" y="25"/>
                    </a:cubicBezTo>
                    <a:cubicBezTo>
                      <a:pt x="876" y="35"/>
                      <a:pt x="867" y="46"/>
                      <a:pt x="857" y="57"/>
                    </a:cubicBezTo>
                    <a:lnTo>
                      <a:pt x="857" y="57"/>
                    </a:lnTo>
                    <a:lnTo>
                      <a:pt x="847" y="53"/>
                    </a:lnTo>
                    <a:lnTo>
                      <a:pt x="798" y="120"/>
                    </a:lnTo>
                    <a:lnTo>
                      <a:pt x="798" y="120"/>
                    </a:lnTo>
                    <a:cubicBezTo>
                      <a:pt x="797" y="121"/>
                      <a:pt x="796" y="122"/>
                      <a:pt x="795" y="123"/>
                    </a:cubicBezTo>
                    <a:lnTo>
                      <a:pt x="795" y="123"/>
                    </a:lnTo>
                    <a:cubicBezTo>
                      <a:pt x="791" y="115"/>
                      <a:pt x="787" y="108"/>
                      <a:pt x="782" y="100"/>
                    </a:cubicBezTo>
                    <a:cubicBezTo>
                      <a:pt x="773" y="81"/>
                      <a:pt x="754" y="72"/>
                      <a:pt x="736" y="72"/>
                    </a:cubicBezTo>
                    <a:cubicBezTo>
                      <a:pt x="717" y="72"/>
                      <a:pt x="698" y="81"/>
                      <a:pt x="689" y="100"/>
                    </a:cubicBezTo>
                    <a:cubicBezTo>
                      <a:pt x="636" y="175"/>
                      <a:pt x="614" y="269"/>
                      <a:pt x="618" y="362"/>
                    </a:cubicBezTo>
                    <a:lnTo>
                      <a:pt x="618" y="362"/>
                    </a:lnTo>
                    <a:cubicBezTo>
                      <a:pt x="611" y="364"/>
                      <a:pt x="603" y="366"/>
                      <a:pt x="596" y="369"/>
                    </a:cubicBezTo>
                    <a:cubicBezTo>
                      <a:pt x="571" y="378"/>
                      <a:pt x="561" y="408"/>
                      <a:pt x="572" y="434"/>
                    </a:cubicBezTo>
                    <a:lnTo>
                      <a:pt x="572" y="434"/>
                    </a:lnTo>
                    <a:cubicBezTo>
                      <a:pt x="536" y="414"/>
                      <a:pt x="497" y="398"/>
                      <a:pt x="455" y="384"/>
                    </a:cubicBezTo>
                    <a:lnTo>
                      <a:pt x="455" y="384"/>
                    </a:lnTo>
                    <a:cubicBezTo>
                      <a:pt x="491" y="337"/>
                      <a:pt x="493" y="271"/>
                      <a:pt x="438" y="183"/>
                    </a:cubicBezTo>
                    <a:cubicBezTo>
                      <a:pt x="429" y="169"/>
                      <a:pt x="412" y="162"/>
                      <a:pt x="397" y="162"/>
                    </a:cubicBezTo>
                    <a:cubicBezTo>
                      <a:pt x="382" y="162"/>
                      <a:pt x="368" y="169"/>
                      <a:pt x="364" y="183"/>
                    </a:cubicBezTo>
                    <a:cubicBezTo>
                      <a:pt x="271" y="295"/>
                      <a:pt x="243" y="332"/>
                      <a:pt x="94" y="332"/>
                    </a:cubicBezTo>
                    <a:cubicBezTo>
                      <a:pt x="1" y="351"/>
                      <a:pt x="1" y="481"/>
                      <a:pt x="94" y="500"/>
                    </a:cubicBezTo>
                    <a:cubicBezTo>
                      <a:pt x="115" y="500"/>
                      <a:pt x="138" y="499"/>
                      <a:pt x="162" y="497"/>
                    </a:cubicBezTo>
                    <a:lnTo>
                      <a:pt x="162" y="497"/>
                    </a:lnTo>
                    <a:cubicBezTo>
                      <a:pt x="165" y="497"/>
                      <a:pt x="168" y="497"/>
                      <a:pt x="171" y="497"/>
                    </a:cubicBezTo>
                    <a:cubicBezTo>
                      <a:pt x="298" y="497"/>
                      <a:pt x="474" y="518"/>
                      <a:pt x="550" y="602"/>
                    </a:cubicBezTo>
                    <a:cubicBezTo>
                      <a:pt x="570" y="622"/>
                      <a:pt x="582" y="649"/>
                      <a:pt x="590" y="681"/>
                    </a:cubicBezTo>
                    <a:lnTo>
                      <a:pt x="590" y="681"/>
                    </a:lnTo>
                    <a:cubicBezTo>
                      <a:pt x="593" y="789"/>
                      <a:pt x="587" y="898"/>
                      <a:pt x="577" y="1006"/>
                    </a:cubicBezTo>
                    <a:lnTo>
                      <a:pt x="577" y="1006"/>
                    </a:lnTo>
                    <a:cubicBezTo>
                      <a:pt x="573" y="1035"/>
                      <a:pt x="570" y="1062"/>
                      <a:pt x="568" y="1085"/>
                    </a:cubicBezTo>
                    <a:cubicBezTo>
                      <a:pt x="559" y="1147"/>
                      <a:pt x="607" y="1180"/>
                      <a:pt x="657" y="1180"/>
                    </a:cubicBezTo>
                    <a:cubicBezTo>
                      <a:pt x="705" y="1180"/>
                      <a:pt x="754" y="1149"/>
                      <a:pt x="754" y="1085"/>
                    </a:cubicBezTo>
                    <a:cubicBezTo>
                      <a:pt x="756" y="1052"/>
                      <a:pt x="759" y="1016"/>
                      <a:pt x="762" y="979"/>
                    </a:cubicBezTo>
                    <a:lnTo>
                      <a:pt x="762" y="979"/>
                    </a:lnTo>
                    <a:cubicBezTo>
                      <a:pt x="766" y="979"/>
                      <a:pt x="770" y="980"/>
                      <a:pt x="774" y="980"/>
                    </a:cubicBezTo>
                    <a:cubicBezTo>
                      <a:pt x="848" y="980"/>
                      <a:pt x="886" y="891"/>
                      <a:pt x="894" y="816"/>
                    </a:cubicBezTo>
                    <a:cubicBezTo>
                      <a:pt x="901" y="763"/>
                      <a:pt x="888" y="673"/>
                      <a:pt x="858" y="587"/>
                    </a:cubicBezTo>
                    <a:lnTo>
                      <a:pt x="858" y="587"/>
                    </a:lnTo>
                    <a:cubicBezTo>
                      <a:pt x="868" y="588"/>
                      <a:pt x="878" y="588"/>
                      <a:pt x="888" y="588"/>
                    </a:cubicBezTo>
                    <a:cubicBezTo>
                      <a:pt x="894" y="588"/>
                      <a:pt x="900" y="588"/>
                      <a:pt x="906" y="588"/>
                    </a:cubicBezTo>
                    <a:lnTo>
                      <a:pt x="906" y="588"/>
                    </a:lnTo>
                    <a:cubicBezTo>
                      <a:pt x="1050" y="596"/>
                      <a:pt x="1204" y="612"/>
                      <a:pt x="1351" y="612"/>
                    </a:cubicBezTo>
                    <a:cubicBezTo>
                      <a:pt x="1448" y="612"/>
                      <a:pt x="1542" y="605"/>
                      <a:pt x="1628" y="583"/>
                    </a:cubicBezTo>
                    <a:cubicBezTo>
                      <a:pt x="1675" y="574"/>
                      <a:pt x="1693" y="518"/>
                      <a:pt x="1675" y="481"/>
                    </a:cubicBezTo>
                    <a:cubicBezTo>
                      <a:pt x="1553" y="313"/>
                      <a:pt x="1206" y="271"/>
                      <a:pt x="972" y="245"/>
                    </a:cubicBezTo>
                    <a:lnTo>
                      <a:pt x="972" y="245"/>
                    </a:lnTo>
                    <a:cubicBezTo>
                      <a:pt x="981" y="228"/>
                      <a:pt x="988" y="209"/>
                      <a:pt x="993" y="190"/>
                    </a:cubicBezTo>
                    <a:lnTo>
                      <a:pt x="993" y="190"/>
                    </a:lnTo>
                    <a:cubicBezTo>
                      <a:pt x="1006" y="164"/>
                      <a:pt x="1016" y="137"/>
                      <a:pt x="1024" y="109"/>
                    </a:cubicBezTo>
                    <a:cubicBezTo>
                      <a:pt x="1037" y="55"/>
                      <a:pt x="982" y="0"/>
                      <a:pt x="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64"/>
              <p:cNvSpPr/>
              <p:nvPr/>
            </p:nvSpPr>
            <p:spPr>
              <a:xfrm>
                <a:off x="5882313" y="5037950"/>
                <a:ext cx="131045" cy="138298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2002" extrusionOk="0">
                    <a:moveTo>
                      <a:pt x="1468" y="1002"/>
                    </a:moveTo>
                    <a:cubicBezTo>
                      <a:pt x="1512" y="1010"/>
                      <a:pt x="1551" y="1020"/>
                      <a:pt x="1585" y="1033"/>
                    </a:cubicBezTo>
                    <a:lnTo>
                      <a:pt x="1585" y="1033"/>
                    </a:lnTo>
                    <a:cubicBezTo>
                      <a:pt x="1558" y="1039"/>
                      <a:pt x="1530" y="1045"/>
                      <a:pt x="1499" y="1048"/>
                    </a:cubicBezTo>
                    <a:lnTo>
                      <a:pt x="1499" y="1048"/>
                    </a:lnTo>
                    <a:cubicBezTo>
                      <a:pt x="1499" y="1046"/>
                      <a:pt x="1498" y="1044"/>
                      <a:pt x="1497" y="1042"/>
                    </a:cubicBezTo>
                    <a:cubicBezTo>
                      <a:pt x="1489" y="1027"/>
                      <a:pt x="1479" y="1014"/>
                      <a:pt x="1468" y="1002"/>
                    </a:cubicBezTo>
                    <a:close/>
                    <a:moveTo>
                      <a:pt x="888" y="1"/>
                    </a:moveTo>
                    <a:cubicBezTo>
                      <a:pt x="853" y="1"/>
                      <a:pt x="814" y="22"/>
                      <a:pt x="799" y="57"/>
                    </a:cubicBezTo>
                    <a:cubicBezTo>
                      <a:pt x="732" y="195"/>
                      <a:pt x="700" y="345"/>
                      <a:pt x="699" y="495"/>
                    </a:cubicBezTo>
                    <a:lnTo>
                      <a:pt x="699" y="495"/>
                    </a:lnTo>
                    <a:cubicBezTo>
                      <a:pt x="677" y="546"/>
                      <a:pt x="659" y="599"/>
                      <a:pt x="646" y="653"/>
                    </a:cubicBezTo>
                    <a:lnTo>
                      <a:pt x="646" y="653"/>
                    </a:lnTo>
                    <a:cubicBezTo>
                      <a:pt x="643" y="650"/>
                      <a:pt x="639" y="648"/>
                      <a:pt x="635" y="646"/>
                    </a:cubicBezTo>
                    <a:lnTo>
                      <a:pt x="635" y="646"/>
                    </a:lnTo>
                    <a:cubicBezTo>
                      <a:pt x="514" y="471"/>
                      <a:pt x="366" y="261"/>
                      <a:pt x="194" y="261"/>
                    </a:cubicBezTo>
                    <a:cubicBezTo>
                      <a:pt x="191" y="261"/>
                      <a:pt x="188" y="261"/>
                      <a:pt x="186" y="261"/>
                    </a:cubicBezTo>
                    <a:cubicBezTo>
                      <a:pt x="102" y="261"/>
                      <a:pt x="28" y="364"/>
                      <a:pt x="83" y="438"/>
                    </a:cubicBezTo>
                    <a:cubicBezTo>
                      <a:pt x="157" y="536"/>
                      <a:pt x="267" y="750"/>
                      <a:pt x="286" y="876"/>
                    </a:cubicBezTo>
                    <a:lnTo>
                      <a:pt x="286" y="876"/>
                    </a:lnTo>
                    <a:cubicBezTo>
                      <a:pt x="151" y="879"/>
                      <a:pt x="38" y="928"/>
                      <a:pt x="9" y="1052"/>
                    </a:cubicBezTo>
                    <a:cubicBezTo>
                      <a:pt x="1" y="1091"/>
                      <a:pt x="6" y="1125"/>
                      <a:pt x="21" y="1154"/>
                    </a:cubicBezTo>
                    <a:lnTo>
                      <a:pt x="21" y="1154"/>
                    </a:lnTo>
                    <a:cubicBezTo>
                      <a:pt x="37" y="1205"/>
                      <a:pt x="81" y="1246"/>
                      <a:pt x="145" y="1247"/>
                    </a:cubicBezTo>
                    <a:lnTo>
                      <a:pt x="145" y="1247"/>
                    </a:lnTo>
                    <a:cubicBezTo>
                      <a:pt x="222" y="1275"/>
                      <a:pt x="322" y="1287"/>
                      <a:pt x="423" y="1287"/>
                    </a:cubicBezTo>
                    <a:cubicBezTo>
                      <a:pt x="429" y="1287"/>
                      <a:pt x="436" y="1287"/>
                      <a:pt x="442" y="1287"/>
                    </a:cubicBezTo>
                    <a:lnTo>
                      <a:pt x="442" y="1287"/>
                    </a:lnTo>
                    <a:cubicBezTo>
                      <a:pt x="493" y="1304"/>
                      <a:pt x="548" y="1312"/>
                      <a:pt x="602" y="1312"/>
                    </a:cubicBezTo>
                    <a:cubicBezTo>
                      <a:pt x="636" y="1312"/>
                      <a:pt x="669" y="1309"/>
                      <a:pt x="701" y="1302"/>
                    </a:cubicBezTo>
                    <a:lnTo>
                      <a:pt x="701" y="1302"/>
                    </a:lnTo>
                    <a:cubicBezTo>
                      <a:pt x="703" y="1351"/>
                      <a:pt x="707" y="1400"/>
                      <a:pt x="714" y="1448"/>
                    </a:cubicBezTo>
                    <a:lnTo>
                      <a:pt x="714" y="1448"/>
                    </a:lnTo>
                    <a:cubicBezTo>
                      <a:pt x="710" y="1548"/>
                      <a:pt x="717" y="1643"/>
                      <a:pt x="782" y="1709"/>
                    </a:cubicBezTo>
                    <a:lnTo>
                      <a:pt x="782" y="1709"/>
                    </a:lnTo>
                    <a:cubicBezTo>
                      <a:pt x="813" y="1791"/>
                      <a:pt x="853" y="1870"/>
                      <a:pt x="902" y="1945"/>
                    </a:cubicBezTo>
                    <a:cubicBezTo>
                      <a:pt x="929" y="1983"/>
                      <a:pt x="972" y="2001"/>
                      <a:pt x="1014" y="2001"/>
                    </a:cubicBezTo>
                    <a:cubicBezTo>
                      <a:pt x="1044" y="2001"/>
                      <a:pt x="1074" y="1992"/>
                      <a:pt x="1097" y="1972"/>
                    </a:cubicBezTo>
                    <a:cubicBezTo>
                      <a:pt x="1283" y="1824"/>
                      <a:pt x="1116" y="1480"/>
                      <a:pt x="1069" y="1303"/>
                    </a:cubicBezTo>
                    <a:cubicBezTo>
                      <a:pt x="1065" y="1284"/>
                      <a:pt x="1063" y="1262"/>
                      <a:pt x="1060" y="1238"/>
                    </a:cubicBezTo>
                    <a:lnTo>
                      <a:pt x="1060" y="1238"/>
                    </a:lnTo>
                    <a:cubicBezTo>
                      <a:pt x="1155" y="1263"/>
                      <a:pt x="1260" y="1276"/>
                      <a:pt x="1364" y="1276"/>
                    </a:cubicBezTo>
                    <a:cubicBezTo>
                      <a:pt x="1557" y="1276"/>
                      <a:pt x="1747" y="1231"/>
                      <a:pt x="1860" y="1135"/>
                    </a:cubicBezTo>
                    <a:cubicBezTo>
                      <a:pt x="1887" y="1098"/>
                      <a:pt x="1897" y="1042"/>
                      <a:pt x="1878" y="996"/>
                    </a:cubicBezTo>
                    <a:cubicBezTo>
                      <a:pt x="1786" y="785"/>
                      <a:pt x="1422" y="766"/>
                      <a:pt x="1129" y="766"/>
                    </a:cubicBezTo>
                    <a:cubicBezTo>
                      <a:pt x="1079" y="766"/>
                      <a:pt x="1031" y="766"/>
                      <a:pt x="986" y="767"/>
                    </a:cubicBezTo>
                    <a:lnTo>
                      <a:pt x="986" y="767"/>
                    </a:lnTo>
                    <a:cubicBezTo>
                      <a:pt x="1052" y="629"/>
                      <a:pt x="1105" y="527"/>
                      <a:pt x="1032" y="345"/>
                    </a:cubicBezTo>
                    <a:cubicBezTo>
                      <a:pt x="1028" y="338"/>
                      <a:pt x="1024" y="331"/>
                      <a:pt x="1020" y="324"/>
                    </a:cubicBezTo>
                    <a:lnTo>
                      <a:pt x="1020" y="324"/>
                    </a:lnTo>
                    <a:cubicBezTo>
                      <a:pt x="1018" y="315"/>
                      <a:pt x="1016" y="307"/>
                      <a:pt x="1013" y="299"/>
                    </a:cubicBezTo>
                    <a:cubicBezTo>
                      <a:pt x="1009" y="280"/>
                      <a:pt x="999" y="264"/>
                      <a:pt x="987" y="252"/>
                    </a:cubicBezTo>
                    <a:lnTo>
                      <a:pt x="987" y="252"/>
                    </a:lnTo>
                    <a:cubicBezTo>
                      <a:pt x="980" y="183"/>
                      <a:pt x="970" y="117"/>
                      <a:pt x="958" y="57"/>
                    </a:cubicBezTo>
                    <a:cubicBezTo>
                      <a:pt x="949" y="18"/>
                      <a:pt x="920" y="1"/>
                      <a:pt x="8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64"/>
              <p:cNvSpPr/>
              <p:nvPr/>
            </p:nvSpPr>
            <p:spPr>
              <a:xfrm>
                <a:off x="5316350" y="4492434"/>
                <a:ext cx="45662" cy="45869"/>
              </a:xfrm>
              <a:custGeom>
                <a:avLst/>
                <a:gdLst/>
                <a:ahLst/>
                <a:cxnLst/>
                <a:rect l="l" t="t" r="r" b="b"/>
                <a:pathLst>
                  <a:path w="661" h="664" extrusionOk="0">
                    <a:moveTo>
                      <a:pt x="332" y="1"/>
                    </a:moveTo>
                    <a:cubicBezTo>
                      <a:pt x="185" y="1"/>
                      <a:pt x="48" y="97"/>
                      <a:pt x="9" y="245"/>
                    </a:cubicBezTo>
                    <a:lnTo>
                      <a:pt x="9" y="265"/>
                    </a:lnTo>
                    <a:lnTo>
                      <a:pt x="9" y="265"/>
                    </a:lnTo>
                    <a:cubicBezTo>
                      <a:pt x="3" y="285"/>
                      <a:pt x="0" y="307"/>
                      <a:pt x="0" y="328"/>
                    </a:cubicBezTo>
                    <a:cubicBezTo>
                      <a:pt x="0" y="354"/>
                      <a:pt x="4" y="378"/>
                      <a:pt x="11" y="401"/>
                    </a:cubicBezTo>
                    <a:lnTo>
                      <a:pt x="11" y="401"/>
                    </a:lnTo>
                    <a:cubicBezTo>
                      <a:pt x="21" y="463"/>
                      <a:pt x="48" y="517"/>
                      <a:pt x="93" y="570"/>
                    </a:cubicBezTo>
                    <a:cubicBezTo>
                      <a:pt x="158" y="626"/>
                      <a:pt x="242" y="663"/>
                      <a:pt x="326" y="663"/>
                    </a:cubicBezTo>
                    <a:lnTo>
                      <a:pt x="419" y="654"/>
                    </a:lnTo>
                    <a:cubicBezTo>
                      <a:pt x="456" y="645"/>
                      <a:pt x="493" y="626"/>
                      <a:pt x="530" y="589"/>
                    </a:cubicBezTo>
                    <a:cubicBezTo>
                      <a:pt x="567" y="570"/>
                      <a:pt x="595" y="533"/>
                      <a:pt x="614" y="496"/>
                    </a:cubicBezTo>
                    <a:cubicBezTo>
                      <a:pt x="642" y="459"/>
                      <a:pt x="651" y="421"/>
                      <a:pt x="651" y="375"/>
                    </a:cubicBezTo>
                    <a:cubicBezTo>
                      <a:pt x="660" y="328"/>
                      <a:pt x="660" y="282"/>
                      <a:pt x="651" y="245"/>
                    </a:cubicBezTo>
                    <a:lnTo>
                      <a:pt x="614" y="161"/>
                    </a:lnTo>
                    <a:cubicBezTo>
                      <a:pt x="567" y="87"/>
                      <a:pt x="502" y="31"/>
                      <a:pt x="419" y="12"/>
                    </a:cubicBezTo>
                    <a:cubicBezTo>
                      <a:pt x="390" y="5"/>
                      <a:pt x="361" y="1"/>
                      <a:pt x="3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64"/>
              <p:cNvSpPr/>
              <p:nvPr/>
            </p:nvSpPr>
            <p:spPr>
              <a:xfrm>
                <a:off x="4661068" y="4315800"/>
                <a:ext cx="46974" cy="46491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73" extrusionOk="0">
                    <a:moveTo>
                      <a:pt x="343" y="1"/>
                    </a:moveTo>
                    <a:cubicBezTo>
                      <a:pt x="198" y="1"/>
                      <a:pt x="66" y="96"/>
                      <a:pt x="19" y="244"/>
                    </a:cubicBezTo>
                    <a:lnTo>
                      <a:pt x="19" y="258"/>
                    </a:lnTo>
                    <a:lnTo>
                      <a:pt x="19" y="258"/>
                    </a:lnTo>
                    <a:cubicBezTo>
                      <a:pt x="10" y="282"/>
                      <a:pt x="4" y="309"/>
                      <a:pt x="1" y="337"/>
                    </a:cubicBezTo>
                    <a:cubicBezTo>
                      <a:pt x="4" y="365"/>
                      <a:pt x="11" y="392"/>
                      <a:pt x="22" y="417"/>
                    </a:cubicBezTo>
                    <a:lnTo>
                      <a:pt x="22" y="417"/>
                    </a:lnTo>
                    <a:cubicBezTo>
                      <a:pt x="34" y="476"/>
                      <a:pt x="69" y="527"/>
                      <a:pt x="112" y="570"/>
                    </a:cubicBezTo>
                    <a:cubicBezTo>
                      <a:pt x="168" y="635"/>
                      <a:pt x="252" y="663"/>
                      <a:pt x="345" y="672"/>
                    </a:cubicBezTo>
                    <a:lnTo>
                      <a:pt x="429" y="654"/>
                    </a:lnTo>
                    <a:cubicBezTo>
                      <a:pt x="475" y="644"/>
                      <a:pt x="512" y="626"/>
                      <a:pt x="549" y="598"/>
                    </a:cubicBezTo>
                    <a:cubicBezTo>
                      <a:pt x="577" y="570"/>
                      <a:pt x="615" y="542"/>
                      <a:pt x="633" y="505"/>
                    </a:cubicBezTo>
                    <a:cubicBezTo>
                      <a:pt x="652" y="468"/>
                      <a:pt x="670" y="421"/>
                      <a:pt x="670" y="384"/>
                    </a:cubicBezTo>
                    <a:cubicBezTo>
                      <a:pt x="680" y="337"/>
                      <a:pt x="680" y="291"/>
                      <a:pt x="661" y="244"/>
                    </a:cubicBezTo>
                    <a:lnTo>
                      <a:pt x="633" y="170"/>
                    </a:lnTo>
                    <a:cubicBezTo>
                      <a:pt x="587" y="96"/>
                      <a:pt x="512" y="40"/>
                      <a:pt x="429" y="12"/>
                    </a:cubicBezTo>
                    <a:cubicBezTo>
                      <a:pt x="400" y="4"/>
                      <a:pt x="371" y="1"/>
                      <a:pt x="3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64"/>
              <p:cNvSpPr/>
              <p:nvPr/>
            </p:nvSpPr>
            <p:spPr>
              <a:xfrm>
                <a:off x="5580991" y="4608210"/>
                <a:ext cx="22520" cy="167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3" extrusionOk="0">
                    <a:moveTo>
                      <a:pt x="158" y="1"/>
                    </a:moveTo>
                    <a:cubicBezTo>
                      <a:pt x="0" y="1"/>
                      <a:pt x="0" y="243"/>
                      <a:pt x="158" y="243"/>
                    </a:cubicBezTo>
                    <a:cubicBezTo>
                      <a:pt x="326" y="243"/>
                      <a:pt x="326" y="1"/>
                      <a:pt x="1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64"/>
              <p:cNvSpPr/>
              <p:nvPr/>
            </p:nvSpPr>
            <p:spPr>
              <a:xfrm>
                <a:off x="3416820" y="4526628"/>
                <a:ext cx="36681" cy="27701"/>
              </a:xfrm>
              <a:custGeom>
                <a:avLst/>
                <a:gdLst/>
                <a:ahLst/>
                <a:cxnLst/>
                <a:rect l="l" t="t" r="r" b="b"/>
                <a:pathLst>
                  <a:path w="531" h="401" extrusionOk="0">
                    <a:moveTo>
                      <a:pt x="261" y="1"/>
                    </a:moveTo>
                    <a:cubicBezTo>
                      <a:pt x="0" y="1"/>
                      <a:pt x="0" y="401"/>
                      <a:pt x="261" y="401"/>
                    </a:cubicBezTo>
                    <a:cubicBezTo>
                      <a:pt x="530" y="401"/>
                      <a:pt x="530" y="1"/>
                      <a:pt x="261" y="1"/>
                    </a:cubicBezTo>
                    <a:close/>
                  </a:path>
                </a:pathLst>
              </a:custGeom>
              <a:solidFill>
                <a:srgbClr val="F4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64"/>
              <p:cNvSpPr/>
              <p:nvPr/>
            </p:nvSpPr>
            <p:spPr>
              <a:xfrm>
                <a:off x="3891529" y="4342257"/>
                <a:ext cx="10984" cy="12434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80" extrusionOk="0">
                    <a:moveTo>
                      <a:pt x="84" y="1"/>
                    </a:moveTo>
                    <a:cubicBezTo>
                      <a:pt x="37" y="1"/>
                      <a:pt x="0" y="47"/>
                      <a:pt x="19" y="85"/>
                    </a:cubicBezTo>
                    <a:lnTo>
                      <a:pt x="28" y="122"/>
                    </a:lnTo>
                    <a:cubicBezTo>
                      <a:pt x="28" y="131"/>
                      <a:pt x="37" y="140"/>
                      <a:pt x="47" y="159"/>
                    </a:cubicBezTo>
                    <a:cubicBezTo>
                      <a:pt x="51" y="173"/>
                      <a:pt x="65" y="180"/>
                      <a:pt x="81" y="180"/>
                    </a:cubicBezTo>
                    <a:cubicBezTo>
                      <a:pt x="96" y="180"/>
                      <a:pt x="112" y="173"/>
                      <a:pt x="121" y="159"/>
                    </a:cubicBezTo>
                    <a:cubicBezTo>
                      <a:pt x="130" y="140"/>
                      <a:pt x="130" y="131"/>
                      <a:pt x="140" y="122"/>
                    </a:cubicBezTo>
                    <a:lnTo>
                      <a:pt x="149" y="85"/>
                    </a:lnTo>
                    <a:cubicBezTo>
                      <a:pt x="158" y="47"/>
                      <a:pt x="130" y="1"/>
                      <a:pt x="84" y="1"/>
                    </a:cubicBezTo>
                    <a:close/>
                  </a:path>
                </a:pathLst>
              </a:custGeom>
              <a:solidFill>
                <a:srgbClr val="F4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64"/>
              <p:cNvSpPr/>
              <p:nvPr/>
            </p:nvSpPr>
            <p:spPr>
              <a:xfrm>
                <a:off x="4213506" y="4475579"/>
                <a:ext cx="38478" cy="2652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84" extrusionOk="0">
                    <a:moveTo>
                      <a:pt x="178" y="1"/>
                    </a:moveTo>
                    <a:cubicBezTo>
                      <a:pt x="2" y="1"/>
                      <a:pt x="0" y="383"/>
                      <a:pt x="173" y="383"/>
                    </a:cubicBezTo>
                    <a:cubicBezTo>
                      <a:pt x="185" y="383"/>
                      <a:pt x="198" y="381"/>
                      <a:pt x="212" y="377"/>
                    </a:cubicBezTo>
                    <a:cubicBezTo>
                      <a:pt x="305" y="368"/>
                      <a:pt x="398" y="331"/>
                      <a:pt x="491" y="293"/>
                    </a:cubicBezTo>
                    <a:cubicBezTo>
                      <a:pt x="556" y="247"/>
                      <a:pt x="556" y="145"/>
                      <a:pt x="491" y="98"/>
                    </a:cubicBezTo>
                    <a:cubicBezTo>
                      <a:pt x="398" y="52"/>
                      <a:pt x="305" y="24"/>
                      <a:pt x="212" y="5"/>
                    </a:cubicBezTo>
                    <a:cubicBezTo>
                      <a:pt x="200" y="2"/>
                      <a:pt x="189" y="1"/>
                      <a:pt x="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64"/>
              <p:cNvSpPr/>
              <p:nvPr/>
            </p:nvSpPr>
            <p:spPr>
              <a:xfrm>
                <a:off x="4372664" y="4456375"/>
                <a:ext cx="27079" cy="19757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86" extrusionOk="0">
                    <a:moveTo>
                      <a:pt x="158" y="1"/>
                    </a:moveTo>
                    <a:cubicBezTo>
                      <a:pt x="119" y="1"/>
                      <a:pt x="85" y="13"/>
                      <a:pt x="56" y="41"/>
                    </a:cubicBezTo>
                    <a:cubicBezTo>
                      <a:pt x="0" y="97"/>
                      <a:pt x="0" y="190"/>
                      <a:pt x="56" y="246"/>
                    </a:cubicBezTo>
                    <a:cubicBezTo>
                      <a:pt x="87" y="269"/>
                      <a:pt x="124" y="286"/>
                      <a:pt x="167" y="286"/>
                    </a:cubicBezTo>
                    <a:cubicBezTo>
                      <a:pt x="176" y="286"/>
                      <a:pt x="186" y="285"/>
                      <a:pt x="196" y="283"/>
                    </a:cubicBezTo>
                    <a:lnTo>
                      <a:pt x="196" y="274"/>
                    </a:lnTo>
                    <a:lnTo>
                      <a:pt x="307" y="255"/>
                    </a:lnTo>
                    <a:cubicBezTo>
                      <a:pt x="354" y="237"/>
                      <a:pt x="391" y="190"/>
                      <a:pt x="391" y="134"/>
                    </a:cubicBezTo>
                    <a:cubicBezTo>
                      <a:pt x="391" y="88"/>
                      <a:pt x="354" y="41"/>
                      <a:pt x="307" y="23"/>
                    </a:cubicBezTo>
                    <a:lnTo>
                      <a:pt x="196" y="4"/>
                    </a:lnTo>
                    <a:cubicBezTo>
                      <a:pt x="183" y="2"/>
                      <a:pt x="170" y="1"/>
                      <a:pt x="1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64"/>
              <p:cNvSpPr/>
              <p:nvPr/>
            </p:nvSpPr>
            <p:spPr>
              <a:xfrm>
                <a:off x="4927021" y="4545901"/>
                <a:ext cx="212697" cy="186032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693" extrusionOk="0">
                    <a:moveTo>
                      <a:pt x="739" y="1"/>
                    </a:moveTo>
                    <a:cubicBezTo>
                      <a:pt x="676" y="1"/>
                      <a:pt x="616" y="42"/>
                      <a:pt x="596" y="103"/>
                    </a:cubicBezTo>
                    <a:cubicBezTo>
                      <a:pt x="534" y="380"/>
                      <a:pt x="665" y="715"/>
                      <a:pt x="843" y="993"/>
                    </a:cubicBezTo>
                    <a:lnTo>
                      <a:pt x="843" y="993"/>
                    </a:lnTo>
                    <a:cubicBezTo>
                      <a:pt x="737" y="1010"/>
                      <a:pt x="638" y="1056"/>
                      <a:pt x="559" y="1135"/>
                    </a:cubicBezTo>
                    <a:cubicBezTo>
                      <a:pt x="547" y="1147"/>
                      <a:pt x="539" y="1161"/>
                      <a:pt x="534" y="1177"/>
                    </a:cubicBezTo>
                    <a:lnTo>
                      <a:pt x="534" y="1177"/>
                    </a:lnTo>
                    <a:cubicBezTo>
                      <a:pt x="372" y="1192"/>
                      <a:pt x="223" y="1231"/>
                      <a:pt x="103" y="1312"/>
                    </a:cubicBezTo>
                    <a:cubicBezTo>
                      <a:pt x="1" y="1358"/>
                      <a:pt x="19" y="1517"/>
                      <a:pt x="131" y="1535"/>
                    </a:cubicBezTo>
                    <a:cubicBezTo>
                      <a:pt x="299" y="1576"/>
                      <a:pt x="470" y="1598"/>
                      <a:pt x="643" y="1598"/>
                    </a:cubicBezTo>
                    <a:cubicBezTo>
                      <a:pt x="748" y="1598"/>
                      <a:pt x="853" y="1590"/>
                      <a:pt x="959" y="1572"/>
                    </a:cubicBezTo>
                    <a:cubicBezTo>
                      <a:pt x="1026" y="1564"/>
                      <a:pt x="1085" y="1552"/>
                      <a:pt x="1140" y="1536"/>
                    </a:cubicBezTo>
                    <a:lnTo>
                      <a:pt x="1140" y="1536"/>
                    </a:lnTo>
                    <a:cubicBezTo>
                      <a:pt x="1168" y="1541"/>
                      <a:pt x="1197" y="1543"/>
                      <a:pt x="1226" y="1543"/>
                    </a:cubicBezTo>
                    <a:cubicBezTo>
                      <a:pt x="1277" y="1543"/>
                      <a:pt x="1328" y="1536"/>
                      <a:pt x="1375" y="1521"/>
                    </a:cubicBezTo>
                    <a:lnTo>
                      <a:pt x="1375" y="1521"/>
                    </a:lnTo>
                    <a:cubicBezTo>
                      <a:pt x="1313" y="1699"/>
                      <a:pt x="1276" y="1885"/>
                      <a:pt x="1265" y="2074"/>
                    </a:cubicBezTo>
                    <a:cubicBezTo>
                      <a:pt x="1264" y="2099"/>
                      <a:pt x="1269" y="2120"/>
                      <a:pt x="1280" y="2137"/>
                    </a:cubicBezTo>
                    <a:lnTo>
                      <a:pt x="1280" y="2137"/>
                    </a:lnTo>
                    <a:cubicBezTo>
                      <a:pt x="1286" y="2344"/>
                      <a:pt x="1345" y="2532"/>
                      <a:pt x="1489" y="2651"/>
                    </a:cubicBezTo>
                    <a:cubicBezTo>
                      <a:pt x="1512" y="2679"/>
                      <a:pt x="1544" y="2693"/>
                      <a:pt x="1578" y="2693"/>
                    </a:cubicBezTo>
                    <a:cubicBezTo>
                      <a:pt x="1612" y="2693"/>
                      <a:pt x="1647" y="2679"/>
                      <a:pt x="1675" y="2651"/>
                    </a:cubicBezTo>
                    <a:cubicBezTo>
                      <a:pt x="1823" y="2502"/>
                      <a:pt x="1851" y="2344"/>
                      <a:pt x="1879" y="2140"/>
                    </a:cubicBezTo>
                    <a:cubicBezTo>
                      <a:pt x="1898" y="2028"/>
                      <a:pt x="1916" y="1916"/>
                      <a:pt x="1916" y="1805"/>
                    </a:cubicBezTo>
                    <a:cubicBezTo>
                      <a:pt x="1923" y="1673"/>
                      <a:pt x="1929" y="1588"/>
                      <a:pt x="1907" y="1515"/>
                    </a:cubicBezTo>
                    <a:lnTo>
                      <a:pt x="1907" y="1515"/>
                    </a:lnTo>
                    <a:cubicBezTo>
                      <a:pt x="1928" y="1538"/>
                      <a:pt x="1951" y="1560"/>
                      <a:pt x="1974" y="1582"/>
                    </a:cubicBezTo>
                    <a:lnTo>
                      <a:pt x="1974" y="1582"/>
                    </a:lnTo>
                    <a:cubicBezTo>
                      <a:pt x="2083" y="1748"/>
                      <a:pt x="2174" y="1901"/>
                      <a:pt x="2383" y="1943"/>
                    </a:cubicBezTo>
                    <a:lnTo>
                      <a:pt x="2383" y="1943"/>
                    </a:lnTo>
                    <a:cubicBezTo>
                      <a:pt x="2522" y="2073"/>
                      <a:pt x="2656" y="2180"/>
                      <a:pt x="2829" y="2180"/>
                    </a:cubicBezTo>
                    <a:cubicBezTo>
                      <a:pt x="2872" y="2180"/>
                      <a:pt x="2918" y="2173"/>
                      <a:pt x="2967" y="2158"/>
                    </a:cubicBezTo>
                    <a:cubicBezTo>
                      <a:pt x="3042" y="2140"/>
                      <a:pt x="3079" y="2065"/>
                      <a:pt x="3060" y="2000"/>
                    </a:cubicBezTo>
                    <a:cubicBezTo>
                      <a:pt x="3014" y="1847"/>
                      <a:pt x="2732" y="1478"/>
                      <a:pt x="2426" y="1227"/>
                    </a:cubicBezTo>
                    <a:lnTo>
                      <a:pt x="2426" y="1227"/>
                    </a:lnTo>
                    <a:cubicBezTo>
                      <a:pt x="2609" y="1161"/>
                      <a:pt x="2782" y="1070"/>
                      <a:pt x="2902" y="959"/>
                    </a:cubicBezTo>
                    <a:cubicBezTo>
                      <a:pt x="2994" y="866"/>
                      <a:pt x="2920" y="721"/>
                      <a:pt x="2809" y="721"/>
                    </a:cubicBezTo>
                    <a:cubicBezTo>
                      <a:pt x="2797" y="721"/>
                      <a:pt x="2785" y="722"/>
                      <a:pt x="2772" y="726"/>
                    </a:cubicBezTo>
                    <a:cubicBezTo>
                      <a:pt x="2745" y="732"/>
                      <a:pt x="2718" y="738"/>
                      <a:pt x="2690" y="744"/>
                    </a:cubicBezTo>
                    <a:lnTo>
                      <a:pt x="2690" y="744"/>
                    </a:lnTo>
                    <a:cubicBezTo>
                      <a:pt x="2676" y="729"/>
                      <a:pt x="2660" y="714"/>
                      <a:pt x="2642" y="698"/>
                    </a:cubicBezTo>
                    <a:cubicBezTo>
                      <a:pt x="2593" y="658"/>
                      <a:pt x="2529" y="641"/>
                      <a:pt x="2458" y="641"/>
                    </a:cubicBezTo>
                    <a:cubicBezTo>
                      <a:pt x="2406" y="641"/>
                      <a:pt x="2350" y="650"/>
                      <a:pt x="2292" y="666"/>
                    </a:cubicBezTo>
                    <a:lnTo>
                      <a:pt x="2292" y="666"/>
                    </a:lnTo>
                    <a:cubicBezTo>
                      <a:pt x="2294" y="567"/>
                      <a:pt x="2279" y="470"/>
                      <a:pt x="2245" y="383"/>
                    </a:cubicBezTo>
                    <a:lnTo>
                      <a:pt x="2245" y="383"/>
                    </a:lnTo>
                    <a:cubicBezTo>
                      <a:pt x="2244" y="370"/>
                      <a:pt x="2243" y="358"/>
                      <a:pt x="2242" y="345"/>
                    </a:cubicBezTo>
                    <a:cubicBezTo>
                      <a:pt x="2235" y="301"/>
                      <a:pt x="2208" y="270"/>
                      <a:pt x="2173" y="253"/>
                    </a:cubicBezTo>
                    <a:lnTo>
                      <a:pt x="2173" y="253"/>
                    </a:lnTo>
                    <a:cubicBezTo>
                      <a:pt x="2168" y="246"/>
                      <a:pt x="2163" y="240"/>
                      <a:pt x="2158" y="233"/>
                    </a:cubicBezTo>
                    <a:cubicBezTo>
                      <a:pt x="2131" y="206"/>
                      <a:pt x="2097" y="193"/>
                      <a:pt x="2064" y="193"/>
                    </a:cubicBezTo>
                    <a:cubicBezTo>
                      <a:pt x="2017" y="193"/>
                      <a:pt x="1971" y="218"/>
                      <a:pt x="1944" y="261"/>
                    </a:cubicBezTo>
                    <a:cubicBezTo>
                      <a:pt x="1934" y="281"/>
                      <a:pt x="1924" y="300"/>
                      <a:pt x="1915" y="320"/>
                    </a:cubicBezTo>
                    <a:lnTo>
                      <a:pt x="1915" y="320"/>
                    </a:lnTo>
                    <a:cubicBezTo>
                      <a:pt x="1748" y="506"/>
                      <a:pt x="1671" y="760"/>
                      <a:pt x="1635" y="1012"/>
                    </a:cubicBezTo>
                    <a:lnTo>
                      <a:pt x="1635" y="1012"/>
                    </a:lnTo>
                    <a:cubicBezTo>
                      <a:pt x="1542" y="876"/>
                      <a:pt x="1467" y="735"/>
                      <a:pt x="1356" y="619"/>
                    </a:cubicBezTo>
                    <a:lnTo>
                      <a:pt x="1356" y="619"/>
                    </a:lnTo>
                    <a:cubicBezTo>
                      <a:pt x="1309" y="513"/>
                      <a:pt x="1248" y="421"/>
                      <a:pt x="1171" y="367"/>
                    </a:cubicBezTo>
                    <a:lnTo>
                      <a:pt x="1171" y="367"/>
                    </a:lnTo>
                    <a:cubicBezTo>
                      <a:pt x="1075" y="226"/>
                      <a:pt x="954" y="105"/>
                      <a:pt x="810" y="19"/>
                    </a:cubicBezTo>
                    <a:cubicBezTo>
                      <a:pt x="787" y="7"/>
                      <a:pt x="763" y="1"/>
                      <a:pt x="7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64"/>
              <p:cNvSpPr/>
              <p:nvPr/>
            </p:nvSpPr>
            <p:spPr>
              <a:xfrm>
                <a:off x="3538122" y="4347852"/>
                <a:ext cx="146588" cy="123101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1782" extrusionOk="0">
                    <a:moveTo>
                      <a:pt x="1218" y="0"/>
                    </a:moveTo>
                    <a:cubicBezTo>
                      <a:pt x="1210" y="0"/>
                      <a:pt x="1201" y="1"/>
                      <a:pt x="1192" y="4"/>
                    </a:cubicBezTo>
                    <a:cubicBezTo>
                      <a:pt x="1019" y="75"/>
                      <a:pt x="892" y="343"/>
                      <a:pt x="887" y="579"/>
                    </a:cubicBezTo>
                    <a:lnTo>
                      <a:pt x="887" y="579"/>
                    </a:lnTo>
                    <a:cubicBezTo>
                      <a:pt x="775" y="518"/>
                      <a:pt x="636" y="484"/>
                      <a:pt x="506" y="484"/>
                    </a:cubicBezTo>
                    <a:cubicBezTo>
                      <a:pt x="399" y="484"/>
                      <a:pt x="298" y="507"/>
                      <a:pt x="223" y="557"/>
                    </a:cubicBezTo>
                    <a:lnTo>
                      <a:pt x="223" y="557"/>
                    </a:lnTo>
                    <a:cubicBezTo>
                      <a:pt x="196" y="560"/>
                      <a:pt x="168" y="565"/>
                      <a:pt x="141" y="571"/>
                    </a:cubicBezTo>
                    <a:cubicBezTo>
                      <a:pt x="113" y="580"/>
                      <a:pt x="85" y="608"/>
                      <a:pt x="76" y="636"/>
                    </a:cubicBezTo>
                    <a:cubicBezTo>
                      <a:pt x="0" y="870"/>
                      <a:pt x="414" y="1007"/>
                      <a:pt x="713" y="1059"/>
                    </a:cubicBezTo>
                    <a:lnTo>
                      <a:pt x="713" y="1059"/>
                    </a:lnTo>
                    <a:cubicBezTo>
                      <a:pt x="565" y="1204"/>
                      <a:pt x="452" y="1384"/>
                      <a:pt x="392" y="1584"/>
                    </a:cubicBezTo>
                    <a:cubicBezTo>
                      <a:pt x="376" y="1641"/>
                      <a:pt x="424" y="1720"/>
                      <a:pt x="492" y="1720"/>
                    </a:cubicBezTo>
                    <a:cubicBezTo>
                      <a:pt x="502" y="1720"/>
                      <a:pt x="512" y="1718"/>
                      <a:pt x="522" y="1715"/>
                    </a:cubicBezTo>
                    <a:cubicBezTo>
                      <a:pt x="532" y="1711"/>
                      <a:pt x="541" y="1707"/>
                      <a:pt x="550" y="1703"/>
                    </a:cubicBezTo>
                    <a:lnTo>
                      <a:pt x="550" y="1703"/>
                    </a:lnTo>
                    <a:cubicBezTo>
                      <a:pt x="550" y="1703"/>
                      <a:pt x="550" y="1704"/>
                      <a:pt x="550" y="1705"/>
                    </a:cubicBezTo>
                    <a:cubicBezTo>
                      <a:pt x="564" y="1753"/>
                      <a:pt x="603" y="1781"/>
                      <a:pt x="645" y="1781"/>
                    </a:cubicBezTo>
                    <a:cubicBezTo>
                      <a:pt x="660" y="1781"/>
                      <a:pt x="675" y="1778"/>
                      <a:pt x="690" y="1770"/>
                    </a:cubicBezTo>
                    <a:cubicBezTo>
                      <a:pt x="794" y="1697"/>
                      <a:pt x="952" y="1498"/>
                      <a:pt x="1045" y="1297"/>
                    </a:cubicBezTo>
                    <a:lnTo>
                      <a:pt x="1045" y="1297"/>
                    </a:lnTo>
                    <a:cubicBezTo>
                      <a:pt x="1082" y="1357"/>
                      <a:pt x="1128" y="1413"/>
                      <a:pt x="1177" y="1464"/>
                    </a:cubicBezTo>
                    <a:lnTo>
                      <a:pt x="1177" y="1464"/>
                    </a:lnTo>
                    <a:cubicBezTo>
                      <a:pt x="1265" y="1615"/>
                      <a:pt x="1403" y="1743"/>
                      <a:pt x="1529" y="1743"/>
                    </a:cubicBezTo>
                    <a:cubicBezTo>
                      <a:pt x="1570" y="1743"/>
                      <a:pt x="1611" y="1729"/>
                      <a:pt x="1648" y="1696"/>
                    </a:cubicBezTo>
                    <a:cubicBezTo>
                      <a:pt x="1650" y="1694"/>
                      <a:pt x="1652" y="1691"/>
                      <a:pt x="1654" y="1689"/>
                    </a:cubicBezTo>
                    <a:lnTo>
                      <a:pt x="1654" y="1689"/>
                    </a:lnTo>
                    <a:cubicBezTo>
                      <a:pt x="1661" y="1690"/>
                      <a:pt x="1668" y="1690"/>
                      <a:pt x="1675" y="1690"/>
                    </a:cubicBezTo>
                    <a:cubicBezTo>
                      <a:pt x="1688" y="1690"/>
                      <a:pt x="1700" y="1689"/>
                      <a:pt x="1713" y="1687"/>
                    </a:cubicBezTo>
                    <a:cubicBezTo>
                      <a:pt x="1787" y="1677"/>
                      <a:pt x="1806" y="1584"/>
                      <a:pt x="1778" y="1519"/>
                    </a:cubicBezTo>
                    <a:cubicBezTo>
                      <a:pt x="1731" y="1419"/>
                      <a:pt x="1673" y="1294"/>
                      <a:pt x="1600" y="1179"/>
                    </a:cubicBezTo>
                    <a:lnTo>
                      <a:pt x="1600" y="1179"/>
                    </a:lnTo>
                    <a:cubicBezTo>
                      <a:pt x="1795" y="1178"/>
                      <a:pt x="1984" y="1131"/>
                      <a:pt x="2085" y="1017"/>
                    </a:cubicBezTo>
                    <a:cubicBezTo>
                      <a:pt x="2113" y="989"/>
                      <a:pt x="2122" y="933"/>
                      <a:pt x="2094" y="896"/>
                    </a:cubicBezTo>
                    <a:cubicBezTo>
                      <a:pt x="2082" y="879"/>
                      <a:pt x="2069" y="863"/>
                      <a:pt x="2054" y="848"/>
                    </a:cubicBezTo>
                    <a:lnTo>
                      <a:pt x="2054" y="848"/>
                    </a:lnTo>
                    <a:cubicBezTo>
                      <a:pt x="2062" y="833"/>
                      <a:pt x="2066" y="817"/>
                      <a:pt x="2066" y="803"/>
                    </a:cubicBezTo>
                    <a:cubicBezTo>
                      <a:pt x="2062" y="619"/>
                      <a:pt x="1859" y="570"/>
                      <a:pt x="1632" y="570"/>
                    </a:cubicBezTo>
                    <a:cubicBezTo>
                      <a:pt x="1581" y="570"/>
                      <a:pt x="1528" y="572"/>
                      <a:pt x="1476" y="576"/>
                    </a:cubicBezTo>
                    <a:lnTo>
                      <a:pt x="1476" y="576"/>
                    </a:lnTo>
                    <a:cubicBezTo>
                      <a:pt x="1503" y="433"/>
                      <a:pt x="1505" y="287"/>
                      <a:pt x="1490" y="208"/>
                    </a:cubicBezTo>
                    <a:cubicBezTo>
                      <a:pt x="1481" y="168"/>
                      <a:pt x="1452" y="141"/>
                      <a:pt x="1414" y="135"/>
                    </a:cubicBezTo>
                    <a:lnTo>
                      <a:pt x="1414" y="135"/>
                    </a:lnTo>
                    <a:cubicBezTo>
                      <a:pt x="1397" y="116"/>
                      <a:pt x="1373" y="104"/>
                      <a:pt x="1348" y="104"/>
                    </a:cubicBezTo>
                    <a:cubicBezTo>
                      <a:pt x="1344" y="104"/>
                      <a:pt x="1340" y="104"/>
                      <a:pt x="1336" y="105"/>
                    </a:cubicBezTo>
                    <a:lnTo>
                      <a:pt x="1336" y="105"/>
                    </a:lnTo>
                    <a:cubicBezTo>
                      <a:pt x="1322" y="79"/>
                      <a:pt x="1305" y="54"/>
                      <a:pt x="1285" y="31"/>
                    </a:cubicBezTo>
                    <a:cubicBezTo>
                      <a:pt x="1264" y="11"/>
                      <a:pt x="1243" y="0"/>
                      <a:pt x="12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64"/>
              <p:cNvSpPr/>
              <p:nvPr/>
            </p:nvSpPr>
            <p:spPr>
              <a:xfrm>
                <a:off x="2634985" y="5055979"/>
                <a:ext cx="33504" cy="3412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94" extrusionOk="0">
                    <a:moveTo>
                      <a:pt x="243" y="0"/>
                    </a:moveTo>
                    <a:lnTo>
                      <a:pt x="178" y="10"/>
                    </a:lnTo>
                    <a:lnTo>
                      <a:pt x="122" y="28"/>
                    </a:lnTo>
                    <a:lnTo>
                      <a:pt x="75" y="65"/>
                    </a:lnTo>
                    <a:lnTo>
                      <a:pt x="38" y="121"/>
                    </a:lnTo>
                    <a:lnTo>
                      <a:pt x="10" y="177"/>
                    </a:lnTo>
                    <a:cubicBezTo>
                      <a:pt x="1" y="205"/>
                      <a:pt x="1" y="233"/>
                      <a:pt x="10" y="270"/>
                    </a:cubicBezTo>
                    <a:cubicBezTo>
                      <a:pt x="10" y="289"/>
                      <a:pt x="20" y="307"/>
                      <a:pt x="29" y="326"/>
                    </a:cubicBezTo>
                    <a:cubicBezTo>
                      <a:pt x="38" y="354"/>
                      <a:pt x="57" y="382"/>
                      <a:pt x="75" y="410"/>
                    </a:cubicBezTo>
                    <a:lnTo>
                      <a:pt x="103" y="437"/>
                    </a:lnTo>
                    <a:cubicBezTo>
                      <a:pt x="122" y="456"/>
                      <a:pt x="140" y="465"/>
                      <a:pt x="168" y="475"/>
                    </a:cubicBezTo>
                    <a:cubicBezTo>
                      <a:pt x="187" y="493"/>
                      <a:pt x="215" y="493"/>
                      <a:pt x="243" y="493"/>
                    </a:cubicBezTo>
                    <a:cubicBezTo>
                      <a:pt x="299" y="493"/>
                      <a:pt x="345" y="475"/>
                      <a:pt x="382" y="437"/>
                    </a:cubicBezTo>
                    <a:lnTo>
                      <a:pt x="410" y="410"/>
                    </a:lnTo>
                    <a:lnTo>
                      <a:pt x="447" y="354"/>
                    </a:lnTo>
                    <a:lnTo>
                      <a:pt x="475" y="298"/>
                    </a:lnTo>
                    <a:cubicBezTo>
                      <a:pt x="484" y="270"/>
                      <a:pt x="484" y="233"/>
                      <a:pt x="475" y="205"/>
                    </a:cubicBezTo>
                    <a:cubicBezTo>
                      <a:pt x="475" y="186"/>
                      <a:pt x="466" y="158"/>
                      <a:pt x="457" y="149"/>
                    </a:cubicBezTo>
                    <a:cubicBezTo>
                      <a:pt x="457" y="121"/>
                      <a:pt x="438" y="103"/>
                      <a:pt x="429" y="93"/>
                    </a:cubicBezTo>
                    <a:cubicBezTo>
                      <a:pt x="419" y="75"/>
                      <a:pt x="401" y="56"/>
                      <a:pt x="382" y="47"/>
                    </a:cubicBezTo>
                    <a:cubicBezTo>
                      <a:pt x="373" y="38"/>
                      <a:pt x="354" y="28"/>
                      <a:pt x="336" y="19"/>
                    </a:cubicBezTo>
                    <a:cubicBezTo>
                      <a:pt x="308" y="0"/>
                      <a:pt x="271" y="0"/>
                      <a:pt x="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64"/>
              <p:cNvSpPr/>
              <p:nvPr/>
            </p:nvSpPr>
            <p:spPr>
              <a:xfrm>
                <a:off x="2882978" y="4762394"/>
                <a:ext cx="23211" cy="23211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36" extrusionOk="0">
                    <a:moveTo>
                      <a:pt x="168" y="1"/>
                    </a:moveTo>
                    <a:cubicBezTo>
                      <a:pt x="75" y="1"/>
                      <a:pt x="0" y="75"/>
                      <a:pt x="0" y="168"/>
                    </a:cubicBezTo>
                    <a:cubicBezTo>
                      <a:pt x="0" y="214"/>
                      <a:pt x="19" y="252"/>
                      <a:pt x="47" y="289"/>
                    </a:cubicBezTo>
                    <a:cubicBezTo>
                      <a:pt x="84" y="317"/>
                      <a:pt x="121" y="335"/>
                      <a:pt x="168" y="335"/>
                    </a:cubicBezTo>
                    <a:cubicBezTo>
                      <a:pt x="214" y="326"/>
                      <a:pt x="252" y="307"/>
                      <a:pt x="289" y="280"/>
                    </a:cubicBezTo>
                    <a:cubicBezTo>
                      <a:pt x="317" y="252"/>
                      <a:pt x="335" y="205"/>
                      <a:pt x="335" y="168"/>
                    </a:cubicBezTo>
                    <a:cubicBezTo>
                      <a:pt x="335" y="121"/>
                      <a:pt x="317" y="84"/>
                      <a:pt x="289" y="47"/>
                    </a:cubicBezTo>
                    <a:cubicBezTo>
                      <a:pt x="252" y="19"/>
                      <a:pt x="214" y="1"/>
                      <a:pt x="168" y="1"/>
                    </a:cubicBezTo>
                    <a:close/>
                  </a:path>
                </a:pathLst>
              </a:custGeom>
              <a:solidFill>
                <a:srgbClr val="925F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64"/>
              <p:cNvSpPr/>
              <p:nvPr/>
            </p:nvSpPr>
            <p:spPr>
              <a:xfrm>
                <a:off x="4490236" y="4583204"/>
                <a:ext cx="48218" cy="36681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31" extrusionOk="0">
                    <a:moveTo>
                      <a:pt x="344" y="0"/>
                    </a:moveTo>
                    <a:cubicBezTo>
                      <a:pt x="0" y="0"/>
                      <a:pt x="0" y="530"/>
                      <a:pt x="344" y="530"/>
                    </a:cubicBezTo>
                    <a:cubicBezTo>
                      <a:pt x="698" y="530"/>
                      <a:pt x="698" y="0"/>
                      <a:pt x="3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64"/>
              <p:cNvSpPr/>
              <p:nvPr/>
            </p:nvSpPr>
            <p:spPr>
              <a:xfrm>
                <a:off x="4005855" y="4412303"/>
                <a:ext cx="23833" cy="23833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45" extrusionOk="0">
                    <a:moveTo>
                      <a:pt x="140" y="0"/>
                    </a:moveTo>
                    <a:cubicBezTo>
                      <a:pt x="121" y="10"/>
                      <a:pt x="103" y="19"/>
                      <a:pt x="84" y="28"/>
                    </a:cubicBezTo>
                    <a:lnTo>
                      <a:pt x="56" y="56"/>
                    </a:lnTo>
                    <a:lnTo>
                      <a:pt x="28" y="93"/>
                    </a:lnTo>
                    <a:lnTo>
                      <a:pt x="10" y="131"/>
                    </a:lnTo>
                    <a:cubicBezTo>
                      <a:pt x="1" y="159"/>
                      <a:pt x="1" y="177"/>
                      <a:pt x="10" y="205"/>
                    </a:cubicBezTo>
                    <a:cubicBezTo>
                      <a:pt x="10" y="233"/>
                      <a:pt x="19" y="261"/>
                      <a:pt x="38" y="279"/>
                    </a:cubicBezTo>
                    <a:cubicBezTo>
                      <a:pt x="47" y="289"/>
                      <a:pt x="56" y="307"/>
                      <a:pt x="75" y="307"/>
                    </a:cubicBezTo>
                    <a:cubicBezTo>
                      <a:pt x="84" y="317"/>
                      <a:pt x="94" y="326"/>
                      <a:pt x="112" y="335"/>
                    </a:cubicBezTo>
                    <a:cubicBezTo>
                      <a:pt x="131" y="345"/>
                      <a:pt x="149" y="345"/>
                      <a:pt x="177" y="345"/>
                    </a:cubicBezTo>
                    <a:cubicBezTo>
                      <a:pt x="205" y="345"/>
                      <a:pt x="233" y="335"/>
                      <a:pt x="261" y="326"/>
                    </a:cubicBezTo>
                    <a:lnTo>
                      <a:pt x="289" y="298"/>
                    </a:lnTo>
                    <a:lnTo>
                      <a:pt x="317" y="261"/>
                    </a:lnTo>
                    <a:lnTo>
                      <a:pt x="335" y="224"/>
                    </a:lnTo>
                    <a:cubicBezTo>
                      <a:pt x="345" y="205"/>
                      <a:pt x="345" y="177"/>
                      <a:pt x="335" y="159"/>
                    </a:cubicBezTo>
                    <a:cubicBezTo>
                      <a:pt x="335" y="140"/>
                      <a:pt x="335" y="131"/>
                      <a:pt x="326" y="112"/>
                    </a:cubicBezTo>
                    <a:cubicBezTo>
                      <a:pt x="317" y="93"/>
                      <a:pt x="307" y="75"/>
                      <a:pt x="289" y="56"/>
                    </a:cubicBezTo>
                    <a:lnTo>
                      <a:pt x="289" y="66"/>
                    </a:lnTo>
                    <a:lnTo>
                      <a:pt x="252" y="38"/>
                    </a:lnTo>
                    <a:cubicBezTo>
                      <a:pt x="233" y="10"/>
                      <a:pt x="205" y="0"/>
                      <a:pt x="168" y="0"/>
                    </a:cubicBezTo>
                    <a:close/>
                  </a:path>
                </a:pathLst>
              </a:custGeom>
              <a:solidFill>
                <a:srgbClr val="925F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64"/>
              <p:cNvSpPr/>
              <p:nvPr/>
            </p:nvSpPr>
            <p:spPr>
              <a:xfrm>
                <a:off x="3350020" y="4405257"/>
                <a:ext cx="43728" cy="43728"/>
              </a:xfrm>
              <a:custGeom>
                <a:avLst/>
                <a:gdLst/>
                <a:ahLst/>
                <a:cxnLst/>
                <a:rect l="l" t="t" r="r" b="b"/>
                <a:pathLst>
                  <a:path w="633" h="633" extrusionOk="0">
                    <a:moveTo>
                      <a:pt x="316" y="0"/>
                    </a:moveTo>
                    <a:cubicBezTo>
                      <a:pt x="270" y="0"/>
                      <a:pt x="232" y="9"/>
                      <a:pt x="195" y="28"/>
                    </a:cubicBezTo>
                    <a:cubicBezTo>
                      <a:pt x="121" y="56"/>
                      <a:pt x="56" y="121"/>
                      <a:pt x="28" y="195"/>
                    </a:cubicBezTo>
                    <a:cubicBezTo>
                      <a:pt x="9" y="233"/>
                      <a:pt x="0" y="270"/>
                      <a:pt x="0" y="316"/>
                    </a:cubicBezTo>
                    <a:lnTo>
                      <a:pt x="9" y="400"/>
                    </a:lnTo>
                    <a:cubicBezTo>
                      <a:pt x="28" y="447"/>
                      <a:pt x="56" y="493"/>
                      <a:pt x="93" y="540"/>
                    </a:cubicBezTo>
                    <a:lnTo>
                      <a:pt x="158" y="586"/>
                    </a:lnTo>
                    <a:cubicBezTo>
                      <a:pt x="205" y="614"/>
                      <a:pt x="260" y="633"/>
                      <a:pt x="316" y="633"/>
                    </a:cubicBezTo>
                    <a:cubicBezTo>
                      <a:pt x="484" y="633"/>
                      <a:pt x="623" y="493"/>
                      <a:pt x="632" y="316"/>
                    </a:cubicBezTo>
                    <a:lnTo>
                      <a:pt x="614" y="233"/>
                    </a:lnTo>
                    <a:cubicBezTo>
                      <a:pt x="604" y="177"/>
                      <a:pt x="577" y="130"/>
                      <a:pt x="539" y="93"/>
                    </a:cubicBezTo>
                    <a:lnTo>
                      <a:pt x="474" y="47"/>
                    </a:lnTo>
                    <a:cubicBezTo>
                      <a:pt x="418" y="19"/>
                      <a:pt x="372" y="0"/>
                      <a:pt x="3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64"/>
              <p:cNvSpPr/>
              <p:nvPr/>
            </p:nvSpPr>
            <p:spPr>
              <a:xfrm>
                <a:off x="5464731" y="4528562"/>
                <a:ext cx="58511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52" extrusionOk="0">
                    <a:moveTo>
                      <a:pt x="428" y="1"/>
                    </a:moveTo>
                    <a:cubicBezTo>
                      <a:pt x="0" y="1"/>
                      <a:pt x="0" y="652"/>
                      <a:pt x="428" y="652"/>
                    </a:cubicBezTo>
                    <a:cubicBezTo>
                      <a:pt x="846" y="652"/>
                      <a:pt x="846" y="1"/>
                      <a:pt x="428" y="1"/>
                    </a:cubicBezTo>
                    <a:close/>
                  </a:path>
                </a:pathLst>
              </a:custGeom>
              <a:solidFill>
                <a:srgbClr val="925F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4" name="Google Shape;2574;p64"/>
              <p:cNvSpPr/>
              <p:nvPr/>
            </p:nvSpPr>
            <p:spPr>
              <a:xfrm>
                <a:off x="5484626" y="4909670"/>
                <a:ext cx="45040" cy="44971"/>
              </a:xfrm>
              <a:custGeom>
                <a:avLst/>
                <a:gdLst/>
                <a:ahLst/>
                <a:cxnLst/>
                <a:rect l="l" t="t" r="r" b="b"/>
                <a:pathLst>
                  <a:path w="652" h="651" extrusionOk="0">
                    <a:moveTo>
                      <a:pt x="350" y="0"/>
                    </a:moveTo>
                    <a:cubicBezTo>
                      <a:pt x="328" y="0"/>
                      <a:pt x="307" y="3"/>
                      <a:pt x="289" y="7"/>
                    </a:cubicBezTo>
                    <a:cubicBezTo>
                      <a:pt x="242" y="7"/>
                      <a:pt x="205" y="26"/>
                      <a:pt x="168" y="45"/>
                    </a:cubicBezTo>
                    <a:lnTo>
                      <a:pt x="103" y="100"/>
                    </a:lnTo>
                    <a:lnTo>
                      <a:pt x="47" y="166"/>
                    </a:lnTo>
                    <a:cubicBezTo>
                      <a:pt x="28" y="203"/>
                      <a:pt x="10" y="240"/>
                      <a:pt x="10" y="286"/>
                    </a:cubicBezTo>
                    <a:cubicBezTo>
                      <a:pt x="0" y="314"/>
                      <a:pt x="0" y="342"/>
                      <a:pt x="10" y="370"/>
                    </a:cubicBezTo>
                    <a:cubicBezTo>
                      <a:pt x="10" y="417"/>
                      <a:pt x="28" y="454"/>
                      <a:pt x="47" y="491"/>
                    </a:cubicBezTo>
                    <a:lnTo>
                      <a:pt x="103" y="556"/>
                    </a:lnTo>
                    <a:cubicBezTo>
                      <a:pt x="131" y="584"/>
                      <a:pt x="168" y="612"/>
                      <a:pt x="205" y="621"/>
                    </a:cubicBezTo>
                    <a:cubicBezTo>
                      <a:pt x="233" y="640"/>
                      <a:pt x="261" y="640"/>
                      <a:pt x="289" y="640"/>
                    </a:cubicBezTo>
                    <a:cubicBezTo>
                      <a:pt x="308" y="648"/>
                      <a:pt x="326" y="651"/>
                      <a:pt x="344" y="651"/>
                    </a:cubicBezTo>
                    <a:cubicBezTo>
                      <a:pt x="368" y="651"/>
                      <a:pt x="392" y="645"/>
                      <a:pt x="419" y="640"/>
                    </a:cubicBezTo>
                    <a:lnTo>
                      <a:pt x="493" y="603"/>
                    </a:lnTo>
                    <a:lnTo>
                      <a:pt x="568" y="556"/>
                    </a:lnTo>
                    <a:cubicBezTo>
                      <a:pt x="605" y="510"/>
                      <a:pt x="633" y="463"/>
                      <a:pt x="651" y="407"/>
                    </a:cubicBezTo>
                    <a:lnTo>
                      <a:pt x="642" y="407"/>
                    </a:lnTo>
                    <a:lnTo>
                      <a:pt x="642" y="389"/>
                    </a:lnTo>
                    <a:lnTo>
                      <a:pt x="651" y="314"/>
                    </a:lnTo>
                    <a:lnTo>
                      <a:pt x="642" y="231"/>
                    </a:lnTo>
                    <a:cubicBezTo>
                      <a:pt x="633" y="212"/>
                      <a:pt x="624" y="184"/>
                      <a:pt x="614" y="166"/>
                    </a:cubicBezTo>
                    <a:cubicBezTo>
                      <a:pt x="596" y="138"/>
                      <a:pt x="577" y="110"/>
                      <a:pt x="558" y="91"/>
                    </a:cubicBezTo>
                    <a:lnTo>
                      <a:pt x="493" y="45"/>
                    </a:lnTo>
                    <a:lnTo>
                      <a:pt x="419" y="7"/>
                    </a:lnTo>
                    <a:cubicBezTo>
                      <a:pt x="396" y="3"/>
                      <a:pt x="372" y="0"/>
                      <a:pt x="350" y="0"/>
                    </a:cubicBezTo>
                    <a:close/>
                  </a:path>
                </a:pathLst>
              </a:custGeom>
              <a:solidFill>
                <a:srgbClr val="925F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5" name="Google Shape;2575;p64"/>
              <p:cNvSpPr/>
              <p:nvPr/>
            </p:nvSpPr>
            <p:spPr>
              <a:xfrm>
                <a:off x="5485247" y="4777177"/>
                <a:ext cx="26458" cy="2721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4" extrusionOk="0">
                    <a:moveTo>
                      <a:pt x="196" y="0"/>
                    </a:moveTo>
                    <a:lnTo>
                      <a:pt x="140" y="10"/>
                    </a:lnTo>
                    <a:lnTo>
                      <a:pt x="94" y="28"/>
                    </a:lnTo>
                    <a:lnTo>
                      <a:pt x="57" y="56"/>
                    </a:lnTo>
                    <a:lnTo>
                      <a:pt x="29" y="93"/>
                    </a:lnTo>
                    <a:cubicBezTo>
                      <a:pt x="19" y="112"/>
                      <a:pt x="10" y="140"/>
                      <a:pt x="10" y="168"/>
                    </a:cubicBezTo>
                    <a:cubicBezTo>
                      <a:pt x="1" y="177"/>
                      <a:pt x="1" y="196"/>
                      <a:pt x="10" y="214"/>
                    </a:cubicBezTo>
                    <a:cubicBezTo>
                      <a:pt x="10" y="220"/>
                      <a:pt x="10" y="225"/>
                      <a:pt x="11" y="231"/>
                    </a:cubicBezTo>
                    <a:lnTo>
                      <a:pt x="11" y="231"/>
                    </a:lnTo>
                    <a:cubicBezTo>
                      <a:pt x="6" y="248"/>
                      <a:pt x="5" y="267"/>
                      <a:pt x="10" y="289"/>
                    </a:cubicBezTo>
                    <a:cubicBezTo>
                      <a:pt x="19" y="317"/>
                      <a:pt x="38" y="335"/>
                      <a:pt x="66" y="354"/>
                    </a:cubicBezTo>
                    <a:lnTo>
                      <a:pt x="103" y="372"/>
                    </a:lnTo>
                    <a:cubicBezTo>
                      <a:pt x="126" y="386"/>
                      <a:pt x="152" y="393"/>
                      <a:pt x="179" y="393"/>
                    </a:cubicBezTo>
                    <a:cubicBezTo>
                      <a:pt x="205" y="393"/>
                      <a:pt x="233" y="386"/>
                      <a:pt x="261" y="372"/>
                    </a:cubicBezTo>
                    <a:lnTo>
                      <a:pt x="289" y="354"/>
                    </a:lnTo>
                    <a:lnTo>
                      <a:pt x="326" y="317"/>
                    </a:lnTo>
                    <a:lnTo>
                      <a:pt x="354" y="279"/>
                    </a:lnTo>
                    <a:cubicBezTo>
                      <a:pt x="363" y="261"/>
                      <a:pt x="373" y="242"/>
                      <a:pt x="373" y="214"/>
                    </a:cubicBezTo>
                    <a:cubicBezTo>
                      <a:pt x="382" y="196"/>
                      <a:pt x="382" y="177"/>
                      <a:pt x="373" y="159"/>
                    </a:cubicBezTo>
                    <a:cubicBezTo>
                      <a:pt x="373" y="149"/>
                      <a:pt x="373" y="131"/>
                      <a:pt x="363" y="112"/>
                    </a:cubicBezTo>
                    <a:cubicBezTo>
                      <a:pt x="354" y="103"/>
                      <a:pt x="354" y="84"/>
                      <a:pt x="336" y="75"/>
                    </a:cubicBezTo>
                    <a:cubicBezTo>
                      <a:pt x="326" y="66"/>
                      <a:pt x="317" y="47"/>
                      <a:pt x="308" y="38"/>
                    </a:cubicBezTo>
                    <a:cubicBezTo>
                      <a:pt x="289" y="28"/>
                      <a:pt x="261" y="10"/>
                      <a:pt x="243" y="10"/>
                    </a:cubicBez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925F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5070092" y="2412436"/>
                <a:ext cx="947560" cy="129263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8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5400" i="1" kern="0">
                              <a:solidFill>
                                <a:srgbClr val="F46060"/>
                              </a:solidFill>
                              <a:latin typeface="Cambria Math" panose="02040503050406030204" pitchFamily="18" charset="0"/>
                              <a:sym typeface="Arial"/>
                            </a:rPr>
                          </m:ctrlPr>
                        </m:fPr>
                        <m:num>
                          <m:r>
                            <a:rPr lang="en-US" sz="5400" i="1" kern="0">
                              <a:solidFill>
                                <a:srgbClr val="F46060"/>
                              </a:solidFill>
                              <a:latin typeface="Cambria Math" panose="02040503050406030204" pitchFamily="18" charset="0"/>
                              <a:sym typeface="Arial"/>
                            </a:rPr>
                            <m:t>6</m:t>
                          </m:r>
                        </m:num>
                        <m:den>
                          <m:r>
                            <a:rPr lang="en-US" sz="5400" i="1" kern="0">
                              <a:solidFill>
                                <a:srgbClr val="F46060"/>
                              </a:solidFill>
                              <a:latin typeface="Cambria Math" panose="02040503050406030204" pitchFamily="18" charset="0"/>
                              <a:sym typeface="Arial"/>
                            </a:rPr>
                            <m:t>7</m:t>
                          </m:r>
                        </m:den>
                      </m:f>
                      <m:r>
                        <a:rPr lang="en-US" sz="5400" kern="0">
                          <a:solidFill>
                            <a:srgbClr val="F4606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</m:oMath>
                  </m:oMathPara>
                </a14:m>
                <a:endParaRPr lang="en-US" sz="5400" kern="0" dirty="0">
                  <a:solidFill>
                    <a:srgbClr val="F46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0092" y="2412436"/>
                <a:ext cx="947560" cy="1292635"/>
              </a:xfrm>
              <a:prstGeom prst="rect">
                <a:avLst/>
              </a:prstGeom>
              <a:blipFill rotWithShape="0">
                <a:blip r:embed="rId2"/>
                <a:stretch>
                  <a:fillRect t="-3302" b="-9906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/>
          <p:nvPr/>
        </p:nvSpPr>
        <p:spPr>
          <a:xfrm>
            <a:off x="2724517" y="2722138"/>
            <a:ext cx="2345575" cy="78481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dirty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6 : 7 =</a:t>
            </a:r>
          </a:p>
        </p:txBody>
      </p:sp>
      <p:grpSp>
        <p:nvGrpSpPr>
          <p:cNvPr id="332" name="Google Shape;2428;p70">
            <a:extLst>
              <a:ext uri="{FF2B5EF4-FFF2-40B4-BE49-F238E27FC236}">
                <a16:creationId xmlns:a16="http://schemas.microsoft.com/office/drawing/2014/main" id="{A39848C5-391C-48E0-BB96-D9B20F8BA606}"/>
              </a:ext>
            </a:extLst>
          </p:cNvPr>
          <p:cNvGrpSpPr/>
          <p:nvPr/>
        </p:nvGrpSpPr>
        <p:grpSpPr>
          <a:xfrm>
            <a:off x="6809173" y="3412323"/>
            <a:ext cx="2327654" cy="3372352"/>
            <a:chOff x="6093972" y="739900"/>
            <a:chExt cx="2135361" cy="3682716"/>
          </a:xfrm>
        </p:grpSpPr>
        <p:sp>
          <p:nvSpPr>
            <p:cNvPr id="333" name="Google Shape;2429;p70">
              <a:extLst>
                <a:ext uri="{FF2B5EF4-FFF2-40B4-BE49-F238E27FC236}">
                  <a16:creationId xmlns:a16="http://schemas.microsoft.com/office/drawing/2014/main" id="{7CDF2C8F-59C7-4AD4-9F4A-DE857839BE4F}"/>
                </a:ext>
              </a:extLst>
            </p:cNvPr>
            <p:cNvSpPr/>
            <p:nvPr/>
          </p:nvSpPr>
          <p:spPr>
            <a:xfrm>
              <a:off x="6914981" y="2096108"/>
              <a:ext cx="880542" cy="535049"/>
            </a:xfrm>
            <a:custGeom>
              <a:avLst/>
              <a:gdLst/>
              <a:ahLst/>
              <a:cxnLst/>
              <a:rect l="l" t="t" r="r" b="b"/>
              <a:pathLst>
                <a:path w="16658" h="10122" extrusionOk="0">
                  <a:moveTo>
                    <a:pt x="16657" y="0"/>
                  </a:moveTo>
                  <a:lnTo>
                    <a:pt x="1" y="61"/>
                  </a:lnTo>
                  <a:lnTo>
                    <a:pt x="1" y="10122"/>
                  </a:lnTo>
                  <a:lnTo>
                    <a:pt x="16019" y="10091"/>
                  </a:lnTo>
                  <a:lnTo>
                    <a:pt x="16657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2430;p70">
              <a:extLst>
                <a:ext uri="{FF2B5EF4-FFF2-40B4-BE49-F238E27FC236}">
                  <a16:creationId xmlns:a16="http://schemas.microsoft.com/office/drawing/2014/main" id="{B041EC73-80C3-4B6C-ADDA-491FA15E20D8}"/>
                </a:ext>
              </a:extLst>
            </p:cNvPr>
            <p:cNvSpPr/>
            <p:nvPr/>
          </p:nvSpPr>
          <p:spPr>
            <a:xfrm>
              <a:off x="6755928" y="1835830"/>
              <a:ext cx="122159" cy="1049218"/>
            </a:xfrm>
            <a:custGeom>
              <a:avLst/>
              <a:gdLst/>
              <a:ahLst/>
              <a:cxnLst/>
              <a:rect l="l" t="t" r="r" b="b"/>
              <a:pathLst>
                <a:path w="2311" h="19849" extrusionOk="0">
                  <a:moveTo>
                    <a:pt x="2159" y="0"/>
                  </a:moveTo>
                  <a:lnTo>
                    <a:pt x="304" y="61"/>
                  </a:lnTo>
                  <a:lnTo>
                    <a:pt x="0" y="19848"/>
                  </a:lnTo>
                  <a:lnTo>
                    <a:pt x="0" y="19848"/>
                  </a:lnTo>
                  <a:lnTo>
                    <a:pt x="2311" y="197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2431;p70">
              <a:extLst>
                <a:ext uri="{FF2B5EF4-FFF2-40B4-BE49-F238E27FC236}">
                  <a16:creationId xmlns:a16="http://schemas.microsoft.com/office/drawing/2014/main" id="{E4390B2A-9D26-4653-A219-E4435215424B}"/>
                </a:ext>
              </a:extLst>
            </p:cNvPr>
            <p:cNvSpPr/>
            <p:nvPr/>
          </p:nvSpPr>
          <p:spPr>
            <a:xfrm>
              <a:off x="6869998" y="1835830"/>
              <a:ext cx="72365" cy="1044408"/>
            </a:xfrm>
            <a:custGeom>
              <a:avLst/>
              <a:gdLst/>
              <a:ahLst/>
              <a:cxnLst/>
              <a:rect l="l" t="t" r="r" b="b"/>
              <a:pathLst>
                <a:path w="1369" h="19758" extrusionOk="0">
                  <a:moveTo>
                    <a:pt x="1" y="0"/>
                  </a:moveTo>
                  <a:lnTo>
                    <a:pt x="153" y="19757"/>
                  </a:lnTo>
                  <a:lnTo>
                    <a:pt x="1368" y="19727"/>
                  </a:lnTo>
                  <a:lnTo>
                    <a:pt x="1368" y="10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2432;p70">
              <a:extLst>
                <a:ext uri="{FF2B5EF4-FFF2-40B4-BE49-F238E27FC236}">
                  <a16:creationId xmlns:a16="http://schemas.microsoft.com/office/drawing/2014/main" id="{D8AB71DE-2677-4F40-9832-7386F65215C1}"/>
                </a:ext>
              </a:extLst>
            </p:cNvPr>
            <p:cNvSpPr/>
            <p:nvPr/>
          </p:nvSpPr>
          <p:spPr>
            <a:xfrm>
              <a:off x="7705490" y="1863105"/>
              <a:ext cx="149488" cy="1044408"/>
            </a:xfrm>
            <a:custGeom>
              <a:avLst/>
              <a:gdLst/>
              <a:ahLst/>
              <a:cxnLst/>
              <a:rect l="l" t="t" r="r" b="b"/>
              <a:pathLst>
                <a:path w="2828" h="19758" extrusionOk="0">
                  <a:moveTo>
                    <a:pt x="973" y="1"/>
                  </a:moveTo>
                  <a:lnTo>
                    <a:pt x="0" y="19758"/>
                  </a:lnTo>
                  <a:lnTo>
                    <a:pt x="2341" y="19758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2433;p70">
              <a:extLst>
                <a:ext uri="{FF2B5EF4-FFF2-40B4-BE49-F238E27FC236}">
                  <a16:creationId xmlns:a16="http://schemas.microsoft.com/office/drawing/2014/main" id="{E630B260-ECFC-4A90-9DCB-32B7AB539B29}"/>
                </a:ext>
              </a:extLst>
            </p:cNvPr>
            <p:cNvSpPr/>
            <p:nvPr/>
          </p:nvSpPr>
          <p:spPr>
            <a:xfrm>
              <a:off x="7829181" y="1863105"/>
              <a:ext cx="96470" cy="1044408"/>
            </a:xfrm>
            <a:custGeom>
              <a:avLst/>
              <a:gdLst/>
              <a:ahLst/>
              <a:cxnLst/>
              <a:rect l="l" t="t" r="r" b="b"/>
              <a:pathLst>
                <a:path w="1825" h="19758" extrusionOk="0">
                  <a:moveTo>
                    <a:pt x="487" y="1"/>
                  </a:moveTo>
                  <a:lnTo>
                    <a:pt x="1" y="19758"/>
                  </a:lnTo>
                  <a:lnTo>
                    <a:pt x="1217" y="19758"/>
                  </a:lnTo>
                  <a:lnTo>
                    <a:pt x="1825" y="1034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2434;p70">
              <a:extLst>
                <a:ext uri="{FF2B5EF4-FFF2-40B4-BE49-F238E27FC236}">
                  <a16:creationId xmlns:a16="http://schemas.microsoft.com/office/drawing/2014/main" id="{723FE972-75FD-4DC4-BAE2-7DB614ECF4F4}"/>
                </a:ext>
              </a:extLst>
            </p:cNvPr>
            <p:cNvSpPr/>
            <p:nvPr/>
          </p:nvSpPr>
          <p:spPr>
            <a:xfrm>
              <a:off x="6911757" y="2950841"/>
              <a:ext cx="123798" cy="1025114"/>
            </a:xfrm>
            <a:custGeom>
              <a:avLst/>
              <a:gdLst/>
              <a:ahLst/>
              <a:cxnLst/>
              <a:rect l="l" t="t" r="r" b="b"/>
              <a:pathLst>
                <a:path w="2342" h="19393" extrusionOk="0">
                  <a:moveTo>
                    <a:pt x="1" y="1"/>
                  </a:moveTo>
                  <a:lnTo>
                    <a:pt x="518" y="19332"/>
                  </a:lnTo>
                  <a:lnTo>
                    <a:pt x="2341" y="19393"/>
                  </a:lnTo>
                  <a:lnTo>
                    <a:pt x="2341" y="19393"/>
                  </a:lnTo>
                  <a:lnTo>
                    <a:pt x="2281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2435;p70">
              <a:extLst>
                <a:ext uri="{FF2B5EF4-FFF2-40B4-BE49-F238E27FC236}">
                  <a16:creationId xmlns:a16="http://schemas.microsoft.com/office/drawing/2014/main" id="{0F54E823-B45F-4B58-BA2F-CB955F178DA8}"/>
                </a:ext>
              </a:extLst>
            </p:cNvPr>
            <p:cNvSpPr/>
            <p:nvPr/>
          </p:nvSpPr>
          <p:spPr>
            <a:xfrm>
              <a:off x="7032276" y="2954066"/>
              <a:ext cx="72365" cy="1021890"/>
            </a:xfrm>
            <a:custGeom>
              <a:avLst/>
              <a:gdLst/>
              <a:ahLst/>
              <a:cxnLst/>
              <a:rect l="l" t="t" r="r" b="b"/>
              <a:pathLst>
                <a:path w="1369" h="19332" extrusionOk="0">
                  <a:moveTo>
                    <a:pt x="1" y="0"/>
                  </a:moveTo>
                  <a:lnTo>
                    <a:pt x="61" y="19332"/>
                  </a:lnTo>
                  <a:lnTo>
                    <a:pt x="1368" y="18329"/>
                  </a:lnTo>
                  <a:lnTo>
                    <a:pt x="1186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2436;p70">
              <a:extLst>
                <a:ext uri="{FF2B5EF4-FFF2-40B4-BE49-F238E27FC236}">
                  <a16:creationId xmlns:a16="http://schemas.microsoft.com/office/drawing/2014/main" id="{A9662F3E-3408-4D27-9234-1BFBBD15841F}"/>
                </a:ext>
              </a:extLst>
            </p:cNvPr>
            <p:cNvSpPr/>
            <p:nvPr/>
          </p:nvSpPr>
          <p:spPr>
            <a:xfrm>
              <a:off x="7744025" y="3002273"/>
              <a:ext cx="143092" cy="1021890"/>
            </a:xfrm>
            <a:custGeom>
              <a:avLst/>
              <a:gdLst/>
              <a:ahLst/>
              <a:cxnLst/>
              <a:rect l="l" t="t" r="r" b="b"/>
              <a:pathLst>
                <a:path w="2707" h="19332" extrusionOk="0">
                  <a:moveTo>
                    <a:pt x="1" y="0"/>
                  </a:moveTo>
                  <a:lnTo>
                    <a:pt x="882" y="19332"/>
                  </a:lnTo>
                  <a:lnTo>
                    <a:pt x="2706" y="19332"/>
                  </a:lnTo>
                  <a:lnTo>
                    <a:pt x="2281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2437;p70">
              <a:extLst>
                <a:ext uri="{FF2B5EF4-FFF2-40B4-BE49-F238E27FC236}">
                  <a16:creationId xmlns:a16="http://schemas.microsoft.com/office/drawing/2014/main" id="{B2A2CA92-0D5A-43DD-8635-FD8DBAA025FD}"/>
                </a:ext>
              </a:extLst>
            </p:cNvPr>
            <p:cNvSpPr/>
            <p:nvPr/>
          </p:nvSpPr>
          <p:spPr>
            <a:xfrm>
              <a:off x="7864544" y="3003859"/>
              <a:ext cx="90021" cy="1020304"/>
            </a:xfrm>
            <a:custGeom>
              <a:avLst/>
              <a:gdLst/>
              <a:ahLst/>
              <a:cxnLst/>
              <a:rect l="l" t="t" r="r" b="b"/>
              <a:pathLst>
                <a:path w="1703" h="19302" extrusionOk="0">
                  <a:moveTo>
                    <a:pt x="1" y="1"/>
                  </a:moveTo>
                  <a:lnTo>
                    <a:pt x="426" y="19302"/>
                  </a:lnTo>
                  <a:lnTo>
                    <a:pt x="1703" y="18299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2438;p70">
              <a:extLst>
                <a:ext uri="{FF2B5EF4-FFF2-40B4-BE49-F238E27FC236}">
                  <a16:creationId xmlns:a16="http://schemas.microsoft.com/office/drawing/2014/main" id="{CCDC9F2D-E870-4878-ABDF-40D544DA1B34}"/>
                </a:ext>
              </a:extLst>
            </p:cNvPr>
            <p:cNvSpPr/>
            <p:nvPr/>
          </p:nvSpPr>
          <p:spPr>
            <a:xfrm>
              <a:off x="6850704" y="2006089"/>
              <a:ext cx="904646" cy="565655"/>
            </a:xfrm>
            <a:custGeom>
              <a:avLst/>
              <a:gdLst/>
              <a:ahLst/>
              <a:cxnLst/>
              <a:rect l="l" t="t" r="r" b="b"/>
              <a:pathLst>
                <a:path w="17114" h="10701" extrusionOk="0">
                  <a:moveTo>
                    <a:pt x="1" y="1"/>
                  </a:moveTo>
                  <a:lnTo>
                    <a:pt x="487" y="10700"/>
                  </a:lnTo>
                  <a:lnTo>
                    <a:pt x="16506" y="10639"/>
                  </a:lnTo>
                  <a:lnTo>
                    <a:pt x="17114" y="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2439;p70">
              <a:extLst>
                <a:ext uri="{FF2B5EF4-FFF2-40B4-BE49-F238E27FC236}">
                  <a16:creationId xmlns:a16="http://schemas.microsoft.com/office/drawing/2014/main" id="{766C0BF0-FBDA-4AA1-B54E-77BDE1F52F4B}"/>
                </a:ext>
              </a:extLst>
            </p:cNvPr>
            <p:cNvSpPr/>
            <p:nvPr/>
          </p:nvSpPr>
          <p:spPr>
            <a:xfrm>
              <a:off x="6976034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48" y="4742"/>
                  </a:lnTo>
                  <a:cubicBezTo>
                    <a:pt x="2068" y="3770"/>
                    <a:pt x="3739" y="3071"/>
                    <a:pt x="5502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2440;p70">
              <a:extLst>
                <a:ext uri="{FF2B5EF4-FFF2-40B4-BE49-F238E27FC236}">
                  <a16:creationId xmlns:a16="http://schemas.microsoft.com/office/drawing/2014/main" id="{DFA84D2B-1624-4C36-8A76-0683C72FC0F8}"/>
                </a:ext>
              </a:extLst>
            </p:cNvPr>
            <p:cNvSpPr/>
            <p:nvPr/>
          </p:nvSpPr>
          <p:spPr>
            <a:xfrm>
              <a:off x="7004948" y="3519606"/>
              <a:ext cx="261974" cy="435461"/>
            </a:xfrm>
            <a:custGeom>
              <a:avLst/>
              <a:gdLst/>
              <a:ahLst/>
              <a:cxnLst/>
              <a:rect l="l" t="t" r="r" b="b"/>
              <a:pathLst>
                <a:path w="4956" h="8238" extrusionOk="0">
                  <a:moveTo>
                    <a:pt x="4955" y="1"/>
                  </a:moveTo>
                  <a:lnTo>
                    <a:pt x="4955" y="1"/>
                  </a:lnTo>
                  <a:cubicBezTo>
                    <a:pt x="3192" y="396"/>
                    <a:pt x="1521" y="1064"/>
                    <a:pt x="1" y="2067"/>
                  </a:cubicBezTo>
                  <a:lnTo>
                    <a:pt x="761" y="8207"/>
                  </a:lnTo>
                  <a:lnTo>
                    <a:pt x="4773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2441;p70">
              <a:extLst>
                <a:ext uri="{FF2B5EF4-FFF2-40B4-BE49-F238E27FC236}">
                  <a16:creationId xmlns:a16="http://schemas.microsoft.com/office/drawing/2014/main" id="{46685D1C-C6DE-4270-A0BC-E032ACA3A975}"/>
                </a:ext>
              </a:extLst>
            </p:cNvPr>
            <p:cNvSpPr/>
            <p:nvPr/>
          </p:nvSpPr>
          <p:spPr>
            <a:xfrm>
              <a:off x="6868412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19" y="1108"/>
                    <a:pt x="5548" y="1108"/>
                  </a:cubicBezTo>
                  <a:cubicBezTo>
                    <a:pt x="4993" y="1108"/>
                    <a:pt x="4266" y="986"/>
                    <a:pt x="3313" y="660"/>
                  </a:cubicBezTo>
                  <a:cubicBezTo>
                    <a:pt x="3313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5" y="130"/>
                    <a:pt x="7405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2442;p70">
              <a:extLst>
                <a:ext uri="{FF2B5EF4-FFF2-40B4-BE49-F238E27FC236}">
                  <a16:creationId xmlns:a16="http://schemas.microsoft.com/office/drawing/2014/main" id="{6C5891E9-2AF0-48BF-8962-906E9645F53C}"/>
                </a:ext>
              </a:extLst>
            </p:cNvPr>
            <p:cNvSpPr/>
            <p:nvPr/>
          </p:nvSpPr>
          <p:spPr>
            <a:xfrm>
              <a:off x="696477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1" y="3313"/>
                  </a:cubicBezTo>
                  <a:cubicBezTo>
                    <a:pt x="574" y="3118"/>
                    <a:pt x="1153" y="3028"/>
                    <a:pt x="1730" y="3028"/>
                  </a:cubicBezTo>
                  <a:cubicBezTo>
                    <a:pt x="2500" y="3028"/>
                    <a:pt x="3266" y="3187"/>
                    <a:pt x="4013" y="3465"/>
                  </a:cubicBezTo>
                  <a:cubicBezTo>
                    <a:pt x="5016" y="1885"/>
                    <a:pt x="5533" y="0"/>
                    <a:pt x="5533" y="0"/>
                  </a:cubicBezTo>
                  <a:lnTo>
                    <a:pt x="5533" y="0"/>
                  </a:lnTo>
                  <a:cubicBezTo>
                    <a:pt x="5067" y="122"/>
                    <a:pt x="4462" y="162"/>
                    <a:pt x="3863" y="162"/>
                  </a:cubicBezTo>
                  <a:cubicBezTo>
                    <a:pt x="2666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2443;p70">
              <a:extLst>
                <a:ext uri="{FF2B5EF4-FFF2-40B4-BE49-F238E27FC236}">
                  <a16:creationId xmlns:a16="http://schemas.microsoft.com/office/drawing/2014/main" id="{6C26722C-803E-4CF8-90A9-AFDB70508388}"/>
                </a:ext>
              </a:extLst>
            </p:cNvPr>
            <p:cNvSpPr/>
            <p:nvPr/>
          </p:nvSpPr>
          <p:spPr>
            <a:xfrm>
              <a:off x="7014621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26" y="327"/>
                  </a:moveTo>
                  <a:cubicBezTo>
                    <a:pt x="1542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3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4" y="369"/>
                    <a:pt x="1168" y="327"/>
                    <a:pt x="122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0" y="1154"/>
                    <a:pt x="2827" y="1350"/>
                  </a:cubicBezTo>
                  <a:cubicBezTo>
                    <a:pt x="2777" y="1900"/>
                    <a:pt x="2377" y="2347"/>
                    <a:pt x="1966" y="2725"/>
                  </a:cubicBezTo>
                  <a:lnTo>
                    <a:pt x="1966" y="2725"/>
                  </a:lnTo>
                  <a:cubicBezTo>
                    <a:pt x="1970" y="2669"/>
                    <a:pt x="1973" y="2609"/>
                    <a:pt x="1976" y="2544"/>
                  </a:cubicBezTo>
                  <a:lnTo>
                    <a:pt x="1976" y="2544"/>
                  </a:lnTo>
                  <a:cubicBezTo>
                    <a:pt x="1997" y="2261"/>
                    <a:pt x="2032" y="1982"/>
                    <a:pt x="2128" y="1714"/>
                  </a:cubicBezTo>
                  <a:cubicBezTo>
                    <a:pt x="2189" y="1501"/>
                    <a:pt x="2249" y="1228"/>
                    <a:pt x="2401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3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2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5" y="616"/>
                    <a:pt x="2208" y="809"/>
                    <a:pt x="2097" y="985"/>
                  </a:cubicBezTo>
                  <a:cubicBezTo>
                    <a:pt x="2047" y="1068"/>
                    <a:pt x="2003" y="1154"/>
                    <a:pt x="1962" y="1241"/>
                  </a:cubicBezTo>
                  <a:lnTo>
                    <a:pt x="1962" y="1241"/>
                  </a:lnTo>
                  <a:cubicBezTo>
                    <a:pt x="1900" y="581"/>
                    <a:pt x="1725" y="0"/>
                    <a:pt x="1293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2444;p70">
              <a:extLst>
                <a:ext uri="{FF2B5EF4-FFF2-40B4-BE49-F238E27FC236}">
                  <a16:creationId xmlns:a16="http://schemas.microsoft.com/office/drawing/2014/main" id="{2DCABD91-1EDB-4209-8F08-3CCADE7B6BBC}"/>
                </a:ext>
              </a:extLst>
            </p:cNvPr>
            <p:cNvSpPr/>
            <p:nvPr/>
          </p:nvSpPr>
          <p:spPr>
            <a:xfrm>
              <a:off x="6947120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64" y="0"/>
                  </a:moveTo>
                  <a:cubicBezTo>
                    <a:pt x="1487" y="0"/>
                    <a:pt x="908" y="90"/>
                    <a:pt x="335" y="285"/>
                  </a:cubicBezTo>
                  <a:cubicBezTo>
                    <a:pt x="1" y="1471"/>
                    <a:pt x="61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19" y="1601"/>
                    <a:pt x="4347" y="437"/>
                  </a:cubicBezTo>
                  <a:cubicBezTo>
                    <a:pt x="3600" y="159"/>
                    <a:pt x="2834" y="0"/>
                    <a:pt x="2064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2445;p70">
              <a:extLst>
                <a:ext uri="{FF2B5EF4-FFF2-40B4-BE49-F238E27FC236}">
                  <a16:creationId xmlns:a16="http://schemas.microsoft.com/office/drawing/2014/main" id="{1B9CC272-9423-48B2-9630-C87E17F49273}"/>
                </a:ext>
              </a:extLst>
            </p:cNvPr>
            <p:cNvSpPr/>
            <p:nvPr/>
          </p:nvSpPr>
          <p:spPr>
            <a:xfrm>
              <a:off x="7024241" y="3999462"/>
              <a:ext cx="179671" cy="20140"/>
            </a:xfrm>
            <a:custGeom>
              <a:avLst/>
              <a:gdLst/>
              <a:ahLst/>
              <a:cxnLst/>
              <a:rect l="l" t="t" r="r" b="b"/>
              <a:pathLst>
                <a:path w="3399" h="381" extrusionOk="0">
                  <a:moveTo>
                    <a:pt x="1997" y="0"/>
                  </a:moveTo>
                  <a:cubicBezTo>
                    <a:pt x="1355" y="0"/>
                    <a:pt x="698" y="122"/>
                    <a:pt x="61" y="193"/>
                  </a:cubicBezTo>
                  <a:cubicBezTo>
                    <a:pt x="31" y="224"/>
                    <a:pt x="1" y="284"/>
                    <a:pt x="61" y="284"/>
                  </a:cubicBezTo>
                  <a:cubicBezTo>
                    <a:pt x="676" y="235"/>
                    <a:pt x="1255" y="157"/>
                    <a:pt x="1832" y="157"/>
                  </a:cubicBezTo>
                  <a:cubicBezTo>
                    <a:pt x="2310" y="157"/>
                    <a:pt x="2788" y="210"/>
                    <a:pt x="3283" y="376"/>
                  </a:cubicBezTo>
                  <a:cubicBezTo>
                    <a:pt x="3290" y="379"/>
                    <a:pt x="3297" y="380"/>
                    <a:pt x="3303" y="380"/>
                  </a:cubicBezTo>
                  <a:cubicBezTo>
                    <a:pt x="3356" y="380"/>
                    <a:pt x="3398" y="281"/>
                    <a:pt x="3344" y="254"/>
                  </a:cubicBezTo>
                  <a:cubicBezTo>
                    <a:pt x="2912" y="63"/>
                    <a:pt x="2459" y="0"/>
                    <a:pt x="1997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2446;p70">
              <a:extLst>
                <a:ext uri="{FF2B5EF4-FFF2-40B4-BE49-F238E27FC236}">
                  <a16:creationId xmlns:a16="http://schemas.microsoft.com/office/drawing/2014/main" id="{1CF22C46-E294-46D9-B70C-4D8166869DD7}"/>
                </a:ext>
              </a:extLst>
            </p:cNvPr>
            <p:cNvSpPr/>
            <p:nvPr/>
          </p:nvSpPr>
          <p:spPr>
            <a:xfrm>
              <a:off x="7008172" y="4044551"/>
              <a:ext cx="178032" cy="20034"/>
            </a:xfrm>
            <a:custGeom>
              <a:avLst/>
              <a:gdLst/>
              <a:ahLst/>
              <a:cxnLst/>
              <a:rect l="l" t="t" r="r" b="b"/>
              <a:pathLst>
                <a:path w="3368" h="379" extrusionOk="0">
                  <a:moveTo>
                    <a:pt x="1992" y="1"/>
                  </a:moveTo>
                  <a:cubicBezTo>
                    <a:pt x="1346" y="1"/>
                    <a:pt x="688" y="132"/>
                    <a:pt x="61" y="222"/>
                  </a:cubicBezTo>
                  <a:cubicBezTo>
                    <a:pt x="1" y="222"/>
                    <a:pt x="1" y="282"/>
                    <a:pt x="61" y="282"/>
                  </a:cubicBezTo>
                  <a:cubicBezTo>
                    <a:pt x="679" y="248"/>
                    <a:pt x="1277" y="165"/>
                    <a:pt x="1872" y="165"/>
                  </a:cubicBezTo>
                  <a:cubicBezTo>
                    <a:pt x="2332" y="165"/>
                    <a:pt x="2789" y="215"/>
                    <a:pt x="3253" y="374"/>
                  </a:cubicBezTo>
                  <a:cubicBezTo>
                    <a:pt x="3263" y="377"/>
                    <a:pt x="3272" y="379"/>
                    <a:pt x="3281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2447;p70">
              <a:extLst>
                <a:ext uri="{FF2B5EF4-FFF2-40B4-BE49-F238E27FC236}">
                  <a16:creationId xmlns:a16="http://schemas.microsoft.com/office/drawing/2014/main" id="{233841D8-BB48-46D2-8375-FB3B1076A74E}"/>
                </a:ext>
              </a:extLst>
            </p:cNvPr>
            <p:cNvSpPr/>
            <p:nvPr/>
          </p:nvSpPr>
          <p:spPr>
            <a:xfrm>
              <a:off x="7273261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78" y="4742"/>
                  </a:lnTo>
                  <a:cubicBezTo>
                    <a:pt x="2068" y="3770"/>
                    <a:pt x="3770" y="3071"/>
                    <a:pt x="5503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2448;p70">
              <a:extLst>
                <a:ext uri="{FF2B5EF4-FFF2-40B4-BE49-F238E27FC236}">
                  <a16:creationId xmlns:a16="http://schemas.microsoft.com/office/drawing/2014/main" id="{D90FAE67-6EB4-4E59-B4DD-632B27C3DC37}"/>
                </a:ext>
              </a:extLst>
            </p:cNvPr>
            <p:cNvSpPr/>
            <p:nvPr/>
          </p:nvSpPr>
          <p:spPr>
            <a:xfrm>
              <a:off x="7302228" y="3519606"/>
              <a:ext cx="261921" cy="435461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222" y="396"/>
                    <a:pt x="1520" y="1064"/>
                    <a:pt x="0" y="2067"/>
                  </a:cubicBezTo>
                  <a:lnTo>
                    <a:pt x="760" y="8207"/>
                  </a:lnTo>
                  <a:lnTo>
                    <a:pt x="477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2449;p70">
              <a:extLst>
                <a:ext uri="{FF2B5EF4-FFF2-40B4-BE49-F238E27FC236}">
                  <a16:creationId xmlns:a16="http://schemas.microsoft.com/office/drawing/2014/main" id="{3FB1FEF1-9578-436F-8D8E-3279EDCB762D}"/>
                </a:ext>
              </a:extLst>
            </p:cNvPr>
            <p:cNvSpPr/>
            <p:nvPr/>
          </p:nvSpPr>
          <p:spPr>
            <a:xfrm>
              <a:off x="7165639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20" y="1108"/>
                    <a:pt x="5548" y="1108"/>
                  </a:cubicBezTo>
                  <a:cubicBezTo>
                    <a:pt x="4993" y="1108"/>
                    <a:pt x="4266" y="986"/>
                    <a:pt x="3314" y="660"/>
                  </a:cubicBezTo>
                  <a:cubicBezTo>
                    <a:pt x="3314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6" y="130"/>
                    <a:pt x="7406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2450;p70">
              <a:extLst>
                <a:ext uri="{FF2B5EF4-FFF2-40B4-BE49-F238E27FC236}">
                  <a16:creationId xmlns:a16="http://schemas.microsoft.com/office/drawing/2014/main" id="{F5AF91BE-05E2-4533-AC99-DCF76EB71936}"/>
                </a:ext>
              </a:extLst>
            </p:cNvPr>
            <p:cNvSpPr/>
            <p:nvPr/>
          </p:nvSpPr>
          <p:spPr>
            <a:xfrm>
              <a:off x="726205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0" y="3313"/>
                  </a:cubicBezTo>
                  <a:cubicBezTo>
                    <a:pt x="560" y="3118"/>
                    <a:pt x="1137" y="3028"/>
                    <a:pt x="1716" y="3028"/>
                  </a:cubicBezTo>
                  <a:cubicBezTo>
                    <a:pt x="2489" y="3028"/>
                    <a:pt x="3265" y="3187"/>
                    <a:pt x="4012" y="3465"/>
                  </a:cubicBezTo>
                  <a:cubicBezTo>
                    <a:pt x="5015" y="1885"/>
                    <a:pt x="5532" y="0"/>
                    <a:pt x="5532" y="0"/>
                  </a:cubicBezTo>
                  <a:lnTo>
                    <a:pt x="5532" y="0"/>
                  </a:lnTo>
                  <a:cubicBezTo>
                    <a:pt x="5066" y="122"/>
                    <a:pt x="4462" y="162"/>
                    <a:pt x="3863" y="162"/>
                  </a:cubicBezTo>
                  <a:cubicBezTo>
                    <a:pt x="2665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2451;p70">
              <a:extLst>
                <a:ext uri="{FF2B5EF4-FFF2-40B4-BE49-F238E27FC236}">
                  <a16:creationId xmlns:a16="http://schemas.microsoft.com/office/drawing/2014/main" id="{AA4230B1-BB4B-4AED-A9F9-CE31AFDCAC39}"/>
                </a:ext>
              </a:extLst>
            </p:cNvPr>
            <p:cNvSpPr/>
            <p:nvPr/>
          </p:nvSpPr>
          <p:spPr>
            <a:xfrm>
              <a:off x="7311848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16" y="327"/>
                  </a:moveTo>
                  <a:cubicBezTo>
                    <a:pt x="1520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4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0" y="369"/>
                    <a:pt x="1160" y="327"/>
                    <a:pt x="121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1" y="1154"/>
                    <a:pt x="2827" y="1350"/>
                  </a:cubicBezTo>
                  <a:cubicBezTo>
                    <a:pt x="2777" y="1900"/>
                    <a:pt x="2376" y="2348"/>
                    <a:pt x="1965" y="2727"/>
                  </a:cubicBezTo>
                  <a:lnTo>
                    <a:pt x="1965" y="2727"/>
                  </a:lnTo>
                  <a:cubicBezTo>
                    <a:pt x="1985" y="2381"/>
                    <a:pt x="2012" y="2039"/>
                    <a:pt x="2128" y="1714"/>
                  </a:cubicBezTo>
                  <a:cubicBezTo>
                    <a:pt x="2189" y="1501"/>
                    <a:pt x="2250" y="1228"/>
                    <a:pt x="2402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2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3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6" y="616"/>
                    <a:pt x="2208" y="809"/>
                    <a:pt x="2098" y="985"/>
                  </a:cubicBezTo>
                  <a:cubicBezTo>
                    <a:pt x="2043" y="1070"/>
                    <a:pt x="1994" y="1157"/>
                    <a:pt x="1951" y="1246"/>
                  </a:cubicBezTo>
                  <a:lnTo>
                    <a:pt x="1951" y="1246"/>
                  </a:lnTo>
                  <a:cubicBezTo>
                    <a:pt x="1893" y="583"/>
                    <a:pt x="1724" y="0"/>
                    <a:pt x="1292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2452;p70">
              <a:extLst>
                <a:ext uri="{FF2B5EF4-FFF2-40B4-BE49-F238E27FC236}">
                  <a16:creationId xmlns:a16="http://schemas.microsoft.com/office/drawing/2014/main" id="{FCD92971-E388-46AE-89C8-42C76A2E2B85}"/>
                </a:ext>
              </a:extLst>
            </p:cNvPr>
            <p:cNvSpPr/>
            <p:nvPr/>
          </p:nvSpPr>
          <p:spPr>
            <a:xfrm>
              <a:off x="7244347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51" y="0"/>
                  </a:moveTo>
                  <a:cubicBezTo>
                    <a:pt x="1472" y="0"/>
                    <a:pt x="895" y="90"/>
                    <a:pt x="335" y="285"/>
                  </a:cubicBezTo>
                  <a:cubicBezTo>
                    <a:pt x="1" y="1471"/>
                    <a:pt x="62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20" y="1601"/>
                    <a:pt x="4347" y="437"/>
                  </a:cubicBezTo>
                  <a:cubicBezTo>
                    <a:pt x="3600" y="159"/>
                    <a:pt x="2824" y="0"/>
                    <a:pt x="2051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2453;p70">
              <a:extLst>
                <a:ext uri="{FF2B5EF4-FFF2-40B4-BE49-F238E27FC236}">
                  <a16:creationId xmlns:a16="http://schemas.microsoft.com/office/drawing/2014/main" id="{ADC66903-4B13-46AC-B752-DEBE781A8D98}"/>
                </a:ext>
              </a:extLst>
            </p:cNvPr>
            <p:cNvSpPr/>
            <p:nvPr/>
          </p:nvSpPr>
          <p:spPr>
            <a:xfrm>
              <a:off x="7323107" y="3999462"/>
              <a:ext cx="178032" cy="20140"/>
            </a:xfrm>
            <a:custGeom>
              <a:avLst/>
              <a:gdLst/>
              <a:ahLst/>
              <a:cxnLst/>
              <a:rect l="l" t="t" r="r" b="b"/>
              <a:pathLst>
                <a:path w="3368" h="381" extrusionOk="0">
                  <a:moveTo>
                    <a:pt x="1969" y="0"/>
                  </a:moveTo>
                  <a:cubicBezTo>
                    <a:pt x="1330" y="0"/>
                    <a:pt x="680" y="122"/>
                    <a:pt x="61" y="193"/>
                  </a:cubicBezTo>
                  <a:cubicBezTo>
                    <a:pt x="0" y="224"/>
                    <a:pt x="0" y="284"/>
                    <a:pt x="31" y="284"/>
                  </a:cubicBezTo>
                  <a:cubicBezTo>
                    <a:pt x="646" y="235"/>
                    <a:pt x="1224" y="157"/>
                    <a:pt x="1802" y="157"/>
                  </a:cubicBezTo>
                  <a:cubicBezTo>
                    <a:pt x="2280" y="157"/>
                    <a:pt x="2757" y="210"/>
                    <a:pt x="3252" y="376"/>
                  </a:cubicBezTo>
                  <a:cubicBezTo>
                    <a:pt x="3259" y="379"/>
                    <a:pt x="3266" y="380"/>
                    <a:pt x="3272" y="380"/>
                  </a:cubicBezTo>
                  <a:cubicBezTo>
                    <a:pt x="3325" y="380"/>
                    <a:pt x="3367" y="281"/>
                    <a:pt x="3313" y="254"/>
                  </a:cubicBezTo>
                  <a:cubicBezTo>
                    <a:pt x="2881" y="63"/>
                    <a:pt x="2428" y="0"/>
                    <a:pt x="1969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2454;p70">
              <a:extLst>
                <a:ext uri="{FF2B5EF4-FFF2-40B4-BE49-F238E27FC236}">
                  <a16:creationId xmlns:a16="http://schemas.microsoft.com/office/drawing/2014/main" id="{29A91106-5C33-483E-A4B7-6E5E8CEA2D65}"/>
                </a:ext>
              </a:extLst>
            </p:cNvPr>
            <p:cNvSpPr/>
            <p:nvPr/>
          </p:nvSpPr>
          <p:spPr>
            <a:xfrm>
              <a:off x="7305399" y="4044551"/>
              <a:ext cx="178085" cy="20034"/>
            </a:xfrm>
            <a:custGeom>
              <a:avLst/>
              <a:gdLst/>
              <a:ahLst/>
              <a:cxnLst/>
              <a:rect l="l" t="t" r="r" b="b"/>
              <a:pathLst>
                <a:path w="3369" h="379" extrusionOk="0">
                  <a:moveTo>
                    <a:pt x="1993" y="1"/>
                  </a:moveTo>
                  <a:cubicBezTo>
                    <a:pt x="1346" y="1"/>
                    <a:pt x="688" y="132"/>
                    <a:pt x="62" y="222"/>
                  </a:cubicBezTo>
                  <a:cubicBezTo>
                    <a:pt x="1" y="222"/>
                    <a:pt x="1" y="282"/>
                    <a:pt x="62" y="282"/>
                  </a:cubicBezTo>
                  <a:cubicBezTo>
                    <a:pt x="679" y="248"/>
                    <a:pt x="1277" y="165"/>
                    <a:pt x="1878" y="165"/>
                  </a:cubicBezTo>
                  <a:cubicBezTo>
                    <a:pt x="2342" y="165"/>
                    <a:pt x="2807" y="215"/>
                    <a:pt x="3284" y="374"/>
                  </a:cubicBezTo>
                  <a:cubicBezTo>
                    <a:pt x="3290" y="377"/>
                    <a:pt x="3296" y="379"/>
                    <a:pt x="3302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3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2455;p70">
              <a:extLst>
                <a:ext uri="{FF2B5EF4-FFF2-40B4-BE49-F238E27FC236}">
                  <a16:creationId xmlns:a16="http://schemas.microsoft.com/office/drawing/2014/main" id="{5689E720-18B2-403E-805E-381D444CAD61}"/>
                </a:ext>
              </a:extLst>
            </p:cNvPr>
            <p:cNvSpPr/>
            <p:nvPr/>
          </p:nvSpPr>
          <p:spPr>
            <a:xfrm>
              <a:off x="6787115" y="3050481"/>
              <a:ext cx="911994" cy="426316"/>
            </a:xfrm>
            <a:custGeom>
              <a:avLst/>
              <a:gdLst/>
              <a:ahLst/>
              <a:cxnLst/>
              <a:rect l="l" t="t" r="r" b="b"/>
              <a:pathLst>
                <a:path w="17253" h="8065" extrusionOk="0">
                  <a:moveTo>
                    <a:pt x="17253" y="0"/>
                  </a:moveTo>
                  <a:lnTo>
                    <a:pt x="778" y="1337"/>
                  </a:lnTo>
                  <a:lnTo>
                    <a:pt x="596" y="4559"/>
                  </a:lnTo>
                  <a:cubicBezTo>
                    <a:pt x="596" y="4559"/>
                    <a:pt x="414" y="6869"/>
                    <a:pt x="79" y="7781"/>
                  </a:cubicBezTo>
                  <a:cubicBezTo>
                    <a:pt x="0" y="7990"/>
                    <a:pt x="769" y="8064"/>
                    <a:pt x="2026" y="8064"/>
                  </a:cubicBezTo>
                  <a:cubicBezTo>
                    <a:pt x="5103" y="8064"/>
                    <a:pt x="11101" y="7620"/>
                    <a:pt x="14711" y="7620"/>
                  </a:cubicBezTo>
                  <a:cubicBezTo>
                    <a:pt x="15853" y="7620"/>
                    <a:pt x="16757" y="7664"/>
                    <a:pt x="17253" y="7781"/>
                  </a:cubicBezTo>
                  <a:lnTo>
                    <a:pt x="17253" y="0"/>
                  </a:ln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2456;p70">
              <a:extLst>
                <a:ext uri="{FF2B5EF4-FFF2-40B4-BE49-F238E27FC236}">
                  <a16:creationId xmlns:a16="http://schemas.microsoft.com/office/drawing/2014/main" id="{4289F286-A60C-4C0E-8B0A-0F814A4D3ED4}"/>
                </a:ext>
              </a:extLst>
            </p:cNvPr>
            <p:cNvSpPr/>
            <p:nvPr/>
          </p:nvSpPr>
          <p:spPr>
            <a:xfrm>
              <a:off x="6187163" y="1622120"/>
              <a:ext cx="631466" cy="905016"/>
            </a:xfrm>
            <a:custGeom>
              <a:avLst/>
              <a:gdLst/>
              <a:ahLst/>
              <a:cxnLst/>
              <a:rect l="l" t="t" r="r" b="b"/>
              <a:pathLst>
                <a:path w="11946" h="17121" extrusionOk="0">
                  <a:moveTo>
                    <a:pt x="8937" y="0"/>
                  </a:moveTo>
                  <a:lnTo>
                    <a:pt x="9393" y="2341"/>
                  </a:lnTo>
                  <a:cubicBezTo>
                    <a:pt x="9393" y="2341"/>
                    <a:pt x="4013" y="3253"/>
                    <a:pt x="1642" y="9636"/>
                  </a:cubicBezTo>
                  <a:cubicBezTo>
                    <a:pt x="1642" y="9636"/>
                    <a:pt x="2158" y="8785"/>
                    <a:pt x="2614" y="8450"/>
                  </a:cubicBezTo>
                  <a:lnTo>
                    <a:pt x="2614" y="8450"/>
                  </a:lnTo>
                  <a:cubicBezTo>
                    <a:pt x="2614" y="8451"/>
                    <a:pt x="0" y="12341"/>
                    <a:pt x="791" y="17113"/>
                  </a:cubicBezTo>
                  <a:cubicBezTo>
                    <a:pt x="791" y="17118"/>
                    <a:pt x="791" y="17121"/>
                    <a:pt x="791" y="17121"/>
                  </a:cubicBezTo>
                  <a:cubicBezTo>
                    <a:pt x="796" y="17121"/>
                    <a:pt x="877" y="16444"/>
                    <a:pt x="2310" y="16444"/>
                  </a:cubicBezTo>
                  <a:cubicBezTo>
                    <a:pt x="3314" y="16444"/>
                    <a:pt x="5806" y="15958"/>
                    <a:pt x="6931" y="15137"/>
                  </a:cubicBezTo>
                  <a:cubicBezTo>
                    <a:pt x="9149" y="13496"/>
                    <a:pt x="10548" y="10305"/>
                    <a:pt x="11004" y="8572"/>
                  </a:cubicBezTo>
                  <a:cubicBezTo>
                    <a:pt x="11946" y="4803"/>
                    <a:pt x="11672" y="2979"/>
                    <a:pt x="11672" y="2979"/>
                  </a:cubicBezTo>
                  <a:cubicBezTo>
                    <a:pt x="11672" y="2979"/>
                    <a:pt x="10396" y="274"/>
                    <a:pt x="893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2457;p70">
              <a:extLst>
                <a:ext uri="{FF2B5EF4-FFF2-40B4-BE49-F238E27FC236}">
                  <a16:creationId xmlns:a16="http://schemas.microsoft.com/office/drawing/2014/main" id="{CB64518B-CE2D-448D-9B14-679D9236DA6E}"/>
                </a:ext>
              </a:extLst>
            </p:cNvPr>
            <p:cNvSpPr/>
            <p:nvPr/>
          </p:nvSpPr>
          <p:spPr>
            <a:xfrm>
              <a:off x="6640219" y="1679948"/>
              <a:ext cx="229835" cy="197908"/>
            </a:xfrm>
            <a:custGeom>
              <a:avLst/>
              <a:gdLst/>
              <a:ahLst/>
              <a:cxnLst/>
              <a:rect l="l" t="t" r="r" b="b"/>
              <a:pathLst>
                <a:path w="4348" h="3744" extrusionOk="0">
                  <a:moveTo>
                    <a:pt x="1612" y="1"/>
                  </a:moveTo>
                  <a:cubicBezTo>
                    <a:pt x="1612" y="1"/>
                    <a:pt x="1" y="457"/>
                    <a:pt x="974" y="1976"/>
                  </a:cubicBezTo>
                  <a:cubicBezTo>
                    <a:pt x="1627" y="2977"/>
                    <a:pt x="2911" y="3744"/>
                    <a:pt x="3684" y="3744"/>
                  </a:cubicBezTo>
                  <a:cubicBezTo>
                    <a:pt x="4062" y="3744"/>
                    <a:pt x="4317" y="3561"/>
                    <a:pt x="4317" y="3131"/>
                  </a:cubicBezTo>
                  <a:cubicBezTo>
                    <a:pt x="4348" y="1824"/>
                    <a:pt x="1612" y="1"/>
                    <a:pt x="1612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2458;p70">
              <a:extLst>
                <a:ext uri="{FF2B5EF4-FFF2-40B4-BE49-F238E27FC236}">
                  <a16:creationId xmlns:a16="http://schemas.microsoft.com/office/drawing/2014/main" id="{F64E8F9F-3138-4809-A7FE-2A8201EA953D}"/>
                </a:ext>
              </a:extLst>
            </p:cNvPr>
            <p:cNvSpPr/>
            <p:nvPr/>
          </p:nvSpPr>
          <p:spPr>
            <a:xfrm>
              <a:off x="7576937" y="1654258"/>
              <a:ext cx="618621" cy="918178"/>
            </a:xfrm>
            <a:custGeom>
              <a:avLst/>
              <a:gdLst/>
              <a:ahLst/>
              <a:cxnLst/>
              <a:rect l="l" t="t" r="r" b="b"/>
              <a:pathLst>
                <a:path w="11703" h="17370" extrusionOk="0">
                  <a:moveTo>
                    <a:pt x="3162" y="0"/>
                  </a:moveTo>
                  <a:lnTo>
                    <a:pt x="3162" y="0"/>
                  </a:lnTo>
                  <a:cubicBezTo>
                    <a:pt x="1703" y="243"/>
                    <a:pt x="305" y="2888"/>
                    <a:pt x="305" y="2888"/>
                  </a:cubicBezTo>
                  <a:cubicBezTo>
                    <a:pt x="305" y="2888"/>
                    <a:pt x="1" y="4712"/>
                    <a:pt x="821" y="8541"/>
                  </a:cubicBezTo>
                  <a:cubicBezTo>
                    <a:pt x="1217" y="10274"/>
                    <a:pt x="2524" y="13496"/>
                    <a:pt x="4682" y="15198"/>
                  </a:cubicBezTo>
                  <a:cubicBezTo>
                    <a:pt x="5776" y="16049"/>
                    <a:pt x="8268" y="16627"/>
                    <a:pt x="9271" y="16657"/>
                  </a:cubicBezTo>
                  <a:cubicBezTo>
                    <a:pt x="10679" y="16713"/>
                    <a:pt x="10757" y="17369"/>
                    <a:pt x="10785" y="17369"/>
                  </a:cubicBezTo>
                  <a:cubicBezTo>
                    <a:pt x="10787" y="17369"/>
                    <a:pt x="10789" y="17365"/>
                    <a:pt x="10791" y="17356"/>
                  </a:cubicBezTo>
                  <a:cubicBezTo>
                    <a:pt x="11703" y="12615"/>
                    <a:pt x="9211" y="8663"/>
                    <a:pt x="9211" y="8663"/>
                  </a:cubicBezTo>
                  <a:lnTo>
                    <a:pt x="9211" y="8663"/>
                  </a:lnTo>
                  <a:cubicBezTo>
                    <a:pt x="9667" y="8997"/>
                    <a:pt x="10122" y="9848"/>
                    <a:pt x="10122" y="9848"/>
                  </a:cubicBezTo>
                  <a:cubicBezTo>
                    <a:pt x="7964" y="3435"/>
                    <a:pt x="2615" y="2341"/>
                    <a:pt x="2615" y="2341"/>
                  </a:cubicBezTo>
                  <a:lnTo>
                    <a:pt x="316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2459;p70">
              <a:extLst>
                <a:ext uri="{FF2B5EF4-FFF2-40B4-BE49-F238E27FC236}">
                  <a16:creationId xmlns:a16="http://schemas.microsoft.com/office/drawing/2014/main" id="{EE90A669-89C1-479C-B80B-661CA3980085}"/>
                </a:ext>
              </a:extLst>
            </p:cNvPr>
            <p:cNvSpPr/>
            <p:nvPr/>
          </p:nvSpPr>
          <p:spPr>
            <a:xfrm>
              <a:off x="7526615" y="1710501"/>
              <a:ext cx="233535" cy="195106"/>
            </a:xfrm>
            <a:custGeom>
              <a:avLst/>
              <a:gdLst/>
              <a:ahLst/>
              <a:cxnLst/>
              <a:rect l="l" t="t" r="r" b="b"/>
              <a:pathLst>
                <a:path w="4418" h="3691" extrusionOk="0">
                  <a:moveTo>
                    <a:pt x="2807" y="0"/>
                  </a:moveTo>
                  <a:cubicBezTo>
                    <a:pt x="2807" y="0"/>
                    <a:pt x="41" y="1733"/>
                    <a:pt x="10" y="3040"/>
                  </a:cubicBezTo>
                  <a:cubicBezTo>
                    <a:pt x="0" y="3496"/>
                    <a:pt x="273" y="3691"/>
                    <a:pt x="677" y="3691"/>
                  </a:cubicBezTo>
                  <a:cubicBezTo>
                    <a:pt x="1457" y="3691"/>
                    <a:pt x="2724" y="2967"/>
                    <a:pt x="3384" y="2006"/>
                  </a:cubicBezTo>
                  <a:cubicBezTo>
                    <a:pt x="4418" y="517"/>
                    <a:pt x="2807" y="0"/>
                    <a:pt x="2807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2460;p70">
              <a:extLst>
                <a:ext uri="{FF2B5EF4-FFF2-40B4-BE49-F238E27FC236}">
                  <a16:creationId xmlns:a16="http://schemas.microsoft.com/office/drawing/2014/main" id="{89596122-4F8D-45AC-9D31-6D311DE1CA44}"/>
                </a:ext>
              </a:extLst>
            </p:cNvPr>
            <p:cNvSpPr/>
            <p:nvPr/>
          </p:nvSpPr>
          <p:spPr>
            <a:xfrm>
              <a:off x="6473131" y="1512120"/>
              <a:ext cx="228197" cy="145312"/>
            </a:xfrm>
            <a:custGeom>
              <a:avLst/>
              <a:gdLst/>
              <a:ahLst/>
              <a:cxnLst/>
              <a:rect l="l" t="t" r="r" b="b"/>
              <a:pathLst>
                <a:path w="4317" h="2749" extrusionOk="0">
                  <a:moveTo>
                    <a:pt x="2297" y="0"/>
                  </a:moveTo>
                  <a:cubicBezTo>
                    <a:pt x="1491" y="0"/>
                    <a:pt x="681" y="230"/>
                    <a:pt x="1" y="683"/>
                  </a:cubicBezTo>
                  <a:cubicBezTo>
                    <a:pt x="140" y="1725"/>
                    <a:pt x="983" y="2748"/>
                    <a:pt x="2572" y="2748"/>
                  </a:cubicBezTo>
                  <a:cubicBezTo>
                    <a:pt x="3070" y="2748"/>
                    <a:pt x="3641" y="2648"/>
                    <a:pt x="4287" y="2416"/>
                  </a:cubicBezTo>
                  <a:lnTo>
                    <a:pt x="4317" y="531"/>
                  </a:lnTo>
                  <a:cubicBezTo>
                    <a:pt x="3707" y="176"/>
                    <a:pt x="3003" y="0"/>
                    <a:pt x="229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2461;p70">
              <a:extLst>
                <a:ext uri="{FF2B5EF4-FFF2-40B4-BE49-F238E27FC236}">
                  <a16:creationId xmlns:a16="http://schemas.microsoft.com/office/drawing/2014/main" id="{D1A444C0-6A53-47BE-B17E-15CA1085FCC2}"/>
                </a:ext>
              </a:extLst>
            </p:cNvPr>
            <p:cNvSpPr/>
            <p:nvPr/>
          </p:nvSpPr>
          <p:spPr>
            <a:xfrm>
              <a:off x="6468321" y="1429448"/>
              <a:ext cx="234646" cy="118829"/>
            </a:xfrm>
            <a:custGeom>
              <a:avLst/>
              <a:gdLst/>
              <a:ahLst/>
              <a:cxnLst/>
              <a:rect l="l" t="t" r="r" b="b"/>
              <a:pathLst>
                <a:path w="4439" h="2248" extrusionOk="0">
                  <a:moveTo>
                    <a:pt x="2289" y="0"/>
                  </a:moveTo>
                  <a:cubicBezTo>
                    <a:pt x="1855" y="0"/>
                    <a:pt x="1386" y="98"/>
                    <a:pt x="913" y="363"/>
                  </a:cubicBezTo>
                  <a:cubicBezTo>
                    <a:pt x="274" y="727"/>
                    <a:pt x="1" y="1487"/>
                    <a:pt x="92" y="2247"/>
                  </a:cubicBezTo>
                  <a:cubicBezTo>
                    <a:pt x="772" y="1794"/>
                    <a:pt x="1582" y="1564"/>
                    <a:pt x="2393" y="1564"/>
                  </a:cubicBezTo>
                  <a:cubicBezTo>
                    <a:pt x="3103" y="1564"/>
                    <a:pt x="3814" y="1740"/>
                    <a:pt x="4438" y="2095"/>
                  </a:cubicBezTo>
                  <a:lnTo>
                    <a:pt x="4438" y="758"/>
                  </a:lnTo>
                  <a:cubicBezTo>
                    <a:pt x="4438" y="758"/>
                    <a:pt x="3500" y="0"/>
                    <a:pt x="2289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2462;p70">
              <a:extLst>
                <a:ext uri="{FF2B5EF4-FFF2-40B4-BE49-F238E27FC236}">
                  <a16:creationId xmlns:a16="http://schemas.microsoft.com/office/drawing/2014/main" id="{304B88EA-1047-4C62-A487-464C1C448122}"/>
                </a:ext>
              </a:extLst>
            </p:cNvPr>
            <p:cNvSpPr/>
            <p:nvPr/>
          </p:nvSpPr>
          <p:spPr>
            <a:xfrm>
              <a:off x="6542218" y="1517829"/>
              <a:ext cx="141453" cy="122001"/>
            </a:xfrm>
            <a:custGeom>
              <a:avLst/>
              <a:gdLst/>
              <a:ahLst/>
              <a:cxnLst/>
              <a:rect l="l" t="t" r="r" b="b"/>
              <a:pathLst>
                <a:path w="2676" h="2308" extrusionOk="0">
                  <a:moveTo>
                    <a:pt x="1109" y="0"/>
                  </a:moveTo>
                  <a:cubicBezTo>
                    <a:pt x="740" y="0"/>
                    <a:pt x="359" y="78"/>
                    <a:pt x="31" y="150"/>
                  </a:cubicBezTo>
                  <a:cubicBezTo>
                    <a:pt x="1" y="180"/>
                    <a:pt x="1" y="210"/>
                    <a:pt x="31" y="210"/>
                  </a:cubicBezTo>
                  <a:cubicBezTo>
                    <a:pt x="366" y="210"/>
                    <a:pt x="756" y="134"/>
                    <a:pt x="1128" y="134"/>
                  </a:cubicBezTo>
                  <a:cubicBezTo>
                    <a:pt x="1534" y="134"/>
                    <a:pt x="1920" y="225"/>
                    <a:pt x="2189" y="606"/>
                  </a:cubicBezTo>
                  <a:cubicBezTo>
                    <a:pt x="2524" y="1062"/>
                    <a:pt x="2463" y="1700"/>
                    <a:pt x="2493" y="2217"/>
                  </a:cubicBezTo>
                  <a:cubicBezTo>
                    <a:pt x="2493" y="2277"/>
                    <a:pt x="2531" y="2308"/>
                    <a:pt x="2569" y="2308"/>
                  </a:cubicBezTo>
                  <a:cubicBezTo>
                    <a:pt x="2607" y="2308"/>
                    <a:pt x="2645" y="2277"/>
                    <a:pt x="2645" y="2217"/>
                  </a:cubicBezTo>
                  <a:cubicBezTo>
                    <a:pt x="2676" y="1639"/>
                    <a:pt x="2645" y="879"/>
                    <a:pt x="2220" y="423"/>
                  </a:cubicBezTo>
                  <a:cubicBezTo>
                    <a:pt x="1929" y="100"/>
                    <a:pt x="1527" y="0"/>
                    <a:pt x="110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2463;p70">
              <a:extLst>
                <a:ext uri="{FF2B5EF4-FFF2-40B4-BE49-F238E27FC236}">
                  <a16:creationId xmlns:a16="http://schemas.microsoft.com/office/drawing/2014/main" id="{46A4DF20-0C6B-4FB1-B398-B9FCB348872F}"/>
                </a:ext>
              </a:extLst>
            </p:cNvPr>
            <p:cNvSpPr/>
            <p:nvPr/>
          </p:nvSpPr>
          <p:spPr>
            <a:xfrm>
              <a:off x="6602108" y="1551870"/>
              <a:ext cx="81140" cy="51168"/>
            </a:xfrm>
            <a:custGeom>
              <a:avLst/>
              <a:gdLst/>
              <a:ahLst/>
              <a:cxnLst/>
              <a:rect l="l" t="t" r="r" b="b"/>
              <a:pathLst>
                <a:path w="1535" h="968" extrusionOk="0">
                  <a:moveTo>
                    <a:pt x="533" y="0"/>
                  </a:moveTo>
                  <a:cubicBezTo>
                    <a:pt x="377" y="0"/>
                    <a:pt x="215" y="53"/>
                    <a:pt x="53" y="174"/>
                  </a:cubicBezTo>
                  <a:cubicBezTo>
                    <a:pt x="1" y="227"/>
                    <a:pt x="16" y="302"/>
                    <a:pt x="80" y="302"/>
                  </a:cubicBezTo>
                  <a:cubicBezTo>
                    <a:pt x="90" y="302"/>
                    <a:pt x="102" y="300"/>
                    <a:pt x="114" y="296"/>
                  </a:cubicBezTo>
                  <a:cubicBezTo>
                    <a:pt x="255" y="225"/>
                    <a:pt x="389" y="181"/>
                    <a:pt x="520" y="181"/>
                  </a:cubicBezTo>
                  <a:cubicBezTo>
                    <a:pt x="672" y="181"/>
                    <a:pt x="818" y="240"/>
                    <a:pt x="965" y="387"/>
                  </a:cubicBezTo>
                  <a:cubicBezTo>
                    <a:pt x="1117" y="539"/>
                    <a:pt x="1239" y="752"/>
                    <a:pt x="1360" y="934"/>
                  </a:cubicBezTo>
                  <a:cubicBezTo>
                    <a:pt x="1384" y="958"/>
                    <a:pt x="1407" y="967"/>
                    <a:pt x="1428" y="967"/>
                  </a:cubicBezTo>
                  <a:cubicBezTo>
                    <a:pt x="1490" y="967"/>
                    <a:pt x="1535" y="888"/>
                    <a:pt x="1512" y="843"/>
                  </a:cubicBezTo>
                  <a:cubicBezTo>
                    <a:pt x="1334" y="397"/>
                    <a:pt x="959" y="0"/>
                    <a:pt x="53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2464;p70">
              <a:extLst>
                <a:ext uri="{FF2B5EF4-FFF2-40B4-BE49-F238E27FC236}">
                  <a16:creationId xmlns:a16="http://schemas.microsoft.com/office/drawing/2014/main" id="{5CC0DE85-9397-48C3-B1B8-0436502214CB}"/>
                </a:ext>
              </a:extLst>
            </p:cNvPr>
            <p:cNvSpPr/>
            <p:nvPr/>
          </p:nvSpPr>
          <p:spPr>
            <a:xfrm>
              <a:off x="7735990" y="1530885"/>
              <a:ext cx="229835" cy="144942"/>
            </a:xfrm>
            <a:custGeom>
              <a:avLst/>
              <a:gdLst/>
              <a:ahLst/>
              <a:cxnLst/>
              <a:rect l="l" t="t" r="r" b="b"/>
              <a:pathLst>
                <a:path w="4348" h="2742" extrusionOk="0">
                  <a:moveTo>
                    <a:pt x="1903" y="1"/>
                  </a:moveTo>
                  <a:cubicBezTo>
                    <a:pt x="1252" y="1"/>
                    <a:pt x="605" y="150"/>
                    <a:pt x="31" y="450"/>
                  </a:cubicBezTo>
                  <a:lnTo>
                    <a:pt x="1" y="2365"/>
                  </a:lnTo>
                  <a:cubicBezTo>
                    <a:pt x="692" y="2629"/>
                    <a:pt x="1300" y="2742"/>
                    <a:pt x="1825" y="2742"/>
                  </a:cubicBezTo>
                  <a:cubicBezTo>
                    <a:pt x="3357" y="2742"/>
                    <a:pt x="4189" y="1780"/>
                    <a:pt x="4347" y="784"/>
                  </a:cubicBezTo>
                  <a:cubicBezTo>
                    <a:pt x="3636" y="264"/>
                    <a:pt x="2767" y="1"/>
                    <a:pt x="1903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2465;p70">
              <a:extLst>
                <a:ext uri="{FF2B5EF4-FFF2-40B4-BE49-F238E27FC236}">
                  <a16:creationId xmlns:a16="http://schemas.microsoft.com/office/drawing/2014/main" id="{C9A2364D-36C4-4936-AA79-75397E0ECA20}"/>
                </a:ext>
              </a:extLst>
            </p:cNvPr>
            <p:cNvSpPr/>
            <p:nvPr/>
          </p:nvSpPr>
          <p:spPr>
            <a:xfrm>
              <a:off x="7737629" y="1462432"/>
              <a:ext cx="234593" cy="109949"/>
            </a:xfrm>
            <a:custGeom>
              <a:avLst/>
              <a:gdLst/>
              <a:ahLst/>
              <a:cxnLst/>
              <a:rect l="l" t="t" r="r" b="b"/>
              <a:pathLst>
                <a:path w="4438" h="2080" extrusionOk="0">
                  <a:moveTo>
                    <a:pt x="1440" y="1"/>
                  </a:moveTo>
                  <a:cubicBezTo>
                    <a:pt x="570" y="1"/>
                    <a:pt x="20" y="438"/>
                    <a:pt x="0" y="438"/>
                  </a:cubicBezTo>
                  <a:lnTo>
                    <a:pt x="0" y="1745"/>
                  </a:lnTo>
                  <a:cubicBezTo>
                    <a:pt x="574" y="1445"/>
                    <a:pt x="1221" y="1296"/>
                    <a:pt x="1872" y="1296"/>
                  </a:cubicBezTo>
                  <a:cubicBezTo>
                    <a:pt x="2736" y="1296"/>
                    <a:pt x="3605" y="1559"/>
                    <a:pt x="4316" y="2079"/>
                  </a:cubicBezTo>
                  <a:cubicBezTo>
                    <a:pt x="4438" y="1319"/>
                    <a:pt x="3648" y="863"/>
                    <a:pt x="3009" y="468"/>
                  </a:cubicBezTo>
                  <a:cubicBezTo>
                    <a:pt x="2420" y="117"/>
                    <a:pt x="1887" y="1"/>
                    <a:pt x="1440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2466;p70">
              <a:extLst>
                <a:ext uri="{FF2B5EF4-FFF2-40B4-BE49-F238E27FC236}">
                  <a16:creationId xmlns:a16="http://schemas.microsoft.com/office/drawing/2014/main" id="{28EE0BBA-6CD4-40DD-9F9E-D748F3DB2888}"/>
                </a:ext>
              </a:extLst>
            </p:cNvPr>
            <p:cNvSpPr/>
            <p:nvPr/>
          </p:nvSpPr>
          <p:spPr>
            <a:xfrm>
              <a:off x="7755284" y="1536964"/>
              <a:ext cx="143039" cy="119358"/>
            </a:xfrm>
            <a:custGeom>
              <a:avLst/>
              <a:gdLst/>
              <a:ahLst/>
              <a:cxnLst/>
              <a:rect l="l" t="t" r="r" b="b"/>
              <a:pathLst>
                <a:path w="2706" h="2258" extrusionOk="0">
                  <a:moveTo>
                    <a:pt x="1524" y="0"/>
                  </a:moveTo>
                  <a:cubicBezTo>
                    <a:pt x="1133" y="0"/>
                    <a:pt x="760" y="92"/>
                    <a:pt x="487" y="365"/>
                  </a:cubicBezTo>
                  <a:cubicBezTo>
                    <a:pt x="31" y="821"/>
                    <a:pt x="1" y="1581"/>
                    <a:pt x="1" y="2189"/>
                  </a:cubicBezTo>
                  <a:cubicBezTo>
                    <a:pt x="1" y="2235"/>
                    <a:pt x="39" y="2257"/>
                    <a:pt x="77" y="2257"/>
                  </a:cubicBezTo>
                  <a:cubicBezTo>
                    <a:pt x="115" y="2257"/>
                    <a:pt x="153" y="2235"/>
                    <a:pt x="153" y="2189"/>
                  </a:cubicBezTo>
                  <a:cubicBezTo>
                    <a:pt x="183" y="1642"/>
                    <a:pt x="153" y="943"/>
                    <a:pt x="517" y="517"/>
                  </a:cubicBezTo>
                  <a:cubicBezTo>
                    <a:pt x="773" y="219"/>
                    <a:pt x="1107" y="140"/>
                    <a:pt x="1463" y="140"/>
                  </a:cubicBezTo>
                  <a:cubicBezTo>
                    <a:pt x="1869" y="140"/>
                    <a:pt x="2303" y="244"/>
                    <a:pt x="2675" y="244"/>
                  </a:cubicBezTo>
                  <a:cubicBezTo>
                    <a:pt x="2706" y="244"/>
                    <a:pt x="2706" y="213"/>
                    <a:pt x="2675" y="183"/>
                  </a:cubicBezTo>
                  <a:cubicBezTo>
                    <a:pt x="2326" y="92"/>
                    <a:pt x="1916" y="0"/>
                    <a:pt x="152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2467;p70">
              <a:extLst>
                <a:ext uri="{FF2B5EF4-FFF2-40B4-BE49-F238E27FC236}">
                  <a16:creationId xmlns:a16="http://schemas.microsoft.com/office/drawing/2014/main" id="{8A171538-685D-4242-B93E-1BAB1A10DD1E}"/>
                </a:ext>
              </a:extLst>
            </p:cNvPr>
            <p:cNvSpPr/>
            <p:nvPr/>
          </p:nvSpPr>
          <p:spPr>
            <a:xfrm>
              <a:off x="7754649" y="1571428"/>
              <a:ext cx="82409" cy="47891"/>
            </a:xfrm>
            <a:custGeom>
              <a:avLst/>
              <a:gdLst/>
              <a:ahLst/>
              <a:cxnLst/>
              <a:rect l="l" t="t" r="r" b="b"/>
              <a:pathLst>
                <a:path w="1559" h="906" extrusionOk="0">
                  <a:moveTo>
                    <a:pt x="1016" y="0"/>
                  </a:moveTo>
                  <a:cubicBezTo>
                    <a:pt x="603" y="0"/>
                    <a:pt x="238" y="366"/>
                    <a:pt x="43" y="777"/>
                  </a:cubicBezTo>
                  <a:cubicBezTo>
                    <a:pt x="0" y="842"/>
                    <a:pt x="48" y="906"/>
                    <a:pt x="102" y="906"/>
                  </a:cubicBezTo>
                  <a:cubicBezTo>
                    <a:pt x="124" y="906"/>
                    <a:pt x="147" y="895"/>
                    <a:pt x="165" y="868"/>
                  </a:cubicBezTo>
                  <a:cubicBezTo>
                    <a:pt x="317" y="686"/>
                    <a:pt x="408" y="503"/>
                    <a:pt x="590" y="351"/>
                  </a:cubicBezTo>
                  <a:cubicBezTo>
                    <a:pt x="732" y="225"/>
                    <a:pt x="874" y="173"/>
                    <a:pt x="1021" y="173"/>
                  </a:cubicBezTo>
                  <a:cubicBezTo>
                    <a:pt x="1156" y="173"/>
                    <a:pt x="1295" y="218"/>
                    <a:pt x="1441" y="291"/>
                  </a:cubicBezTo>
                  <a:cubicBezTo>
                    <a:pt x="1450" y="295"/>
                    <a:pt x="1458" y="297"/>
                    <a:pt x="1466" y="297"/>
                  </a:cubicBezTo>
                  <a:cubicBezTo>
                    <a:pt x="1517" y="297"/>
                    <a:pt x="1559" y="226"/>
                    <a:pt x="1532" y="200"/>
                  </a:cubicBezTo>
                  <a:cubicBezTo>
                    <a:pt x="1358" y="60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2468;p70">
              <a:extLst>
                <a:ext uri="{FF2B5EF4-FFF2-40B4-BE49-F238E27FC236}">
                  <a16:creationId xmlns:a16="http://schemas.microsoft.com/office/drawing/2014/main" id="{7F114400-FDDE-4C15-BBD7-E8C13FD3125C}"/>
                </a:ext>
              </a:extLst>
            </p:cNvPr>
            <p:cNvSpPr/>
            <p:nvPr/>
          </p:nvSpPr>
          <p:spPr>
            <a:xfrm>
              <a:off x="7102948" y="2036642"/>
              <a:ext cx="266784" cy="134317"/>
            </a:xfrm>
            <a:custGeom>
              <a:avLst/>
              <a:gdLst/>
              <a:ahLst/>
              <a:cxnLst/>
              <a:rect l="l" t="t" r="r" b="b"/>
              <a:pathLst>
                <a:path w="5047" h="2541" extrusionOk="0">
                  <a:moveTo>
                    <a:pt x="5047" y="0"/>
                  </a:moveTo>
                  <a:cubicBezTo>
                    <a:pt x="3405" y="92"/>
                    <a:pt x="1794" y="335"/>
                    <a:pt x="183" y="852"/>
                  </a:cubicBezTo>
                  <a:cubicBezTo>
                    <a:pt x="153" y="1034"/>
                    <a:pt x="92" y="1186"/>
                    <a:pt x="1" y="1338"/>
                  </a:cubicBezTo>
                  <a:cubicBezTo>
                    <a:pt x="1" y="1338"/>
                    <a:pt x="1096" y="2541"/>
                    <a:pt x="2759" y="2541"/>
                  </a:cubicBezTo>
                  <a:cubicBezTo>
                    <a:pt x="3430" y="2541"/>
                    <a:pt x="4194" y="2345"/>
                    <a:pt x="5016" y="1794"/>
                  </a:cubicBezTo>
                  <a:cubicBezTo>
                    <a:pt x="5016" y="1794"/>
                    <a:pt x="4955" y="973"/>
                    <a:pt x="504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2469;p70">
              <a:extLst>
                <a:ext uri="{FF2B5EF4-FFF2-40B4-BE49-F238E27FC236}">
                  <a16:creationId xmlns:a16="http://schemas.microsoft.com/office/drawing/2014/main" id="{F9F3268D-44AA-40A8-A9E0-395DFBA664A7}"/>
                </a:ext>
              </a:extLst>
            </p:cNvPr>
            <p:cNvSpPr/>
            <p:nvPr/>
          </p:nvSpPr>
          <p:spPr>
            <a:xfrm>
              <a:off x="7106173" y="1937002"/>
              <a:ext cx="286078" cy="144678"/>
            </a:xfrm>
            <a:custGeom>
              <a:avLst/>
              <a:gdLst/>
              <a:ahLst/>
              <a:cxnLst/>
              <a:rect l="l" t="t" r="r" b="b"/>
              <a:pathLst>
                <a:path w="5412" h="2737" extrusionOk="0">
                  <a:moveTo>
                    <a:pt x="5411" y="1"/>
                  </a:moveTo>
                  <a:lnTo>
                    <a:pt x="1" y="366"/>
                  </a:lnTo>
                  <a:cubicBezTo>
                    <a:pt x="1" y="366"/>
                    <a:pt x="396" y="1703"/>
                    <a:pt x="122" y="2737"/>
                  </a:cubicBezTo>
                  <a:cubicBezTo>
                    <a:pt x="1733" y="2220"/>
                    <a:pt x="3344" y="1977"/>
                    <a:pt x="5016" y="1885"/>
                  </a:cubicBezTo>
                  <a:cubicBezTo>
                    <a:pt x="5077" y="1247"/>
                    <a:pt x="5168" y="578"/>
                    <a:pt x="5411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2470;p70">
              <a:extLst>
                <a:ext uri="{FF2B5EF4-FFF2-40B4-BE49-F238E27FC236}">
                  <a16:creationId xmlns:a16="http://schemas.microsoft.com/office/drawing/2014/main" id="{4E0FF580-9758-48D7-A787-BB6913A0FA80}"/>
                </a:ext>
              </a:extLst>
            </p:cNvPr>
            <p:cNvSpPr/>
            <p:nvPr/>
          </p:nvSpPr>
          <p:spPr>
            <a:xfrm>
              <a:off x="6680392" y="916555"/>
              <a:ext cx="1102290" cy="1044196"/>
            </a:xfrm>
            <a:custGeom>
              <a:avLst/>
              <a:gdLst/>
              <a:ahLst/>
              <a:cxnLst/>
              <a:rect l="l" t="t" r="r" b="b"/>
              <a:pathLst>
                <a:path w="20853" h="19754" extrusionOk="0">
                  <a:moveTo>
                    <a:pt x="7821" y="1"/>
                  </a:moveTo>
                  <a:cubicBezTo>
                    <a:pt x="3793" y="1"/>
                    <a:pt x="92" y="2084"/>
                    <a:pt x="153" y="9792"/>
                  </a:cubicBezTo>
                  <a:cubicBezTo>
                    <a:pt x="153" y="9792"/>
                    <a:pt x="1" y="13470"/>
                    <a:pt x="852" y="15324"/>
                  </a:cubicBezTo>
                  <a:cubicBezTo>
                    <a:pt x="1703" y="17178"/>
                    <a:pt x="4651" y="19245"/>
                    <a:pt x="8633" y="19671"/>
                  </a:cubicBezTo>
                  <a:cubicBezTo>
                    <a:pt x="9145" y="19726"/>
                    <a:pt x="9680" y="19753"/>
                    <a:pt x="10226" y="19753"/>
                  </a:cubicBezTo>
                  <a:cubicBezTo>
                    <a:pt x="13888" y="19753"/>
                    <a:pt x="18035" y="18510"/>
                    <a:pt x="19120" y="16023"/>
                  </a:cubicBezTo>
                  <a:cubicBezTo>
                    <a:pt x="20366" y="13166"/>
                    <a:pt x="20852" y="11190"/>
                    <a:pt x="20548" y="8272"/>
                  </a:cubicBezTo>
                  <a:cubicBezTo>
                    <a:pt x="20214" y="5324"/>
                    <a:pt x="20092" y="4017"/>
                    <a:pt x="17387" y="2680"/>
                  </a:cubicBezTo>
                  <a:cubicBezTo>
                    <a:pt x="16061" y="2016"/>
                    <a:pt x="11782" y="1"/>
                    <a:pt x="782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2471;p70">
              <a:extLst>
                <a:ext uri="{FF2B5EF4-FFF2-40B4-BE49-F238E27FC236}">
                  <a16:creationId xmlns:a16="http://schemas.microsoft.com/office/drawing/2014/main" id="{43917768-2886-46CC-A563-C1B9646D5A8B}"/>
                </a:ext>
              </a:extLst>
            </p:cNvPr>
            <p:cNvSpPr/>
            <p:nvPr/>
          </p:nvSpPr>
          <p:spPr>
            <a:xfrm>
              <a:off x="6931050" y="1472687"/>
              <a:ext cx="62745" cy="74057"/>
            </a:xfrm>
            <a:custGeom>
              <a:avLst/>
              <a:gdLst/>
              <a:ahLst/>
              <a:cxnLst/>
              <a:rect l="l" t="t" r="r" b="b"/>
              <a:pathLst>
                <a:path w="1187" h="1401" extrusionOk="0">
                  <a:moveTo>
                    <a:pt x="609" y="1"/>
                  </a:moveTo>
                  <a:cubicBezTo>
                    <a:pt x="305" y="1"/>
                    <a:pt x="31" y="305"/>
                    <a:pt x="31" y="700"/>
                  </a:cubicBezTo>
                  <a:cubicBezTo>
                    <a:pt x="1" y="1095"/>
                    <a:pt x="274" y="1399"/>
                    <a:pt x="609" y="1399"/>
                  </a:cubicBezTo>
                  <a:cubicBezTo>
                    <a:pt x="621" y="1400"/>
                    <a:pt x="634" y="1401"/>
                    <a:pt x="647" y="1401"/>
                  </a:cubicBezTo>
                  <a:cubicBezTo>
                    <a:pt x="935" y="1401"/>
                    <a:pt x="1186" y="1079"/>
                    <a:pt x="1186" y="730"/>
                  </a:cubicBezTo>
                  <a:cubicBezTo>
                    <a:pt x="1186" y="335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2472;p70">
              <a:extLst>
                <a:ext uri="{FF2B5EF4-FFF2-40B4-BE49-F238E27FC236}">
                  <a16:creationId xmlns:a16="http://schemas.microsoft.com/office/drawing/2014/main" id="{CA95D391-EA55-4304-B749-F8D835F096E6}"/>
                </a:ext>
              </a:extLst>
            </p:cNvPr>
            <p:cNvSpPr/>
            <p:nvPr/>
          </p:nvSpPr>
          <p:spPr>
            <a:xfrm>
              <a:off x="7440402" y="1480722"/>
              <a:ext cx="62692" cy="73951"/>
            </a:xfrm>
            <a:custGeom>
              <a:avLst/>
              <a:gdLst/>
              <a:ahLst/>
              <a:cxnLst/>
              <a:rect l="l" t="t" r="r" b="b"/>
              <a:pathLst>
                <a:path w="1186" h="1399" extrusionOk="0">
                  <a:moveTo>
                    <a:pt x="608" y="1"/>
                  </a:moveTo>
                  <a:cubicBezTo>
                    <a:pt x="274" y="1"/>
                    <a:pt x="0" y="305"/>
                    <a:pt x="0" y="700"/>
                  </a:cubicBezTo>
                  <a:cubicBezTo>
                    <a:pt x="0" y="1095"/>
                    <a:pt x="274" y="1399"/>
                    <a:pt x="578" y="1399"/>
                  </a:cubicBezTo>
                  <a:cubicBezTo>
                    <a:pt x="912" y="1399"/>
                    <a:pt x="1185" y="1095"/>
                    <a:pt x="1185" y="700"/>
                  </a:cubicBezTo>
                  <a:cubicBezTo>
                    <a:pt x="1185" y="335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2473;p70">
              <a:extLst>
                <a:ext uri="{FF2B5EF4-FFF2-40B4-BE49-F238E27FC236}">
                  <a16:creationId xmlns:a16="http://schemas.microsoft.com/office/drawing/2014/main" id="{A080AC6F-01BC-48BD-84F6-72B2359129D9}"/>
                </a:ext>
              </a:extLst>
            </p:cNvPr>
            <p:cNvSpPr/>
            <p:nvPr/>
          </p:nvSpPr>
          <p:spPr>
            <a:xfrm>
              <a:off x="7183294" y="1441447"/>
              <a:ext cx="77176" cy="134317"/>
            </a:xfrm>
            <a:custGeom>
              <a:avLst/>
              <a:gdLst/>
              <a:ahLst/>
              <a:cxnLst/>
              <a:rect l="l" t="t" r="r" b="b"/>
              <a:pathLst>
                <a:path w="1460" h="2541" extrusionOk="0">
                  <a:moveTo>
                    <a:pt x="365" y="1"/>
                  </a:moveTo>
                  <a:cubicBezTo>
                    <a:pt x="345" y="1"/>
                    <a:pt x="325" y="14"/>
                    <a:pt x="305" y="14"/>
                  </a:cubicBezTo>
                  <a:cubicBezTo>
                    <a:pt x="213" y="318"/>
                    <a:pt x="183" y="652"/>
                    <a:pt x="122" y="956"/>
                  </a:cubicBezTo>
                  <a:cubicBezTo>
                    <a:pt x="62" y="1169"/>
                    <a:pt x="1" y="1473"/>
                    <a:pt x="92" y="1686"/>
                  </a:cubicBezTo>
                  <a:cubicBezTo>
                    <a:pt x="153" y="1838"/>
                    <a:pt x="305" y="1959"/>
                    <a:pt x="457" y="1959"/>
                  </a:cubicBezTo>
                  <a:cubicBezTo>
                    <a:pt x="517" y="1959"/>
                    <a:pt x="578" y="1929"/>
                    <a:pt x="669" y="1899"/>
                  </a:cubicBezTo>
                  <a:cubicBezTo>
                    <a:pt x="700" y="1868"/>
                    <a:pt x="730" y="1807"/>
                    <a:pt x="791" y="1807"/>
                  </a:cubicBezTo>
                  <a:cubicBezTo>
                    <a:pt x="819" y="1770"/>
                    <a:pt x="847" y="1753"/>
                    <a:pt x="873" y="1753"/>
                  </a:cubicBezTo>
                  <a:cubicBezTo>
                    <a:pt x="932" y="1753"/>
                    <a:pt x="983" y="1842"/>
                    <a:pt x="1004" y="1990"/>
                  </a:cubicBezTo>
                  <a:cubicBezTo>
                    <a:pt x="1217" y="2172"/>
                    <a:pt x="1186" y="2294"/>
                    <a:pt x="913" y="2355"/>
                  </a:cubicBezTo>
                  <a:cubicBezTo>
                    <a:pt x="800" y="2383"/>
                    <a:pt x="844" y="2540"/>
                    <a:pt x="947" y="2540"/>
                  </a:cubicBezTo>
                  <a:cubicBezTo>
                    <a:pt x="955" y="2540"/>
                    <a:pt x="964" y="2539"/>
                    <a:pt x="973" y="2537"/>
                  </a:cubicBezTo>
                  <a:cubicBezTo>
                    <a:pt x="1217" y="2446"/>
                    <a:pt x="1460" y="2203"/>
                    <a:pt x="1429" y="1929"/>
                  </a:cubicBezTo>
                  <a:cubicBezTo>
                    <a:pt x="1429" y="1704"/>
                    <a:pt x="1247" y="1531"/>
                    <a:pt x="1051" y="1531"/>
                  </a:cubicBezTo>
                  <a:cubicBezTo>
                    <a:pt x="1035" y="1531"/>
                    <a:pt x="1019" y="1532"/>
                    <a:pt x="1004" y="1534"/>
                  </a:cubicBezTo>
                  <a:cubicBezTo>
                    <a:pt x="852" y="1534"/>
                    <a:pt x="761" y="1655"/>
                    <a:pt x="639" y="1716"/>
                  </a:cubicBezTo>
                  <a:cubicBezTo>
                    <a:pt x="566" y="1745"/>
                    <a:pt x="505" y="1757"/>
                    <a:pt x="454" y="1757"/>
                  </a:cubicBezTo>
                  <a:cubicBezTo>
                    <a:pt x="123" y="1757"/>
                    <a:pt x="222" y="1224"/>
                    <a:pt x="274" y="987"/>
                  </a:cubicBezTo>
                  <a:cubicBezTo>
                    <a:pt x="335" y="713"/>
                    <a:pt x="517" y="288"/>
                    <a:pt x="396" y="14"/>
                  </a:cubicBezTo>
                  <a:cubicBezTo>
                    <a:pt x="386" y="4"/>
                    <a:pt x="376" y="1"/>
                    <a:pt x="36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2474;p70">
              <a:extLst>
                <a:ext uri="{FF2B5EF4-FFF2-40B4-BE49-F238E27FC236}">
                  <a16:creationId xmlns:a16="http://schemas.microsoft.com/office/drawing/2014/main" id="{E95C1AD4-4488-4C45-B356-17909F780817}"/>
                </a:ext>
              </a:extLst>
            </p:cNvPr>
            <p:cNvSpPr/>
            <p:nvPr/>
          </p:nvSpPr>
          <p:spPr>
            <a:xfrm>
              <a:off x="7168864" y="1653360"/>
              <a:ext cx="114125" cy="55662"/>
            </a:xfrm>
            <a:custGeom>
              <a:avLst/>
              <a:gdLst/>
              <a:ahLst/>
              <a:cxnLst/>
              <a:rect l="l" t="t" r="r" b="b"/>
              <a:pathLst>
                <a:path w="2159" h="1053" extrusionOk="0">
                  <a:moveTo>
                    <a:pt x="2045" y="1"/>
                  </a:moveTo>
                  <a:cubicBezTo>
                    <a:pt x="2001" y="1"/>
                    <a:pt x="1959" y="25"/>
                    <a:pt x="1945" y="78"/>
                  </a:cubicBezTo>
                  <a:cubicBezTo>
                    <a:pt x="1885" y="534"/>
                    <a:pt x="1611" y="838"/>
                    <a:pt x="1125" y="838"/>
                  </a:cubicBezTo>
                  <a:cubicBezTo>
                    <a:pt x="912" y="838"/>
                    <a:pt x="730" y="747"/>
                    <a:pt x="578" y="625"/>
                  </a:cubicBezTo>
                  <a:cubicBezTo>
                    <a:pt x="395" y="504"/>
                    <a:pt x="365" y="321"/>
                    <a:pt x="243" y="139"/>
                  </a:cubicBezTo>
                  <a:cubicBezTo>
                    <a:pt x="213" y="139"/>
                    <a:pt x="183" y="139"/>
                    <a:pt x="183" y="169"/>
                  </a:cubicBezTo>
                  <a:cubicBezTo>
                    <a:pt x="0" y="656"/>
                    <a:pt x="730" y="1020"/>
                    <a:pt x="1125" y="1051"/>
                  </a:cubicBezTo>
                  <a:cubicBezTo>
                    <a:pt x="1145" y="1052"/>
                    <a:pt x="1164" y="1052"/>
                    <a:pt x="1184" y="1052"/>
                  </a:cubicBezTo>
                  <a:cubicBezTo>
                    <a:pt x="1706" y="1052"/>
                    <a:pt x="2158" y="665"/>
                    <a:pt x="2158" y="109"/>
                  </a:cubicBezTo>
                  <a:cubicBezTo>
                    <a:pt x="2158" y="40"/>
                    <a:pt x="2101" y="1"/>
                    <a:pt x="204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2475;p70">
              <a:extLst>
                <a:ext uri="{FF2B5EF4-FFF2-40B4-BE49-F238E27FC236}">
                  <a16:creationId xmlns:a16="http://schemas.microsoft.com/office/drawing/2014/main" id="{4566C25B-D8A2-43EA-86E0-4ABB07CCE6FE}"/>
                </a:ext>
              </a:extLst>
            </p:cNvPr>
            <p:cNvSpPr/>
            <p:nvPr/>
          </p:nvSpPr>
          <p:spPr>
            <a:xfrm>
              <a:off x="6837860" y="1294287"/>
              <a:ext cx="104504" cy="71890"/>
            </a:xfrm>
            <a:custGeom>
              <a:avLst/>
              <a:gdLst/>
              <a:ahLst/>
              <a:cxnLst/>
              <a:rect l="l" t="t" r="r" b="b"/>
              <a:pathLst>
                <a:path w="1977" h="1360" extrusionOk="0">
                  <a:moveTo>
                    <a:pt x="1808" y="1"/>
                  </a:moveTo>
                  <a:cubicBezTo>
                    <a:pt x="1139" y="1"/>
                    <a:pt x="149" y="626"/>
                    <a:pt x="1" y="1309"/>
                  </a:cubicBezTo>
                  <a:cubicBezTo>
                    <a:pt x="1" y="1344"/>
                    <a:pt x="22" y="1359"/>
                    <a:pt x="45" y="1359"/>
                  </a:cubicBezTo>
                  <a:cubicBezTo>
                    <a:pt x="61" y="1359"/>
                    <a:pt x="79" y="1352"/>
                    <a:pt x="92" y="1339"/>
                  </a:cubicBezTo>
                  <a:cubicBezTo>
                    <a:pt x="548" y="701"/>
                    <a:pt x="1095" y="336"/>
                    <a:pt x="1885" y="184"/>
                  </a:cubicBezTo>
                  <a:cubicBezTo>
                    <a:pt x="1976" y="154"/>
                    <a:pt x="1946" y="2"/>
                    <a:pt x="1855" y="2"/>
                  </a:cubicBezTo>
                  <a:cubicBezTo>
                    <a:pt x="1839" y="1"/>
                    <a:pt x="1824" y="1"/>
                    <a:pt x="1808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2476;p70">
              <a:extLst>
                <a:ext uri="{FF2B5EF4-FFF2-40B4-BE49-F238E27FC236}">
                  <a16:creationId xmlns:a16="http://schemas.microsoft.com/office/drawing/2014/main" id="{EB2F8D0D-658F-4CFF-A4DD-A6F4B22DBF1B}"/>
                </a:ext>
              </a:extLst>
            </p:cNvPr>
            <p:cNvSpPr/>
            <p:nvPr/>
          </p:nvSpPr>
          <p:spPr>
            <a:xfrm>
              <a:off x="7456418" y="1290376"/>
              <a:ext cx="111535" cy="52067"/>
            </a:xfrm>
            <a:custGeom>
              <a:avLst/>
              <a:gdLst/>
              <a:ahLst/>
              <a:cxnLst/>
              <a:rect l="l" t="t" r="r" b="b"/>
              <a:pathLst>
                <a:path w="2110" h="985" extrusionOk="0">
                  <a:moveTo>
                    <a:pt x="247" y="1"/>
                  </a:moveTo>
                  <a:cubicBezTo>
                    <a:pt x="173" y="1"/>
                    <a:pt x="101" y="5"/>
                    <a:pt x="31" y="15"/>
                  </a:cubicBezTo>
                  <a:cubicBezTo>
                    <a:pt x="1" y="45"/>
                    <a:pt x="1" y="137"/>
                    <a:pt x="31" y="137"/>
                  </a:cubicBezTo>
                  <a:cubicBezTo>
                    <a:pt x="700" y="319"/>
                    <a:pt x="1369" y="410"/>
                    <a:pt x="1886" y="957"/>
                  </a:cubicBezTo>
                  <a:cubicBezTo>
                    <a:pt x="1905" y="977"/>
                    <a:pt x="1927" y="985"/>
                    <a:pt x="1949" y="985"/>
                  </a:cubicBezTo>
                  <a:cubicBezTo>
                    <a:pt x="2030" y="985"/>
                    <a:pt x="2109" y="870"/>
                    <a:pt x="2038" y="775"/>
                  </a:cubicBezTo>
                  <a:cubicBezTo>
                    <a:pt x="1656" y="339"/>
                    <a:pt x="884" y="1"/>
                    <a:pt x="247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2477;p70">
              <a:extLst>
                <a:ext uri="{FF2B5EF4-FFF2-40B4-BE49-F238E27FC236}">
                  <a16:creationId xmlns:a16="http://schemas.microsoft.com/office/drawing/2014/main" id="{8626442E-8F98-4DE7-8428-FB3912C20C91}"/>
                </a:ext>
              </a:extLst>
            </p:cNvPr>
            <p:cNvSpPr/>
            <p:nvPr/>
          </p:nvSpPr>
          <p:spPr>
            <a:xfrm>
              <a:off x="6834635" y="1602773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7" y="1"/>
                  </a:moveTo>
                  <a:cubicBezTo>
                    <a:pt x="880" y="1"/>
                    <a:pt x="31" y="781"/>
                    <a:pt x="1" y="1795"/>
                  </a:cubicBezTo>
                  <a:cubicBezTo>
                    <a:pt x="1" y="2798"/>
                    <a:pt x="852" y="3619"/>
                    <a:pt x="1916" y="3649"/>
                  </a:cubicBezTo>
                  <a:cubicBezTo>
                    <a:pt x="3010" y="3649"/>
                    <a:pt x="3892" y="2859"/>
                    <a:pt x="3892" y="1856"/>
                  </a:cubicBezTo>
                  <a:cubicBezTo>
                    <a:pt x="3922" y="822"/>
                    <a:pt x="3071" y="2"/>
                    <a:pt x="1977" y="2"/>
                  </a:cubicBezTo>
                  <a:cubicBezTo>
                    <a:pt x="1957" y="1"/>
                    <a:pt x="1937" y="1"/>
                    <a:pt x="1917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2478;p70">
              <a:extLst>
                <a:ext uri="{FF2B5EF4-FFF2-40B4-BE49-F238E27FC236}">
                  <a16:creationId xmlns:a16="http://schemas.microsoft.com/office/drawing/2014/main" id="{BE9A166C-AACC-4F96-ACBB-FDC9E191CDB4}"/>
                </a:ext>
              </a:extLst>
            </p:cNvPr>
            <p:cNvSpPr/>
            <p:nvPr/>
          </p:nvSpPr>
          <p:spPr>
            <a:xfrm>
              <a:off x="7397004" y="1610808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9" y="1"/>
                  </a:moveTo>
                  <a:cubicBezTo>
                    <a:pt x="881" y="1"/>
                    <a:pt x="30" y="810"/>
                    <a:pt x="0" y="1795"/>
                  </a:cubicBezTo>
                  <a:cubicBezTo>
                    <a:pt x="0" y="2798"/>
                    <a:pt x="851" y="3649"/>
                    <a:pt x="1915" y="3649"/>
                  </a:cubicBezTo>
                  <a:cubicBezTo>
                    <a:pt x="1934" y="3650"/>
                    <a:pt x="1953" y="3650"/>
                    <a:pt x="1973" y="3650"/>
                  </a:cubicBezTo>
                  <a:cubicBezTo>
                    <a:pt x="3012" y="3650"/>
                    <a:pt x="3891" y="2841"/>
                    <a:pt x="3891" y="1856"/>
                  </a:cubicBezTo>
                  <a:cubicBezTo>
                    <a:pt x="3921" y="853"/>
                    <a:pt x="3040" y="2"/>
                    <a:pt x="1976" y="2"/>
                  </a:cubicBezTo>
                  <a:cubicBezTo>
                    <a:pt x="1957" y="1"/>
                    <a:pt x="1938" y="1"/>
                    <a:pt x="1919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2479;p70">
              <a:extLst>
                <a:ext uri="{FF2B5EF4-FFF2-40B4-BE49-F238E27FC236}">
                  <a16:creationId xmlns:a16="http://schemas.microsoft.com/office/drawing/2014/main" id="{4892279E-486F-440A-8D0D-A5C9138B04BC}"/>
                </a:ext>
              </a:extLst>
            </p:cNvPr>
            <p:cNvSpPr/>
            <p:nvPr/>
          </p:nvSpPr>
          <p:spPr>
            <a:xfrm>
              <a:off x="6892516" y="165425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2" y="0"/>
                  </a:moveTo>
                  <a:cubicBezTo>
                    <a:pt x="91" y="0"/>
                    <a:pt x="0" y="92"/>
                    <a:pt x="0" y="213"/>
                  </a:cubicBezTo>
                  <a:cubicBezTo>
                    <a:pt x="0" y="335"/>
                    <a:pt x="91" y="426"/>
                    <a:pt x="182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2480;p70">
              <a:extLst>
                <a:ext uri="{FF2B5EF4-FFF2-40B4-BE49-F238E27FC236}">
                  <a16:creationId xmlns:a16="http://schemas.microsoft.com/office/drawing/2014/main" id="{6CCF6964-D123-4FF8-A574-7386A6C8FD69}"/>
                </a:ext>
              </a:extLst>
            </p:cNvPr>
            <p:cNvSpPr/>
            <p:nvPr/>
          </p:nvSpPr>
          <p:spPr>
            <a:xfrm>
              <a:off x="6956740" y="17185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66" y="91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2481;p70">
              <a:extLst>
                <a:ext uri="{FF2B5EF4-FFF2-40B4-BE49-F238E27FC236}">
                  <a16:creationId xmlns:a16="http://schemas.microsoft.com/office/drawing/2014/main" id="{A2ABD4D3-D61F-4CFB-8AC3-4002B5085574}"/>
                </a:ext>
              </a:extLst>
            </p:cNvPr>
            <p:cNvSpPr/>
            <p:nvPr/>
          </p:nvSpPr>
          <p:spPr>
            <a:xfrm>
              <a:off x="6876447" y="175870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3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34"/>
                    <a:pt x="91" y="426"/>
                    <a:pt x="183" y="426"/>
                  </a:cubicBezTo>
                  <a:cubicBezTo>
                    <a:pt x="274" y="426"/>
                    <a:pt x="365" y="334"/>
                    <a:pt x="365" y="213"/>
                  </a:cubicBezTo>
                  <a:cubicBezTo>
                    <a:pt x="365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2482;p70">
              <a:extLst>
                <a:ext uri="{FF2B5EF4-FFF2-40B4-BE49-F238E27FC236}">
                  <a16:creationId xmlns:a16="http://schemas.microsoft.com/office/drawing/2014/main" id="{2670021C-2222-4CB9-B341-281BC3F67AD9}"/>
                </a:ext>
              </a:extLst>
            </p:cNvPr>
            <p:cNvSpPr/>
            <p:nvPr/>
          </p:nvSpPr>
          <p:spPr>
            <a:xfrm>
              <a:off x="7004948" y="1641414"/>
              <a:ext cx="20933" cy="20933"/>
            </a:xfrm>
            <a:custGeom>
              <a:avLst/>
              <a:gdLst/>
              <a:ahLst/>
              <a:cxnLst/>
              <a:rect l="l" t="t" r="r" b="b"/>
              <a:pathLst>
                <a:path w="396" h="396" extrusionOk="0">
                  <a:moveTo>
                    <a:pt x="214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96" y="91"/>
                    <a:pt x="305" y="0"/>
                    <a:pt x="21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2483;p70">
              <a:extLst>
                <a:ext uri="{FF2B5EF4-FFF2-40B4-BE49-F238E27FC236}">
                  <a16:creationId xmlns:a16="http://schemas.microsoft.com/office/drawing/2014/main" id="{216E903F-76A8-4CD7-96F9-A157F1786495}"/>
                </a:ext>
              </a:extLst>
            </p:cNvPr>
            <p:cNvSpPr/>
            <p:nvPr/>
          </p:nvSpPr>
          <p:spPr>
            <a:xfrm>
              <a:off x="7061190" y="1741000"/>
              <a:ext cx="19347" cy="22571"/>
            </a:xfrm>
            <a:custGeom>
              <a:avLst/>
              <a:gdLst/>
              <a:ahLst/>
              <a:cxnLst/>
              <a:rect l="l" t="t" r="r" b="b"/>
              <a:pathLst>
                <a:path w="366" h="427" extrusionOk="0">
                  <a:moveTo>
                    <a:pt x="183" y="1"/>
                  </a:moveTo>
                  <a:cubicBezTo>
                    <a:pt x="61" y="1"/>
                    <a:pt x="1" y="92"/>
                    <a:pt x="1" y="213"/>
                  </a:cubicBezTo>
                  <a:cubicBezTo>
                    <a:pt x="1" y="335"/>
                    <a:pt x="61" y="426"/>
                    <a:pt x="183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2484;p70">
              <a:extLst>
                <a:ext uri="{FF2B5EF4-FFF2-40B4-BE49-F238E27FC236}">
                  <a16:creationId xmlns:a16="http://schemas.microsoft.com/office/drawing/2014/main" id="{01C0C24F-5590-43C8-9B4A-60711E7B8A14}"/>
                </a:ext>
              </a:extLst>
            </p:cNvPr>
            <p:cNvSpPr/>
            <p:nvPr/>
          </p:nvSpPr>
          <p:spPr>
            <a:xfrm>
              <a:off x="7382521" y="166229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04"/>
                    <a:pt x="92" y="426"/>
                    <a:pt x="183" y="426"/>
                  </a:cubicBezTo>
                  <a:cubicBezTo>
                    <a:pt x="274" y="426"/>
                    <a:pt x="366" y="335"/>
                    <a:pt x="366" y="213"/>
                  </a:cubicBezTo>
                  <a:cubicBezTo>
                    <a:pt x="366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2485;p70">
              <a:extLst>
                <a:ext uri="{FF2B5EF4-FFF2-40B4-BE49-F238E27FC236}">
                  <a16:creationId xmlns:a16="http://schemas.microsoft.com/office/drawing/2014/main" id="{1B9DE8A4-7B53-4267-9CB6-E1CC9F9DEEB5}"/>
                </a:ext>
              </a:extLst>
            </p:cNvPr>
            <p:cNvSpPr/>
            <p:nvPr/>
          </p:nvSpPr>
          <p:spPr>
            <a:xfrm>
              <a:off x="7419469" y="176674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34"/>
                    <a:pt x="92" y="426"/>
                    <a:pt x="183" y="426"/>
                  </a:cubicBezTo>
                  <a:cubicBezTo>
                    <a:pt x="274" y="426"/>
                    <a:pt x="366" y="334"/>
                    <a:pt x="366" y="213"/>
                  </a:cubicBezTo>
                  <a:cubicBezTo>
                    <a:pt x="366" y="122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2486;p70">
              <a:extLst>
                <a:ext uri="{FF2B5EF4-FFF2-40B4-BE49-F238E27FC236}">
                  <a16:creationId xmlns:a16="http://schemas.microsoft.com/office/drawing/2014/main" id="{9E5E1772-9E5F-4AB2-A9C0-7E9D38020AC9}"/>
                </a:ext>
              </a:extLst>
            </p:cNvPr>
            <p:cNvSpPr/>
            <p:nvPr/>
          </p:nvSpPr>
          <p:spPr>
            <a:xfrm>
              <a:off x="7501454" y="1670328"/>
              <a:ext cx="19294" cy="20933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182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04"/>
                    <a:pt x="91" y="395"/>
                    <a:pt x="182" y="395"/>
                  </a:cubicBezTo>
                  <a:cubicBezTo>
                    <a:pt x="274" y="395"/>
                    <a:pt x="365" y="335"/>
                    <a:pt x="365" y="213"/>
                  </a:cubicBezTo>
                  <a:cubicBezTo>
                    <a:pt x="365" y="91"/>
                    <a:pt x="30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2487;p70">
              <a:extLst>
                <a:ext uri="{FF2B5EF4-FFF2-40B4-BE49-F238E27FC236}">
                  <a16:creationId xmlns:a16="http://schemas.microsoft.com/office/drawing/2014/main" id="{B3A20CBA-A5F5-42E3-BD2A-80FFDDBFA772}"/>
                </a:ext>
              </a:extLst>
            </p:cNvPr>
            <p:cNvSpPr/>
            <p:nvPr/>
          </p:nvSpPr>
          <p:spPr>
            <a:xfrm>
              <a:off x="7557643" y="17490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92" y="1"/>
                    <a:pt x="1" y="92"/>
                    <a:pt x="1" y="213"/>
                  </a:cubicBezTo>
                  <a:cubicBezTo>
                    <a:pt x="1" y="305"/>
                    <a:pt x="92" y="396"/>
                    <a:pt x="183" y="396"/>
                  </a:cubicBezTo>
                  <a:cubicBezTo>
                    <a:pt x="274" y="396"/>
                    <a:pt x="366" y="335"/>
                    <a:pt x="366" y="213"/>
                  </a:cubicBezTo>
                  <a:cubicBezTo>
                    <a:pt x="366" y="92"/>
                    <a:pt x="305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2488;p70">
              <a:extLst>
                <a:ext uri="{FF2B5EF4-FFF2-40B4-BE49-F238E27FC236}">
                  <a16:creationId xmlns:a16="http://schemas.microsoft.com/office/drawing/2014/main" id="{B8F995D0-739E-4575-B1B4-790C328669BA}"/>
                </a:ext>
              </a:extLst>
            </p:cNvPr>
            <p:cNvSpPr/>
            <p:nvPr/>
          </p:nvSpPr>
          <p:spPr>
            <a:xfrm>
              <a:off x="7480522" y="1737776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62" y="1"/>
                    <a:pt x="1" y="62"/>
                    <a:pt x="1" y="183"/>
                  </a:cubicBezTo>
                  <a:cubicBezTo>
                    <a:pt x="1" y="305"/>
                    <a:pt x="62" y="396"/>
                    <a:pt x="153" y="396"/>
                  </a:cubicBezTo>
                  <a:cubicBezTo>
                    <a:pt x="274" y="396"/>
                    <a:pt x="335" y="305"/>
                    <a:pt x="335" y="183"/>
                  </a:cubicBezTo>
                  <a:cubicBezTo>
                    <a:pt x="366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2489;p70">
              <a:extLst>
                <a:ext uri="{FF2B5EF4-FFF2-40B4-BE49-F238E27FC236}">
                  <a16:creationId xmlns:a16="http://schemas.microsoft.com/office/drawing/2014/main" id="{7036D190-648A-4372-9FB0-2C9F2BC0B941}"/>
                </a:ext>
              </a:extLst>
            </p:cNvPr>
            <p:cNvSpPr/>
            <p:nvPr/>
          </p:nvSpPr>
          <p:spPr>
            <a:xfrm>
              <a:off x="6555116" y="777007"/>
              <a:ext cx="570412" cy="678088"/>
            </a:xfrm>
            <a:custGeom>
              <a:avLst/>
              <a:gdLst/>
              <a:ahLst/>
              <a:cxnLst/>
              <a:rect l="l" t="t" r="r" b="b"/>
              <a:pathLst>
                <a:path w="10791" h="12828" extrusionOk="0">
                  <a:moveTo>
                    <a:pt x="10790" y="0"/>
                  </a:moveTo>
                  <a:lnTo>
                    <a:pt x="10790" y="0"/>
                  </a:lnTo>
                  <a:cubicBezTo>
                    <a:pt x="10000" y="31"/>
                    <a:pt x="9180" y="183"/>
                    <a:pt x="8328" y="456"/>
                  </a:cubicBezTo>
                  <a:cubicBezTo>
                    <a:pt x="6110" y="3982"/>
                    <a:pt x="3374" y="7113"/>
                    <a:pt x="0" y="9545"/>
                  </a:cubicBezTo>
                  <a:cubicBezTo>
                    <a:pt x="274" y="10426"/>
                    <a:pt x="699" y="11368"/>
                    <a:pt x="1337" y="12432"/>
                  </a:cubicBezTo>
                  <a:lnTo>
                    <a:pt x="2371" y="12827"/>
                  </a:lnTo>
                  <a:cubicBezTo>
                    <a:pt x="2371" y="12827"/>
                    <a:pt x="2553" y="12827"/>
                    <a:pt x="2888" y="12766"/>
                  </a:cubicBezTo>
                  <a:cubicBezTo>
                    <a:pt x="6839" y="9484"/>
                    <a:pt x="9240" y="4955"/>
                    <a:pt x="10790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2490;p70">
              <a:extLst>
                <a:ext uri="{FF2B5EF4-FFF2-40B4-BE49-F238E27FC236}">
                  <a16:creationId xmlns:a16="http://schemas.microsoft.com/office/drawing/2014/main" id="{E3E06EDC-F9B4-4229-9025-922C2BBA428E}"/>
                </a:ext>
              </a:extLst>
            </p:cNvPr>
            <p:cNvSpPr/>
            <p:nvPr/>
          </p:nvSpPr>
          <p:spPr>
            <a:xfrm>
              <a:off x="6709306" y="775950"/>
              <a:ext cx="541551" cy="675921"/>
            </a:xfrm>
            <a:custGeom>
              <a:avLst/>
              <a:gdLst/>
              <a:ahLst/>
              <a:cxnLst/>
              <a:rect l="l" t="t" r="r" b="b"/>
              <a:pathLst>
                <a:path w="10245" h="12787" extrusionOk="0">
                  <a:moveTo>
                    <a:pt x="8424" y="1"/>
                  </a:moveTo>
                  <a:cubicBezTo>
                    <a:pt x="8244" y="1"/>
                    <a:pt x="8060" y="7"/>
                    <a:pt x="7873" y="20"/>
                  </a:cubicBezTo>
                  <a:cubicBezTo>
                    <a:pt x="6323" y="4975"/>
                    <a:pt x="3922" y="9504"/>
                    <a:pt x="1" y="12786"/>
                  </a:cubicBezTo>
                  <a:cubicBezTo>
                    <a:pt x="1126" y="12634"/>
                    <a:pt x="3892" y="12057"/>
                    <a:pt x="6779" y="10081"/>
                  </a:cubicBezTo>
                  <a:lnTo>
                    <a:pt x="6779" y="10081"/>
                  </a:lnTo>
                  <a:cubicBezTo>
                    <a:pt x="6779" y="10081"/>
                    <a:pt x="6658" y="11115"/>
                    <a:pt x="6050" y="11510"/>
                  </a:cubicBezTo>
                  <a:cubicBezTo>
                    <a:pt x="5928" y="11601"/>
                    <a:pt x="6141" y="11662"/>
                    <a:pt x="6566" y="11662"/>
                  </a:cubicBezTo>
                  <a:cubicBezTo>
                    <a:pt x="8481" y="8106"/>
                    <a:pt x="9636" y="4185"/>
                    <a:pt x="10244" y="172"/>
                  </a:cubicBezTo>
                  <a:cubicBezTo>
                    <a:pt x="9675" y="77"/>
                    <a:pt x="9068" y="1"/>
                    <a:pt x="8424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2491;p70">
              <a:extLst>
                <a:ext uri="{FF2B5EF4-FFF2-40B4-BE49-F238E27FC236}">
                  <a16:creationId xmlns:a16="http://schemas.microsoft.com/office/drawing/2014/main" id="{47FB8D5D-EB5E-435C-B9E3-968C559D4B85}"/>
                </a:ext>
              </a:extLst>
            </p:cNvPr>
            <p:cNvSpPr/>
            <p:nvPr/>
          </p:nvSpPr>
          <p:spPr>
            <a:xfrm>
              <a:off x="7056380" y="785042"/>
              <a:ext cx="305319" cy="607573"/>
            </a:xfrm>
            <a:custGeom>
              <a:avLst/>
              <a:gdLst/>
              <a:ahLst/>
              <a:cxnLst/>
              <a:rect l="l" t="t" r="r" b="b"/>
              <a:pathLst>
                <a:path w="5776" h="11494" extrusionOk="0">
                  <a:moveTo>
                    <a:pt x="3678" y="0"/>
                  </a:moveTo>
                  <a:cubicBezTo>
                    <a:pt x="3070" y="4013"/>
                    <a:pt x="1915" y="7934"/>
                    <a:pt x="0" y="11490"/>
                  </a:cubicBezTo>
                  <a:cubicBezTo>
                    <a:pt x="61" y="11492"/>
                    <a:pt x="126" y="11494"/>
                    <a:pt x="195" y="11494"/>
                  </a:cubicBezTo>
                  <a:cubicBezTo>
                    <a:pt x="980" y="11494"/>
                    <a:pt x="2240" y="11327"/>
                    <a:pt x="3526" y="10852"/>
                  </a:cubicBezTo>
                  <a:cubicBezTo>
                    <a:pt x="4377" y="7478"/>
                    <a:pt x="5289" y="4043"/>
                    <a:pt x="5776" y="608"/>
                  </a:cubicBezTo>
                  <a:cubicBezTo>
                    <a:pt x="5137" y="365"/>
                    <a:pt x="4438" y="152"/>
                    <a:pt x="3678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2492;p70">
              <a:extLst>
                <a:ext uri="{FF2B5EF4-FFF2-40B4-BE49-F238E27FC236}">
                  <a16:creationId xmlns:a16="http://schemas.microsoft.com/office/drawing/2014/main" id="{FE5F7A36-143C-4179-87DB-0572D2B01DDD}"/>
                </a:ext>
              </a:extLst>
            </p:cNvPr>
            <p:cNvSpPr/>
            <p:nvPr/>
          </p:nvSpPr>
          <p:spPr>
            <a:xfrm>
              <a:off x="7242761" y="739900"/>
              <a:ext cx="621845" cy="721592"/>
            </a:xfrm>
            <a:custGeom>
              <a:avLst/>
              <a:gdLst/>
              <a:ahLst/>
              <a:cxnLst/>
              <a:rect l="l" t="t" r="r" b="b"/>
              <a:pathLst>
                <a:path w="11764" h="13651" extrusionOk="0">
                  <a:moveTo>
                    <a:pt x="3558" y="0"/>
                  </a:moveTo>
                  <a:cubicBezTo>
                    <a:pt x="3547" y="0"/>
                    <a:pt x="3537" y="1"/>
                    <a:pt x="3526" y="3"/>
                  </a:cubicBezTo>
                  <a:cubicBezTo>
                    <a:pt x="3162" y="94"/>
                    <a:pt x="3496" y="1310"/>
                    <a:pt x="3800" y="2161"/>
                  </a:cubicBezTo>
                  <a:cubicBezTo>
                    <a:pt x="3374" y="1949"/>
                    <a:pt x="2858" y="1675"/>
                    <a:pt x="2250" y="1462"/>
                  </a:cubicBezTo>
                  <a:cubicBezTo>
                    <a:pt x="1763" y="4897"/>
                    <a:pt x="851" y="8362"/>
                    <a:pt x="0" y="11706"/>
                  </a:cubicBezTo>
                  <a:cubicBezTo>
                    <a:pt x="1399" y="11189"/>
                    <a:pt x="2827" y="10338"/>
                    <a:pt x="3526" y="8940"/>
                  </a:cubicBezTo>
                  <a:lnTo>
                    <a:pt x="4438" y="7481"/>
                  </a:lnTo>
                  <a:cubicBezTo>
                    <a:pt x="4438" y="7481"/>
                    <a:pt x="7083" y="12830"/>
                    <a:pt x="10001" y="13651"/>
                  </a:cubicBezTo>
                  <a:cubicBezTo>
                    <a:pt x="10001" y="13651"/>
                    <a:pt x="10730" y="12526"/>
                    <a:pt x="11247" y="9669"/>
                  </a:cubicBezTo>
                  <a:cubicBezTo>
                    <a:pt x="11764" y="6964"/>
                    <a:pt x="9849" y="3590"/>
                    <a:pt x="5411" y="2830"/>
                  </a:cubicBezTo>
                  <a:cubicBezTo>
                    <a:pt x="5928" y="2040"/>
                    <a:pt x="6809" y="1158"/>
                    <a:pt x="5958" y="1158"/>
                  </a:cubicBezTo>
                  <a:cubicBezTo>
                    <a:pt x="5624" y="1158"/>
                    <a:pt x="5046" y="2009"/>
                    <a:pt x="4772" y="2526"/>
                  </a:cubicBezTo>
                  <a:cubicBezTo>
                    <a:pt x="4654" y="1873"/>
                    <a:pt x="4012" y="0"/>
                    <a:pt x="3558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2493;p70">
              <a:extLst>
                <a:ext uri="{FF2B5EF4-FFF2-40B4-BE49-F238E27FC236}">
                  <a16:creationId xmlns:a16="http://schemas.microsoft.com/office/drawing/2014/main" id="{0AFDEB31-F7B9-4DF7-A3C2-FE24D83AAF62}"/>
                </a:ext>
              </a:extLst>
            </p:cNvPr>
            <p:cNvSpPr/>
            <p:nvPr/>
          </p:nvSpPr>
          <p:spPr>
            <a:xfrm>
              <a:off x="6453890" y="801111"/>
              <a:ext cx="541498" cy="480445"/>
            </a:xfrm>
            <a:custGeom>
              <a:avLst/>
              <a:gdLst/>
              <a:ahLst/>
              <a:cxnLst/>
              <a:rect l="l" t="t" r="r" b="b"/>
              <a:pathLst>
                <a:path w="10244" h="9089" extrusionOk="0">
                  <a:moveTo>
                    <a:pt x="10243" y="0"/>
                  </a:moveTo>
                  <a:lnTo>
                    <a:pt x="10243" y="0"/>
                  </a:lnTo>
                  <a:cubicBezTo>
                    <a:pt x="10213" y="31"/>
                    <a:pt x="10183" y="31"/>
                    <a:pt x="10152" y="31"/>
                  </a:cubicBezTo>
                  <a:cubicBezTo>
                    <a:pt x="5745" y="1581"/>
                    <a:pt x="0" y="3192"/>
                    <a:pt x="1885" y="9089"/>
                  </a:cubicBezTo>
                  <a:cubicBezTo>
                    <a:pt x="5289" y="6657"/>
                    <a:pt x="8025" y="3526"/>
                    <a:pt x="1024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2494;p70">
              <a:extLst>
                <a:ext uri="{FF2B5EF4-FFF2-40B4-BE49-F238E27FC236}">
                  <a16:creationId xmlns:a16="http://schemas.microsoft.com/office/drawing/2014/main" id="{1257BFB5-8308-497C-A556-A0AA6ACDD32D}"/>
                </a:ext>
              </a:extLst>
            </p:cNvPr>
            <p:cNvSpPr/>
            <p:nvPr/>
          </p:nvSpPr>
          <p:spPr>
            <a:xfrm>
              <a:off x="7726370" y="1911313"/>
              <a:ext cx="337458" cy="419391"/>
            </a:xfrm>
            <a:custGeom>
              <a:avLst/>
              <a:gdLst/>
              <a:ahLst/>
              <a:cxnLst/>
              <a:rect l="l" t="t" r="r" b="b"/>
              <a:pathLst>
                <a:path w="6384" h="7934" extrusionOk="0">
                  <a:moveTo>
                    <a:pt x="6384" y="1"/>
                  </a:moveTo>
                  <a:cubicBezTo>
                    <a:pt x="4854" y="861"/>
                    <a:pt x="3193" y="1402"/>
                    <a:pt x="1445" y="1402"/>
                  </a:cubicBezTo>
                  <a:cubicBezTo>
                    <a:pt x="970" y="1402"/>
                    <a:pt x="488" y="1362"/>
                    <a:pt x="0" y="1277"/>
                  </a:cubicBezTo>
                  <a:lnTo>
                    <a:pt x="0" y="1277"/>
                  </a:lnTo>
                  <a:lnTo>
                    <a:pt x="973" y="7934"/>
                  </a:lnTo>
                  <a:cubicBezTo>
                    <a:pt x="2493" y="6718"/>
                    <a:pt x="4712" y="3496"/>
                    <a:pt x="6384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2495;p70">
              <a:extLst>
                <a:ext uri="{FF2B5EF4-FFF2-40B4-BE49-F238E27FC236}">
                  <a16:creationId xmlns:a16="http://schemas.microsoft.com/office/drawing/2014/main" id="{DF9787BE-02FB-4B94-9938-B50ADC9A7CD4}"/>
                </a:ext>
              </a:extLst>
            </p:cNvPr>
            <p:cNvSpPr/>
            <p:nvPr/>
          </p:nvSpPr>
          <p:spPr>
            <a:xfrm>
              <a:off x="7723145" y="1217166"/>
              <a:ext cx="506187" cy="767633"/>
            </a:xfrm>
            <a:custGeom>
              <a:avLst/>
              <a:gdLst/>
              <a:ahLst/>
              <a:cxnLst/>
              <a:rect l="l" t="t" r="r" b="b"/>
              <a:pathLst>
                <a:path w="9576" h="14522" extrusionOk="0">
                  <a:moveTo>
                    <a:pt x="6059" y="1"/>
                  </a:moveTo>
                  <a:cubicBezTo>
                    <a:pt x="5467" y="1"/>
                    <a:pt x="5259" y="2585"/>
                    <a:pt x="5259" y="2585"/>
                  </a:cubicBezTo>
                  <a:cubicBezTo>
                    <a:pt x="5259" y="2585"/>
                    <a:pt x="5195" y="1751"/>
                    <a:pt x="4780" y="1751"/>
                  </a:cubicBezTo>
                  <a:cubicBezTo>
                    <a:pt x="4700" y="1751"/>
                    <a:pt x="4607" y="1782"/>
                    <a:pt x="4499" y="1856"/>
                  </a:cubicBezTo>
                  <a:cubicBezTo>
                    <a:pt x="3831" y="2312"/>
                    <a:pt x="5046" y="4531"/>
                    <a:pt x="5046" y="4531"/>
                  </a:cubicBezTo>
                  <a:cubicBezTo>
                    <a:pt x="5046" y="4531"/>
                    <a:pt x="5016" y="4926"/>
                    <a:pt x="4347" y="6993"/>
                  </a:cubicBezTo>
                  <a:cubicBezTo>
                    <a:pt x="3679" y="9060"/>
                    <a:pt x="1" y="13892"/>
                    <a:pt x="1" y="13892"/>
                  </a:cubicBezTo>
                  <a:lnTo>
                    <a:pt x="61" y="14409"/>
                  </a:lnTo>
                  <a:cubicBezTo>
                    <a:pt x="537" y="14485"/>
                    <a:pt x="1008" y="14522"/>
                    <a:pt x="1472" y="14522"/>
                  </a:cubicBezTo>
                  <a:cubicBezTo>
                    <a:pt x="3233" y="14522"/>
                    <a:pt x="4905" y="13998"/>
                    <a:pt x="6445" y="13133"/>
                  </a:cubicBezTo>
                  <a:cubicBezTo>
                    <a:pt x="7113" y="11765"/>
                    <a:pt x="7691" y="10336"/>
                    <a:pt x="8086" y="8999"/>
                  </a:cubicBezTo>
                  <a:cubicBezTo>
                    <a:pt x="9575" y="4196"/>
                    <a:pt x="8937" y="518"/>
                    <a:pt x="8420" y="458"/>
                  </a:cubicBezTo>
                  <a:cubicBezTo>
                    <a:pt x="8413" y="457"/>
                    <a:pt x="8405" y="456"/>
                    <a:pt x="8398" y="456"/>
                  </a:cubicBezTo>
                  <a:cubicBezTo>
                    <a:pt x="7922" y="456"/>
                    <a:pt x="7538" y="2347"/>
                    <a:pt x="7478" y="2646"/>
                  </a:cubicBezTo>
                  <a:cubicBezTo>
                    <a:pt x="7539" y="2312"/>
                    <a:pt x="7934" y="154"/>
                    <a:pt x="7356" y="32"/>
                  </a:cubicBezTo>
                  <a:cubicBezTo>
                    <a:pt x="7342" y="29"/>
                    <a:pt x="7328" y="28"/>
                    <a:pt x="7314" y="28"/>
                  </a:cubicBezTo>
                  <a:cubicBezTo>
                    <a:pt x="6754" y="28"/>
                    <a:pt x="6262" y="2312"/>
                    <a:pt x="6262" y="2312"/>
                  </a:cubicBezTo>
                  <a:cubicBezTo>
                    <a:pt x="6262" y="2312"/>
                    <a:pt x="6688" y="63"/>
                    <a:pt x="6080" y="2"/>
                  </a:cubicBezTo>
                  <a:cubicBezTo>
                    <a:pt x="6073" y="1"/>
                    <a:pt x="6066" y="1"/>
                    <a:pt x="6059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2496;p70">
              <a:extLst>
                <a:ext uri="{FF2B5EF4-FFF2-40B4-BE49-F238E27FC236}">
                  <a16:creationId xmlns:a16="http://schemas.microsoft.com/office/drawing/2014/main" id="{EC24A8A3-3539-40BA-8852-D9B2EA4A26D3}"/>
                </a:ext>
              </a:extLst>
            </p:cNvPr>
            <p:cNvSpPr/>
            <p:nvPr/>
          </p:nvSpPr>
          <p:spPr>
            <a:xfrm>
              <a:off x="6780032" y="1940227"/>
              <a:ext cx="1002648" cy="560792"/>
            </a:xfrm>
            <a:custGeom>
              <a:avLst/>
              <a:gdLst/>
              <a:ahLst/>
              <a:cxnLst/>
              <a:rect l="l" t="t" r="r" b="b"/>
              <a:pathLst>
                <a:path w="18968" h="10609" extrusionOk="0">
                  <a:moveTo>
                    <a:pt x="17782" y="1"/>
                  </a:moveTo>
                  <a:cubicBezTo>
                    <a:pt x="17782" y="1"/>
                    <a:pt x="14013" y="1460"/>
                    <a:pt x="13496" y="1885"/>
                  </a:cubicBezTo>
                  <a:lnTo>
                    <a:pt x="11399" y="2220"/>
                  </a:lnTo>
                  <a:cubicBezTo>
                    <a:pt x="11399" y="2220"/>
                    <a:pt x="10362" y="2732"/>
                    <a:pt x="9084" y="2732"/>
                  </a:cubicBezTo>
                  <a:cubicBezTo>
                    <a:pt x="8274" y="2732"/>
                    <a:pt x="7367" y="2527"/>
                    <a:pt x="6566" y="1855"/>
                  </a:cubicBezTo>
                  <a:cubicBezTo>
                    <a:pt x="6566" y="1855"/>
                    <a:pt x="6287" y="1775"/>
                    <a:pt x="5819" y="1775"/>
                  </a:cubicBezTo>
                  <a:cubicBezTo>
                    <a:pt x="5132" y="1775"/>
                    <a:pt x="4039" y="1947"/>
                    <a:pt x="2827" y="2797"/>
                  </a:cubicBezTo>
                  <a:cubicBezTo>
                    <a:pt x="2523" y="3040"/>
                    <a:pt x="2189" y="3314"/>
                    <a:pt x="1855" y="3648"/>
                  </a:cubicBezTo>
                  <a:cubicBezTo>
                    <a:pt x="1459" y="4074"/>
                    <a:pt x="1064" y="4560"/>
                    <a:pt x="669" y="5077"/>
                  </a:cubicBezTo>
                  <a:cubicBezTo>
                    <a:pt x="426" y="5381"/>
                    <a:pt x="213" y="5685"/>
                    <a:pt x="0" y="6019"/>
                  </a:cubicBezTo>
                  <a:cubicBezTo>
                    <a:pt x="4773" y="9028"/>
                    <a:pt x="10609" y="10426"/>
                    <a:pt x="16475" y="10609"/>
                  </a:cubicBezTo>
                  <a:cubicBezTo>
                    <a:pt x="16444" y="10457"/>
                    <a:pt x="16444" y="10366"/>
                    <a:pt x="16444" y="10366"/>
                  </a:cubicBezTo>
                  <a:cubicBezTo>
                    <a:pt x="16444" y="10366"/>
                    <a:pt x="17265" y="9667"/>
                    <a:pt x="17995" y="8846"/>
                  </a:cubicBezTo>
                  <a:cubicBezTo>
                    <a:pt x="18268" y="8511"/>
                    <a:pt x="18542" y="8177"/>
                    <a:pt x="18724" y="7843"/>
                  </a:cubicBezTo>
                  <a:cubicBezTo>
                    <a:pt x="18967" y="7417"/>
                    <a:pt x="18937" y="6353"/>
                    <a:pt x="18785" y="5138"/>
                  </a:cubicBezTo>
                  <a:cubicBezTo>
                    <a:pt x="18663" y="4165"/>
                    <a:pt x="18451" y="3101"/>
                    <a:pt x="18268" y="2220"/>
                  </a:cubicBezTo>
                  <a:cubicBezTo>
                    <a:pt x="18025" y="973"/>
                    <a:pt x="17782" y="1"/>
                    <a:pt x="17782" y="1"/>
                  </a:cubicBezTo>
                  <a:close/>
                </a:path>
              </a:pathLst>
            </a:custGeom>
            <a:solidFill>
              <a:srgbClr val="C4BA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2497;p70">
              <a:extLst>
                <a:ext uri="{FF2B5EF4-FFF2-40B4-BE49-F238E27FC236}">
                  <a16:creationId xmlns:a16="http://schemas.microsoft.com/office/drawing/2014/main" id="{A6D65178-870A-4AF8-A46D-458713774D1F}"/>
                </a:ext>
              </a:extLst>
            </p:cNvPr>
            <p:cNvSpPr/>
            <p:nvPr/>
          </p:nvSpPr>
          <p:spPr>
            <a:xfrm>
              <a:off x="6707720" y="2258386"/>
              <a:ext cx="1044144" cy="857283"/>
            </a:xfrm>
            <a:custGeom>
              <a:avLst/>
              <a:gdLst/>
              <a:ahLst/>
              <a:cxnLst/>
              <a:rect l="l" t="t" r="r" b="b"/>
              <a:pathLst>
                <a:path w="19753" h="16218" extrusionOk="0">
                  <a:moveTo>
                    <a:pt x="1368" y="0"/>
                  </a:moveTo>
                  <a:cubicBezTo>
                    <a:pt x="1064" y="486"/>
                    <a:pt x="760" y="973"/>
                    <a:pt x="487" y="1459"/>
                  </a:cubicBezTo>
                  <a:cubicBezTo>
                    <a:pt x="305" y="1763"/>
                    <a:pt x="122" y="2067"/>
                    <a:pt x="1" y="2371"/>
                  </a:cubicBezTo>
                  <a:cubicBezTo>
                    <a:pt x="1" y="2371"/>
                    <a:pt x="1368" y="4316"/>
                    <a:pt x="3678" y="4681"/>
                  </a:cubicBezTo>
                  <a:cubicBezTo>
                    <a:pt x="3678" y="4681"/>
                    <a:pt x="4165" y="5684"/>
                    <a:pt x="4043" y="6930"/>
                  </a:cubicBezTo>
                  <a:cubicBezTo>
                    <a:pt x="3952" y="7903"/>
                    <a:pt x="3861" y="9058"/>
                    <a:pt x="3770" y="10183"/>
                  </a:cubicBezTo>
                  <a:cubicBezTo>
                    <a:pt x="3678" y="11338"/>
                    <a:pt x="3587" y="12432"/>
                    <a:pt x="3526" y="13222"/>
                  </a:cubicBezTo>
                  <a:cubicBezTo>
                    <a:pt x="3466" y="13708"/>
                    <a:pt x="3466" y="14073"/>
                    <a:pt x="3435" y="14256"/>
                  </a:cubicBezTo>
                  <a:cubicBezTo>
                    <a:pt x="3407" y="15380"/>
                    <a:pt x="7536" y="16218"/>
                    <a:pt x="10730" y="16218"/>
                  </a:cubicBezTo>
                  <a:cubicBezTo>
                    <a:pt x="10990" y="16218"/>
                    <a:pt x="11245" y="16212"/>
                    <a:pt x="11490" y="16201"/>
                  </a:cubicBezTo>
                  <a:cubicBezTo>
                    <a:pt x="14736" y="16081"/>
                    <a:pt x="19497" y="14772"/>
                    <a:pt x="19722" y="14772"/>
                  </a:cubicBezTo>
                  <a:cubicBezTo>
                    <a:pt x="19724" y="14772"/>
                    <a:pt x="19726" y="14772"/>
                    <a:pt x="19727" y="14772"/>
                  </a:cubicBezTo>
                  <a:cubicBezTo>
                    <a:pt x="19728" y="14773"/>
                    <a:pt x="19728" y="14773"/>
                    <a:pt x="19729" y="14773"/>
                  </a:cubicBezTo>
                  <a:cubicBezTo>
                    <a:pt x="19753" y="14773"/>
                    <a:pt x="19602" y="13931"/>
                    <a:pt x="19393" y="12766"/>
                  </a:cubicBezTo>
                  <a:cubicBezTo>
                    <a:pt x="19241" y="11885"/>
                    <a:pt x="19059" y="10790"/>
                    <a:pt x="18846" y="9696"/>
                  </a:cubicBezTo>
                  <a:cubicBezTo>
                    <a:pt x="18633" y="8602"/>
                    <a:pt x="18420" y="7477"/>
                    <a:pt x="18238" y="6535"/>
                  </a:cubicBezTo>
                  <a:cubicBezTo>
                    <a:pt x="18056" y="5654"/>
                    <a:pt x="17934" y="4955"/>
                    <a:pt x="17843" y="4590"/>
                  </a:cubicBezTo>
                  <a:cubicBezTo>
                    <a:pt x="11977" y="4407"/>
                    <a:pt x="6141" y="3009"/>
                    <a:pt x="1368" y="0"/>
                  </a:cubicBez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2498;p70">
              <a:extLst>
                <a:ext uri="{FF2B5EF4-FFF2-40B4-BE49-F238E27FC236}">
                  <a16:creationId xmlns:a16="http://schemas.microsoft.com/office/drawing/2014/main" id="{1E7830D6-D2C6-4756-97B3-904C7CBE5754}"/>
                </a:ext>
              </a:extLst>
            </p:cNvPr>
            <p:cNvSpPr/>
            <p:nvPr/>
          </p:nvSpPr>
          <p:spPr>
            <a:xfrm>
              <a:off x="6938133" y="2193739"/>
              <a:ext cx="702774" cy="614392"/>
            </a:xfrm>
            <a:custGeom>
              <a:avLst/>
              <a:gdLst/>
              <a:ahLst/>
              <a:cxnLst/>
              <a:rect l="l" t="t" r="r" b="b"/>
              <a:pathLst>
                <a:path w="13295" h="11623" extrusionOk="0">
                  <a:moveTo>
                    <a:pt x="10402" y="1"/>
                  </a:moveTo>
                  <a:cubicBezTo>
                    <a:pt x="10356" y="1"/>
                    <a:pt x="10310" y="3"/>
                    <a:pt x="10262" y="7"/>
                  </a:cubicBezTo>
                  <a:cubicBezTo>
                    <a:pt x="7222" y="281"/>
                    <a:pt x="6888" y="4962"/>
                    <a:pt x="6888" y="4962"/>
                  </a:cubicBezTo>
                  <a:cubicBezTo>
                    <a:pt x="6888" y="4962"/>
                    <a:pt x="5856" y="2217"/>
                    <a:pt x="4178" y="2217"/>
                  </a:cubicBezTo>
                  <a:cubicBezTo>
                    <a:pt x="3643" y="2217"/>
                    <a:pt x="3043" y="2495"/>
                    <a:pt x="2389" y="3229"/>
                  </a:cubicBezTo>
                  <a:cubicBezTo>
                    <a:pt x="0" y="7470"/>
                    <a:pt x="6560" y="11622"/>
                    <a:pt x="7021" y="11622"/>
                  </a:cubicBezTo>
                  <a:cubicBezTo>
                    <a:pt x="7029" y="11622"/>
                    <a:pt x="7036" y="11621"/>
                    <a:pt x="7040" y="11618"/>
                  </a:cubicBezTo>
                  <a:cubicBezTo>
                    <a:pt x="12067" y="8446"/>
                    <a:pt x="13294" y="1"/>
                    <a:pt x="1040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2499;p70">
              <a:extLst>
                <a:ext uri="{FF2B5EF4-FFF2-40B4-BE49-F238E27FC236}">
                  <a16:creationId xmlns:a16="http://schemas.microsoft.com/office/drawing/2014/main" id="{CB532A44-FED4-4473-ACD9-A4036342F237}"/>
                </a:ext>
              </a:extLst>
            </p:cNvPr>
            <p:cNvSpPr/>
            <p:nvPr/>
          </p:nvSpPr>
          <p:spPr>
            <a:xfrm>
              <a:off x="6098782" y="2594148"/>
              <a:ext cx="2064712" cy="441910"/>
            </a:xfrm>
            <a:custGeom>
              <a:avLst/>
              <a:gdLst/>
              <a:ahLst/>
              <a:cxnLst/>
              <a:rect l="l" t="t" r="r" b="b"/>
              <a:pathLst>
                <a:path w="39060" h="8360" extrusionOk="0">
                  <a:moveTo>
                    <a:pt x="8511" y="1"/>
                  </a:moveTo>
                  <a:lnTo>
                    <a:pt x="1" y="8360"/>
                  </a:lnTo>
                  <a:lnTo>
                    <a:pt x="34105" y="8360"/>
                  </a:lnTo>
                  <a:lnTo>
                    <a:pt x="39059" y="609"/>
                  </a:lnTo>
                  <a:lnTo>
                    <a:pt x="8511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2500;p70">
              <a:extLst>
                <a:ext uri="{FF2B5EF4-FFF2-40B4-BE49-F238E27FC236}">
                  <a16:creationId xmlns:a16="http://schemas.microsoft.com/office/drawing/2014/main" id="{2BDCD587-D45A-44BF-9DD0-18491E6984EC}"/>
                </a:ext>
              </a:extLst>
            </p:cNvPr>
            <p:cNvSpPr/>
            <p:nvPr/>
          </p:nvSpPr>
          <p:spPr>
            <a:xfrm>
              <a:off x="7874164" y="2626286"/>
              <a:ext cx="282854" cy="578500"/>
            </a:xfrm>
            <a:custGeom>
              <a:avLst/>
              <a:gdLst/>
              <a:ahLst/>
              <a:cxnLst/>
              <a:rect l="l" t="t" r="r" b="b"/>
              <a:pathLst>
                <a:path w="5351" h="10944" extrusionOk="0">
                  <a:moveTo>
                    <a:pt x="5351" y="1"/>
                  </a:moveTo>
                  <a:lnTo>
                    <a:pt x="426" y="7752"/>
                  </a:lnTo>
                  <a:lnTo>
                    <a:pt x="1" y="10943"/>
                  </a:lnTo>
                  <a:lnTo>
                    <a:pt x="5351" y="2827"/>
                  </a:lnTo>
                  <a:lnTo>
                    <a:pt x="535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2501;p70">
              <a:extLst>
                <a:ext uri="{FF2B5EF4-FFF2-40B4-BE49-F238E27FC236}">
                  <a16:creationId xmlns:a16="http://schemas.microsoft.com/office/drawing/2014/main" id="{74132504-BA89-4488-B38D-303E418AADF5}"/>
                </a:ext>
              </a:extLst>
            </p:cNvPr>
            <p:cNvSpPr/>
            <p:nvPr/>
          </p:nvSpPr>
          <p:spPr>
            <a:xfrm>
              <a:off x="6702910" y="3121154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0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1" y="0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2502;p70">
              <a:extLst>
                <a:ext uri="{FF2B5EF4-FFF2-40B4-BE49-F238E27FC236}">
                  <a16:creationId xmlns:a16="http://schemas.microsoft.com/office/drawing/2014/main" id="{847BB45B-E62F-43AC-A495-0A32209EF0AB}"/>
                </a:ext>
              </a:extLst>
            </p:cNvPr>
            <p:cNvSpPr/>
            <p:nvPr/>
          </p:nvSpPr>
          <p:spPr>
            <a:xfrm>
              <a:off x="6828239" y="3121154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0" y="0"/>
                  </a:moveTo>
                  <a:lnTo>
                    <a:pt x="578" y="19758"/>
                  </a:lnTo>
                  <a:lnTo>
                    <a:pt x="1915" y="1869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2503;p70">
              <a:extLst>
                <a:ext uri="{FF2B5EF4-FFF2-40B4-BE49-F238E27FC236}">
                  <a16:creationId xmlns:a16="http://schemas.microsoft.com/office/drawing/2014/main" id="{AF7B8E7E-0A60-4D11-8F07-7C591A88066C}"/>
                </a:ext>
              </a:extLst>
            </p:cNvPr>
            <p:cNvSpPr/>
            <p:nvPr/>
          </p:nvSpPr>
          <p:spPr>
            <a:xfrm>
              <a:off x="7911113" y="3105085"/>
              <a:ext cx="130247" cy="1060477"/>
            </a:xfrm>
            <a:custGeom>
              <a:avLst/>
              <a:gdLst/>
              <a:ahLst/>
              <a:cxnLst/>
              <a:rect l="l" t="t" r="r" b="b"/>
              <a:pathLst>
                <a:path w="2464" h="20062" extrusionOk="0">
                  <a:moveTo>
                    <a:pt x="1" y="1"/>
                  </a:moveTo>
                  <a:lnTo>
                    <a:pt x="578" y="20062"/>
                  </a:lnTo>
                  <a:lnTo>
                    <a:pt x="2463" y="20062"/>
                  </a:lnTo>
                  <a:lnTo>
                    <a:pt x="1886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2504;p70">
              <a:extLst>
                <a:ext uri="{FF2B5EF4-FFF2-40B4-BE49-F238E27FC236}">
                  <a16:creationId xmlns:a16="http://schemas.microsoft.com/office/drawing/2014/main" id="{A72E685A-5223-4483-9C38-6389FDC48E02}"/>
                </a:ext>
              </a:extLst>
            </p:cNvPr>
            <p:cNvSpPr/>
            <p:nvPr/>
          </p:nvSpPr>
          <p:spPr>
            <a:xfrm>
              <a:off x="8010752" y="3015118"/>
              <a:ext cx="101280" cy="1150445"/>
            </a:xfrm>
            <a:custGeom>
              <a:avLst/>
              <a:gdLst/>
              <a:ahLst/>
              <a:cxnLst/>
              <a:rect l="l" t="t" r="r" b="b"/>
              <a:pathLst>
                <a:path w="1916" h="21764" extrusionOk="0">
                  <a:moveTo>
                    <a:pt x="1368" y="0"/>
                  </a:moveTo>
                  <a:lnTo>
                    <a:pt x="1" y="2006"/>
                  </a:lnTo>
                  <a:lnTo>
                    <a:pt x="578" y="21764"/>
                  </a:lnTo>
                  <a:lnTo>
                    <a:pt x="1915" y="20700"/>
                  </a:lnTo>
                  <a:lnTo>
                    <a:pt x="136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2505;p70">
              <a:extLst>
                <a:ext uri="{FF2B5EF4-FFF2-40B4-BE49-F238E27FC236}">
                  <a16:creationId xmlns:a16="http://schemas.microsoft.com/office/drawing/2014/main" id="{90E1E124-D3BF-44F0-AF7E-F2DDD3D5D6F4}"/>
                </a:ext>
              </a:extLst>
            </p:cNvPr>
            <p:cNvSpPr/>
            <p:nvPr/>
          </p:nvSpPr>
          <p:spPr>
            <a:xfrm>
              <a:off x="6220887" y="3204724"/>
              <a:ext cx="1669425" cy="173539"/>
            </a:xfrm>
            <a:custGeom>
              <a:avLst/>
              <a:gdLst/>
              <a:ahLst/>
              <a:cxnLst/>
              <a:rect l="l" t="t" r="r" b="b"/>
              <a:pathLst>
                <a:path w="31582" h="3283" extrusionOk="0">
                  <a:moveTo>
                    <a:pt x="1" y="0"/>
                  </a:moveTo>
                  <a:lnTo>
                    <a:pt x="1" y="3283"/>
                  </a:lnTo>
                  <a:lnTo>
                    <a:pt x="31582" y="3283"/>
                  </a:lnTo>
                  <a:lnTo>
                    <a:pt x="3127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2506;p70">
              <a:extLst>
                <a:ext uri="{FF2B5EF4-FFF2-40B4-BE49-F238E27FC236}">
                  <a16:creationId xmlns:a16="http://schemas.microsoft.com/office/drawing/2014/main" id="{1F958675-284B-4137-B8CA-054EE0B8D8AC}"/>
                </a:ext>
              </a:extLst>
            </p:cNvPr>
            <p:cNvSpPr/>
            <p:nvPr/>
          </p:nvSpPr>
          <p:spPr>
            <a:xfrm>
              <a:off x="7874164" y="2825512"/>
              <a:ext cx="250715" cy="552757"/>
            </a:xfrm>
            <a:custGeom>
              <a:avLst/>
              <a:gdLst/>
              <a:ahLst/>
              <a:cxnLst/>
              <a:rect l="l" t="t" r="r" b="b"/>
              <a:pathLst>
                <a:path w="4743" h="10457" extrusionOk="0">
                  <a:moveTo>
                    <a:pt x="4743" y="1"/>
                  </a:moveTo>
                  <a:lnTo>
                    <a:pt x="1" y="7174"/>
                  </a:lnTo>
                  <a:lnTo>
                    <a:pt x="305" y="10457"/>
                  </a:lnTo>
                  <a:lnTo>
                    <a:pt x="4743" y="276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2507;p70">
              <a:extLst>
                <a:ext uri="{FF2B5EF4-FFF2-40B4-BE49-F238E27FC236}">
                  <a16:creationId xmlns:a16="http://schemas.microsoft.com/office/drawing/2014/main" id="{37FC0EB0-BA6C-41F9-A775-968ABB920F50}"/>
                </a:ext>
              </a:extLst>
            </p:cNvPr>
            <p:cNvSpPr/>
            <p:nvPr/>
          </p:nvSpPr>
          <p:spPr>
            <a:xfrm>
              <a:off x="6286750" y="3378208"/>
              <a:ext cx="155937" cy="1044408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2508;p70">
              <a:extLst>
                <a:ext uri="{FF2B5EF4-FFF2-40B4-BE49-F238E27FC236}">
                  <a16:creationId xmlns:a16="http://schemas.microsoft.com/office/drawing/2014/main" id="{927A3CA3-D44F-4E84-9E7D-6E0E1E5B7DB3}"/>
                </a:ext>
              </a:extLst>
            </p:cNvPr>
            <p:cNvSpPr/>
            <p:nvPr/>
          </p:nvSpPr>
          <p:spPr>
            <a:xfrm>
              <a:off x="641207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2509;p70">
              <a:extLst>
                <a:ext uri="{FF2B5EF4-FFF2-40B4-BE49-F238E27FC236}">
                  <a16:creationId xmlns:a16="http://schemas.microsoft.com/office/drawing/2014/main" id="{80BA7B4D-CD57-4EEE-B6B5-895BA2295E65}"/>
                </a:ext>
              </a:extLst>
            </p:cNvPr>
            <p:cNvSpPr/>
            <p:nvPr/>
          </p:nvSpPr>
          <p:spPr>
            <a:xfrm>
              <a:off x="7647662" y="3378208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1"/>
                  </a:moveTo>
                  <a:lnTo>
                    <a:pt x="1034" y="19758"/>
                  </a:lnTo>
                  <a:lnTo>
                    <a:pt x="2948" y="19758"/>
                  </a:lnTo>
                  <a:lnTo>
                    <a:pt x="237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2510;p70">
              <a:extLst>
                <a:ext uri="{FF2B5EF4-FFF2-40B4-BE49-F238E27FC236}">
                  <a16:creationId xmlns:a16="http://schemas.microsoft.com/office/drawing/2014/main" id="{7ADC3CD9-8641-411A-B31C-063EA2BBA427}"/>
                </a:ext>
              </a:extLst>
            </p:cNvPr>
            <p:cNvSpPr/>
            <p:nvPr/>
          </p:nvSpPr>
          <p:spPr>
            <a:xfrm>
              <a:off x="777293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2511;p70">
              <a:extLst>
                <a:ext uri="{FF2B5EF4-FFF2-40B4-BE49-F238E27FC236}">
                  <a16:creationId xmlns:a16="http://schemas.microsoft.com/office/drawing/2014/main" id="{D9D4BD0A-47CE-482E-8908-503ECAA51AAB}"/>
                </a:ext>
              </a:extLst>
            </p:cNvPr>
            <p:cNvSpPr/>
            <p:nvPr/>
          </p:nvSpPr>
          <p:spPr>
            <a:xfrm>
              <a:off x="6093972" y="3035998"/>
              <a:ext cx="464375" cy="168782"/>
            </a:xfrm>
            <a:custGeom>
              <a:avLst/>
              <a:gdLst/>
              <a:ahLst/>
              <a:cxnLst/>
              <a:rect l="l" t="t" r="r" b="b"/>
              <a:pathLst>
                <a:path w="8785" h="3193" extrusionOk="0">
                  <a:moveTo>
                    <a:pt x="0" y="1"/>
                  </a:moveTo>
                  <a:lnTo>
                    <a:pt x="578" y="3192"/>
                  </a:lnTo>
                  <a:lnTo>
                    <a:pt x="8785" y="3192"/>
                  </a:lnTo>
                  <a:cubicBezTo>
                    <a:pt x="8055" y="2341"/>
                    <a:pt x="7295" y="943"/>
                    <a:pt x="6596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2512;p70">
              <a:extLst>
                <a:ext uri="{FF2B5EF4-FFF2-40B4-BE49-F238E27FC236}">
                  <a16:creationId xmlns:a16="http://schemas.microsoft.com/office/drawing/2014/main" id="{716564C2-90CB-4DAF-BA6C-7CB7C888F566}"/>
                </a:ext>
              </a:extLst>
            </p:cNvPr>
            <p:cNvSpPr/>
            <p:nvPr/>
          </p:nvSpPr>
          <p:spPr>
            <a:xfrm>
              <a:off x="6442631" y="3035998"/>
              <a:ext cx="245852" cy="168782"/>
            </a:xfrm>
            <a:custGeom>
              <a:avLst/>
              <a:gdLst/>
              <a:ahLst/>
              <a:cxnLst/>
              <a:rect l="l" t="t" r="r" b="b"/>
              <a:pathLst>
                <a:path w="4651" h="3193" extrusionOk="0">
                  <a:moveTo>
                    <a:pt x="0" y="1"/>
                  </a:moveTo>
                  <a:cubicBezTo>
                    <a:pt x="699" y="943"/>
                    <a:pt x="1459" y="2341"/>
                    <a:pt x="2189" y="3192"/>
                  </a:cubicBezTo>
                  <a:lnTo>
                    <a:pt x="4651" y="3192"/>
                  </a:lnTo>
                  <a:cubicBezTo>
                    <a:pt x="3982" y="2280"/>
                    <a:pt x="3070" y="912"/>
                    <a:pt x="2310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2513;p70">
              <a:extLst>
                <a:ext uri="{FF2B5EF4-FFF2-40B4-BE49-F238E27FC236}">
                  <a16:creationId xmlns:a16="http://schemas.microsoft.com/office/drawing/2014/main" id="{0F78A318-46F6-483B-977E-1B2EF6444E52}"/>
                </a:ext>
              </a:extLst>
            </p:cNvPr>
            <p:cNvSpPr/>
            <p:nvPr/>
          </p:nvSpPr>
          <p:spPr>
            <a:xfrm>
              <a:off x="6566322" y="3035998"/>
              <a:ext cx="273233" cy="168782"/>
            </a:xfrm>
            <a:custGeom>
              <a:avLst/>
              <a:gdLst/>
              <a:ahLst/>
              <a:cxnLst/>
              <a:rect l="l" t="t" r="r" b="b"/>
              <a:pathLst>
                <a:path w="5169" h="3193" extrusionOk="0">
                  <a:moveTo>
                    <a:pt x="1" y="1"/>
                  </a:moveTo>
                  <a:cubicBezTo>
                    <a:pt x="730" y="912"/>
                    <a:pt x="1642" y="2280"/>
                    <a:pt x="2311" y="3192"/>
                  </a:cubicBezTo>
                  <a:lnTo>
                    <a:pt x="5168" y="3192"/>
                  </a:lnTo>
                  <a:cubicBezTo>
                    <a:pt x="4651" y="2250"/>
                    <a:pt x="3831" y="912"/>
                    <a:pt x="3344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2514;p70">
              <a:extLst>
                <a:ext uri="{FF2B5EF4-FFF2-40B4-BE49-F238E27FC236}">
                  <a16:creationId xmlns:a16="http://schemas.microsoft.com/office/drawing/2014/main" id="{C06671E2-B089-4B55-B617-36E36FFD48F2}"/>
                </a:ext>
              </a:extLst>
            </p:cNvPr>
            <p:cNvSpPr/>
            <p:nvPr/>
          </p:nvSpPr>
          <p:spPr>
            <a:xfrm>
              <a:off x="6976034" y="3035998"/>
              <a:ext cx="920715" cy="168782"/>
            </a:xfrm>
            <a:custGeom>
              <a:avLst/>
              <a:gdLst/>
              <a:ahLst/>
              <a:cxnLst/>
              <a:rect l="l" t="t" r="r" b="b"/>
              <a:pathLst>
                <a:path w="17418" h="3193" extrusionOk="0">
                  <a:moveTo>
                    <a:pt x="1" y="1"/>
                  </a:moveTo>
                  <a:cubicBezTo>
                    <a:pt x="457" y="973"/>
                    <a:pt x="1277" y="2250"/>
                    <a:pt x="1885" y="3192"/>
                  </a:cubicBezTo>
                  <a:lnTo>
                    <a:pt x="16992" y="3192"/>
                  </a:lnTo>
                  <a:lnTo>
                    <a:pt x="1741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2515;p70">
              <a:extLst>
                <a:ext uri="{FF2B5EF4-FFF2-40B4-BE49-F238E27FC236}">
                  <a16:creationId xmlns:a16="http://schemas.microsoft.com/office/drawing/2014/main" id="{C3AE61EF-E459-437A-B2E7-75BBCB0FD37A}"/>
                </a:ext>
              </a:extLst>
            </p:cNvPr>
            <p:cNvSpPr/>
            <p:nvPr/>
          </p:nvSpPr>
          <p:spPr>
            <a:xfrm>
              <a:off x="6743083" y="3035998"/>
              <a:ext cx="332648" cy="168782"/>
            </a:xfrm>
            <a:custGeom>
              <a:avLst/>
              <a:gdLst/>
              <a:ahLst/>
              <a:cxnLst/>
              <a:rect l="l" t="t" r="r" b="b"/>
              <a:pathLst>
                <a:path w="6293" h="3193" extrusionOk="0">
                  <a:moveTo>
                    <a:pt x="0" y="1"/>
                  </a:moveTo>
                  <a:cubicBezTo>
                    <a:pt x="487" y="912"/>
                    <a:pt x="1307" y="2250"/>
                    <a:pt x="1824" y="3192"/>
                  </a:cubicBezTo>
                  <a:lnTo>
                    <a:pt x="6292" y="3192"/>
                  </a:lnTo>
                  <a:cubicBezTo>
                    <a:pt x="5684" y="2250"/>
                    <a:pt x="4864" y="973"/>
                    <a:pt x="4408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2516;p70">
              <a:extLst>
                <a:ext uri="{FF2B5EF4-FFF2-40B4-BE49-F238E27FC236}">
                  <a16:creationId xmlns:a16="http://schemas.microsoft.com/office/drawing/2014/main" id="{D2284AAE-1DE2-49FE-8D3F-E7420F9D10CC}"/>
                </a:ext>
              </a:extLst>
            </p:cNvPr>
            <p:cNvSpPr/>
            <p:nvPr/>
          </p:nvSpPr>
          <p:spPr>
            <a:xfrm>
              <a:off x="6662737" y="2404595"/>
              <a:ext cx="263560" cy="212127"/>
            </a:xfrm>
            <a:custGeom>
              <a:avLst/>
              <a:gdLst/>
              <a:ahLst/>
              <a:cxnLst/>
              <a:rect l="l" t="t" r="r" b="b"/>
              <a:pathLst>
                <a:path w="4986" h="4013" extrusionOk="0">
                  <a:moveTo>
                    <a:pt x="1156" y="0"/>
                  </a:moveTo>
                  <a:cubicBezTo>
                    <a:pt x="1156" y="0"/>
                    <a:pt x="548" y="1125"/>
                    <a:pt x="1" y="2492"/>
                  </a:cubicBezTo>
                  <a:cubicBezTo>
                    <a:pt x="1642" y="2766"/>
                    <a:pt x="3192" y="3526"/>
                    <a:pt x="4803" y="4012"/>
                  </a:cubicBezTo>
                  <a:cubicBezTo>
                    <a:pt x="4833" y="3100"/>
                    <a:pt x="4985" y="2037"/>
                    <a:pt x="4985" y="2037"/>
                  </a:cubicBezTo>
                  <a:cubicBezTo>
                    <a:pt x="4985" y="2037"/>
                    <a:pt x="2159" y="973"/>
                    <a:pt x="1156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2517;p70">
              <a:extLst>
                <a:ext uri="{FF2B5EF4-FFF2-40B4-BE49-F238E27FC236}">
                  <a16:creationId xmlns:a16="http://schemas.microsoft.com/office/drawing/2014/main" id="{03B8CABE-D287-4DAC-8A62-D8917C6DEE35}"/>
                </a:ext>
              </a:extLst>
            </p:cNvPr>
            <p:cNvSpPr/>
            <p:nvPr/>
          </p:nvSpPr>
          <p:spPr>
            <a:xfrm>
              <a:off x="6624203" y="2695373"/>
              <a:ext cx="772866" cy="154298"/>
            </a:xfrm>
            <a:custGeom>
              <a:avLst/>
              <a:gdLst/>
              <a:ahLst/>
              <a:cxnLst/>
              <a:rect l="l" t="t" r="r" b="b"/>
              <a:pathLst>
                <a:path w="14621" h="2919" extrusionOk="0">
                  <a:moveTo>
                    <a:pt x="0" y="1"/>
                  </a:moveTo>
                  <a:cubicBezTo>
                    <a:pt x="0" y="761"/>
                    <a:pt x="152" y="1368"/>
                    <a:pt x="638" y="1764"/>
                  </a:cubicBezTo>
                  <a:cubicBezTo>
                    <a:pt x="1775" y="2638"/>
                    <a:pt x="5745" y="2918"/>
                    <a:pt x="9094" y="2918"/>
                  </a:cubicBezTo>
                  <a:cubicBezTo>
                    <a:pt x="11568" y="2918"/>
                    <a:pt x="13703" y="2765"/>
                    <a:pt x="14104" y="2584"/>
                  </a:cubicBezTo>
                  <a:cubicBezTo>
                    <a:pt x="14620" y="2341"/>
                    <a:pt x="14438" y="2128"/>
                    <a:pt x="14134" y="1976"/>
                  </a:cubicBezTo>
                  <a:lnTo>
                    <a:pt x="14134" y="1976"/>
                  </a:lnTo>
                  <a:cubicBezTo>
                    <a:pt x="12964" y="2164"/>
                    <a:pt x="11779" y="2253"/>
                    <a:pt x="10592" y="2253"/>
                  </a:cubicBezTo>
                  <a:cubicBezTo>
                    <a:pt x="6967" y="2253"/>
                    <a:pt x="3320" y="1420"/>
                    <a:pt x="0" y="1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2518;p70">
              <a:extLst>
                <a:ext uri="{FF2B5EF4-FFF2-40B4-BE49-F238E27FC236}">
                  <a16:creationId xmlns:a16="http://schemas.microsoft.com/office/drawing/2014/main" id="{BA4A4B5A-5CF3-4C51-AA34-75E59C809BF5}"/>
                </a:ext>
              </a:extLst>
            </p:cNvPr>
            <p:cNvSpPr/>
            <p:nvPr/>
          </p:nvSpPr>
          <p:spPr>
            <a:xfrm>
              <a:off x="6895688" y="2626286"/>
              <a:ext cx="633104" cy="359977"/>
            </a:xfrm>
            <a:custGeom>
              <a:avLst/>
              <a:gdLst/>
              <a:ahLst/>
              <a:cxnLst/>
              <a:rect l="l" t="t" r="r" b="b"/>
              <a:pathLst>
                <a:path w="11977" h="6810" extrusionOk="0">
                  <a:moveTo>
                    <a:pt x="10822" y="578"/>
                  </a:moveTo>
                  <a:cubicBezTo>
                    <a:pt x="11004" y="578"/>
                    <a:pt x="11156" y="700"/>
                    <a:pt x="11156" y="852"/>
                  </a:cubicBezTo>
                  <a:cubicBezTo>
                    <a:pt x="11156" y="1004"/>
                    <a:pt x="11004" y="1125"/>
                    <a:pt x="10822" y="1125"/>
                  </a:cubicBezTo>
                  <a:cubicBezTo>
                    <a:pt x="10639" y="1125"/>
                    <a:pt x="10487" y="1004"/>
                    <a:pt x="10487" y="852"/>
                  </a:cubicBezTo>
                  <a:cubicBezTo>
                    <a:pt x="10487" y="700"/>
                    <a:pt x="10639" y="578"/>
                    <a:pt x="10822" y="578"/>
                  </a:cubicBezTo>
                  <a:close/>
                  <a:moveTo>
                    <a:pt x="10153" y="2858"/>
                  </a:moveTo>
                  <a:cubicBezTo>
                    <a:pt x="10366" y="2858"/>
                    <a:pt x="10487" y="2979"/>
                    <a:pt x="10487" y="3131"/>
                  </a:cubicBezTo>
                  <a:cubicBezTo>
                    <a:pt x="10487" y="3283"/>
                    <a:pt x="10335" y="3405"/>
                    <a:pt x="10153" y="3405"/>
                  </a:cubicBezTo>
                  <a:cubicBezTo>
                    <a:pt x="9971" y="3405"/>
                    <a:pt x="9819" y="3283"/>
                    <a:pt x="9819" y="3131"/>
                  </a:cubicBezTo>
                  <a:cubicBezTo>
                    <a:pt x="9819" y="2979"/>
                    <a:pt x="9971" y="2858"/>
                    <a:pt x="10153" y="2858"/>
                  </a:cubicBezTo>
                  <a:close/>
                  <a:moveTo>
                    <a:pt x="9180" y="5593"/>
                  </a:moveTo>
                  <a:cubicBezTo>
                    <a:pt x="9363" y="5593"/>
                    <a:pt x="9515" y="5715"/>
                    <a:pt x="9515" y="5867"/>
                  </a:cubicBezTo>
                  <a:cubicBezTo>
                    <a:pt x="9515" y="6019"/>
                    <a:pt x="9363" y="6141"/>
                    <a:pt x="9180" y="6141"/>
                  </a:cubicBezTo>
                  <a:cubicBezTo>
                    <a:pt x="8998" y="6141"/>
                    <a:pt x="8846" y="6019"/>
                    <a:pt x="8846" y="5867"/>
                  </a:cubicBezTo>
                  <a:cubicBezTo>
                    <a:pt x="8846" y="5715"/>
                    <a:pt x="8998" y="5593"/>
                    <a:pt x="9180" y="5593"/>
                  </a:cubicBezTo>
                  <a:close/>
                  <a:moveTo>
                    <a:pt x="3132" y="1"/>
                  </a:moveTo>
                  <a:lnTo>
                    <a:pt x="1" y="6809"/>
                  </a:lnTo>
                  <a:lnTo>
                    <a:pt x="9819" y="6809"/>
                  </a:lnTo>
                  <a:lnTo>
                    <a:pt x="11977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2519;p70">
              <a:extLst>
                <a:ext uri="{FF2B5EF4-FFF2-40B4-BE49-F238E27FC236}">
                  <a16:creationId xmlns:a16="http://schemas.microsoft.com/office/drawing/2014/main" id="{9FA3F013-C515-498F-AAA6-DC763A18933D}"/>
                </a:ext>
              </a:extLst>
            </p:cNvPr>
            <p:cNvSpPr/>
            <p:nvPr/>
          </p:nvSpPr>
          <p:spPr>
            <a:xfrm>
              <a:off x="7321468" y="2639448"/>
              <a:ext cx="110266" cy="327203"/>
            </a:xfrm>
            <a:custGeom>
              <a:avLst/>
              <a:gdLst/>
              <a:ahLst/>
              <a:cxnLst/>
              <a:rect l="l" t="t" r="r" b="b"/>
              <a:pathLst>
                <a:path w="2086" h="6190" extrusionOk="0">
                  <a:moveTo>
                    <a:pt x="1996" y="1"/>
                  </a:moveTo>
                  <a:cubicBezTo>
                    <a:pt x="1962" y="1"/>
                    <a:pt x="1928" y="17"/>
                    <a:pt x="1916" y="56"/>
                  </a:cubicBezTo>
                  <a:cubicBezTo>
                    <a:pt x="1156" y="2001"/>
                    <a:pt x="548" y="4098"/>
                    <a:pt x="1" y="6104"/>
                  </a:cubicBezTo>
                  <a:cubicBezTo>
                    <a:pt x="1" y="6157"/>
                    <a:pt x="42" y="6190"/>
                    <a:pt x="82" y="6190"/>
                  </a:cubicBezTo>
                  <a:cubicBezTo>
                    <a:pt x="111" y="6190"/>
                    <a:pt x="140" y="6173"/>
                    <a:pt x="153" y="6135"/>
                  </a:cubicBezTo>
                  <a:cubicBezTo>
                    <a:pt x="913" y="4189"/>
                    <a:pt x="1581" y="2122"/>
                    <a:pt x="2068" y="86"/>
                  </a:cubicBezTo>
                  <a:cubicBezTo>
                    <a:pt x="2085" y="33"/>
                    <a:pt x="2041" y="1"/>
                    <a:pt x="1996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2520;p70">
              <a:extLst>
                <a:ext uri="{FF2B5EF4-FFF2-40B4-BE49-F238E27FC236}">
                  <a16:creationId xmlns:a16="http://schemas.microsoft.com/office/drawing/2014/main" id="{030EAD96-32AF-4B17-8A85-D843CA8E24E9}"/>
                </a:ext>
              </a:extLst>
            </p:cNvPr>
            <p:cNvSpPr/>
            <p:nvPr/>
          </p:nvSpPr>
          <p:spPr>
            <a:xfrm>
              <a:off x="6958379" y="2876627"/>
              <a:ext cx="438685" cy="18025"/>
            </a:xfrm>
            <a:custGeom>
              <a:avLst/>
              <a:gdLst/>
              <a:ahLst/>
              <a:cxnLst/>
              <a:rect l="l" t="t" r="r" b="b"/>
              <a:pathLst>
                <a:path w="8299" h="341" extrusionOk="0">
                  <a:moveTo>
                    <a:pt x="5202" y="1"/>
                  </a:moveTo>
                  <a:cubicBezTo>
                    <a:pt x="3381" y="1"/>
                    <a:pt x="1388" y="53"/>
                    <a:pt x="92" y="128"/>
                  </a:cubicBezTo>
                  <a:cubicBezTo>
                    <a:pt x="0" y="128"/>
                    <a:pt x="31" y="250"/>
                    <a:pt x="122" y="250"/>
                  </a:cubicBezTo>
                  <a:cubicBezTo>
                    <a:pt x="1155" y="310"/>
                    <a:pt x="2652" y="341"/>
                    <a:pt x="4153" y="341"/>
                  </a:cubicBezTo>
                  <a:cubicBezTo>
                    <a:pt x="5654" y="341"/>
                    <a:pt x="7159" y="310"/>
                    <a:pt x="8207" y="250"/>
                  </a:cubicBezTo>
                  <a:cubicBezTo>
                    <a:pt x="8298" y="219"/>
                    <a:pt x="8298" y="67"/>
                    <a:pt x="8177" y="67"/>
                  </a:cubicBezTo>
                  <a:cubicBezTo>
                    <a:pt x="7387" y="21"/>
                    <a:pt x="6327" y="1"/>
                    <a:pt x="5202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2521;p70">
              <a:extLst>
                <a:ext uri="{FF2B5EF4-FFF2-40B4-BE49-F238E27FC236}">
                  <a16:creationId xmlns:a16="http://schemas.microsoft.com/office/drawing/2014/main" id="{D87D49E7-014F-4B52-BC33-42854F1536B4}"/>
                </a:ext>
              </a:extLst>
            </p:cNvPr>
            <p:cNvSpPr/>
            <p:nvPr/>
          </p:nvSpPr>
          <p:spPr>
            <a:xfrm>
              <a:off x="6974448" y="2815522"/>
              <a:ext cx="437046" cy="17920"/>
            </a:xfrm>
            <a:custGeom>
              <a:avLst/>
              <a:gdLst/>
              <a:ahLst/>
              <a:cxnLst/>
              <a:rect l="l" t="t" r="r" b="b"/>
              <a:pathLst>
                <a:path w="8268" h="339" extrusionOk="0">
                  <a:moveTo>
                    <a:pt x="5020" y="0"/>
                  </a:moveTo>
                  <a:cubicBezTo>
                    <a:pt x="3239" y="0"/>
                    <a:pt x="1332" y="44"/>
                    <a:pt x="91" y="99"/>
                  </a:cubicBezTo>
                  <a:cubicBezTo>
                    <a:pt x="0" y="99"/>
                    <a:pt x="0" y="220"/>
                    <a:pt x="91" y="250"/>
                  </a:cubicBezTo>
                  <a:cubicBezTo>
                    <a:pt x="1067" y="308"/>
                    <a:pt x="2463" y="338"/>
                    <a:pt x="3883" y="338"/>
                  </a:cubicBezTo>
                  <a:cubicBezTo>
                    <a:pt x="5470" y="338"/>
                    <a:pt x="7086" y="300"/>
                    <a:pt x="8177" y="220"/>
                  </a:cubicBezTo>
                  <a:cubicBezTo>
                    <a:pt x="8268" y="220"/>
                    <a:pt x="8268" y="68"/>
                    <a:pt x="8177" y="68"/>
                  </a:cubicBezTo>
                  <a:cubicBezTo>
                    <a:pt x="7338" y="19"/>
                    <a:pt x="6207" y="0"/>
                    <a:pt x="5020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2522;p70">
              <a:extLst>
                <a:ext uri="{FF2B5EF4-FFF2-40B4-BE49-F238E27FC236}">
                  <a16:creationId xmlns:a16="http://schemas.microsoft.com/office/drawing/2014/main" id="{842214FA-BCD6-4625-99AA-89D4766DFB2A}"/>
                </a:ext>
              </a:extLst>
            </p:cNvPr>
            <p:cNvSpPr/>
            <p:nvPr/>
          </p:nvSpPr>
          <p:spPr>
            <a:xfrm>
              <a:off x="7014621" y="2764196"/>
              <a:ext cx="408132" cy="17127"/>
            </a:xfrm>
            <a:custGeom>
              <a:avLst/>
              <a:gdLst/>
              <a:ahLst/>
              <a:cxnLst/>
              <a:rect l="l" t="t" r="r" b="b"/>
              <a:pathLst>
                <a:path w="7721" h="324" extrusionOk="0">
                  <a:moveTo>
                    <a:pt x="4845" y="0"/>
                  </a:moveTo>
                  <a:cubicBezTo>
                    <a:pt x="3146" y="0"/>
                    <a:pt x="1294" y="52"/>
                    <a:pt x="91" y="127"/>
                  </a:cubicBezTo>
                  <a:cubicBezTo>
                    <a:pt x="0" y="127"/>
                    <a:pt x="31" y="249"/>
                    <a:pt x="91" y="249"/>
                  </a:cubicBezTo>
                  <a:cubicBezTo>
                    <a:pt x="903" y="300"/>
                    <a:pt x="2017" y="324"/>
                    <a:pt x="3179" y="324"/>
                  </a:cubicBezTo>
                  <a:cubicBezTo>
                    <a:pt x="4800" y="324"/>
                    <a:pt x="6514" y="277"/>
                    <a:pt x="7629" y="188"/>
                  </a:cubicBezTo>
                  <a:cubicBezTo>
                    <a:pt x="7721" y="188"/>
                    <a:pt x="7721" y="66"/>
                    <a:pt x="7629" y="66"/>
                  </a:cubicBezTo>
                  <a:cubicBezTo>
                    <a:pt x="6886" y="20"/>
                    <a:pt x="5895" y="0"/>
                    <a:pt x="4845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2523;p70">
              <a:extLst>
                <a:ext uri="{FF2B5EF4-FFF2-40B4-BE49-F238E27FC236}">
                  <a16:creationId xmlns:a16="http://schemas.microsoft.com/office/drawing/2014/main" id="{031F607E-B86A-40C5-93E9-D4CC44C5D2E0}"/>
                </a:ext>
              </a:extLst>
            </p:cNvPr>
            <p:cNvSpPr/>
            <p:nvPr/>
          </p:nvSpPr>
          <p:spPr>
            <a:xfrm>
              <a:off x="7024241" y="2714772"/>
              <a:ext cx="408185" cy="16862"/>
            </a:xfrm>
            <a:custGeom>
              <a:avLst/>
              <a:gdLst/>
              <a:ahLst/>
              <a:cxnLst/>
              <a:rect l="l" t="t" r="r" b="b"/>
              <a:pathLst>
                <a:path w="7722" h="319" extrusionOk="0">
                  <a:moveTo>
                    <a:pt x="5130" y="1"/>
                  </a:moveTo>
                  <a:cubicBezTo>
                    <a:pt x="3355" y="1"/>
                    <a:pt x="1345" y="60"/>
                    <a:pt x="92" y="120"/>
                  </a:cubicBezTo>
                  <a:cubicBezTo>
                    <a:pt x="1" y="120"/>
                    <a:pt x="1" y="242"/>
                    <a:pt x="92" y="242"/>
                  </a:cubicBezTo>
                  <a:cubicBezTo>
                    <a:pt x="931" y="295"/>
                    <a:pt x="2110" y="319"/>
                    <a:pt x="3333" y="319"/>
                  </a:cubicBezTo>
                  <a:cubicBezTo>
                    <a:pt x="4899" y="319"/>
                    <a:pt x="6537" y="279"/>
                    <a:pt x="7630" y="211"/>
                  </a:cubicBezTo>
                  <a:cubicBezTo>
                    <a:pt x="7721" y="181"/>
                    <a:pt x="7721" y="59"/>
                    <a:pt x="7599" y="59"/>
                  </a:cubicBezTo>
                  <a:cubicBezTo>
                    <a:pt x="6938" y="17"/>
                    <a:pt x="6067" y="1"/>
                    <a:pt x="513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2524;p70">
              <a:extLst>
                <a:ext uri="{FF2B5EF4-FFF2-40B4-BE49-F238E27FC236}">
                  <a16:creationId xmlns:a16="http://schemas.microsoft.com/office/drawing/2014/main" id="{59353037-801E-4190-98D1-147A063600C0}"/>
                </a:ext>
              </a:extLst>
            </p:cNvPr>
            <p:cNvSpPr/>
            <p:nvPr/>
          </p:nvSpPr>
          <p:spPr>
            <a:xfrm>
              <a:off x="7040310" y="2664556"/>
              <a:ext cx="406546" cy="17179"/>
            </a:xfrm>
            <a:custGeom>
              <a:avLst/>
              <a:gdLst/>
              <a:ahLst/>
              <a:cxnLst/>
              <a:rect l="l" t="t" r="r" b="b"/>
              <a:pathLst>
                <a:path w="7691" h="325" extrusionOk="0">
                  <a:moveTo>
                    <a:pt x="4815" y="1"/>
                  </a:moveTo>
                  <a:cubicBezTo>
                    <a:pt x="3116" y="1"/>
                    <a:pt x="1264" y="53"/>
                    <a:pt x="61" y="128"/>
                  </a:cubicBezTo>
                  <a:cubicBezTo>
                    <a:pt x="1" y="128"/>
                    <a:pt x="1" y="249"/>
                    <a:pt x="61" y="249"/>
                  </a:cubicBezTo>
                  <a:cubicBezTo>
                    <a:pt x="873" y="300"/>
                    <a:pt x="1987" y="324"/>
                    <a:pt x="3149" y="324"/>
                  </a:cubicBezTo>
                  <a:cubicBezTo>
                    <a:pt x="4770" y="324"/>
                    <a:pt x="6484" y="277"/>
                    <a:pt x="7599" y="189"/>
                  </a:cubicBezTo>
                  <a:cubicBezTo>
                    <a:pt x="7691" y="189"/>
                    <a:pt x="7691" y="67"/>
                    <a:pt x="7599" y="67"/>
                  </a:cubicBezTo>
                  <a:cubicBezTo>
                    <a:pt x="6856" y="20"/>
                    <a:pt x="5865" y="1"/>
                    <a:pt x="4815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2525;p70">
              <a:extLst>
                <a:ext uri="{FF2B5EF4-FFF2-40B4-BE49-F238E27FC236}">
                  <a16:creationId xmlns:a16="http://schemas.microsoft.com/office/drawing/2014/main" id="{E2BCF5BE-AD44-4430-A7CA-1AF5AA84CEDE}"/>
                </a:ext>
              </a:extLst>
            </p:cNvPr>
            <p:cNvSpPr/>
            <p:nvPr/>
          </p:nvSpPr>
          <p:spPr>
            <a:xfrm>
              <a:off x="6164645" y="2674494"/>
              <a:ext cx="807066" cy="306958"/>
            </a:xfrm>
            <a:custGeom>
              <a:avLst/>
              <a:gdLst/>
              <a:ahLst/>
              <a:cxnLst/>
              <a:rect l="l" t="t" r="r" b="b"/>
              <a:pathLst>
                <a:path w="15268" h="5807" extrusionOk="0">
                  <a:moveTo>
                    <a:pt x="4864" y="1"/>
                  </a:moveTo>
                  <a:cubicBezTo>
                    <a:pt x="4074" y="1703"/>
                    <a:pt x="1" y="4377"/>
                    <a:pt x="1" y="4377"/>
                  </a:cubicBezTo>
                  <a:lnTo>
                    <a:pt x="9545" y="5806"/>
                  </a:lnTo>
                  <a:cubicBezTo>
                    <a:pt x="10031" y="5411"/>
                    <a:pt x="14256" y="3678"/>
                    <a:pt x="14864" y="2219"/>
                  </a:cubicBezTo>
                  <a:cubicBezTo>
                    <a:pt x="15267" y="1298"/>
                    <a:pt x="14288" y="1128"/>
                    <a:pt x="13512" y="1128"/>
                  </a:cubicBezTo>
                  <a:cubicBezTo>
                    <a:pt x="13060" y="1128"/>
                    <a:pt x="12676" y="1186"/>
                    <a:pt x="12676" y="1186"/>
                  </a:cubicBezTo>
                  <a:lnTo>
                    <a:pt x="4864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2526;p70">
              <a:extLst>
                <a:ext uri="{FF2B5EF4-FFF2-40B4-BE49-F238E27FC236}">
                  <a16:creationId xmlns:a16="http://schemas.microsoft.com/office/drawing/2014/main" id="{051001DB-6DCC-4442-8A99-49641CD0C023}"/>
                </a:ext>
              </a:extLst>
            </p:cNvPr>
            <p:cNvSpPr/>
            <p:nvPr/>
          </p:nvSpPr>
          <p:spPr>
            <a:xfrm>
              <a:off x="6209628" y="2674494"/>
              <a:ext cx="731107" cy="266784"/>
            </a:xfrm>
            <a:custGeom>
              <a:avLst/>
              <a:gdLst/>
              <a:ahLst/>
              <a:cxnLst/>
              <a:rect l="l" t="t" r="r" b="b"/>
              <a:pathLst>
                <a:path w="13831" h="5047" extrusionOk="0">
                  <a:moveTo>
                    <a:pt x="4013" y="1"/>
                  </a:moveTo>
                  <a:lnTo>
                    <a:pt x="1" y="3678"/>
                  </a:lnTo>
                  <a:lnTo>
                    <a:pt x="9272" y="5046"/>
                  </a:lnTo>
                  <a:cubicBezTo>
                    <a:pt x="11491" y="4560"/>
                    <a:pt x="13831" y="2159"/>
                    <a:pt x="13831" y="2159"/>
                  </a:cubicBezTo>
                  <a:lnTo>
                    <a:pt x="11825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2527;p70">
              <a:extLst>
                <a:ext uri="{FF2B5EF4-FFF2-40B4-BE49-F238E27FC236}">
                  <a16:creationId xmlns:a16="http://schemas.microsoft.com/office/drawing/2014/main" id="{BC3AF62D-6AF2-421E-BC3C-C04A9F73EF68}"/>
                </a:ext>
              </a:extLst>
            </p:cNvPr>
            <p:cNvSpPr/>
            <p:nvPr/>
          </p:nvSpPr>
          <p:spPr>
            <a:xfrm>
              <a:off x="6203232" y="2647165"/>
              <a:ext cx="731107" cy="268370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4013" y="1"/>
                  </a:moveTo>
                  <a:lnTo>
                    <a:pt x="0" y="3709"/>
                  </a:lnTo>
                  <a:lnTo>
                    <a:pt x="9271" y="5077"/>
                  </a:lnTo>
                  <a:cubicBezTo>
                    <a:pt x="11490" y="4560"/>
                    <a:pt x="13830" y="2189"/>
                    <a:pt x="13830" y="2189"/>
                  </a:cubicBezTo>
                  <a:lnTo>
                    <a:pt x="11824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2528;p70">
              <a:extLst>
                <a:ext uri="{FF2B5EF4-FFF2-40B4-BE49-F238E27FC236}">
                  <a16:creationId xmlns:a16="http://schemas.microsoft.com/office/drawing/2014/main" id="{D2F0EB1A-4AEB-470F-BB74-DF5D234BF678}"/>
                </a:ext>
              </a:extLst>
            </p:cNvPr>
            <p:cNvSpPr/>
            <p:nvPr/>
          </p:nvSpPr>
          <p:spPr>
            <a:xfrm>
              <a:off x="6166284" y="2626603"/>
              <a:ext cx="790521" cy="268053"/>
            </a:xfrm>
            <a:custGeom>
              <a:avLst/>
              <a:gdLst/>
              <a:ahLst/>
              <a:cxnLst/>
              <a:rect l="l" t="t" r="r" b="b"/>
              <a:pathLst>
                <a:path w="14955" h="5071" extrusionOk="0">
                  <a:moveTo>
                    <a:pt x="6067" y="1"/>
                  </a:moveTo>
                  <a:cubicBezTo>
                    <a:pt x="5725" y="1"/>
                    <a:pt x="5464" y="26"/>
                    <a:pt x="5319" y="86"/>
                  </a:cubicBezTo>
                  <a:cubicBezTo>
                    <a:pt x="4164" y="572"/>
                    <a:pt x="0" y="3642"/>
                    <a:pt x="0" y="3642"/>
                  </a:cubicBezTo>
                  <a:lnTo>
                    <a:pt x="9696" y="5071"/>
                  </a:lnTo>
                  <a:cubicBezTo>
                    <a:pt x="10122" y="4828"/>
                    <a:pt x="14073" y="3004"/>
                    <a:pt x="14529" y="2062"/>
                  </a:cubicBezTo>
                  <a:cubicBezTo>
                    <a:pt x="14955" y="1089"/>
                    <a:pt x="13314" y="967"/>
                    <a:pt x="13314" y="967"/>
                  </a:cubicBezTo>
                  <a:cubicBezTo>
                    <a:pt x="13314" y="967"/>
                    <a:pt x="8165" y="1"/>
                    <a:pt x="6067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2529;p70">
              <a:extLst>
                <a:ext uri="{FF2B5EF4-FFF2-40B4-BE49-F238E27FC236}">
                  <a16:creationId xmlns:a16="http://schemas.microsoft.com/office/drawing/2014/main" id="{0C07268C-1F4D-4797-AE9B-FC7A88A1B00E}"/>
                </a:ext>
              </a:extLst>
            </p:cNvPr>
            <p:cNvSpPr/>
            <p:nvPr/>
          </p:nvSpPr>
          <p:spPr>
            <a:xfrm>
              <a:off x="6137370" y="2819116"/>
              <a:ext cx="568826" cy="162333"/>
            </a:xfrm>
            <a:custGeom>
              <a:avLst/>
              <a:gdLst/>
              <a:ahLst/>
              <a:cxnLst/>
              <a:rect l="l" t="t" r="r" b="b"/>
              <a:pathLst>
                <a:path w="10761" h="3071" extrusionOk="0">
                  <a:moveTo>
                    <a:pt x="547" y="0"/>
                  </a:moveTo>
                  <a:cubicBezTo>
                    <a:pt x="0" y="1307"/>
                    <a:pt x="517" y="1641"/>
                    <a:pt x="517" y="1641"/>
                  </a:cubicBezTo>
                  <a:lnTo>
                    <a:pt x="10061" y="3070"/>
                  </a:lnTo>
                  <a:cubicBezTo>
                    <a:pt x="10760" y="2584"/>
                    <a:pt x="10243" y="1429"/>
                    <a:pt x="10243" y="1429"/>
                  </a:cubicBezTo>
                  <a:lnTo>
                    <a:pt x="547" y="0"/>
                  </a:lnTo>
                  <a:close/>
                </a:path>
              </a:pathLst>
            </a:custGeom>
            <a:solidFill>
              <a:srgbClr val="009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2530;p70">
              <a:extLst>
                <a:ext uri="{FF2B5EF4-FFF2-40B4-BE49-F238E27FC236}">
                  <a16:creationId xmlns:a16="http://schemas.microsoft.com/office/drawing/2014/main" id="{A25A9528-A32A-4A09-A8C2-D1861D2FD16B}"/>
                </a:ext>
              </a:extLst>
            </p:cNvPr>
            <p:cNvSpPr/>
            <p:nvPr/>
          </p:nvSpPr>
          <p:spPr>
            <a:xfrm>
              <a:off x="7867768" y="2751615"/>
              <a:ext cx="16122" cy="16122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91" y="0"/>
                  </a:moveTo>
                  <a:lnTo>
                    <a:pt x="0" y="61"/>
                  </a:lnTo>
                  <a:lnTo>
                    <a:pt x="18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2531;p70">
              <a:extLst>
                <a:ext uri="{FF2B5EF4-FFF2-40B4-BE49-F238E27FC236}">
                  <a16:creationId xmlns:a16="http://schemas.microsoft.com/office/drawing/2014/main" id="{0487E051-8E04-4773-97E1-FE79B3232420}"/>
                </a:ext>
              </a:extLst>
            </p:cNvPr>
            <p:cNvSpPr/>
            <p:nvPr/>
          </p:nvSpPr>
          <p:spPr>
            <a:xfrm>
              <a:off x="7817975" y="2778943"/>
              <a:ext cx="16069" cy="16122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91" y="0"/>
                  </a:moveTo>
                  <a:lnTo>
                    <a:pt x="0" y="61"/>
                  </a:lnTo>
                  <a:lnTo>
                    <a:pt x="21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3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2532;p70">
              <a:extLst>
                <a:ext uri="{FF2B5EF4-FFF2-40B4-BE49-F238E27FC236}">
                  <a16:creationId xmlns:a16="http://schemas.microsoft.com/office/drawing/2014/main" id="{0F53CA08-70E5-485D-8C9A-E1BE61289CCA}"/>
                </a:ext>
              </a:extLst>
            </p:cNvPr>
            <p:cNvSpPr/>
            <p:nvPr/>
          </p:nvSpPr>
          <p:spPr>
            <a:xfrm>
              <a:off x="7769767" y="2806219"/>
              <a:ext cx="14484" cy="16862"/>
            </a:xfrm>
            <a:custGeom>
              <a:avLst/>
              <a:gdLst/>
              <a:ahLst/>
              <a:cxnLst/>
              <a:rect l="l" t="t" r="r" b="b"/>
              <a:pathLst>
                <a:path w="274" h="319" extrusionOk="0">
                  <a:moveTo>
                    <a:pt x="61" y="1"/>
                  </a:moveTo>
                  <a:lnTo>
                    <a:pt x="0" y="62"/>
                  </a:lnTo>
                  <a:lnTo>
                    <a:pt x="183" y="305"/>
                  </a:lnTo>
                  <a:cubicBezTo>
                    <a:pt x="203" y="305"/>
                    <a:pt x="223" y="318"/>
                    <a:pt x="234" y="318"/>
                  </a:cubicBezTo>
                  <a:cubicBezTo>
                    <a:pt x="240" y="318"/>
                    <a:pt x="243" y="315"/>
                    <a:pt x="243" y="305"/>
                  </a:cubicBezTo>
                  <a:cubicBezTo>
                    <a:pt x="274" y="305"/>
                    <a:pt x="274" y="275"/>
                    <a:pt x="274" y="2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2533;p70">
              <a:extLst>
                <a:ext uri="{FF2B5EF4-FFF2-40B4-BE49-F238E27FC236}">
                  <a16:creationId xmlns:a16="http://schemas.microsoft.com/office/drawing/2014/main" id="{3A344736-4C88-47D1-8228-14D17C401693}"/>
                </a:ext>
              </a:extLst>
            </p:cNvPr>
            <p:cNvSpPr/>
            <p:nvPr/>
          </p:nvSpPr>
          <p:spPr>
            <a:xfrm>
              <a:off x="7719921" y="2833547"/>
              <a:ext cx="14537" cy="16862"/>
            </a:xfrm>
            <a:custGeom>
              <a:avLst/>
              <a:gdLst/>
              <a:ahLst/>
              <a:cxnLst/>
              <a:rect l="l" t="t" r="r" b="b"/>
              <a:pathLst>
                <a:path w="275" h="319" extrusionOk="0">
                  <a:moveTo>
                    <a:pt x="62" y="1"/>
                  </a:moveTo>
                  <a:lnTo>
                    <a:pt x="1" y="61"/>
                  </a:lnTo>
                  <a:lnTo>
                    <a:pt x="183" y="305"/>
                  </a:lnTo>
                  <a:cubicBezTo>
                    <a:pt x="204" y="305"/>
                    <a:pt x="224" y="318"/>
                    <a:pt x="235" y="318"/>
                  </a:cubicBezTo>
                  <a:cubicBezTo>
                    <a:pt x="241" y="318"/>
                    <a:pt x="244" y="315"/>
                    <a:pt x="244" y="305"/>
                  </a:cubicBezTo>
                  <a:cubicBezTo>
                    <a:pt x="274" y="305"/>
                    <a:pt x="274" y="274"/>
                    <a:pt x="274" y="244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2534;p70">
              <a:extLst>
                <a:ext uri="{FF2B5EF4-FFF2-40B4-BE49-F238E27FC236}">
                  <a16:creationId xmlns:a16="http://schemas.microsoft.com/office/drawing/2014/main" id="{4F5042CF-5DB4-4E2A-B7B9-1ACDB96772CD}"/>
                </a:ext>
              </a:extLst>
            </p:cNvPr>
            <p:cNvSpPr/>
            <p:nvPr/>
          </p:nvSpPr>
          <p:spPr>
            <a:xfrm>
              <a:off x="7670128" y="2860875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1" y="61"/>
                  </a:lnTo>
                  <a:lnTo>
                    <a:pt x="183" y="304"/>
                  </a:lnTo>
                  <a:cubicBezTo>
                    <a:pt x="203" y="304"/>
                    <a:pt x="224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274" y="304"/>
                    <a:pt x="305" y="274"/>
                    <a:pt x="274" y="244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2535;p70">
              <a:extLst>
                <a:ext uri="{FF2B5EF4-FFF2-40B4-BE49-F238E27FC236}">
                  <a16:creationId xmlns:a16="http://schemas.microsoft.com/office/drawing/2014/main" id="{0CC8867E-B659-4899-A393-6B027202DC9A}"/>
                </a:ext>
              </a:extLst>
            </p:cNvPr>
            <p:cNvSpPr/>
            <p:nvPr/>
          </p:nvSpPr>
          <p:spPr>
            <a:xfrm>
              <a:off x="7620334" y="2888203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0" y="61"/>
                  </a:lnTo>
                  <a:lnTo>
                    <a:pt x="183" y="304"/>
                  </a:lnTo>
                  <a:cubicBezTo>
                    <a:pt x="203" y="304"/>
                    <a:pt x="223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304" y="304"/>
                    <a:pt x="304" y="274"/>
                    <a:pt x="274" y="24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2536;p70">
              <a:extLst>
                <a:ext uri="{FF2B5EF4-FFF2-40B4-BE49-F238E27FC236}">
                  <a16:creationId xmlns:a16="http://schemas.microsoft.com/office/drawing/2014/main" id="{2EB04A37-CE88-4BA9-8013-CD75F1360E09}"/>
                </a:ext>
              </a:extLst>
            </p:cNvPr>
            <p:cNvSpPr/>
            <p:nvPr/>
          </p:nvSpPr>
          <p:spPr>
            <a:xfrm>
              <a:off x="7570541" y="2915479"/>
              <a:ext cx="16122" cy="16862"/>
            </a:xfrm>
            <a:custGeom>
              <a:avLst/>
              <a:gdLst/>
              <a:ahLst/>
              <a:cxnLst/>
              <a:rect l="l" t="t" r="r" b="b"/>
              <a:pathLst>
                <a:path w="305" h="319" extrusionOk="0">
                  <a:moveTo>
                    <a:pt x="91" y="1"/>
                  </a:moveTo>
                  <a:lnTo>
                    <a:pt x="0" y="62"/>
                  </a:lnTo>
                  <a:lnTo>
                    <a:pt x="213" y="305"/>
                  </a:lnTo>
                  <a:cubicBezTo>
                    <a:pt x="213" y="305"/>
                    <a:pt x="226" y="318"/>
                    <a:pt x="244" y="318"/>
                  </a:cubicBezTo>
                  <a:cubicBezTo>
                    <a:pt x="253" y="318"/>
                    <a:pt x="264" y="315"/>
                    <a:pt x="274" y="305"/>
                  </a:cubicBezTo>
                  <a:cubicBezTo>
                    <a:pt x="304" y="305"/>
                    <a:pt x="304" y="274"/>
                    <a:pt x="274" y="24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2537;p70">
              <a:extLst>
                <a:ext uri="{FF2B5EF4-FFF2-40B4-BE49-F238E27FC236}">
                  <a16:creationId xmlns:a16="http://schemas.microsoft.com/office/drawing/2014/main" id="{20C67F54-9FDC-46BD-BCA2-EB514A6404F1}"/>
                </a:ext>
              </a:extLst>
            </p:cNvPr>
            <p:cNvSpPr/>
            <p:nvPr/>
          </p:nvSpPr>
          <p:spPr>
            <a:xfrm>
              <a:off x="7859734" y="2756425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2538;p70">
              <a:extLst>
                <a:ext uri="{FF2B5EF4-FFF2-40B4-BE49-F238E27FC236}">
                  <a16:creationId xmlns:a16="http://schemas.microsoft.com/office/drawing/2014/main" id="{34336329-67E7-4BCD-90FA-40F33D7F6EBC}"/>
                </a:ext>
              </a:extLst>
            </p:cNvPr>
            <p:cNvSpPr/>
            <p:nvPr/>
          </p:nvSpPr>
          <p:spPr>
            <a:xfrm>
              <a:off x="7811526" y="2783754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52" y="213"/>
                    <a:pt x="152" y="213"/>
                  </a:cubicBezTo>
                  <a:cubicBezTo>
                    <a:pt x="152" y="21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2539;p70">
              <a:extLst>
                <a:ext uri="{FF2B5EF4-FFF2-40B4-BE49-F238E27FC236}">
                  <a16:creationId xmlns:a16="http://schemas.microsoft.com/office/drawing/2014/main" id="{7A1554A6-9C8D-4FDA-97B4-EDCE6E0870B3}"/>
                </a:ext>
              </a:extLst>
            </p:cNvPr>
            <p:cNvSpPr/>
            <p:nvPr/>
          </p:nvSpPr>
          <p:spPr>
            <a:xfrm>
              <a:off x="7761733" y="281266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2540;p70">
              <a:extLst>
                <a:ext uri="{FF2B5EF4-FFF2-40B4-BE49-F238E27FC236}">
                  <a16:creationId xmlns:a16="http://schemas.microsoft.com/office/drawing/2014/main" id="{AF0707F4-5803-4CE5-997E-6EA361158E14}"/>
                </a:ext>
              </a:extLst>
            </p:cNvPr>
            <p:cNvSpPr/>
            <p:nvPr/>
          </p:nvSpPr>
          <p:spPr>
            <a:xfrm>
              <a:off x="7711886" y="2839996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2" y="152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2541;p70">
              <a:extLst>
                <a:ext uri="{FF2B5EF4-FFF2-40B4-BE49-F238E27FC236}">
                  <a16:creationId xmlns:a16="http://schemas.microsoft.com/office/drawing/2014/main" id="{D4773118-1A4B-4D5A-BAB3-38347FBF8D84}"/>
                </a:ext>
              </a:extLst>
            </p:cNvPr>
            <p:cNvSpPr/>
            <p:nvPr/>
          </p:nvSpPr>
          <p:spPr>
            <a:xfrm>
              <a:off x="7612300" y="289459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52" y="183"/>
                  </a:lnTo>
                  <a:lnTo>
                    <a:pt x="183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2542;p70">
              <a:extLst>
                <a:ext uri="{FF2B5EF4-FFF2-40B4-BE49-F238E27FC236}">
                  <a16:creationId xmlns:a16="http://schemas.microsoft.com/office/drawing/2014/main" id="{871AFC20-3E8E-41A0-9DCE-FC6FC27FC71B}"/>
                </a:ext>
              </a:extLst>
            </p:cNvPr>
            <p:cNvSpPr/>
            <p:nvPr/>
          </p:nvSpPr>
          <p:spPr>
            <a:xfrm>
              <a:off x="7564092" y="292192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2"/>
                    <a:pt x="152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2543;p70">
              <a:extLst>
                <a:ext uri="{FF2B5EF4-FFF2-40B4-BE49-F238E27FC236}">
                  <a16:creationId xmlns:a16="http://schemas.microsoft.com/office/drawing/2014/main" id="{448C3085-00F5-4876-A7EB-65B285C58EEC}"/>
                </a:ext>
              </a:extLst>
            </p:cNvPr>
            <p:cNvSpPr/>
            <p:nvPr/>
          </p:nvSpPr>
          <p:spPr>
            <a:xfrm>
              <a:off x="7851699" y="2761236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4"/>
                    <a:pt x="152" y="214"/>
                    <a:pt x="183" y="214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2544;p70">
              <a:extLst>
                <a:ext uri="{FF2B5EF4-FFF2-40B4-BE49-F238E27FC236}">
                  <a16:creationId xmlns:a16="http://schemas.microsoft.com/office/drawing/2014/main" id="{7E738627-6A97-4B8B-8BD6-12F33982784A}"/>
                </a:ext>
              </a:extLst>
            </p:cNvPr>
            <p:cNvSpPr/>
            <p:nvPr/>
          </p:nvSpPr>
          <p:spPr>
            <a:xfrm>
              <a:off x="7801906" y="278856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2" y="213"/>
                  </a:cubicBezTo>
                  <a:cubicBezTo>
                    <a:pt x="182" y="183"/>
                    <a:pt x="182" y="18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2545;p70">
              <a:extLst>
                <a:ext uri="{FF2B5EF4-FFF2-40B4-BE49-F238E27FC236}">
                  <a16:creationId xmlns:a16="http://schemas.microsoft.com/office/drawing/2014/main" id="{DF6D6573-2710-47C1-BDEF-1670768704E7}"/>
                </a:ext>
              </a:extLst>
            </p:cNvPr>
            <p:cNvSpPr/>
            <p:nvPr/>
          </p:nvSpPr>
          <p:spPr>
            <a:xfrm>
              <a:off x="7753698" y="2817478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2546;p70">
              <a:extLst>
                <a:ext uri="{FF2B5EF4-FFF2-40B4-BE49-F238E27FC236}">
                  <a16:creationId xmlns:a16="http://schemas.microsoft.com/office/drawing/2014/main" id="{7C0346C3-219F-4A1B-AB66-869077956FE9}"/>
                </a:ext>
              </a:extLst>
            </p:cNvPr>
            <p:cNvSpPr/>
            <p:nvPr/>
          </p:nvSpPr>
          <p:spPr>
            <a:xfrm>
              <a:off x="7703852" y="2843220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1" y="30"/>
                  </a:lnTo>
                  <a:lnTo>
                    <a:pt x="123" y="182"/>
                  </a:lnTo>
                  <a:cubicBezTo>
                    <a:pt x="123" y="213"/>
                    <a:pt x="153" y="213"/>
                    <a:pt x="153" y="213"/>
                  </a:cubicBezTo>
                  <a:cubicBezTo>
                    <a:pt x="153" y="213"/>
                    <a:pt x="153" y="182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2547;p70">
              <a:extLst>
                <a:ext uri="{FF2B5EF4-FFF2-40B4-BE49-F238E27FC236}">
                  <a16:creationId xmlns:a16="http://schemas.microsoft.com/office/drawing/2014/main" id="{2B90A250-F94D-4A99-96A0-EEBF9CB27461}"/>
                </a:ext>
              </a:extLst>
            </p:cNvPr>
            <p:cNvSpPr/>
            <p:nvPr/>
          </p:nvSpPr>
          <p:spPr>
            <a:xfrm>
              <a:off x="7654058" y="287049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4"/>
                    <a:pt x="153" y="214"/>
                    <a:pt x="153" y="214"/>
                  </a:cubicBezTo>
                  <a:cubicBezTo>
                    <a:pt x="183" y="214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2548;p70">
              <a:extLst>
                <a:ext uri="{FF2B5EF4-FFF2-40B4-BE49-F238E27FC236}">
                  <a16:creationId xmlns:a16="http://schemas.microsoft.com/office/drawing/2014/main" id="{85FFA6FF-0C2E-4983-BF3F-3835AE72E741}"/>
                </a:ext>
              </a:extLst>
            </p:cNvPr>
            <p:cNvSpPr/>
            <p:nvPr/>
          </p:nvSpPr>
          <p:spPr>
            <a:xfrm>
              <a:off x="7604265" y="289940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2549;p70">
              <a:extLst>
                <a:ext uri="{FF2B5EF4-FFF2-40B4-BE49-F238E27FC236}">
                  <a16:creationId xmlns:a16="http://schemas.microsoft.com/office/drawing/2014/main" id="{93730BEA-0E2B-42D9-ADFD-F75FDF5496B3}"/>
                </a:ext>
              </a:extLst>
            </p:cNvPr>
            <p:cNvSpPr/>
            <p:nvPr/>
          </p:nvSpPr>
          <p:spPr>
            <a:xfrm>
              <a:off x="7556057" y="292673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2550;p70">
              <a:extLst>
                <a:ext uri="{FF2B5EF4-FFF2-40B4-BE49-F238E27FC236}">
                  <a16:creationId xmlns:a16="http://schemas.microsoft.com/office/drawing/2014/main" id="{9BC2B2FD-5877-4B92-99A6-C0946D9E4A19}"/>
                </a:ext>
              </a:extLst>
            </p:cNvPr>
            <p:cNvSpPr/>
            <p:nvPr/>
          </p:nvSpPr>
          <p:spPr>
            <a:xfrm>
              <a:off x="7843664" y="2766099"/>
              <a:ext cx="9673" cy="10361"/>
            </a:xfrm>
            <a:custGeom>
              <a:avLst/>
              <a:gdLst/>
              <a:ahLst/>
              <a:cxnLst/>
              <a:rect l="l" t="t" r="r" b="b"/>
              <a:pathLst>
                <a:path w="183" h="196" extrusionOk="0">
                  <a:moveTo>
                    <a:pt x="31" y="0"/>
                  </a:moveTo>
                  <a:lnTo>
                    <a:pt x="0" y="30"/>
                  </a:lnTo>
                  <a:lnTo>
                    <a:pt x="122" y="182"/>
                  </a:lnTo>
                  <a:cubicBezTo>
                    <a:pt x="142" y="182"/>
                    <a:pt x="149" y="196"/>
                    <a:pt x="151" y="196"/>
                  </a:cubicBezTo>
                  <a:cubicBezTo>
                    <a:pt x="152" y="196"/>
                    <a:pt x="152" y="193"/>
                    <a:pt x="152" y="182"/>
                  </a:cubicBezTo>
                  <a:cubicBezTo>
                    <a:pt x="183" y="182"/>
                    <a:pt x="183" y="182"/>
                    <a:pt x="18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2551;p70">
              <a:extLst>
                <a:ext uri="{FF2B5EF4-FFF2-40B4-BE49-F238E27FC236}">
                  <a16:creationId xmlns:a16="http://schemas.microsoft.com/office/drawing/2014/main" id="{AB7D8F87-2A4C-4E33-AEA5-8230808C52D3}"/>
                </a:ext>
              </a:extLst>
            </p:cNvPr>
            <p:cNvSpPr/>
            <p:nvPr/>
          </p:nvSpPr>
          <p:spPr>
            <a:xfrm>
              <a:off x="7793871" y="2793374"/>
              <a:ext cx="9673" cy="10413"/>
            </a:xfrm>
            <a:custGeom>
              <a:avLst/>
              <a:gdLst/>
              <a:ahLst/>
              <a:cxnLst/>
              <a:rect l="l" t="t" r="r" b="b"/>
              <a:pathLst>
                <a:path w="183" h="197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83"/>
                    <a:pt x="152" y="197"/>
                    <a:pt x="161" y="197"/>
                  </a:cubicBezTo>
                  <a:cubicBezTo>
                    <a:pt x="166" y="197"/>
                    <a:pt x="172" y="19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2552;p70">
              <a:extLst>
                <a:ext uri="{FF2B5EF4-FFF2-40B4-BE49-F238E27FC236}">
                  <a16:creationId xmlns:a16="http://schemas.microsoft.com/office/drawing/2014/main" id="{EE03D95A-8A9A-4EB9-869C-7CDBB070D90F}"/>
                </a:ext>
              </a:extLst>
            </p:cNvPr>
            <p:cNvSpPr/>
            <p:nvPr/>
          </p:nvSpPr>
          <p:spPr>
            <a:xfrm>
              <a:off x="7745663" y="2820702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198"/>
                    <a:pt x="129" y="206"/>
                    <a:pt x="137" y="206"/>
                  </a:cubicBezTo>
                  <a:cubicBezTo>
                    <a:pt x="145" y="206"/>
                    <a:pt x="152" y="198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2553;p70">
              <a:extLst>
                <a:ext uri="{FF2B5EF4-FFF2-40B4-BE49-F238E27FC236}">
                  <a16:creationId xmlns:a16="http://schemas.microsoft.com/office/drawing/2014/main" id="{6BBE145F-C09B-4995-9162-CD4B9F8214B4}"/>
                </a:ext>
              </a:extLst>
            </p:cNvPr>
            <p:cNvSpPr/>
            <p:nvPr/>
          </p:nvSpPr>
          <p:spPr>
            <a:xfrm>
              <a:off x="7695817" y="2848030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0"/>
                  </a:moveTo>
                  <a:lnTo>
                    <a:pt x="1" y="31"/>
                  </a:lnTo>
                  <a:lnTo>
                    <a:pt x="123" y="183"/>
                  </a:lnTo>
                  <a:cubicBezTo>
                    <a:pt x="123" y="198"/>
                    <a:pt x="130" y="205"/>
                    <a:pt x="138" y="205"/>
                  </a:cubicBezTo>
                  <a:cubicBezTo>
                    <a:pt x="145" y="205"/>
                    <a:pt x="153" y="198"/>
                    <a:pt x="153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2554;p70">
              <a:extLst>
                <a:ext uri="{FF2B5EF4-FFF2-40B4-BE49-F238E27FC236}">
                  <a16:creationId xmlns:a16="http://schemas.microsoft.com/office/drawing/2014/main" id="{7838095F-BB6A-4F3B-99DD-B084A1798022}"/>
                </a:ext>
              </a:extLst>
            </p:cNvPr>
            <p:cNvSpPr/>
            <p:nvPr/>
          </p:nvSpPr>
          <p:spPr>
            <a:xfrm>
              <a:off x="7596230" y="290263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52" y="213"/>
                    <a:pt x="152" y="213"/>
                    <a:pt x="152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2555;p70">
              <a:extLst>
                <a:ext uri="{FF2B5EF4-FFF2-40B4-BE49-F238E27FC236}">
                  <a16:creationId xmlns:a16="http://schemas.microsoft.com/office/drawing/2014/main" id="{FD54CC0E-D9F5-4CE8-8C5A-6F548989D3E5}"/>
                </a:ext>
              </a:extLst>
            </p:cNvPr>
            <p:cNvSpPr/>
            <p:nvPr/>
          </p:nvSpPr>
          <p:spPr>
            <a:xfrm>
              <a:off x="7546437" y="2929962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2556;p70">
              <a:extLst>
                <a:ext uri="{FF2B5EF4-FFF2-40B4-BE49-F238E27FC236}">
                  <a16:creationId xmlns:a16="http://schemas.microsoft.com/office/drawing/2014/main" id="{CF80B360-A562-471A-9709-0BC72A5BFE4C}"/>
                </a:ext>
              </a:extLst>
            </p:cNvPr>
            <p:cNvSpPr/>
            <p:nvPr/>
          </p:nvSpPr>
          <p:spPr>
            <a:xfrm>
              <a:off x="7837216" y="2770909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2557;p70">
              <a:extLst>
                <a:ext uri="{FF2B5EF4-FFF2-40B4-BE49-F238E27FC236}">
                  <a16:creationId xmlns:a16="http://schemas.microsoft.com/office/drawing/2014/main" id="{DFD22B0C-D5E9-4904-A2B2-073700298B11}"/>
                </a:ext>
              </a:extLst>
            </p:cNvPr>
            <p:cNvSpPr/>
            <p:nvPr/>
          </p:nvSpPr>
          <p:spPr>
            <a:xfrm>
              <a:off x="7787422" y="279818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2558;p70">
              <a:extLst>
                <a:ext uri="{FF2B5EF4-FFF2-40B4-BE49-F238E27FC236}">
                  <a16:creationId xmlns:a16="http://schemas.microsoft.com/office/drawing/2014/main" id="{7E5E4961-CE85-4FCD-91CE-BA0A9B7A5800}"/>
                </a:ext>
              </a:extLst>
            </p:cNvPr>
            <p:cNvSpPr/>
            <p:nvPr/>
          </p:nvSpPr>
          <p:spPr>
            <a:xfrm>
              <a:off x="7737629" y="2825512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2559;p70">
              <a:extLst>
                <a:ext uri="{FF2B5EF4-FFF2-40B4-BE49-F238E27FC236}">
                  <a16:creationId xmlns:a16="http://schemas.microsoft.com/office/drawing/2014/main" id="{9EF59216-9141-46BD-BDAF-73BB75484721}"/>
                </a:ext>
              </a:extLst>
            </p:cNvPr>
            <p:cNvSpPr/>
            <p:nvPr/>
          </p:nvSpPr>
          <p:spPr>
            <a:xfrm>
              <a:off x="7687783" y="2852841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3" y="183"/>
                  </a:lnTo>
                  <a:lnTo>
                    <a:pt x="153" y="183"/>
                  </a:ln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2560;p70">
              <a:extLst>
                <a:ext uri="{FF2B5EF4-FFF2-40B4-BE49-F238E27FC236}">
                  <a16:creationId xmlns:a16="http://schemas.microsoft.com/office/drawing/2014/main" id="{C20CB23B-A3EB-4E26-9575-511A149BE5EE}"/>
                </a:ext>
              </a:extLst>
            </p:cNvPr>
            <p:cNvSpPr/>
            <p:nvPr/>
          </p:nvSpPr>
          <p:spPr>
            <a:xfrm>
              <a:off x="7589782" y="290744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8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2561;p70">
              <a:extLst>
                <a:ext uri="{FF2B5EF4-FFF2-40B4-BE49-F238E27FC236}">
                  <a16:creationId xmlns:a16="http://schemas.microsoft.com/office/drawing/2014/main" id="{20854923-77E2-4DDB-AFAC-CAB8BD33BF7B}"/>
                </a:ext>
              </a:extLst>
            </p:cNvPr>
            <p:cNvSpPr/>
            <p:nvPr/>
          </p:nvSpPr>
          <p:spPr>
            <a:xfrm>
              <a:off x="7829181" y="2774133"/>
              <a:ext cx="8088" cy="10361"/>
            </a:xfrm>
            <a:custGeom>
              <a:avLst/>
              <a:gdLst/>
              <a:ahLst/>
              <a:cxnLst/>
              <a:rect l="l" t="t" r="r" b="b"/>
              <a:pathLst>
                <a:path w="153" h="196" extrusionOk="0">
                  <a:moveTo>
                    <a:pt x="31" y="0"/>
                  </a:moveTo>
                  <a:lnTo>
                    <a:pt x="1" y="30"/>
                  </a:lnTo>
                  <a:lnTo>
                    <a:pt x="122" y="182"/>
                  </a:lnTo>
                  <a:cubicBezTo>
                    <a:pt x="143" y="182"/>
                    <a:pt x="149" y="196"/>
                    <a:pt x="152" y="196"/>
                  </a:cubicBezTo>
                  <a:cubicBezTo>
                    <a:pt x="153" y="196"/>
                    <a:pt x="153" y="193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2562;p70">
              <a:extLst>
                <a:ext uri="{FF2B5EF4-FFF2-40B4-BE49-F238E27FC236}">
                  <a16:creationId xmlns:a16="http://schemas.microsoft.com/office/drawing/2014/main" id="{386AFCAE-CC35-4936-AFA7-DE2403179DC7}"/>
                </a:ext>
              </a:extLst>
            </p:cNvPr>
            <p:cNvSpPr/>
            <p:nvPr/>
          </p:nvSpPr>
          <p:spPr>
            <a:xfrm>
              <a:off x="7891872" y="2740356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2563;p70">
              <a:extLst>
                <a:ext uri="{FF2B5EF4-FFF2-40B4-BE49-F238E27FC236}">
                  <a16:creationId xmlns:a16="http://schemas.microsoft.com/office/drawing/2014/main" id="{EDB1A77F-8318-4D9D-9D60-2A43740001E1}"/>
                </a:ext>
              </a:extLst>
            </p:cNvPr>
            <p:cNvSpPr/>
            <p:nvPr/>
          </p:nvSpPr>
          <p:spPr>
            <a:xfrm>
              <a:off x="7883837" y="2743581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2564;p70">
              <a:extLst>
                <a:ext uri="{FF2B5EF4-FFF2-40B4-BE49-F238E27FC236}">
                  <a16:creationId xmlns:a16="http://schemas.microsoft.com/office/drawing/2014/main" id="{CED4B3A4-7978-426F-81F9-367FD6709BF2}"/>
                </a:ext>
              </a:extLst>
            </p:cNvPr>
            <p:cNvSpPr/>
            <p:nvPr/>
          </p:nvSpPr>
          <p:spPr>
            <a:xfrm>
              <a:off x="7877388" y="2748391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2565;p70">
              <a:extLst>
                <a:ext uri="{FF2B5EF4-FFF2-40B4-BE49-F238E27FC236}">
                  <a16:creationId xmlns:a16="http://schemas.microsoft.com/office/drawing/2014/main" id="{41D9BB21-A695-4694-82CB-1AAEC4BDCA5A}"/>
                </a:ext>
              </a:extLst>
            </p:cNvPr>
            <p:cNvSpPr/>
            <p:nvPr/>
          </p:nvSpPr>
          <p:spPr>
            <a:xfrm>
              <a:off x="7779388" y="2801409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37" y="198"/>
                    <a:pt x="145" y="206"/>
                    <a:pt x="153" y="206"/>
                  </a:cubicBezTo>
                  <a:cubicBezTo>
                    <a:pt x="160" y="206"/>
                    <a:pt x="168" y="198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2566;p70">
              <a:extLst>
                <a:ext uri="{FF2B5EF4-FFF2-40B4-BE49-F238E27FC236}">
                  <a16:creationId xmlns:a16="http://schemas.microsoft.com/office/drawing/2014/main" id="{A0F98D4F-6DED-4F0B-9C2C-FE40E4005C06}"/>
                </a:ext>
              </a:extLst>
            </p:cNvPr>
            <p:cNvSpPr/>
            <p:nvPr/>
          </p:nvSpPr>
          <p:spPr>
            <a:xfrm>
              <a:off x="7729594" y="2828737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2567;p70">
              <a:extLst>
                <a:ext uri="{FF2B5EF4-FFF2-40B4-BE49-F238E27FC236}">
                  <a16:creationId xmlns:a16="http://schemas.microsoft.com/office/drawing/2014/main" id="{03EAA2D5-B36A-4E42-AEED-4E550985C762}"/>
                </a:ext>
              </a:extLst>
            </p:cNvPr>
            <p:cNvSpPr/>
            <p:nvPr/>
          </p:nvSpPr>
          <p:spPr>
            <a:xfrm>
              <a:off x="7681387" y="2856065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22" y="213"/>
                    <a:pt x="152" y="213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2568;p70">
              <a:extLst>
                <a:ext uri="{FF2B5EF4-FFF2-40B4-BE49-F238E27FC236}">
                  <a16:creationId xmlns:a16="http://schemas.microsoft.com/office/drawing/2014/main" id="{153804FB-B415-49E5-859A-3536E1E50AED}"/>
                </a:ext>
              </a:extLst>
            </p:cNvPr>
            <p:cNvSpPr/>
            <p:nvPr/>
          </p:nvSpPr>
          <p:spPr>
            <a:xfrm>
              <a:off x="7631593" y="2883340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4"/>
                    <a:pt x="152" y="214"/>
                    <a:pt x="152" y="214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2569;p70">
              <a:extLst>
                <a:ext uri="{FF2B5EF4-FFF2-40B4-BE49-F238E27FC236}">
                  <a16:creationId xmlns:a16="http://schemas.microsoft.com/office/drawing/2014/main" id="{AEBD389B-F846-42CF-9C5B-9F378788B726}"/>
                </a:ext>
              </a:extLst>
            </p:cNvPr>
            <p:cNvSpPr/>
            <p:nvPr/>
          </p:nvSpPr>
          <p:spPr>
            <a:xfrm>
              <a:off x="7581747" y="2910668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3"/>
                    <a:pt x="153" y="213"/>
                    <a:pt x="153" y="213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2570;p70">
              <a:extLst>
                <a:ext uri="{FF2B5EF4-FFF2-40B4-BE49-F238E27FC236}">
                  <a16:creationId xmlns:a16="http://schemas.microsoft.com/office/drawing/2014/main" id="{82E1B644-192C-4BD6-B9C7-6DE59B2C63C5}"/>
                </a:ext>
              </a:extLst>
            </p:cNvPr>
            <p:cNvSpPr/>
            <p:nvPr/>
          </p:nvSpPr>
          <p:spPr>
            <a:xfrm>
              <a:off x="7528729" y="2733960"/>
              <a:ext cx="17761" cy="22518"/>
            </a:xfrm>
            <a:custGeom>
              <a:avLst/>
              <a:gdLst/>
              <a:ahLst/>
              <a:cxnLst/>
              <a:rect l="l" t="t" r="r" b="b"/>
              <a:pathLst>
                <a:path w="336" h="426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83" y="31"/>
                    <a:pt x="62" y="61"/>
                    <a:pt x="31" y="152"/>
                  </a:cubicBezTo>
                  <a:cubicBezTo>
                    <a:pt x="1" y="213"/>
                    <a:pt x="62" y="334"/>
                    <a:pt x="122" y="426"/>
                  </a:cubicBezTo>
                  <a:cubicBezTo>
                    <a:pt x="244" y="304"/>
                    <a:pt x="305" y="122"/>
                    <a:pt x="335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2571;p70">
              <a:extLst>
                <a:ext uri="{FF2B5EF4-FFF2-40B4-BE49-F238E27FC236}">
                  <a16:creationId xmlns:a16="http://schemas.microsoft.com/office/drawing/2014/main" id="{B8D1961E-60FF-4A16-9058-C8A275FC9BBF}"/>
                </a:ext>
              </a:extLst>
            </p:cNvPr>
            <p:cNvSpPr/>
            <p:nvPr/>
          </p:nvSpPr>
          <p:spPr>
            <a:xfrm>
              <a:off x="7556057" y="2774133"/>
              <a:ext cx="199282" cy="73951"/>
            </a:xfrm>
            <a:custGeom>
              <a:avLst/>
              <a:gdLst/>
              <a:ahLst/>
              <a:cxnLst/>
              <a:rect l="l" t="t" r="r" b="b"/>
              <a:pathLst>
                <a:path w="3770" h="1399" extrusionOk="0">
                  <a:moveTo>
                    <a:pt x="31" y="0"/>
                  </a:moveTo>
                  <a:cubicBezTo>
                    <a:pt x="31" y="30"/>
                    <a:pt x="31" y="61"/>
                    <a:pt x="1" y="122"/>
                  </a:cubicBezTo>
                  <a:lnTo>
                    <a:pt x="31" y="122"/>
                  </a:lnTo>
                  <a:lnTo>
                    <a:pt x="3405" y="1398"/>
                  </a:lnTo>
                  <a:lnTo>
                    <a:pt x="3770" y="486"/>
                  </a:lnTo>
                  <a:lnTo>
                    <a:pt x="3587" y="426"/>
                  </a:lnTo>
                  <a:cubicBezTo>
                    <a:pt x="3466" y="669"/>
                    <a:pt x="3283" y="882"/>
                    <a:pt x="2979" y="882"/>
                  </a:cubicBezTo>
                  <a:cubicBezTo>
                    <a:pt x="2007" y="821"/>
                    <a:pt x="912" y="365"/>
                    <a:pt x="31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2572;p70">
              <a:extLst>
                <a:ext uri="{FF2B5EF4-FFF2-40B4-BE49-F238E27FC236}">
                  <a16:creationId xmlns:a16="http://schemas.microsoft.com/office/drawing/2014/main" id="{0BEC5022-CD91-4D4C-B513-B603A7332D70}"/>
                </a:ext>
              </a:extLst>
            </p:cNvPr>
            <p:cNvSpPr/>
            <p:nvPr/>
          </p:nvSpPr>
          <p:spPr>
            <a:xfrm>
              <a:off x="7557643" y="2730736"/>
              <a:ext cx="188076" cy="90021"/>
            </a:xfrm>
            <a:custGeom>
              <a:avLst/>
              <a:gdLst/>
              <a:ahLst/>
              <a:cxnLst/>
              <a:rect l="l" t="t" r="r" b="b"/>
              <a:pathLst>
                <a:path w="3558" h="1703" extrusionOk="0">
                  <a:moveTo>
                    <a:pt x="335" y="0"/>
                  </a:moveTo>
                  <a:cubicBezTo>
                    <a:pt x="366" y="122"/>
                    <a:pt x="335" y="213"/>
                    <a:pt x="183" y="244"/>
                  </a:cubicBezTo>
                  <a:cubicBezTo>
                    <a:pt x="183" y="244"/>
                    <a:pt x="366" y="578"/>
                    <a:pt x="31" y="639"/>
                  </a:cubicBezTo>
                  <a:cubicBezTo>
                    <a:pt x="31" y="639"/>
                    <a:pt x="31" y="730"/>
                    <a:pt x="1" y="791"/>
                  </a:cubicBezTo>
                  <a:cubicBezTo>
                    <a:pt x="882" y="1186"/>
                    <a:pt x="1977" y="1642"/>
                    <a:pt x="2949" y="1703"/>
                  </a:cubicBezTo>
                  <a:cubicBezTo>
                    <a:pt x="3253" y="1703"/>
                    <a:pt x="3436" y="1490"/>
                    <a:pt x="3557" y="1247"/>
                  </a:cubicBezTo>
                  <a:lnTo>
                    <a:pt x="366" y="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2573;p70">
              <a:extLst>
                <a:ext uri="{FF2B5EF4-FFF2-40B4-BE49-F238E27FC236}">
                  <a16:creationId xmlns:a16="http://schemas.microsoft.com/office/drawing/2014/main" id="{A6598246-5263-4378-ADD7-D4341AE9D53E}"/>
                </a:ext>
              </a:extLst>
            </p:cNvPr>
            <p:cNvSpPr/>
            <p:nvPr/>
          </p:nvSpPr>
          <p:spPr>
            <a:xfrm>
              <a:off x="7544798" y="2767684"/>
              <a:ext cx="14537" cy="12898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92"/>
                    <a:pt x="183" y="183"/>
                    <a:pt x="214" y="244"/>
                  </a:cubicBezTo>
                  <a:cubicBezTo>
                    <a:pt x="244" y="183"/>
                    <a:pt x="244" y="152"/>
                    <a:pt x="274" y="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D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2574;p70">
              <a:extLst>
                <a:ext uri="{FF2B5EF4-FFF2-40B4-BE49-F238E27FC236}">
                  <a16:creationId xmlns:a16="http://schemas.microsoft.com/office/drawing/2014/main" id="{9CA90B2B-F00C-41CD-9327-C385D5917F1F}"/>
                </a:ext>
              </a:extLst>
            </p:cNvPr>
            <p:cNvSpPr/>
            <p:nvPr/>
          </p:nvSpPr>
          <p:spPr>
            <a:xfrm>
              <a:off x="7535178" y="2730736"/>
              <a:ext cx="41812" cy="43451"/>
            </a:xfrm>
            <a:custGeom>
              <a:avLst/>
              <a:gdLst/>
              <a:ahLst/>
              <a:cxnLst/>
              <a:rect l="l" t="t" r="r" b="b"/>
              <a:pathLst>
                <a:path w="791" h="822" extrusionOk="0">
                  <a:moveTo>
                    <a:pt x="791" y="0"/>
                  </a:moveTo>
                  <a:cubicBezTo>
                    <a:pt x="699" y="0"/>
                    <a:pt x="335" y="31"/>
                    <a:pt x="213" y="61"/>
                  </a:cubicBezTo>
                  <a:cubicBezTo>
                    <a:pt x="183" y="183"/>
                    <a:pt x="122" y="365"/>
                    <a:pt x="0" y="487"/>
                  </a:cubicBezTo>
                  <a:cubicBezTo>
                    <a:pt x="61" y="547"/>
                    <a:pt x="122" y="608"/>
                    <a:pt x="183" y="699"/>
                  </a:cubicBezTo>
                  <a:lnTo>
                    <a:pt x="456" y="821"/>
                  </a:lnTo>
                  <a:cubicBezTo>
                    <a:pt x="456" y="730"/>
                    <a:pt x="456" y="639"/>
                    <a:pt x="456" y="639"/>
                  </a:cubicBezTo>
                  <a:cubicBezTo>
                    <a:pt x="791" y="578"/>
                    <a:pt x="608" y="244"/>
                    <a:pt x="608" y="244"/>
                  </a:cubicBezTo>
                  <a:cubicBezTo>
                    <a:pt x="760" y="213"/>
                    <a:pt x="791" y="122"/>
                    <a:pt x="791" y="0"/>
                  </a:cubicBezTo>
                  <a:close/>
                </a:path>
              </a:pathLst>
            </a:custGeom>
            <a:solidFill>
              <a:srgbClr val="FF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2575;p70">
              <a:extLst>
                <a:ext uri="{FF2B5EF4-FFF2-40B4-BE49-F238E27FC236}">
                  <a16:creationId xmlns:a16="http://schemas.microsoft.com/office/drawing/2014/main" id="{45D55131-2A51-44AB-96C5-2670C61D3C82}"/>
                </a:ext>
              </a:extLst>
            </p:cNvPr>
            <p:cNvSpPr/>
            <p:nvPr/>
          </p:nvSpPr>
          <p:spPr>
            <a:xfrm>
              <a:off x="7740853" y="2836771"/>
              <a:ext cx="32139" cy="19558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508" y="51"/>
                    <a:pt x="407" y="73"/>
                    <a:pt x="307" y="73"/>
                  </a:cubicBezTo>
                  <a:cubicBezTo>
                    <a:pt x="225" y="73"/>
                    <a:pt x="143" y="58"/>
                    <a:pt x="61" y="31"/>
                  </a:cubicBezTo>
                  <a:lnTo>
                    <a:pt x="0" y="183"/>
                  </a:lnTo>
                  <a:cubicBezTo>
                    <a:pt x="0" y="213"/>
                    <a:pt x="0" y="274"/>
                    <a:pt x="30" y="274"/>
                  </a:cubicBezTo>
                  <a:lnTo>
                    <a:pt x="304" y="365"/>
                  </a:lnTo>
                  <a:cubicBezTo>
                    <a:pt x="312" y="368"/>
                    <a:pt x="321" y="369"/>
                    <a:pt x="329" y="369"/>
                  </a:cubicBezTo>
                  <a:cubicBezTo>
                    <a:pt x="416" y="369"/>
                    <a:pt x="517" y="241"/>
                    <a:pt x="517" y="213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rgbClr val="F95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2576;p70">
              <a:extLst>
                <a:ext uri="{FF2B5EF4-FFF2-40B4-BE49-F238E27FC236}">
                  <a16:creationId xmlns:a16="http://schemas.microsoft.com/office/drawing/2014/main" id="{AFC71DE4-69BD-464F-9A90-930E11A80B6F}"/>
                </a:ext>
              </a:extLst>
            </p:cNvPr>
            <p:cNvSpPr/>
            <p:nvPr/>
          </p:nvSpPr>
          <p:spPr>
            <a:xfrm>
              <a:off x="7744025" y="2802413"/>
              <a:ext cx="37002" cy="38905"/>
            </a:xfrm>
            <a:custGeom>
              <a:avLst/>
              <a:gdLst/>
              <a:ahLst/>
              <a:cxnLst/>
              <a:rect l="l" t="t" r="r" b="b"/>
              <a:pathLst>
                <a:path w="700" h="736" extrusionOk="0">
                  <a:moveTo>
                    <a:pt x="311" y="0"/>
                  </a:moveTo>
                  <a:cubicBezTo>
                    <a:pt x="288" y="0"/>
                    <a:pt x="266" y="28"/>
                    <a:pt x="244" y="73"/>
                  </a:cubicBezTo>
                  <a:lnTo>
                    <a:pt x="122" y="407"/>
                  </a:lnTo>
                  <a:lnTo>
                    <a:pt x="92" y="468"/>
                  </a:lnTo>
                  <a:lnTo>
                    <a:pt x="1" y="681"/>
                  </a:lnTo>
                  <a:cubicBezTo>
                    <a:pt x="77" y="719"/>
                    <a:pt x="154" y="736"/>
                    <a:pt x="230" y="736"/>
                  </a:cubicBezTo>
                  <a:cubicBezTo>
                    <a:pt x="336" y="736"/>
                    <a:pt x="442" y="703"/>
                    <a:pt x="548" y="650"/>
                  </a:cubicBezTo>
                  <a:lnTo>
                    <a:pt x="548" y="620"/>
                  </a:lnTo>
                  <a:lnTo>
                    <a:pt x="639" y="377"/>
                  </a:lnTo>
                  <a:cubicBezTo>
                    <a:pt x="670" y="347"/>
                    <a:pt x="700" y="164"/>
                    <a:pt x="578" y="103"/>
                  </a:cubicBezTo>
                  <a:lnTo>
                    <a:pt x="335" y="12"/>
                  </a:lnTo>
                  <a:cubicBezTo>
                    <a:pt x="327" y="4"/>
                    <a:pt x="319" y="0"/>
                    <a:pt x="311" y="0"/>
                  </a:cubicBezTo>
                  <a:close/>
                </a:path>
              </a:pathLst>
            </a:custGeom>
            <a:solidFill>
              <a:srgbClr val="FA7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2577;p70">
              <a:extLst>
                <a:ext uri="{FF2B5EF4-FFF2-40B4-BE49-F238E27FC236}">
                  <a16:creationId xmlns:a16="http://schemas.microsoft.com/office/drawing/2014/main" id="{457E9B8E-D998-4806-B034-A43B3CFADF6E}"/>
                </a:ext>
              </a:extLst>
            </p:cNvPr>
            <p:cNvSpPr/>
            <p:nvPr/>
          </p:nvSpPr>
          <p:spPr>
            <a:xfrm>
              <a:off x="7735990" y="2836771"/>
              <a:ext cx="12898" cy="14484"/>
            </a:xfrm>
            <a:custGeom>
              <a:avLst/>
              <a:gdLst/>
              <a:ahLst/>
              <a:cxnLst/>
              <a:rect l="l" t="t" r="r" b="b"/>
              <a:pathLst>
                <a:path w="244" h="274" extrusionOk="0">
                  <a:moveTo>
                    <a:pt x="92" y="0"/>
                  </a:moveTo>
                  <a:lnTo>
                    <a:pt x="1" y="213"/>
                  </a:lnTo>
                  <a:lnTo>
                    <a:pt x="153" y="274"/>
                  </a:lnTo>
                  <a:lnTo>
                    <a:pt x="244" y="61"/>
                  </a:lnTo>
                  <a:cubicBezTo>
                    <a:pt x="183" y="31"/>
                    <a:pt x="153" y="31"/>
                    <a:pt x="92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2578;p70">
              <a:extLst>
                <a:ext uri="{FF2B5EF4-FFF2-40B4-BE49-F238E27FC236}">
                  <a16:creationId xmlns:a16="http://schemas.microsoft.com/office/drawing/2014/main" id="{FDBAE10D-57E1-4D89-879E-BC5CFAFEE516}"/>
                </a:ext>
              </a:extLst>
            </p:cNvPr>
            <p:cNvSpPr/>
            <p:nvPr/>
          </p:nvSpPr>
          <p:spPr>
            <a:xfrm>
              <a:off x="7740853" y="2799823"/>
              <a:ext cx="22518" cy="40226"/>
            </a:xfrm>
            <a:custGeom>
              <a:avLst/>
              <a:gdLst/>
              <a:ahLst/>
              <a:cxnLst/>
              <a:rect l="l" t="t" r="r" b="b"/>
              <a:pathLst>
                <a:path w="426" h="761" extrusionOk="0">
                  <a:moveTo>
                    <a:pt x="274" y="0"/>
                  </a:moveTo>
                  <a:lnTo>
                    <a:pt x="0" y="699"/>
                  </a:lnTo>
                  <a:cubicBezTo>
                    <a:pt x="61" y="730"/>
                    <a:pt x="91" y="730"/>
                    <a:pt x="152" y="760"/>
                  </a:cubicBezTo>
                  <a:lnTo>
                    <a:pt x="426" y="6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F1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2579;p70">
              <a:extLst>
                <a:ext uri="{FF2B5EF4-FFF2-40B4-BE49-F238E27FC236}">
                  <a16:creationId xmlns:a16="http://schemas.microsoft.com/office/drawing/2014/main" id="{B6C8E220-2D5A-47D1-8221-FC69666A0AB8}"/>
                </a:ext>
              </a:extLst>
            </p:cNvPr>
            <p:cNvSpPr/>
            <p:nvPr/>
          </p:nvSpPr>
          <p:spPr>
            <a:xfrm>
              <a:off x="6624203" y="2536320"/>
              <a:ext cx="802732" cy="278202"/>
            </a:xfrm>
            <a:custGeom>
              <a:avLst/>
              <a:gdLst/>
              <a:ahLst/>
              <a:cxnLst/>
              <a:rect l="l" t="t" r="r" b="b"/>
              <a:pathLst>
                <a:path w="15186" h="5263" extrusionOk="0">
                  <a:moveTo>
                    <a:pt x="730" y="0"/>
                  </a:moveTo>
                  <a:cubicBezTo>
                    <a:pt x="365" y="973"/>
                    <a:pt x="30" y="2098"/>
                    <a:pt x="0" y="3010"/>
                  </a:cubicBezTo>
                  <a:cubicBezTo>
                    <a:pt x="3320" y="4429"/>
                    <a:pt x="6985" y="5262"/>
                    <a:pt x="10604" y="5262"/>
                  </a:cubicBezTo>
                  <a:cubicBezTo>
                    <a:pt x="11790" y="5262"/>
                    <a:pt x="12971" y="5173"/>
                    <a:pt x="14134" y="4985"/>
                  </a:cubicBezTo>
                  <a:cubicBezTo>
                    <a:pt x="13891" y="4864"/>
                    <a:pt x="13557" y="4773"/>
                    <a:pt x="13557" y="4773"/>
                  </a:cubicBezTo>
                  <a:cubicBezTo>
                    <a:pt x="13557" y="4773"/>
                    <a:pt x="14347" y="4560"/>
                    <a:pt x="14712" y="4195"/>
                  </a:cubicBezTo>
                  <a:cubicBezTo>
                    <a:pt x="15076" y="3800"/>
                    <a:pt x="13496" y="3374"/>
                    <a:pt x="13496" y="3374"/>
                  </a:cubicBezTo>
                  <a:lnTo>
                    <a:pt x="13496" y="3374"/>
                  </a:lnTo>
                  <a:cubicBezTo>
                    <a:pt x="13496" y="3374"/>
                    <a:pt x="13502" y="3375"/>
                    <a:pt x="13515" y="3375"/>
                  </a:cubicBezTo>
                  <a:cubicBezTo>
                    <a:pt x="13646" y="3375"/>
                    <a:pt x="14414" y="3349"/>
                    <a:pt x="14803" y="2766"/>
                  </a:cubicBezTo>
                  <a:cubicBezTo>
                    <a:pt x="15186" y="2230"/>
                    <a:pt x="13574" y="2187"/>
                    <a:pt x="13049" y="2187"/>
                  </a:cubicBezTo>
                  <a:cubicBezTo>
                    <a:pt x="12948" y="2187"/>
                    <a:pt x="12888" y="2189"/>
                    <a:pt x="12888" y="2189"/>
                  </a:cubicBezTo>
                  <a:cubicBezTo>
                    <a:pt x="12888" y="2189"/>
                    <a:pt x="13472" y="948"/>
                    <a:pt x="12942" y="948"/>
                  </a:cubicBezTo>
                  <a:cubicBezTo>
                    <a:pt x="12879" y="948"/>
                    <a:pt x="12801" y="965"/>
                    <a:pt x="12705" y="1004"/>
                  </a:cubicBezTo>
                  <a:cubicBezTo>
                    <a:pt x="11824" y="1399"/>
                    <a:pt x="11459" y="2007"/>
                    <a:pt x="11459" y="2007"/>
                  </a:cubicBezTo>
                  <a:cubicBezTo>
                    <a:pt x="11459" y="2007"/>
                    <a:pt x="9568" y="2200"/>
                    <a:pt x="7923" y="2200"/>
                  </a:cubicBezTo>
                  <a:cubicBezTo>
                    <a:pt x="6647" y="2200"/>
                    <a:pt x="5519" y="2084"/>
                    <a:pt x="5532" y="1672"/>
                  </a:cubicBezTo>
                  <a:cubicBezTo>
                    <a:pt x="5532" y="1642"/>
                    <a:pt x="5532" y="1581"/>
                    <a:pt x="5532" y="1520"/>
                  </a:cubicBezTo>
                  <a:cubicBezTo>
                    <a:pt x="3921" y="1064"/>
                    <a:pt x="2371" y="274"/>
                    <a:pt x="730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2580;p70">
              <a:extLst>
                <a:ext uri="{FF2B5EF4-FFF2-40B4-BE49-F238E27FC236}">
                  <a16:creationId xmlns:a16="http://schemas.microsoft.com/office/drawing/2014/main" id="{2088690F-5BC6-4CD2-88E4-06EE45E877B2}"/>
                </a:ext>
              </a:extLst>
            </p:cNvPr>
            <p:cNvSpPr/>
            <p:nvPr/>
          </p:nvSpPr>
          <p:spPr>
            <a:xfrm>
              <a:off x="7662093" y="2867271"/>
              <a:ext cx="9726" cy="9726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22" y="153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2581;p70">
              <a:extLst>
                <a:ext uri="{FF2B5EF4-FFF2-40B4-BE49-F238E27FC236}">
                  <a16:creationId xmlns:a16="http://schemas.microsoft.com/office/drawing/2014/main" id="{273CB2BC-F950-42B3-AB86-E4DEDCB80E75}"/>
                </a:ext>
              </a:extLst>
            </p:cNvPr>
            <p:cNvSpPr/>
            <p:nvPr/>
          </p:nvSpPr>
          <p:spPr>
            <a:xfrm>
              <a:off x="7584971" y="2778943"/>
              <a:ext cx="364787" cy="221748"/>
            </a:xfrm>
            <a:custGeom>
              <a:avLst/>
              <a:gdLst/>
              <a:ahLst/>
              <a:cxnLst/>
              <a:rect l="l" t="t" r="r" b="b"/>
              <a:pathLst>
                <a:path w="6901" h="4195" extrusionOk="0">
                  <a:moveTo>
                    <a:pt x="6505" y="0"/>
                  </a:moveTo>
                  <a:cubicBezTo>
                    <a:pt x="4682" y="1642"/>
                    <a:pt x="2341" y="2857"/>
                    <a:pt x="1" y="3891"/>
                  </a:cubicBezTo>
                  <a:lnTo>
                    <a:pt x="244" y="4195"/>
                  </a:lnTo>
                  <a:lnTo>
                    <a:pt x="6900" y="517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2582;p70">
              <a:extLst>
                <a:ext uri="{FF2B5EF4-FFF2-40B4-BE49-F238E27FC236}">
                  <a16:creationId xmlns:a16="http://schemas.microsoft.com/office/drawing/2014/main" id="{8DE6BD8B-4564-4B46-A2EE-6198F455C973}"/>
                </a:ext>
              </a:extLst>
            </p:cNvPr>
            <p:cNvSpPr/>
            <p:nvPr/>
          </p:nvSpPr>
          <p:spPr>
            <a:xfrm>
              <a:off x="7554472" y="2737132"/>
              <a:ext cx="404908" cy="265199"/>
            </a:xfrm>
            <a:custGeom>
              <a:avLst/>
              <a:gdLst/>
              <a:ahLst/>
              <a:cxnLst/>
              <a:rect l="l" t="t" r="r" b="b"/>
              <a:pathLst>
                <a:path w="7660" h="5017" extrusionOk="0">
                  <a:moveTo>
                    <a:pt x="6505" y="1"/>
                  </a:moveTo>
                  <a:lnTo>
                    <a:pt x="6657" y="244"/>
                  </a:lnTo>
                  <a:cubicBezTo>
                    <a:pt x="6657" y="244"/>
                    <a:pt x="6657" y="244"/>
                    <a:pt x="6657" y="274"/>
                  </a:cubicBezTo>
                  <a:cubicBezTo>
                    <a:pt x="6626" y="274"/>
                    <a:pt x="6626" y="274"/>
                    <a:pt x="6626" y="244"/>
                  </a:cubicBezTo>
                  <a:lnTo>
                    <a:pt x="6505" y="92"/>
                  </a:lnTo>
                  <a:lnTo>
                    <a:pt x="6383" y="153"/>
                  </a:lnTo>
                  <a:lnTo>
                    <a:pt x="6505" y="305"/>
                  </a:lnTo>
                  <a:cubicBezTo>
                    <a:pt x="6535" y="335"/>
                    <a:pt x="6505" y="335"/>
                    <a:pt x="6505" y="335"/>
                  </a:cubicBezTo>
                  <a:lnTo>
                    <a:pt x="6474" y="335"/>
                  </a:lnTo>
                  <a:lnTo>
                    <a:pt x="6353" y="183"/>
                  </a:lnTo>
                  <a:lnTo>
                    <a:pt x="6262" y="214"/>
                  </a:lnTo>
                  <a:lnTo>
                    <a:pt x="6383" y="396"/>
                  </a:lnTo>
                  <a:cubicBezTo>
                    <a:pt x="6383" y="396"/>
                    <a:pt x="6383" y="396"/>
                    <a:pt x="6383" y="426"/>
                  </a:cubicBezTo>
                  <a:cubicBezTo>
                    <a:pt x="6353" y="426"/>
                    <a:pt x="6353" y="426"/>
                    <a:pt x="6353" y="396"/>
                  </a:cubicBezTo>
                  <a:lnTo>
                    <a:pt x="6231" y="244"/>
                  </a:lnTo>
                  <a:lnTo>
                    <a:pt x="6140" y="305"/>
                  </a:lnTo>
                  <a:lnTo>
                    <a:pt x="6322" y="548"/>
                  </a:lnTo>
                  <a:cubicBezTo>
                    <a:pt x="6322" y="548"/>
                    <a:pt x="6322" y="578"/>
                    <a:pt x="6322" y="609"/>
                  </a:cubicBezTo>
                  <a:cubicBezTo>
                    <a:pt x="6292" y="609"/>
                    <a:pt x="6262" y="609"/>
                    <a:pt x="6231" y="578"/>
                  </a:cubicBezTo>
                  <a:lnTo>
                    <a:pt x="6049" y="335"/>
                  </a:lnTo>
                  <a:lnTo>
                    <a:pt x="5927" y="396"/>
                  </a:lnTo>
                  <a:lnTo>
                    <a:pt x="6079" y="548"/>
                  </a:lnTo>
                  <a:cubicBezTo>
                    <a:pt x="6079" y="578"/>
                    <a:pt x="6079" y="578"/>
                    <a:pt x="6049" y="578"/>
                  </a:cubicBezTo>
                  <a:lnTo>
                    <a:pt x="6018" y="578"/>
                  </a:lnTo>
                  <a:lnTo>
                    <a:pt x="5897" y="426"/>
                  </a:lnTo>
                  <a:lnTo>
                    <a:pt x="5775" y="487"/>
                  </a:lnTo>
                  <a:lnTo>
                    <a:pt x="5897" y="639"/>
                  </a:lnTo>
                  <a:cubicBezTo>
                    <a:pt x="5927" y="670"/>
                    <a:pt x="5927" y="670"/>
                    <a:pt x="5897" y="670"/>
                  </a:cubicBezTo>
                  <a:lnTo>
                    <a:pt x="5867" y="670"/>
                  </a:lnTo>
                  <a:lnTo>
                    <a:pt x="5745" y="518"/>
                  </a:lnTo>
                  <a:lnTo>
                    <a:pt x="5623" y="578"/>
                  </a:lnTo>
                  <a:lnTo>
                    <a:pt x="5745" y="730"/>
                  </a:lnTo>
                  <a:cubicBezTo>
                    <a:pt x="5775" y="730"/>
                    <a:pt x="5775" y="761"/>
                    <a:pt x="5745" y="761"/>
                  </a:cubicBezTo>
                  <a:lnTo>
                    <a:pt x="5715" y="761"/>
                  </a:lnTo>
                  <a:lnTo>
                    <a:pt x="5593" y="578"/>
                  </a:lnTo>
                  <a:lnTo>
                    <a:pt x="5502" y="639"/>
                  </a:lnTo>
                  <a:lnTo>
                    <a:pt x="5623" y="822"/>
                  </a:lnTo>
                  <a:cubicBezTo>
                    <a:pt x="5623" y="822"/>
                    <a:pt x="5623" y="822"/>
                    <a:pt x="5623" y="852"/>
                  </a:cubicBezTo>
                  <a:cubicBezTo>
                    <a:pt x="5593" y="852"/>
                    <a:pt x="5593" y="852"/>
                    <a:pt x="5593" y="822"/>
                  </a:cubicBezTo>
                  <a:lnTo>
                    <a:pt x="5471" y="670"/>
                  </a:lnTo>
                  <a:lnTo>
                    <a:pt x="5350" y="730"/>
                  </a:lnTo>
                  <a:lnTo>
                    <a:pt x="5471" y="882"/>
                  </a:lnTo>
                  <a:cubicBezTo>
                    <a:pt x="5502" y="913"/>
                    <a:pt x="5502" y="913"/>
                    <a:pt x="5471" y="913"/>
                  </a:cubicBezTo>
                  <a:lnTo>
                    <a:pt x="5441" y="913"/>
                  </a:lnTo>
                  <a:lnTo>
                    <a:pt x="5319" y="730"/>
                  </a:lnTo>
                  <a:lnTo>
                    <a:pt x="5198" y="822"/>
                  </a:lnTo>
                  <a:lnTo>
                    <a:pt x="5380" y="1065"/>
                  </a:lnTo>
                  <a:cubicBezTo>
                    <a:pt x="5411" y="1065"/>
                    <a:pt x="5411" y="1095"/>
                    <a:pt x="5380" y="1126"/>
                  </a:cubicBezTo>
                  <a:cubicBezTo>
                    <a:pt x="5350" y="1126"/>
                    <a:pt x="5319" y="1126"/>
                    <a:pt x="5319" y="1095"/>
                  </a:cubicBezTo>
                  <a:lnTo>
                    <a:pt x="5137" y="852"/>
                  </a:lnTo>
                  <a:lnTo>
                    <a:pt x="5015" y="913"/>
                  </a:lnTo>
                  <a:lnTo>
                    <a:pt x="5137" y="1065"/>
                  </a:lnTo>
                  <a:cubicBezTo>
                    <a:pt x="5137" y="1095"/>
                    <a:pt x="5137" y="1095"/>
                    <a:pt x="5137" y="1095"/>
                  </a:cubicBezTo>
                  <a:lnTo>
                    <a:pt x="5107" y="1095"/>
                  </a:lnTo>
                  <a:lnTo>
                    <a:pt x="4985" y="943"/>
                  </a:lnTo>
                  <a:lnTo>
                    <a:pt x="4863" y="1004"/>
                  </a:lnTo>
                  <a:lnTo>
                    <a:pt x="4985" y="1156"/>
                  </a:lnTo>
                  <a:cubicBezTo>
                    <a:pt x="4985" y="1186"/>
                    <a:pt x="4985" y="1186"/>
                    <a:pt x="4985" y="1186"/>
                  </a:cubicBezTo>
                  <a:lnTo>
                    <a:pt x="4955" y="1186"/>
                  </a:lnTo>
                  <a:lnTo>
                    <a:pt x="4833" y="1034"/>
                  </a:lnTo>
                  <a:lnTo>
                    <a:pt x="4711" y="1095"/>
                  </a:lnTo>
                  <a:lnTo>
                    <a:pt x="4833" y="1247"/>
                  </a:lnTo>
                  <a:cubicBezTo>
                    <a:pt x="4833" y="1247"/>
                    <a:pt x="4833" y="1278"/>
                    <a:pt x="4833" y="1278"/>
                  </a:cubicBezTo>
                  <a:lnTo>
                    <a:pt x="4803" y="1278"/>
                  </a:lnTo>
                  <a:lnTo>
                    <a:pt x="4681" y="1095"/>
                  </a:lnTo>
                  <a:lnTo>
                    <a:pt x="4559" y="1156"/>
                  </a:lnTo>
                  <a:lnTo>
                    <a:pt x="4681" y="1338"/>
                  </a:lnTo>
                  <a:cubicBezTo>
                    <a:pt x="4711" y="1338"/>
                    <a:pt x="4711" y="1338"/>
                    <a:pt x="4681" y="1369"/>
                  </a:cubicBezTo>
                  <a:cubicBezTo>
                    <a:pt x="4681" y="1369"/>
                    <a:pt x="4651" y="1369"/>
                    <a:pt x="4651" y="1338"/>
                  </a:cubicBezTo>
                  <a:lnTo>
                    <a:pt x="4529" y="1186"/>
                  </a:lnTo>
                  <a:lnTo>
                    <a:pt x="4438" y="1247"/>
                  </a:lnTo>
                  <a:lnTo>
                    <a:pt x="4559" y="1399"/>
                  </a:lnTo>
                  <a:cubicBezTo>
                    <a:pt x="4559" y="1430"/>
                    <a:pt x="4559" y="1430"/>
                    <a:pt x="4559" y="1430"/>
                  </a:cubicBezTo>
                  <a:lnTo>
                    <a:pt x="4529" y="1430"/>
                  </a:lnTo>
                  <a:lnTo>
                    <a:pt x="4408" y="1247"/>
                  </a:lnTo>
                  <a:lnTo>
                    <a:pt x="4286" y="1338"/>
                  </a:lnTo>
                  <a:lnTo>
                    <a:pt x="4468" y="1582"/>
                  </a:lnTo>
                  <a:cubicBezTo>
                    <a:pt x="4499" y="1582"/>
                    <a:pt x="4468" y="1612"/>
                    <a:pt x="4468" y="1642"/>
                  </a:cubicBezTo>
                  <a:cubicBezTo>
                    <a:pt x="4438" y="1642"/>
                    <a:pt x="4408" y="1642"/>
                    <a:pt x="4377" y="1612"/>
                  </a:cubicBezTo>
                  <a:lnTo>
                    <a:pt x="4195" y="1369"/>
                  </a:lnTo>
                  <a:lnTo>
                    <a:pt x="4073" y="1430"/>
                  </a:lnTo>
                  <a:lnTo>
                    <a:pt x="4225" y="1582"/>
                  </a:lnTo>
                  <a:cubicBezTo>
                    <a:pt x="4225" y="1612"/>
                    <a:pt x="4225" y="1612"/>
                    <a:pt x="4195" y="1612"/>
                  </a:cubicBezTo>
                  <a:lnTo>
                    <a:pt x="4164" y="1612"/>
                  </a:lnTo>
                  <a:lnTo>
                    <a:pt x="4043" y="1460"/>
                  </a:lnTo>
                  <a:lnTo>
                    <a:pt x="3921" y="1521"/>
                  </a:lnTo>
                  <a:lnTo>
                    <a:pt x="4043" y="1673"/>
                  </a:lnTo>
                  <a:cubicBezTo>
                    <a:pt x="4073" y="1703"/>
                    <a:pt x="4073" y="1703"/>
                    <a:pt x="4043" y="1703"/>
                  </a:cubicBezTo>
                  <a:lnTo>
                    <a:pt x="4012" y="1703"/>
                  </a:lnTo>
                  <a:lnTo>
                    <a:pt x="3891" y="1551"/>
                  </a:lnTo>
                  <a:lnTo>
                    <a:pt x="3769" y="1612"/>
                  </a:lnTo>
                  <a:lnTo>
                    <a:pt x="3891" y="1764"/>
                  </a:lnTo>
                  <a:cubicBezTo>
                    <a:pt x="3921" y="1764"/>
                    <a:pt x="3921" y="1794"/>
                    <a:pt x="3891" y="1794"/>
                  </a:cubicBezTo>
                  <a:lnTo>
                    <a:pt x="3860" y="1794"/>
                  </a:lnTo>
                  <a:lnTo>
                    <a:pt x="3739" y="1612"/>
                  </a:lnTo>
                  <a:lnTo>
                    <a:pt x="3648" y="1673"/>
                  </a:lnTo>
                  <a:lnTo>
                    <a:pt x="3769" y="1855"/>
                  </a:lnTo>
                  <a:cubicBezTo>
                    <a:pt x="3769" y="1855"/>
                    <a:pt x="3769" y="1855"/>
                    <a:pt x="3769" y="1885"/>
                  </a:cubicBezTo>
                  <a:cubicBezTo>
                    <a:pt x="3739" y="1885"/>
                    <a:pt x="3739" y="1885"/>
                    <a:pt x="3739" y="1855"/>
                  </a:cubicBezTo>
                  <a:lnTo>
                    <a:pt x="3617" y="1703"/>
                  </a:lnTo>
                  <a:lnTo>
                    <a:pt x="3496" y="1764"/>
                  </a:lnTo>
                  <a:lnTo>
                    <a:pt x="3617" y="1916"/>
                  </a:lnTo>
                  <a:cubicBezTo>
                    <a:pt x="3648" y="1946"/>
                    <a:pt x="3648" y="1946"/>
                    <a:pt x="3617" y="1946"/>
                  </a:cubicBezTo>
                  <a:lnTo>
                    <a:pt x="3587" y="1946"/>
                  </a:lnTo>
                  <a:lnTo>
                    <a:pt x="3465" y="1764"/>
                  </a:lnTo>
                  <a:lnTo>
                    <a:pt x="3344" y="1855"/>
                  </a:lnTo>
                  <a:lnTo>
                    <a:pt x="3526" y="2098"/>
                  </a:lnTo>
                  <a:cubicBezTo>
                    <a:pt x="3556" y="2098"/>
                    <a:pt x="3556" y="2129"/>
                    <a:pt x="3526" y="2159"/>
                  </a:cubicBezTo>
                  <a:cubicBezTo>
                    <a:pt x="3496" y="2159"/>
                    <a:pt x="3465" y="2159"/>
                    <a:pt x="3465" y="2129"/>
                  </a:cubicBezTo>
                  <a:lnTo>
                    <a:pt x="3283" y="1885"/>
                  </a:lnTo>
                  <a:lnTo>
                    <a:pt x="3161" y="1946"/>
                  </a:lnTo>
                  <a:lnTo>
                    <a:pt x="3283" y="2098"/>
                  </a:lnTo>
                  <a:cubicBezTo>
                    <a:pt x="3283" y="2129"/>
                    <a:pt x="3283" y="2129"/>
                    <a:pt x="3283" y="2129"/>
                  </a:cubicBezTo>
                  <a:lnTo>
                    <a:pt x="3252" y="2129"/>
                  </a:lnTo>
                  <a:lnTo>
                    <a:pt x="3131" y="1977"/>
                  </a:lnTo>
                  <a:lnTo>
                    <a:pt x="3009" y="2037"/>
                  </a:lnTo>
                  <a:lnTo>
                    <a:pt x="3131" y="2189"/>
                  </a:lnTo>
                  <a:cubicBezTo>
                    <a:pt x="3131" y="2220"/>
                    <a:pt x="3131" y="2220"/>
                    <a:pt x="3131" y="2220"/>
                  </a:cubicBezTo>
                  <a:lnTo>
                    <a:pt x="3100" y="2220"/>
                  </a:lnTo>
                  <a:lnTo>
                    <a:pt x="2979" y="2068"/>
                  </a:lnTo>
                  <a:lnTo>
                    <a:pt x="2857" y="2129"/>
                  </a:lnTo>
                  <a:lnTo>
                    <a:pt x="2979" y="2281"/>
                  </a:lnTo>
                  <a:cubicBezTo>
                    <a:pt x="2979" y="2281"/>
                    <a:pt x="2979" y="2311"/>
                    <a:pt x="2979" y="2311"/>
                  </a:cubicBezTo>
                  <a:lnTo>
                    <a:pt x="2949" y="2311"/>
                  </a:lnTo>
                  <a:lnTo>
                    <a:pt x="2827" y="2129"/>
                  </a:lnTo>
                  <a:lnTo>
                    <a:pt x="2705" y="2189"/>
                  </a:lnTo>
                  <a:lnTo>
                    <a:pt x="2827" y="2372"/>
                  </a:lnTo>
                  <a:cubicBezTo>
                    <a:pt x="2857" y="2372"/>
                    <a:pt x="2827" y="2372"/>
                    <a:pt x="2827" y="2402"/>
                  </a:cubicBezTo>
                  <a:cubicBezTo>
                    <a:pt x="2827" y="2402"/>
                    <a:pt x="2797" y="2402"/>
                    <a:pt x="2797" y="2372"/>
                  </a:cubicBezTo>
                  <a:lnTo>
                    <a:pt x="2675" y="2220"/>
                  </a:lnTo>
                  <a:lnTo>
                    <a:pt x="2584" y="2281"/>
                  </a:lnTo>
                  <a:lnTo>
                    <a:pt x="2705" y="2433"/>
                  </a:lnTo>
                  <a:cubicBezTo>
                    <a:pt x="2705" y="2463"/>
                    <a:pt x="2705" y="2463"/>
                    <a:pt x="2705" y="2463"/>
                  </a:cubicBezTo>
                  <a:lnTo>
                    <a:pt x="2675" y="2463"/>
                  </a:lnTo>
                  <a:lnTo>
                    <a:pt x="2553" y="2281"/>
                  </a:lnTo>
                  <a:lnTo>
                    <a:pt x="2432" y="2372"/>
                  </a:lnTo>
                  <a:lnTo>
                    <a:pt x="2614" y="2615"/>
                  </a:lnTo>
                  <a:cubicBezTo>
                    <a:pt x="2614" y="2615"/>
                    <a:pt x="2614" y="2645"/>
                    <a:pt x="2614" y="2676"/>
                  </a:cubicBezTo>
                  <a:cubicBezTo>
                    <a:pt x="2584" y="2676"/>
                    <a:pt x="2553" y="2676"/>
                    <a:pt x="2523" y="2645"/>
                  </a:cubicBezTo>
                  <a:lnTo>
                    <a:pt x="2341" y="2402"/>
                  </a:lnTo>
                  <a:lnTo>
                    <a:pt x="2219" y="2463"/>
                  </a:lnTo>
                  <a:lnTo>
                    <a:pt x="2341" y="2615"/>
                  </a:lnTo>
                  <a:cubicBezTo>
                    <a:pt x="2371" y="2645"/>
                    <a:pt x="2371" y="2645"/>
                    <a:pt x="2341" y="2645"/>
                  </a:cubicBezTo>
                  <a:cubicBezTo>
                    <a:pt x="2341" y="2655"/>
                    <a:pt x="2341" y="2659"/>
                    <a:pt x="2339" y="2659"/>
                  </a:cubicBezTo>
                  <a:cubicBezTo>
                    <a:pt x="2337" y="2659"/>
                    <a:pt x="2330" y="2645"/>
                    <a:pt x="2310" y="2645"/>
                  </a:cubicBezTo>
                  <a:lnTo>
                    <a:pt x="2189" y="2493"/>
                  </a:lnTo>
                  <a:lnTo>
                    <a:pt x="2067" y="2554"/>
                  </a:lnTo>
                  <a:lnTo>
                    <a:pt x="2189" y="2706"/>
                  </a:lnTo>
                  <a:cubicBezTo>
                    <a:pt x="2219" y="2737"/>
                    <a:pt x="2219" y="2737"/>
                    <a:pt x="2189" y="2737"/>
                  </a:cubicBezTo>
                  <a:lnTo>
                    <a:pt x="2158" y="2737"/>
                  </a:lnTo>
                  <a:lnTo>
                    <a:pt x="2037" y="2585"/>
                  </a:lnTo>
                  <a:lnTo>
                    <a:pt x="1915" y="2645"/>
                  </a:lnTo>
                  <a:lnTo>
                    <a:pt x="2037" y="2797"/>
                  </a:lnTo>
                  <a:cubicBezTo>
                    <a:pt x="2067" y="2828"/>
                    <a:pt x="2037" y="2828"/>
                    <a:pt x="2037" y="2828"/>
                  </a:cubicBezTo>
                  <a:lnTo>
                    <a:pt x="2006" y="2828"/>
                  </a:lnTo>
                  <a:lnTo>
                    <a:pt x="1885" y="2645"/>
                  </a:lnTo>
                  <a:lnTo>
                    <a:pt x="1793" y="2706"/>
                  </a:lnTo>
                  <a:lnTo>
                    <a:pt x="1915" y="2889"/>
                  </a:lnTo>
                  <a:cubicBezTo>
                    <a:pt x="1915" y="2889"/>
                    <a:pt x="1915" y="2919"/>
                    <a:pt x="1915" y="2919"/>
                  </a:cubicBezTo>
                  <a:cubicBezTo>
                    <a:pt x="1885" y="2919"/>
                    <a:pt x="1885" y="2919"/>
                    <a:pt x="1885" y="2889"/>
                  </a:cubicBezTo>
                  <a:lnTo>
                    <a:pt x="1733" y="2737"/>
                  </a:lnTo>
                  <a:lnTo>
                    <a:pt x="1642" y="2797"/>
                  </a:lnTo>
                  <a:lnTo>
                    <a:pt x="1763" y="2949"/>
                  </a:lnTo>
                  <a:cubicBezTo>
                    <a:pt x="1793" y="2980"/>
                    <a:pt x="1763" y="2980"/>
                    <a:pt x="1763" y="2980"/>
                  </a:cubicBezTo>
                  <a:lnTo>
                    <a:pt x="1733" y="2980"/>
                  </a:lnTo>
                  <a:lnTo>
                    <a:pt x="1611" y="2828"/>
                  </a:lnTo>
                  <a:lnTo>
                    <a:pt x="1490" y="2889"/>
                  </a:lnTo>
                  <a:lnTo>
                    <a:pt x="1672" y="3132"/>
                  </a:lnTo>
                  <a:cubicBezTo>
                    <a:pt x="1702" y="3162"/>
                    <a:pt x="1702" y="3162"/>
                    <a:pt x="1672" y="3192"/>
                  </a:cubicBezTo>
                  <a:cubicBezTo>
                    <a:pt x="1642" y="3192"/>
                    <a:pt x="1611" y="3192"/>
                    <a:pt x="1611" y="3162"/>
                  </a:cubicBezTo>
                  <a:lnTo>
                    <a:pt x="1398" y="2919"/>
                  </a:lnTo>
                  <a:lnTo>
                    <a:pt x="1307" y="2980"/>
                  </a:lnTo>
                  <a:lnTo>
                    <a:pt x="1429" y="3162"/>
                  </a:lnTo>
                  <a:cubicBezTo>
                    <a:pt x="1414" y="3177"/>
                    <a:pt x="1406" y="3185"/>
                    <a:pt x="1402" y="3185"/>
                  </a:cubicBezTo>
                  <a:cubicBezTo>
                    <a:pt x="1398" y="3185"/>
                    <a:pt x="1398" y="3177"/>
                    <a:pt x="1398" y="3162"/>
                  </a:cubicBezTo>
                  <a:lnTo>
                    <a:pt x="1277" y="3010"/>
                  </a:lnTo>
                  <a:lnTo>
                    <a:pt x="1155" y="3071"/>
                  </a:lnTo>
                  <a:lnTo>
                    <a:pt x="1277" y="3223"/>
                  </a:lnTo>
                  <a:cubicBezTo>
                    <a:pt x="1277" y="3253"/>
                    <a:pt x="1277" y="3253"/>
                    <a:pt x="1277" y="3253"/>
                  </a:cubicBezTo>
                  <a:lnTo>
                    <a:pt x="1246" y="3253"/>
                  </a:lnTo>
                  <a:lnTo>
                    <a:pt x="1125" y="3101"/>
                  </a:lnTo>
                  <a:lnTo>
                    <a:pt x="1003" y="3162"/>
                  </a:lnTo>
                  <a:lnTo>
                    <a:pt x="1125" y="3314"/>
                  </a:lnTo>
                  <a:cubicBezTo>
                    <a:pt x="1125" y="3344"/>
                    <a:pt x="1125" y="3344"/>
                    <a:pt x="1125" y="3344"/>
                  </a:cubicBezTo>
                  <a:lnTo>
                    <a:pt x="1094" y="3344"/>
                  </a:lnTo>
                  <a:lnTo>
                    <a:pt x="973" y="3162"/>
                  </a:lnTo>
                  <a:lnTo>
                    <a:pt x="851" y="3223"/>
                  </a:lnTo>
                  <a:lnTo>
                    <a:pt x="973" y="3405"/>
                  </a:lnTo>
                  <a:cubicBezTo>
                    <a:pt x="973" y="3405"/>
                    <a:pt x="973" y="3405"/>
                    <a:pt x="973" y="3436"/>
                  </a:cubicBezTo>
                  <a:cubicBezTo>
                    <a:pt x="973" y="3436"/>
                    <a:pt x="942" y="3436"/>
                    <a:pt x="942" y="3405"/>
                  </a:cubicBezTo>
                  <a:lnTo>
                    <a:pt x="821" y="3253"/>
                  </a:lnTo>
                  <a:lnTo>
                    <a:pt x="730" y="3314"/>
                  </a:lnTo>
                  <a:lnTo>
                    <a:pt x="851" y="3466"/>
                  </a:lnTo>
                  <a:cubicBezTo>
                    <a:pt x="851" y="3496"/>
                    <a:pt x="851" y="3496"/>
                    <a:pt x="851" y="3496"/>
                  </a:cubicBezTo>
                  <a:lnTo>
                    <a:pt x="821" y="3496"/>
                  </a:lnTo>
                  <a:lnTo>
                    <a:pt x="699" y="3344"/>
                  </a:lnTo>
                  <a:lnTo>
                    <a:pt x="578" y="3405"/>
                  </a:lnTo>
                  <a:lnTo>
                    <a:pt x="760" y="3648"/>
                  </a:lnTo>
                  <a:cubicBezTo>
                    <a:pt x="760" y="3648"/>
                    <a:pt x="760" y="3679"/>
                    <a:pt x="760" y="3709"/>
                  </a:cubicBezTo>
                  <a:cubicBezTo>
                    <a:pt x="730" y="3709"/>
                    <a:pt x="699" y="3709"/>
                    <a:pt x="669" y="3679"/>
                  </a:cubicBezTo>
                  <a:lnTo>
                    <a:pt x="486" y="3436"/>
                  </a:lnTo>
                  <a:lnTo>
                    <a:pt x="365" y="3496"/>
                  </a:lnTo>
                  <a:lnTo>
                    <a:pt x="486" y="3648"/>
                  </a:lnTo>
                  <a:cubicBezTo>
                    <a:pt x="517" y="3679"/>
                    <a:pt x="517" y="3679"/>
                    <a:pt x="486" y="3679"/>
                  </a:cubicBezTo>
                  <a:lnTo>
                    <a:pt x="456" y="3679"/>
                  </a:lnTo>
                  <a:lnTo>
                    <a:pt x="334" y="3527"/>
                  </a:lnTo>
                  <a:lnTo>
                    <a:pt x="213" y="3588"/>
                  </a:lnTo>
                  <a:lnTo>
                    <a:pt x="334" y="3740"/>
                  </a:lnTo>
                  <a:cubicBezTo>
                    <a:pt x="365" y="3770"/>
                    <a:pt x="334" y="3770"/>
                    <a:pt x="334" y="3770"/>
                  </a:cubicBezTo>
                  <a:lnTo>
                    <a:pt x="304" y="3770"/>
                  </a:lnTo>
                  <a:lnTo>
                    <a:pt x="183" y="3618"/>
                  </a:lnTo>
                  <a:lnTo>
                    <a:pt x="61" y="3679"/>
                  </a:lnTo>
                  <a:lnTo>
                    <a:pt x="183" y="3831"/>
                  </a:lnTo>
                  <a:cubicBezTo>
                    <a:pt x="213" y="3831"/>
                    <a:pt x="183" y="3861"/>
                    <a:pt x="183" y="3861"/>
                  </a:cubicBezTo>
                  <a:lnTo>
                    <a:pt x="152" y="3861"/>
                  </a:lnTo>
                  <a:lnTo>
                    <a:pt x="31" y="3679"/>
                  </a:lnTo>
                  <a:lnTo>
                    <a:pt x="0" y="3709"/>
                  </a:lnTo>
                  <a:lnTo>
                    <a:pt x="942" y="5016"/>
                  </a:lnTo>
                  <a:lnTo>
                    <a:pt x="7660" y="1308"/>
                  </a:lnTo>
                  <a:lnTo>
                    <a:pt x="6626" y="31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2583;p70">
              <a:extLst>
                <a:ext uri="{FF2B5EF4-FFF2-40B4-BE49-F238E27FC236}">
                  <a16:creationId xmlns:a16="http://schemas.microsoft.com/office/drawing/2014/main" id="{A3946612-A69B-4AB7-9864-1BDFDDC35732}"/>
                </a:ext>
              </a:extLst>
            </p:cNvPr>
            <p:cNvSpPr/>
            <p:nvPr/>
          </p:nvSpPr>
          <p:spPr>
            <a:xfrm>
              <a:off x="7646024" y="287530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22" y="214"/>
                    <a:pt x="153" y="214"/>
                    <a:pt x="153" y="214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2584;p70">
              <a:extLst>
                <a:ext uri="{FF2B5EF4-FFF2-40B4-BE49-F238E27FC236}">
                  <a16:creationId xmlns:a16="http://schemas.microsoft.com/office/drawing/2014/main" id="{BEEC0B30-2FDE-42E7-AB7F-41CA00E1C357}"/>
                </a:ext>
              </a:extLst>
            </p:cNvPr>
            <p:cNvSpPr/>
            <p:nvPr/>
          </p:nvSpPr>
          <p:spPr>
            <a:xfrm>
              <a:off x="7548023" y="2737132"/>
              <a:ext cx="380856" cy="245905"/>
            </a:xfrm>
            <a:custGeom>
              <a:avLst/>
              <a:gdLst/>
              <a:ahLst/>
              <a:cxnLst/>
              <a:rect l="l" t="t" r="r" b="b"/>
              <a:pathLst>
                <a:path w="7205" h="4652" extrusionOk="0">
                  <a:moveTo>
                    <a:pt x="6627" y="1"/>
                  </a:moveTo>
                  <a:lnTo>
                    <a:pt x="6536" y="62"/>
                  </a:lnTo>
                  <a:lnTo>
                    <a:pt x="6657" y="214"/>
                  </a:lnTo>
                  <a:cubicBezTo>
                    <a:pt x="6688" y="214"/>
                    <a:pt x="6688" y="244"/>
                    <a:pt x="6657" y="244"/>
                  </a:cubicBezTo>
                  <a:lnTo>
                    <a:pt x="6627" y="244"/>
                  </a:lnTo>
                  <a:lnTo>
                    <a:pt x="6505" y="62"/>
                  </a:lnTo>
                  <a:lnTo>
                    <a:pt x="6414" y="123"/>
                  </a:lnTo>
                  <a:lnTo>
                    <a:pt x="6536" y="305"/>
                  </a:lnTo>
                  <a:cubicBezTo>
                    <a:pt x="6520" y="320"/>
                    <a:pt x="6513" y="328"/>
                    <a:pt x="6509" y="328"/>
                  </a:cubicBezTo>
                  <a:cubicBezTo>
                    <a:pt x="6505" y="328"/>
                    <a:pt x="6505" y="320"/>
                    <a:pt x="6505" y="305"/>
                  </a:cubicBezTo>
                  <a:lnTo>
                    <a:pt x="6353" y="153"/>
                  </a:lnTo>
                  <a:lnTo>
                    <a:pt x="6262" y="214"/>
                  </a:lnTo>
                  <a:lnTo>
                    <a:pt x="6384" y="366"/>
                  </a:lnTo>
                  <a:cubicBezTo>
                    <a:pt x="6414" y="366"/>
                    <a:pt x="6414" y="396"/>
                    <a:pt x="6384" y="396"/>
                  </a:cubicBezTo>
                  <a:lnTo>
                    <a:pt x="6353" y="396"/>
                  </a:lnTo>
                  <a:lnTo>
                    <a:pt x="6232" y="214"/>
                  </a:lnTo>
                  <a:lnTo>
                    <a:pt x="6140" y="274"/>
                  </a:lnTo>
                  <a:lnTo>
                    <a:pt x="6323" y="518"/>
                  </a:lnTo>
                  <a:cubicBezTo>
                    <a:pt x="6353" y="548"/>
                    <a:pt x="6353" y="578"/>
                    <a:pt x="6323" y="578"/>
                  </a:cubicBezTo>
                  <a:cubicBezTo>
                    <a:pt x="6292" y="578"/>
                    <a:pt x="6262" y="578"/>
                    <a:pt x="6262" y="548"/>
                  </a:cubicBezTo>
                  <a:lnTo>
                    <a:pt x="6049" y="305"/>
                  </a:lnTo>
                  <a:lnTo>
                    <a:pt x="5958" y="366"/>
                  </a:lnTo>
                  <a:lnTo>
                    <a:pt x="6080" y="548"/>
                  </a:lnTo>
                  <a:cubicBezTo>
                    <a:pt x="6080" y="548"/>
                    <a:pt x="6080" y="578"/>
                    <a:pt x="6080" y="578"/>
                  </a:cubicBezTo>
                  <a:cubicBezTo>
                    <a:pt x="6080" y="578"/>
                    <a:pt x="6049" y="578"/>
                    <a:pt x="6049" y="548"/>
                  </a:cubicBezTo>
                  <a:lnTo>
                    <a:pt x="5928" y="396"/>
                  </a:lnTo>
                  <a:lnTo>
                    <a:pt x="5806" y="457"/>
                  </a:lnTo>
                  <a:lnTo>
                    <a:pt x="5928" y="639"/>
                  </a:lnTo>
                  <a:cubicBezTo>
                    <a:pt x="5928" y="639"/>
                    <a:pt x="5928" y="639"/>
                    <a:pt x="5928" y="670"/>
                  </a:cubicBezTo>
                  <a:cubicBezTo>
                    <a:pt x="5897" y="670"/>
                    <a:pt x="5897" y="670"/>
                    <a:pt x="5897" y="639"/>
                  </a:cubicBezTo>
                  <a:lnTo>
                    <a:pt x="5776" y="487"/>
                  </a:lnTo>
                  <a:lnTo>
                    <a:pt x="5654" y="548"/>
                  </a:lnTo>
                  <a:lnTo>
                    <a:pt x="5776" y="700"/>
                  </a:lnTo>
                  <a:cubicBezTo>
                    <a:pt x="5776" y="730"/>
                    <a:pt x="5776" y="730"/>
                    <a:pt x="5776" y="730"/>
                  </a:cubicBezTo>
                  <a:lnTo>
                    <a:pt x="5745" y="730"/>
                  </a:lnTo>
                  <a:lnTo>
                    <a:pt x="5624" y="578"/>
                  </a:lnTo>
                  <a:lnTo>
                    <a:pt x="5502" y="639"/>
                  </a:lnTo>
                  <a:lnTo>
                    <a:pt x="5624" y="791"/>
                  </a:lnTo>
                  <a:cubicBezTo>
                    <a:pt x="5624" y="791"/>
                    <a:pt x="5624" y="822"/>
                    <a:pt x="5624" y="822"/>
                  </a:cubicBezTo>
                  <a:lnTo>
                    <a:pt x="5593" y="822"/>
                  </a:lnTo>
                  <a:lnTo>
                    <a:pt x="5472" y="639"/>
                  </a:lnTo>
                  <a:lnTo>
                    <a:pt x="5381" y="700"/>
                  </a:lnTo>
                  <a:lnTo>
                    <a:pt x="5502" y="882"/>
                  </a:lnTo>
                  <a:cubicBezTo>
                    <a:pt x="5487" y="898"/>
                    <a:pt x="5479" y="905"/>
                    <a:pt x="5476" y="905"/>
                  </a:cubicBezTo>
                  <a:cubicBezTo>
                    <a:pt x="5472" y="905"/>
                    <a:pt x="5472" y="898"/>
                    <a:pt x="5472" y="882"/>
                  </a:cubicBezTo>
                  <a:lnTo>
                    <a:pt x="5350" y="730"/>
                  </a:lnTo>
                  <a:lnTo>
                    <a:pt x="5229" y="791"/>
                  </a:lnTo>
                  <a:lnTo>
                    <a:pt x="5411" y="1034"/>
                  </a:lnTo>
                  <a:cubicBezTo>
                    <a:pt x="5411" y="1065"/>
                    <a:pt x="5411" y="1095"/>
                    <a:pt x="5411" y="1095"/>
                  </a:cubicBezTo>
                  <a:cubicBezTo>
                    <a:pt x="5381" y="1095"/>
                    <a:pt x="5350" y="1095"/>
                    <a:pt x="5320" y="1065"/>
                  </a:cubicBezTo>
                  <a:lnTo>
                    <a:pt x="5137" y="822"/>
                  </a:lnTo>
                  <a:lnTo>
                    <a:pt x="5016" y="882"/>
                  </a:lnTo>
                  <a:lnTo>
                    <a:pt x="5137" y="1065"/>
                  </a:lnTo>
                  <a:cubicBezTo>
                    <a:pt x="5168" y="1065"/>
                    <a:pt x="5168" y="1095"/>
                    <a:pt x="5137" y="1095"/>
                  </a:cubicBezTo>
                  <a:cubicBezTo>
                    <a:pt x="5137" y="1095"/>
                    <a:pt x="5137" y="1095"/>
                    <a:pt x="5107" y="1065"/>
                  </a:cubicBezTo>
                  <a:lnTo>
                    <a:pt x="4985" y="913"/>
                  </a:lnTo>
                  <a:lnTo>
                    <a:pt x="4864" y="974"/>
                  </a:lnTo>
                  <a:lnTo>
                    <a:pt x="4985" y="1156"/>
                  </a:lnTo>
                  <a:cubicBezTo>
                    <a:pt x="5016" y="1156"/>
                    <a:pt x="5016" y="1156"/>
                    <a:pt x="4985" y="1186"/>
                  </a:cubicBezTo>
                  <a:cubicBezTo>
                    <a:pt x="4985" y="1186"/>
                    <a:pt x="4955" y="1186"/>
                    <a:pt x="4955" y="1156"/>
                  </a:cubicBezTo>
                  <a:lnTo>
                    <a:pt x="4833" y="1004"/>
                  </a:lnTo>
                  <a:lnTo>
                    <a:pt x="4712" y="1065"/>
                  </a:lnTo>
                  <a:lnTo>
                    <a:pt x="4833" y="1217"/>
                  </a:lnTo>
                  <a:cubicBezTo>
                    <a:pt x="4864" y="1247"/>
                    <a:pt x="4864" y="1247"/>
                    <a:pt x="4833" y="1247"/>
                  </a:cubicBezTo>
                  <a:lnTo>
                    <a:pt x="4803" y="1247"/>
                  </a:lnTo>
                  <a:lnTo>
                    <a:pt x="4681" y="1095"/>
                  </a:lnTo>
                  <a:lnTo>
                    <a:pt x="4590" y="1156"/>
                  </a:lnTo>
                  <a:lnTo>
                    <a:pt x="4712" y="1308"/>
                  </a:lnTo>
                  <a:cubicBezTo>
                    <a:pt x="4712" y="1308"/>
                    <a:pt x="4712" y="1338"/>
                    <a:pt x="4712" y="1338"/>
                  </a:cubicBezTo>
                  <a:lnTo>
                    <a:pt x="4681" y="1338"/>
                  </a:lnTo>
                  <a:lnTo>
                    <a:pt x="4530" y="1156"/>
                  </a:lnTo>
                  <a:lnTo>
                    <a:pt x="4438" y="1217"/>
                  </a:lnTo>
                  <a:lnTo>
                    <a:pt x="4560" y="1399"/>
                  </a:lnTo>
                  <a:cubicBezTo>
                    <a:pt x="4560" y="1409"/>
                    <a:pt x="4557" y="1413"/>
                    <a:pt x="4552" y="1413"/>
                  </a:cubicBezTo>
                  <a:cubicBezTo>
                    <a:pt x="4543" y="1413"/>
                    <a:pt x="4530" y="1399"/>
                    <a:pt x="4530" y="1399"/>
                  </a:cubicBezTo>
                  <a:lnTo>
                    <a:pt x="4408" y="1247"/>
                  </a:lnTo>
                  <a:lnTo>
                    <a:pt x="4286" y="1308"/>
                  </a:lnTo>
                  <a:lnTo>
                    <a:pt x="4469" y="1551"/>
                  </a:lnTo>
                  <a:cubicBezTo>
                    <a:pt x="4499" y="1582"/>
                    <a:pt x="4499" y="1612"/>
                    <a:pt x="4469" y="1612"/>
                  </a:cubicBezTo>
                  <a:cubicBezTo>
                    <a:pt x="4438" y="1612"/>
                    <a:pt x="4408" y="1612"/>
                    <a:pt x="4408" y="1582"/>
                  </a:cubicBezTo>
                  <a:lnTo>
                    <a:pt x="4195" y="1338"/>
                  </a:lnTo>
                  <a:lnTo>
                    <a:pt x="4104" y="1399"/>
                  </a:lnTo>
                  <a:lnTo>
                    <a:pt x="4226" y="1582"/>
                  </a:lnTo>
                  <a:cubicBezTo>
                    <a:pt x="4226" y="1582"/>
                    <a:pt x="4226" y="1612"/>
                    <a:pt x="4226" y="1612"/>
                  </a:cubicBezTo>
                  <a:cubicBezTo>
                    <a:pt x="4195" y="1612"/>
                    <a:pt x="4195" y="1612"/>
                    <a:pt x="4195" y="1582"/>
                  </a:cubicBezTo>
                  <a:lnTo>
                    <a:pt x="4074" y="1430"/>
                  </a:lnTo>
                  <a:lnTo>
                    <a:pt x="3952" y="1490"/>
                  </a:lnTo>
                  <a:lnTo>
                    <a:pt x="4074" y="1673"/>
                  </a:lnTo>
                  <a:cubicBezTo>
                    <a:pt x="4058" y="1688"/>
                    <a:pt x="4051" y="1695"/>
                    <a:pt x="4047" y="1695"/>
                  </a:cubicBezTo>
                  <a:cubicBezTo>
                    <a:pt x="4043" y="1695"/>
                    <a:pt x="4043" y="1688"/>
                    <a:pt x="4043" y="1673"/>
                  </a:cubicBezTo>
                  <a:lnTo>
                    <a:pt x="3922" y="1521"/>
                  </a:lnTo>
                  <a:lnTo>
                    <a:pt x="3800" y="1582"/>
                  </a:lnTo>
                  <a:lnTo>
                    <a:pt x="3922" y="1733"/>
                  </a:lnTo>
                  <a:cubicBezTo>
                    <a:pt x="3922" y="1764"/>
                    <a:pt x="3922" y="1764"/>
                    <a:pt x="3922" y="1764"/>
                  </a:cubicBezTo>
                  <a:lnTo>
                    <a:pt x="3891" y="1764"/>
                  </a:lnTo>
                  <a:lnTo>
                    <a:pt x="3770" y="1612"/>
                  </a:lnTo>
                  <a:lnTo>
                    <a:pt x="3648" y="1673"/>
                  </a:lnTo>
                  <a:lnTo>
                    <a:pt x="3770" y="1825"/>
                  </a:lnTo>
                  <a:cubicBezTo>
                    <a:pt x="3770" y="1825"/>
                    <a:pt x="3770" y="1855"/>
                    <a:pt x="3770" y="1855"/>
                  </a:cubicBezTo>
                  <a:lnTo>
                    <a:pt x="3739" y="1855"/>
                  </a:lnTo>
                  <a:lnTo>
                    <a:pt x="3618" y="1673"/>
                  </a:lnTo>
                  <a:lnTo>
                    <a:pt x="3526" y="1733"/>
                  </a:lnTo>
                  <a:lnTo>
                    <a:pt x="3648" y="1885"/>
                  </a:lnTo>
                  <a:cubicBezTo>
                    <a:pt x="3648" y="1916"/>
                    <a:pt x="3648" y="1916"/>
                    <a:pt x="3648" y="1916"/>
                  </a:cubicBezTo>
                  <a:lnTo>
                    <a:pt x="3618" y="1916"/>
                  </a:lnTo>
                  <a:lnTo>
                    <a:pt x="3496" y="1764"/>
                  </a:lnTo>
                  <a:lnTo>
                    <a:pt x="3374" y="1825"/>
                  </a:lnTo>
                  <a:lnTo>
                    <a:pt x="3557" y="2068"/>
                  </a:lnTo>
                  <a:cubicBezTo>
                    <a:pt x="3557" y="2098"/>
                    <a:pt x="3557" y="2129"/>
                    <a:pt x="3557" y="2129"/>
                  </a:cubicBezTo>
                  <a:cubicBezTo>
                    <a:pt x="3526" y="2129"/>
                    <a:pt x="3496" y="2129"/>
                    <a:pt x="3466" y="2098"/>
                  </a:cubicBezTo>
                  <a:lnTo>
                    <a:pt x="3283" y="1855"/>
                  </a:lnTo>
                  <a:lnTo>
                    <a:pt x="3162" y="1916"/>
                  </a:lnTo>
                  <a:lnTo>
                    <a:pt x="3283" y="2098"/>
                  </a:lnTo>
                  <a:cubicBezTo>
                    <a:pt x="3314" y="2098"/>
                    <a:pt x="3314" y="2098"/>
                    <a:pt x="3283" y="2129"/>
                  </a:cubicBezTo>
                  <a:cubicBezTo>
                    <a:pt x="3283" y="2129"/>
                    <a:pt x="3283" y="2129"/>
                    <a:pt x="3253" y="2098"/>
                  </a:cubicBezTo>
                  <a:lnTo>
                    <a:pt x="3131" y="1946"/>
                  </a:lnTo>
                  <a:lnTo>
                    <a:pt x="3010" y="2007"/>
                  </a:lnTo>
                  <a:lnTo>
                    <a:pt x="3131" y="2189"/>
                  </a:lnTo>
                  <a:cubicBezTo>
                    <a:pt x="3131" y="2205"/>
                    <a:pt x="3124" y="2212"/>
                    <a:pt x="3116" y="2212"/>
                  </a:cubicBezTo>
                  <a:cubicBezTo>
                    <a:pt x="3109" y="2212"/>
                    <a:pt x="3101" y="2205"/>
                    <a:pt x="3101" y="2189"/>
                  </a:cubicBezTo>
                  <a:lnTo>
                    <a:pt x="2979" y="2037"/>
                  </a:lnTo>
                  <a:lnTo>
                    <a:pt x="2858" y="2098"/>
                  </a:lnTo>
                  <a:lnTo>
                    <a:pt x="2979" y="2250"/>
                  </a:lnTo>
                  <a:cubicBezTo>
                    <a:pt x="3010" y="2281"/>
                    <a:pt x="3010" y="2281"/>
                    <a:pt x="2979" y="2281"/>
                  </a:cubicBezTo>
                  <a:lnTo>
                    <a:pt x="2949" y="2281"/>
                  </a:lnTo>
                  <a:lnTo>
                    <a:pt x="2827" y="2129"/>
                  </a:lnTo>
                  <a:lnTo>
                    <a:pt x="2736" y="2189"/>
                  </a:lnTo>
                  <a:lnTo>
                    <a:pt x="2858" y="2341"/>
                  </a:lnTo>
                  <a:cubicBezTo>
                    <a:pt x="2858" y="2341"/>
                    <a:pt x="2858" y="2372"/>
                    <a:pt x="2858" y="2372"/>
                  </a:cubicBezTo>
                  <a:lnTo>
                    <a:pt x="2827" y="2372"/>
                  </a:lnTo>
                  <a:lnTo>
                    <a:pt x="2675" y="2189"/>
                  </a:lnTo>
                  <a:lnTo>
                    <a:pt x="2584" y="2250"/>
                  </a:lnTo>
                  <a:lnTo>
                    <a:pt x="2706" y="2402"/>
                  </a:lnTo>
                  <a:cubicBezTo>
                    <a:pt x="2736" y="2433"/>
                    <a:pt x="2736" y="2433"/>
                    <a:pt x="2706" y="2433"/>
                  </a:cubicBezTo>
                  <a:lnTo>
                    <a:pt x="2675" y="2433"/>
                  </a:lnTo>
                  <a:lnTo>
                    <a:pt x="2554" y="2281"/>
                  </a:lnTo>
                  <a:lnTo>
                    <a:pt x="2432" y="2341"/>
                  </a:lnTo>
                  <a:lnTo>
                    <a:pt x="2615" y="2585"/>
                  </a:lnTo>
                  <a:cubicBezTo>
                    <a:pt x="2645" y="2615"/>
                    <a:pt x="2645" y="2645"/>
                    <a:pt x="2615" y="2645"/>
                  </a:cubicBezTo>
                  <a:cubicBezTo>
                    <a:pt x="2584" y="2645"/>
                    <a:pt x="2554" y="2645"/>
                    <a:pt x="2554" y="2615"/>
                  </a:cubicBezTo>
                  <a:lnTo>
                    <a:pt x="2341" y="2372"/>
                  </a:lnTo>
                  <a:lnTo>
                    <a:pt x="2250" y="2433"/>
                  </a:lnTo>
                  <a:lnTo>
                    <a:pt x="2371" y="2615"/>
                  </a:lnTo>
                  <a:cubicBezTo>
                    <a:pt x="2371" y="2615"/>
                    <a:pt x="2371" y="2615"/>
                    <a:pt x="2371" y="2645"/>
                  </a:cubicBezTo>
                  <a:cubicBezTo>
                    <a:pt x="2341" y="2645"/>
                    <a:pt x="2341" y="2645"/>
                    <a:pt x="2341" y="2615"/>
                  </a:cubicBezTo>
                  <a:lnTo>
                    <a:pt x="2219" y="2463"/>
                  </a:lnTo>
                  <a:lnTo>
                    <a:pt x="2098" y="2524"/>
                  </a:lnTo>
                  <a:lnTo>
                    <a:pt x="2219" y="2706"/>
                  </a:lnTo>
                  <a:cubicBezTo>
                    <a:pt x="2209" y="2716"/>
                    <a:pt x="2203" y="2720"/>
                    <a:pt x="2198" y="2720"/>
                  </a:cubicBezTo>
                  <a:cubicBezTo>
                    <a:pt x="2189" y="2720"/>
                    <a:pt x="2189" y="2706"/>
                    <a:pt x="2189" y="2706"/>
                  </a:cubicBezTo>
                  <a:lnTo>
                    <a:pt x="2067" y="2554"/>
                  </a:lnTo>
                  <a:lnTo>
                    <a:pt x="1946" y="2615"/>
                  </a:lnTo>
                  <a:lnTo>
                    <a:pt x="2067" y="2767"/>
                  </a:lnTo>
                  <a:cubicBezTo>
                    <a:pt x="2067" y="2797"/>
                    <a:pt x="2067" y="2797"/>
                    <a:pt x="2067" y="2797"/>
                  </a:cubicBezTo>
                  <a:lnTo>
                    <a:pt x="2037" y="2797"/>
                  </a:lnTo>
                  <a:lnTo>
                    <a:pt x="1915" y="2645"/>
                  </a:lnTo>
                  <a:lnTo>
                    <a:pt x="1794" y="2706"/>
                  </a:lnTo>
                  <a:lnTo>
                    <a:pt x="1915" y="2858"/>
                  </a:lnTo>
                  <a:cubicBezTo>
                    <a:pt x="1915" y="2858"/>
                    <a:pt x="1915" y="2889"/>
                    <a:pt x="1915" y="2889"/>
                  </a:cubicBezTo>
                  <a:lnTo>
                    <a:pt x="1885" y="2889"/>
                  </a:lnTo>
                  <a:lnTo>
                    <a:pt x="1764" y="2706"/>
                  </a:lnTo>
                  <a:lnTo>
                    <a:pt x="1672" y="2767"/>
                  </a:lnTo>
                  <a:lnTo>
                    <a:pt x="1794" y="2919"/>
                  </a:lnTo>
                  <a:cubicBezTo>
                    <a:pt x="1794" y="2949"/>
                    <a:pt x="1794" y="2949"/>
                    <a:pt x="1794" y="2949"/>
                  </a:cubicBezTo>
                  <a:cubicBezTo>
                    <a:pt x="1784" y="2959"/>
                    <a:pt x="1777" y="2963"/>
                    <a:pt x="1773" y="2963"/>
                  </a:cubicBezTo>
                  <a:cubicBezTo>
                    <a:pt x="1764" y="2963"/>
                    <a:pt x="1764" y="2949"/>
                    <a:pt x="1764" y="2949"/>
                  </a:cubicBezTo>
                  <a:lnTo>
                    <a:pt x="1642" y="2797"/>
                  </a:lnTo>
                  <a:lnTo>
                    <a:pt x="1520" y="2858"/>
                  </a:lnTo>
                  <a:lnTo>
                    <a:pt x="1703" y="3101"/>
                  </a:lnTo>
                  <a:cubicBezTo>
                    <a:pt x="1703" y="3132"/>
                    <a:pt x="1703" y="3162"/>
                    <a:pt x="1703" y="3162"/>
                  </a:cubicBezTo>
                  <a:cubicBezTo>
                    <a:pt x="1672" y="3162"/>
                    <a:pt x="1642" y="3162"/>
                    <a:pt x="1612" y="3132"/>
                  </a:cubicBezTo>
                  <a:lnTo>
                    <a:pt x="1429" y="2889"/>
                  </a:lnTo>
                  <a:lnTo>
                    <a:pt x="1308" y="2949"/>
                  </a:lnTo>
                  <a:lnTo>
                    <a:pt x="1429" y="3132"/>
                  </a:lnTo>
                  <a:cubicBezTo>
                    <a:pt x="1460" y="3132"/>
                    <a:pt x="1460" y="3132"/>
                    <a:pt x="1429" y="3162"/>
                  </a:cubicBezTo>
                  <a:cubicBezTo>
                    <a:pt x="1429" y="3162"/>
                    <a:pt x="1429" y="3162"/>
                    <a:pt x="1399" y="3132"/>
                  </a:cubicBezTo>
                  <a:lnTo>
                    <a:pt x="1277" y="2980"/>
                  </a:lnTo>
                  <a:lnTo>
                    <a:pt x="1156" y="3040"/>
                  </a:lnTo>
                  <a:lnTo>
                    <a:pt x="1277" y="3223"/>
                  </a:lnTo>
                  <a:cubicBezTo>
                    <a:pt x="1277" y="3238"/>
                    <a:pt x="1270" y="3246"/>
                    <a:pt x="1262" y="3246"/>
                  </a:cubicBezTo>
                  <a:cubicBezTo>
                    <a:pt x="1254" y="3246"/>
                    <a:pt x="1247" y="3238"/>
                    <a:pt x="1247" y="3223"/>
                  </a:cubicBezTo>
                  <a:lnTo>
                    <a:pt x="1125" y="3071"/>
                  </a:lnTo>
                  <a:lnTo>
                    <a:pt x="1004" y="3132"/>
                  </a:lnTo>
                  <a:lnTo>
                    <a:pt x="1125" y="3284"/>
                  </a:lnTo>
                  <a:cubicBezTo>
                    <a:pt x="1156" y="3314"/>
                    <a:pt x="1125" y="3314"/>
                    <a:pt x="1125" y="3314"/>
                  </a:cubicBezTo>
                  <a:lnTo>
                    <a:pt x="1095" y="3314"/>
                  </a:lnTo>
                  <a:lnTo>
                    <a:pt x="973" y="3162"/>
                  </a:lnTo>
                  <a:lnTo>
                    <a:pt x="882" y="3223"/>
                  </a:lnTo>
                  <a:lnTo>
                    <a:pt x="1004" y="3375"/>
                  </a:lnTo>
                  <a:cubicBezTo>
                    <a:pt x="1004" y="3375"/>
                    <a:pt x="1004" y="3405"/>
                    <a:pt x="1004" y="3405"/>
                  </a:cubicBezTo>
                  <a:lnTo>
                    <a:pt x="973" y="3405"/>
                  </a:lnTo>
                  <a:lnTo>
                    <a:pt x="821" y="3223"/>
                  </a:lnTo>
                  <a:lnTo>
                    <a:pt x="730" y="3284"/>
                  </a:lnTo>
                  <a:lnTo>
                    <a:pt x="852" y="3436"/>
                  </a:lnTo>
                  <a:cubicBezTo>
                    <a:pt x="882" y="3466"/>
                    <a:pt x="882" y="3466"/>
                    <a:pt x="852" y="3466"/>
                  </a:cubicBezTo>
                  <a:lnTo>
                    <a:pt x="821" y="3466"/>
                  </a:lnTo>
                  <a:lnTo>
                    <a:pt x="700" y="3314"/>
                  </a:lnTo>
                  <a:lnTo>
                    <a:pt x="578" y="3375"/>
                  </a:lnTo>
                  <a:lnTo>
                    <a:pt x="760" y="3618"/>
                  </a:lnTo>
                  <a:cubicBezTo>
                    <a:pt x="791" y="3648"/>
                    <a:pt x="791" y="3648"/>
                    <a:pt x="760" y="3679"/>
                  </a:cubicBezTo>
                  <a:cubicBezTo>
                    <a:pt x="730" y="3679"/>
                    <a:pt x="700" y="3679"/>
                    <a:pt x="700" y="3648"/>
                  </a:cubicBezTo>
                  <a:lnTo>
                    <a:pt x="487" y="3405"/>
                  </a:lnTo>
                  <a:lnTo>
                    <a:pt x="396" y="3466"/>
                  </a:lnTo>
                  <a:lnTo>
                    <a:pt x="517" y="3618"/>
                  </a:lnTo>
                  <a:cubicBezTo>
                    <a:pt x="517" y="3648"/>
                    <a:pt x="517" y="3648"/>
                    <a:pt x="517" y="3648"/>
                  </a:cubicBezTo>
                  <a:cubicBezTo>
                    <a:pt x="507" y="3659"/>
                    <a:pt x="500" y="3662"/>
                    <a:pt x="496" y="3662"/>
                  </a:cubicBezTo>
                  <a:cubicBezTo>
                    <a:pt x="487" y="3662"/>
                    <a:pt x="487" y="3648"/>
                    <a:pt x="487" y="3648"/>
                  </a:cubicBezTo>
                  <a:lnTo>
                    <a:pt x="365" y="3496"/>
                  </a:lnTo>
                  <a:lnTo>
                    <a:pt x="244" y="3557"/>
                  </a:lnTo>
                  <a:lnTo>
                    <a:pt x="365" y="3709"/>
                  </a:lnTo>
                  <a:cubicBezTo>
                    <a:pt x="365" y="3740"/>
                    <a:pt x="365" y="3740"/>
                    <a:pt x="365" y="3740"/>
                  </a:cubicBezTo>
                  <a:lnTo>
                    <a:pt x="335" y="3740"/>
                  </a:lnTo>
                  <a:lnTo>
                    <a:pt x="213" y="3588"/>
                  </a:lnTo>
                  <a:lnTo>
                    <a:pt x="92" y="3648"/>
                  </a:lnTo>
                  <a:lnTo>
                    <a:pt x="213" y="3800"/>
                  </a:lnTo>
                  <a:cubicBezTo>
                    <a:pt x="213" y="3800"/>
                    <a:pt x="213" y="3831"/>
                    <a:pt x="213" y="3831"/>
                  </a:cubicBezTo>
                  <a:lnTo>
                    <a:pt x="183" y="3831"/>
                  </a:lnTo>
                  <a:lnTo>
                    <a:pt x="61" y="3648"/>
                  </a:lnTo>
                  <a:lnTo>
                    <a:pt x="1" y="3679"/>
                  </a:lnTo>
                  <a:lnTo>
                    <a:pt x="760" y="4651"/>
                  </a:lnTo>
                  <a:cubicBezTo>
                    <a:pt x="3040" y="3648"/>
                    <a:pt x="5381" y="2433"/>
                    <a:pt x="7204" y="791"/>
                  </a:cubicBezTo>
                  <a:lnTo>
                    <a:pt x="66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2585;p70">
              <a:extLst>
                <a:ext uri="{FF2B5EF4-FFF2-40B4-BE49-F238E27FC236}">
                  <a16:creationId xmlns:a16="http://schemas.microsoft.com/office/drawing/2014/main" id="{A204D0AD-01CE-43CD-BF86-9E717BB538F4}"/>
                </a:ext>
              </a:extLst>
            </p:cNvPr>
            <p:cNvSpPr/>
            <p:nvPr/>
          </p:nvSpPr>
          <p:spPr>
            <a:xfrm>
              <a:off x="7637989" y="2880169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53" y="183"/>
                  </a:lnTo>
                  <a:lnTo>
                    <a:pt x="183" y="183"/>
                  </a:lnTo>
                  <a:cubicBezTo>
                    <a:pt x="183" y="183"/>
                    <a:pt x="183" y="183"/>
                    <a:pt x="183" y="15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0" name="Google Shape;2645;p71">
            <a:extLst>
              <a:ext uri="{FF2B5EF4-FFF2-40B4-BE49-F238E27FC236}">
                <a16:creationId xmlns:a16="http://schemas.microsoft.com/office/drawing/2014/main" id="{996DB7BE-17AC-4C2C-AF60-C11EFE7E1D84}"/>
              </a:ext>
            </a:extLst>
          </p:cNvPr>
          <p:cNvGrpSpPr/>
          <p:nvPr/>
        </p:nvGrpSpPr>
        <p:grpSpPr>
          <a:xfrm>
            <a:off x="-33705" y="5143071"/>
            <a:ext cx="1437772" cy="1664983"/>
            <a:chOff x="5293245" y="6083019"/>
            <a:chExt cx="1941885" cy="2248761"/>
          </a:xfrm>
        </p:grpSpPr>
        <p:sp>
          <p:nvSpPr>
            <p:cNvPr id="491" name="Google Shape;2646;p71">
              <a:extLst>
                <a:ext uri="{FF2B5EF4-FFF2-40B4-BE49-F238E27FC236}">
                  <a16:creationId xmlns:a16="http://schemas.microsoft.com/office/drawing/2014/main" id="{A5D42CAF-33DC-4AB0-ADF2-4E1065049673}"/>
                </a:ext>
              </a:extLst>
            </p:cNvPr>
            <p:cNvSpPr/>
            <p:nvPr/>
          </p:nvSpPr>
          <p:spPr>
            <a:xfrm>
              <a:off x="5874526" y="7937279"/>
              <a:ext cx="271002" cy="394502"/>
            </a:xfrm>
            <a:custGeom>
              <a:avLst/>
              <a:gdLst/>
              <a:ahLst/>
              <a:cxnLst/>
              <a:rect l="l" t="t" r="r" b="b"/>
              <a:pathLst>
                <a:path w="10274" h="14956" extrusionOk="0">
                  <a:moveTo>
                    <a:pt x="10274" y="1"/>
                  </a:moveTo>
                  <a:lnTo>
                    <a:pt x="10274" y="1"/>
                  </a:lnTo>
                  <a:cubicBezTo>
                    <a:pt x="6809" y="852"/>
                    <a:pt x="3344" y="1612"/>
                    <a:pt x="0" y="2584"/>
                  </a:cubicBezTo>
                  <a:lnTo>
                    <a:pt x="1368" y="14955"/>
                  </a:lnTo>
                  <a:lnTo>
                    <a:pt x="7994" y="14955"/>
                  </a:lnTo>
                  <a:lnTo>
                    <a:pt x="10274" y="1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2647;p71">
              <a:extLst>
                <a:ext uri="{FF2B5EF4-FFF2-40B4-BE49-F238E27FC236}">
                  <a16:creationId xmlns:a16="http://schemas.microsoft.com/office/drawing/2014/main" id="{C0C379ED-808F-4D1E-826C-7E9D491EAC66}"/>
                </a:ext>
              </a:extLst>
            </p:cNvPr>
            <p:cNvSpPr/>
            <p:nvPr/>
          </p:nvSpPr>
          <p:spPr>
            <a:xfrm>
              <a:off x="5856880" y="7757701"/>
              <a:ext cx="315923" cy="247764"/>
            </a:xfrm>
            <a:custGeom>
              <a:avLst/>
              <a:gdLst/>
              <a:ahLst/>
              <a:cxnLst/>
              <a:rect l="l" t="t" r="r" b="b"/>
              <a:pathLst>
                <a:path w="11977" h="9393" extrusionOk="0">
                  <a:moveTo>
                    <a:pt x="11977" y="0"/>
                  </a:moveTo>
                  <a:lnTo>
                    <a:pt x="1" y="3526"/>
                  </a:lnTo>
                  <a:lnTo>
                    <a:pt x="669" y="9392"/>
                  </a:lnTo>
                  <a:cubicBezTo>
                    <a:pt x="4013" y="8450"/>
                    <a:pt x="7478" y="7660"/>
                    <a:pt x="10943" y="6809"/>
                  </a:cubicBezTo>
                  <a:lnTo>
                    <a:pt x="11977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2648;p71">
              <a:extLst>
                <a:ext uri="{FF2B5EF4-FFF2-40B4-BE49-F238E27FC236}">
                  <a16:creationId xmlns:a16="http://schemas.microsoft.com/office/drawing/2014/main" id="{58C374D0-BBF0-4C86-B300-D5C5D59171ED}"/>
                </a:ext>
              </a:extLst>
            </p:cNvPr>
            <p:cNvSpPr/>
            <p:nvPr/>
          </p:nvSpPr>
          <p:spPr>
            <a:xfrm>
              <a:off x="5678093" y="6086027"/>
              <a:ext cx="215689" cy="360000"/>
            </a:xfrm>
            <a:custGeom>
              <a:avLst/>
              <a:gdLst/>
              <a:ahLst/>
              <a:cxnLst/>
              <a:rect l="l" t="t" r="r" b="b"/>
              <a:pathLst>
                <a:path w="8177" h="13648" extrusionOk="0">
                  <a:moveTo>
                    <a:pt x="7599" y="0"/>
                  </a:moveTo>
                  <a:cubicBezTo>
                    <a:pt x="4742" y="274"/>
                    <a:pt x="2219" y="760"/>
                    <a:pt x="0" y="1490"/>
                  </a:cubicBezTo>
                  <a:cubicBezTo>
                    <a:pt x="2067" y="5867"/>
                    <a:pt x="4742" y="9940"/>
                    <a:pt x="8177" y="13648"/>
                  </a:cubicBezTo>
                  <a:cubicBezTo>
                    <a:pt x="7903" y="9119"/>
                    <a:pt x="7690" y="4560"/>
                    <a:pt x="7599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2649;p71">
              <a:extLst>
                <a:ext uri="{FF2B5EF4-FFF2-40B4-BE49-F238E27FC236}">
                  <a16:creationId xmlns:a16="http://schemas.microsoft.com/office/drawing/2014/main" id="{81F965CE-FC3A-4743-8C00-B830289B7466}"/>
                </a:ext>
              </a:extLst>
            </p:cNvPr>
            <p:cNvSpPr/>
            <p:nvPr/>
          </p:nvSpPr>
          <p:spPr>
            <a:xfrm>
              <a:off x="5306065" y="6265605"/>
              <a:ext cx="623801" cy="844291"/>
            </a:xfrm>
            <a:custGeom>
              <a:avLst/>
              <a:gdLst/>
              <a:ahLst/>
              <a:cxnLst/>
              <a:rect l="l" t="t" r="r" b="b"/>
              <a:pathLst>
                <a:path w="23649" h="32008" extrusionOk="0">
                  <a:moveTo>
                    <a:pt x="5472" y="1"/>
                  </a:moveTo>
                  <a:cubicBezTo>
                    <a:pt x="2341" y="3405"/>
                    <a:pt x="669" y="7995"/>
                    <a:pt x="1" y="13557"/>
                  </a:cubicBezTo>
                  <a:cubicBezTo>
                    <a:pt x="6779" y="21187"/>
                    <a:pt x="13375" y="29819"/>
                    <a:pt x="23649" y="32007"/>
                  </a:cubicBezTo>
                  <a:cubicBezTo>
                    <a:pt x="23649" y="31947"/>
                    <a:pt x="23649" y="31916"/>
                    <a:pt x="23649" y="31886"/>
                  </a:cubicBezTo>
                  <a:cubicBezTo>
                    <a:pt x="23588" y="31764"/>
                    <a:pt x="23557" y="31612"/>
                    <a:pt x="23618" y="31491"/>
                  </a:cubicBezTo>
                  <a:cubicBezTo>
                    <a:pt x="23345" y="27144"/>
                    <a:pt x="23102" y="22828"/>
                    <a:pt x="22889" y="18481"/>
                  </a:cubicBezTo>
                  <a:cubicBezTo>
                    <a:pt x="18907" y="17478"/>
                    <a:pt x="14895" y="12342"/>
                    <a:pt x="12433" y="9484"/>
                  </a:cubicBezTo>
                  <a:cubicBezTo>
                    <a:pt x="9819" y="6506"/>
                    <a:pt x="7478" y="3375"/>
                    <a:pt x="547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2650;p71">
              <a:extLst>
                <a:ext uri="{FF2B5EF4-FFF2-40B4-BE49-F238E27FC236}">
                  <a16:creationId xmlns:a16="http://schemas.microsoft.com/office/drawing/2014/main" id="{6A74126E-2737-4532-8326-CFF4E8CADEEB}"/>
                </a:ext>
              </a:extLst>
            </p:cNvPr>
            <p:cNvSpPr/>
            <p:nvPr/>
          </p:nvSpPr>
          <p:spPr>
            <a:xfrm>
              <a:off x="5913802" y="6083019"/>
              <a:ext cx="118699" cy="338160"/>
            </a:xfrm>
            <a:custGeom>
              <a:avLst/>
              <a:gdLst/>
              <a:ahLst/>
              <a:cxnLst/>
              <a:rect l="l" t="t" r="r" b="b"/>
              <a:pathLst>
                <a:path w="4500" h="12820" extrusionOk="0">
                  <a:moveTo>
                    <a:pt x="913" y="0"/>
                  </a:moveTo>
                  <a:cubicBezTo>
                    <a:pt x="609" y="0"/>
                    <a:pt x="305" y="8"/>
                    <a:pt x="1" y="23"/>
                  </a:cubicBezTo>
                  <a:cubicBezTo>
                    <a:pt x="31" y="4279"/>
                    <a:pt x="183" y="8564"/>
                    <a:pt x="396" y="12820"/>
                  </a:cubicBezTo>
                  <a:cubicBezTo>
                    <a:pt x="1855" y="11817"/>
                    <a:pt x="3375" y="9750"/>
                    <a:pt x="4499" y="8108"/>
                  </a:cubicBezTo>
                  <a:cubicBezTo>
                    <a:pt x="3587" y="4917"/>
                    <a:pt x="2645" y="2212"/>
                    <a:pt x="1824" y="23"/>
                  </a:cubicBezTo>
                  <a:cubicBezTo>
                    <a:pt x="1520" y="8"/>
                    <a:pt x="1217" y="0"/>
                    <a:pt x="913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2651;p71">
              <a:extLst>
                <a:ext uri="{FF2B5EF4-FFF2-40B4-BE49-F238E27FC236}">
                  <a16:creationId xmlns:a16="http://schemas.microsoft.com/office/drawing/2014/main" id="{42E57335-55E2-4BBC-9656-8B9D0DEDD4FB}"/>
                </a:ext>
              </a:extLst>
            </p:cNvPr>
            <p:cNvSpPr/>
            <p:nvPr/>
          </p:nvSpPr>
          <p:spPr>
            <a:xfrm>
              <a:off x="5293245" y="6665698"/>
              <a:ext cx="660677" cy="819417"/>
            </a:xfrm>
            <a:custGeom>
              <a:avLst/>
              <a:gdLst/>
              <a:ahLst/>
              <a:cxnLst/>
              <a:rect l="l" t="t" r="r" b="b"/>
              <a:pathLst>
                <a:path w="25047" h="31065" extrusionOk="0">
                  <a:moveTo>
                    <a:pt x="335" y="0"/>
                  </a:moveTo>
                  <a:lnTo>
                    <a:pt x="335" y="0"/>
                  </a:lnTo>
                  <a:cubicBezTo>
                    <a:pt x="0" y="4256"/>
                    <a:pt x="183" y="9028"/>
                    <a:pt x="730" y="14256"/>
                  </a:cubicBezTo>
                  <a:cubicBezTo>
                    <a:pt x="7204" y="22037"/>
                    <a:pt x="15046" y="30062"/>
                    <a:pt x="25046" y="31065"/>
                  </a:cubicBezTo>
                  <a:cubicBezTo>
                    <a:pt x="24743" y="26536"/>
                    <a:pt x="24469" y="22007"/>
                    <a:pt x="24165" y="17447"/>
                  </a:cubicBezTo>
                  <a:cubicBezTo>
                    <a:pt x="24104" y="17478"/>
                    <a:pt x="24043" y="17508"/>
                    <a:pt x="23983" y="17508"/>
                  </a:cubicBezTo>
                  <a:cubicBezTo>
                    <a:pt x="14286" y="15624"/>
                    <a:pt x="6779" y="7690"/>
                    <a:pt x="33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2652;p71">
              <a:extLst>
                <a:ext uri="{FF2B5EF4-FFF2-40B4-BE49-F238E27FC236}">
                  <a16:creationId xmlns:a16="http://schemas.microsoft.com/office/drawing/2014/main" id="{C6F649F4-173A-4DC3-8E29-577A19DD2067}"/>
                </a:ext>
              </a:extLst>
            </p:cNvPr>
            <p:cNvSpPr/>
            <p:nvPr/>
          </p:nvSpPr>
          <p:spPr>
            <a:xfrm>
              <a:off x="5468840" y="6134139"/>
              <a:ext cx="440188" cy="600537"/>
            </a:xfrm>
            <a:custGeom>
              <a:avLst/>
              <a:gdLst/>
              <a:ahLst/>
              <a:cxnLst/>
              <a:rect l="l" t="t" r="r" b="b"/>
              <a:pathLst>
                <a:path w="16688" h="22767" extrusionOk="0">
                  <a:moveTo>
                    <a:pt x="6900" y="0"/>
                  </a:moveTo>
                  <a:cubicBezTo>
                    <a:pt x="4104" y="1064"/>
                    <a:pt x="1824" y="2493"/>
                    <a:pt x="0" y="4255"/>
                  </a:cubicBezTo>
                  <a:cubicBezTo>
                    <a:pt x="2006" y="7660"/>
                    <a:pt x="4255" y="10882"/>
                    <a:pt x="6900" y="13830"/>
                  </a:cubicBezTo>
                  <a:cubicBezTo>
                    <a:pt x="9362" y="16596"/>
                    <a:pt x="12979" y="21399"/>
                    <a:pt x="16687" y="22766"/>
                  </a:cubicBezTo>
                  <a:cubicBezTo>
                    <a:pt x="16657" y="22219"/>
                    <a:pt x="16627" y="21672"/>
                    <a:pt x="16596" y="21125"/>
                  </a:cubicBezTo>
                  <a:cubicBezTo>
                    <a:pt x="16475" y="18389"/>
                    <a:pt x="16323" y="15593"/>
                    <a:pt x="16140" y="12827"/>
                  </a:cubicBezTo>
                  <a:cubicBezTo>
                    <a:pt x="12219" y="9149"/>
                    <a:pt x="9210" y="4772"/>
                    <a:pt x="690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2653;p71">
              <a:extLst>
                <a:ext uri="{FF2B5EF4-FFF2-40B4-BE49-F238E27FC236}">
                  <a16:creationId xmlns:a16="http://schemas.microsoft.com/office/drawing/2014/main" id="{EC0F4D2B-657D-44AB-8A87-8471E77B8719}"/>
                </a:ext>
              </a:extLst>
            </p:cNvPr>
            <p:cNvSpPr/>
            <p:nvPr/>
          </p:nvSpPr>
          <p:spPr>
            <a:xfrm>
              <a:off x="5961123" y="7012853"/>
              <a:ext cx="186832" cy="473054"/>
            </a:xfrm>
            <a:custGeom>
              <a:avLst/>
              <a:gdLst/>
              <a:ahLst/>
              <a:cxnLst/>
              <a:rect l="l" t="t" r="r" b="b"/>
              <a:pathLst>
                <a:path w="7083" h="17934" extrusionOk="0">
                  <a:moveTo>
                    <a:pt x="6930" y="1"/>
                  </a:moveTo>
                  <a:cubicBezTo>
                    <a:pt x="4711" y="1308"/>
                    <a:pt x="2401" y="2493"/>
                    <a:pt x="0" y="3496"/>
                  </a:cubicBezTo>
                  <a:cubicBezTo>
                    <a:pt x="274" y="8299"/>
                    <a:pt x="578" y="13132"/>
                    <a:pt x="851" y="17934"/>
                  </a:cubicBezTo>
                  <a:cubicBezTo>
                    <a:pt x="2736" y="17022"/>
                    <a:pt x="4559" y="16080"/>
                    <a:pt x="6292" y="15016"/>
                  </a:cubicBezTo>
                  <a:cubicBezTo>
                    <a:pt x="6900" y="9758"/>
                    <a:pt x="7082" y="4742"/>
                    <a:pt x="69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2654;p71">
              <a:extLst>
                <a:ext uri="{FF2B5EF4-FFF2-40B4-BE49-F238E27FC236}">
                  <a16:creationId xmlns:a16="http://schemas.microsoft.com/office/drawing/2014/main" id="{8620B75F-1418-46E1-AF80-4F273C45C99F}"/>
                </a:ext>
              </a:extLst>
            </p:cNvPr>
            <p:cNvSpPr/>
            <p:nvPr/>
          </p:nvSpPr>
          <p:spPr>
            <a:xfrm>
              <a:off x="5985153" y="7446604"/>
              <a:ext cx="137928" cy="300677"/>
            </a:xfrm>
            <a:custGeom>
              <a:avLst/>
              <a:gdLst/>
              <a:ahLst/>
              <a:cxnLst/>
              <a:rect l="l" t="t" r="r" b="b"/>
              <a:pathLst>
                <a:path w="5229" h="11399" extrusionOk="0">
                  <a:moveTo>
                    <a:pt x="5229" y="1"/>
                  </a:moveTo>
                  <a:lnTo>
                    <a:pt x="5229" y="1"/>
                  </a:lnTo>
                  <a:cubicBezTo>
                    <a:pt x="3557" y="943"/>
                    <a:pt x="1825" y="1672"/>
                    <a:pt x="1" y="2220"/>
                  </a:cubicBezTo>
                  <a:cubicBezTo>
                    <a:pt x="183" y="5289"/>
                    <a:pt x="335" y="8329"/>
                    <a:pt x="518" y="11399"/>
                  </a:cubicBezTo>
                  <a:cubicBezTo>
                    <a:pt x="1338" y="10913"/>
                    <a:pt x="2311" y="10791"/>
                    <a:pt x="3284" y="10639"/>
                  </a:cubicBezTo>
                  <a:cubicBezTo>
                    <a:pt x="4135" y="7022"/>
                    <a:pt x="4773" y="3466"/>
                    <a:pt x="522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2655;p71">
              <a:extLst>
                <a:ext uri="{FF2B5EF4-FFF2-40B4-BE49-F238E27FC236}">
                  <a16:creationId xmlns:a16="http://schemas.microsoft.com/office/drawing/2014/main" id="{109C71C4-31CA-484E-B648-904AEA2C267B}"/>
                </a:ext>
              </a:extLst>
            </p:cNvPr>
            <p:cNvSpPr/>
            <p:nvPr/>
          </p:nvSpPr>
          <p:spPr>
            <a:xfrm>
              <a:off x="5925039" y="6336164"/>
              <a:ext cx="179604" cy="400120"/>
            </a:xfrm>
            <a:custGeom>
              <a:avLst/>
              <a:gdLst/>
              <a:ahLst/>
              <a:cxnLst/>
              <a:rect l="l" t="t" r="r" b="b"/>
              <a:pathLst>
                <a:path w="6809" h="15169" extrusionOk="0">
                  <a:moveTo>
                    <a:pt x="4499" y="1"/>
                  </a:moveTo>
                  <a:cubicBezTo>
                    <a:pt x="3161" y="1824"/>
                    <a:pt x="1642" y="3557"/>
                    <a:pt x="0" y="4165"/>
                  </a:cubicBezTo>
                  <a:cubicBezTo>
                    <a:pt x="183" y="7843"/>
                    <a:pt x="395" y="11521"/>
                    <a:pt x="578" y="15168"/>
                  </a:cubicBezTo>
                  <a:cubicBezTo>
                    <a:pt x="2918" y="13861"/>
                    <a:pt x="4985" y="12311"/>
                    <a:pt x="6809" y="10639"/>
                  </a:cubicBezTo>
                  <a:cubicBezTo>
                    <a:pt x="6171" y="6718"/>
                    <a:pt x="5350" y="3162"/>
                    <a:pt x="449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2656;p71">
              <a:extLst>
                <a:ext uri="{FF2B5EF4-FFF2-40B4-BE49-F238E27FC236}">
                  <a16:creationId xmlns:a16="http://schemas.microsoft.com/office/drawing/2014/main" id="{86865D09-A41E-463F-A096-A8ACEB6E2F07}"/>
                </a:ext>
              </a:extLst>
            </p:cNvPr>
            <p:cNvSpPr/>
            <p:nvPr/>
          </p:nvSpPr>
          <p:spPr>
            <a:xfrm>
              <a:off x="5941868" y="6657680"/>
              <a:ext cx="200469" cy="420932"/>
            </a:xfrm>
            <a:custGeom>
              <a:avLst/>
              <a:gdLst/>
              <a:ahLst/>
              <a:cxnLst/>
              <a:rect l="l" t="t" r="r" b="b"/>
              <a:pathLst>
                <a:path w="7600" h="15958" extrusionOk="0">
                  <a:moveTo>
                    <a:pt x="6444" y="0"/>
                  </a:moveTo>
                  <a:cubicBezTo>
                    <a:pt x="4469" y="1611"/>
                    <a:pt x="2341" y="2918"/>
                    <a:pt x="1" y="3830"/>
                  </a:cubicBezTo>
                  <a:cubicBezTo>
                    <a:pt x="1" y="4104"/>
                    <a:pt x="31" y="4377"/>
                    <a:pt x="31" y="4651"/>
                  </a:cubicBezTo>
                  <a:cubicBezTo>
                    <a:pt x="213" y="8420"/>
                    <a:pt x="456" y="12189"/>
                    <a:pt x="669" y="15958"/>
                  </a:cubicBezTo>
                  <a:cubicBezTo>
                    <a:pt x="3101" y="14833"/>
                    <a:pt x="5411" y="13557"/>
                    <a:pt x="7599" y="12159"/>
                  </a:cubicBezTo>
                  <a:cubicBezTo>
                    <a:pt x="7448" y="7842"/>
                    <a:pt x="7022" y="3769"/>
                    <a:pt x="644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2657;p71">
              <a:extLst>
                <a:ext uri="{FF2B5EF4-FFF2-40B4-BE49-F238E27FC236}">
                  <a16:creationId xmlns:a16="http://schemas.microsoft.com/office/drawing/2014/main" id="{C9A91C71-D872-4938-B151-54FC4AB27166}"/>
                </a:ext>
              </a:extLst>
            </p:cNvPr>
            <p:cNvSpPr/>
            <p:nvPr/>
          </p:nvSpPr>
          <p:spPr>
            <a:xfrm>
              <a:off x="5999608" y="7757701"/>
              <a:ext cx="64941" cy="137928"/>
            </a:xfrm>
            <a:custGeom>
              <a:avLst/>
              <a:gdLst/>
              <a:ahLst/>
              <a:cxnLst/>
              <a:rect l="l" t="t" r="r" b="b"/>
              <a:pathLst>
                <a:path w="2462" h="5229" extrusionOk="0">
                  <a:moveTo>
                    <a:pt x="2462" y="0"/>
                  </a:moveTo>
                  <a:lnTo>
                    <a:pt x="2462" y="0"/>
                  </a:lnTo>
                  <a:cubicBezTo>
                    <a:pt x="1672" y="152"/>
                    <a:pt x="851" y="274"/>
                    <a:pt x="0" y="334"/>
                  </a:cubicBezTo>
                  <a:cubicBezTo>
                    <a:pt x="91" y="1976"/>
                    <a:pt x="152" y="3587"/>
                    <a:pt x="243" y="5228"/>
                  </a:cubicBezTo>
                  <a:cubicBezTo>
                    <a:pt x="486" y="5228"/>
                    <a:pt x="730" y="5228"/>
                    <a:pt x="1034" y="5198"/>
                  </a:cubicBezTo>
                  <a:cubicBezTo>
                    <a:pt x="1550" y="3465"/>
                    <a:pt x="2006" y="1733"/>
                    <a:pt x="246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2658;p71">
              <a:extLst>
                <a:ext uri="{FF2B5EF4-FFF2-40B4-BE49-F238E27FC236}">
                  <a16:creationId xmlns:a16="http://schemas.microsoft.com/office/drawing/2014/main" id="{00C49ECD-41C6-47E4-9A66-70B802328554}"/>
                </a:ext>
              </a:extLst>
            </p:cNvPr>
            <p:cNvSpPr/>
            <p:nvPr/>
          </p:nvSpPr>
          <p:spPr>
            <a:xfrm>
              <a:off x="5516926" y="7639820"/>
              <a:ext cx="462661" cy="254200"/>
            </a:xfrm>
            <a:custGeom>
              <a:avLst/>
              <a:gdLst/>
              <a:ahLst/>
              <a:cxnLst/>
              <a:rect l="l" t="t" r="r" b="b"/>
              <a:pathLst>
                <a:path w="17540" h="9637" extrusionOk="0">
                  <a:moveTo>
                    <a:pt x="1" y="1"/>
                  </a:moveTo>
                  <a:cubicBezTo>
                    <a:pt x="7205" y="8573"/>
                    <a:pt x="17053" y="9606"/>
                    <a:pt x="17539" y="9636"/>
                  </a:cubicBezTo>
                  <a:cubicBezTo>
                    <a:pt x="17448" y="8269"/>
                    <a:pt x="17387" y="6870"/>
                    <a:pt x="17296" y="5472"/>
                  </a:cubicBezTo>
                  <a:cubicBezTo>
                    <a:pt x="17266" y="5503"/>
                    <a:pt x="17266" y="5533"/>
                    <a:pt x="17205" y="5563"/>
                  </a:cubicBezTo>
                  <a:cubicBezTo>
                    <a:pt x="16183" y="5888"/>
                    <a:pt x="15124" y="6033"/>
                    <a:pt x="14047" y="6033"/>
                  </a:cubicBezTo>
                  <a:cubicBezTo>
                    <a:pt x="9071" y="6033"/>
                    <a:pt x="3724" y="292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2659;p71">
              <a:extLst>
                <a:ext uri="{FF2B5EF4-FFF2-40B4-BE49-F238E27FC236}">
                  <a16:creationId xmlns:a16="http://schemas.microsoft.com/office/drawing/2014/main" id="{E94D8471-9ED6-4656-AD29-77E9947CD88A}"/>
                </a:ext>
              </a:extLst>
            </p:cNvPr>
            <p:cNvSpPr/>
            <p:nvPr/>
          </p:nvSpPr>
          <p:spPr>
            <a:xfrm>
              <a:off x="5318910" y="7096232"/>
              <a:ext cx="653450" cy="680803"/>
            </a:xfrm>
            <a:custGeom>
              <a:avLst/>
              <a:gdLst/>
              <a:ahLst/>
              <a:cxnLst/>
              <a:rect l="l" t="t" r="r" b="b"/>
              <a:pathLst>
                <a:path w="24773" h="2581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1277"/>
                    <a:pt x="334" y="2584"/>
                    <a:pt x="517" y="3891"/>
                  </a:cubicBezTo>
                  <a:cubicBezTo>
                    <a:pt x="1368" y="9819"/>
                    <a:pt x="3222" y="14378"/>
                    <a:pt x="5532" y="17965"/>
                  </a:cubicBezTo>
                  <a:cubicBezTo>
                    <a:pt x="10367" y="22460"/>
                    <a:pt x="15899" y="25809"/>
                    <a:pt x="21703" y="25809"/>
                  </a:cubicBezTo>
                  <a:cubicBezTo>
                    <a:pt x="22649" y="25809"/>
                    <a:pt x="23602" y="25720"/>
                    <a:pt x="24560" y="25533"/>
                  </a:cubicBezTo>
                  <a:cubicBezTo>
                    <a:pt x="24587" y="25524"/>
                    <a:pt x="24611" y="25520"/>
                    <a:pt x="24633" y="25520"/>
                  </a:cubicBezTo>
                  <a:cubicBezTo>
                    <a:pt x="24687" y="25520"/>
                    <a:pt x="24730" y="25542"/>
                    <a:pt x="24773" y="25563"/>
                  </a:cubicBezTo>
                  <a:cubicBezTo>
                    <a:pt x="24590" y="22311"/>
                    <a:pt x="24377" y="19028"/>
                    <a:pt x="24165" y="15776"/>
                  </a:cubicBezTo>
                  <a:cubicBezTo>
                    <a:pt x="23982" y="15715"/>
                    <a:pt x="23891" y="15503"/>
                    <a:pt x="24013" y="15381"/>
                  </a:cubicBezTo>
                  <a:cubicBezTo>
                    <a:pt x="14590" y="15351"/>
                    <a:pt x="6414" y="7539"/>
                    <a:pt x="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2660;p71">
              <a:extLst>
                <a:ext uri="{FF2B5EF4-FFF2-40B4-BE49-F238E27FC236}">
                  <a16:creationId xmlns:a16="http://schemas.microsoft.com/office/drawing/2014/main" id="{6BBCD186-8042-4EE6-8E13-53F5C0787AE1}"/>
                </a:ext>
              </a:extLst>
            </p:cNvPr>
            <p:cNvSpPr/>
            <p:nvPr/>
          </p:nvSpPr>
          <p:spPr>
            <a:xfrm>
              <a:off x="6043685" y="6154160"/>
              <a:ext cx="283057" cy="462661"/>
            </a:xfrm>
            <a:custGeom>
              <a:avLst/>
              <a:gdLst/>
              <a:ahLst/>
              <a:cxnLst/>
              <a:rect l="l" t="t" r="r" b="b"/>
              <a:pathLst>
                <a:path w="10731" h="17540" extrusionOk="0">
                  <a:moveTo>
                    <a:pt x="4591" y="1"/>
                  </a:moveTo>
                  <a:cubicBezTo>
                    <a:pt x="3952" y="1034"/>
                    <a:pt x="3314" y="2068"/>
                    <a:pt x="2615" y="3071"/>
                  </a:cubicBezTo>
                  <a:cubicBezTo>
                    <a:pt x="1885" y="4044"/>
                    <a:pt x="1004" y="5503"/>
                    <a:pt x="1" y="6901"/>
                  </a:cubicBezTo>
                  <a:cubicBezTo>
                    <a:pt x="852" y="10062"/>
                    <a:pt x="1673" y="13618"/>
                    <a:pt x="2341" y="17539"/>
                  </a:cubicBezTo>
                  <a:cubicBezTo>
                    <a:pt x="5624" y="14530"/>
                    <a:pt x="8299" y="11004"/>
                    <a:pt x="10731" y="7144"/>
                  </a:cubicBezTo>
                  <a:cubicBezTo>
                    <a:pt x="9089" y="4196"/>
                    <a:pt x="7053" y="1734"/>
                    <a:pt x="459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2661;p71">
              <a:extLst>
                <a:ext uri="{FF2B5EF4-FFF2-40B4-BE49-F238E27FC236}">
                  <a16:creationId xmlns:a16="http://schemas.microsoft.com/office/drawing/2014/main" id="{389C2404-BB85-4CCA-9D12-5CBB4DE02E86}"/>
                </a:ext>
              </a:extLst>
            </p:cNvPr>
            <p:cNvSpPr/>
            <p:nvPr/>
          </p:nvSpPr>
          <p:spPr>
            <a:xfrm>
              <a:off x="5961915" y="6083626"/>
              <a:ext cx="176413" cy="213288"/>
            </a:xfrm>
            <a:custGeom>
              <a:avLst/>
              <a:gdLst/>
              <a:ahLst/>
              <a:cxnLst/>
              <a:rect l="l" t="t" r="r" b="b"/>
              <a:pathLst>
                <a:path w="6688" h="8086" extrusionOk="0">
                  <a:moveTo>
                    <a:pt x="0" y="0"/>
                  </a:moveTo>
                  <a:cubicBezTo>
                    <a:pt x="821" y="2158"/>
                    <a:pt x="1763" y="4894"/>
                    <a:pt x="2675" y="8085"/>
                  </a:cubicBezTo>
                  <a:cubicBezTo>
                    <a:pt x="3131" y="7477"/>
                    <a:pt x="3496" y="6900"/>
                    <a:pt x="3800" y="6474"/>
                  </a:cubicBezTo>
                  <a:cubicBezTo>
                    <a:pt x="4803" y="5015"/>
                    <a:pt x="5776" y="3526"/>
                    <a:pt x="6688" y="2006"/>
                  </a:cubicBezTo>
                  <a:cubicBezTo>
                    <a:pt x="4712" y="851"/>
                    <a:pt x="2493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2662;p71">
              <a:extLst>
                <a:ext uri="{FF2B5EF4-FFF2-40B4-BE49-F238E27FC236}">
                  <a16:creationId xmlns:a16="http://schemas.microsoft.com/office/drawing/2014/main" id="{12C876F5-C09F-4B9E-88E7-C0919DB4F41C}"/>
                </a:ext>
              </a:extLst>
            </p:cNvPr>
            <p:cNvSpPr/>
            <p:nvPr/>
          </p:nvSpPr>
          <p:spPr>
            <a:xfrm>
              <a:off x="6071751" y="7084204"/>
              <a:ext cx="411331" cy="643057"/>
            </a:xfrm>
            <a:custGeom>
              <a:avLst/>
              <a:gdLst/>
              <a:ahLst/>
              <a:cxnLst/>
              <a:rect l="l" t="t" r="r" b="b"/>
              <a:pathLst>
                <a:path w="15594" h="24379" extrusionOk="0">
                  <a:moveTo>
                    <a:pt x="15594" y="1"/>
                  </a:moveTo>
                  <a:lnTo>
                    <a:pt x="15594" y="1"/>
                  </a:lnTo>
                  <a:cubicBezTo>
                    <a:pt x="12189" y="5381"/>
                    <a:pt x="7569" y="10548"/>
                    <a:pt x="1946" y="13740"/>
                  </a:cubicBezTo>
                  <a:cubicBezTo>
                    <a:pt x="1490" y="17205"/>
                    <a:pt x="852" y="20761"/>
                    <a:pt x="1" y="24378"/>
                  </a:cubicBezTo>
                  <a:cubicBezTo>
                    <a:pt x="396" y="24317"/>
                    <a:pt x="791" y="24226"/>
                    <a:pt x="1186" y="24105"/>
                  </a:cubicBezTo>
                  <a:cubicBezTo>
                    <a:pt x="5077" y="22828"/>
                    <a:pt x="8147" y="20153"/>
                    <a:pt x="10882" y="17174"/>
                  </a:cubicBezTo>
                  <a:cubicBezTo>
                    <a:pt x="12068" y="15898"/>
                    <a:pt x="13284" y="14651"/>
                    <a:pt x="14469" y="13375"/>
                  </a:cubicBezTo>
                  <a:cubicBezTo>
                    <a:pt x="15199" y="9606"/>
                    <a:pt x="15594" y="4955"/>
                    <a:pt x="1559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2663;p71">
              <a:extLst>
                <a:ext uri="{FF2B5EF4-FFF2-40B4-BE49-F238E27FC236}">
                  <a16:creationId xmlns:a16="http://schemas.microsoft.com/office/drawing/2014/main" id="{89539C1E-9613-42BC-BEBC-51F9BECD7A95}"/>
                </a:ext>
              </a:extLst>
            </p:cNvPr>
            <p:cNvSpPr/>
            <p:nvPr/>
          </p:nvSpPr>
          <p:spPr>
            <a:xfrm>
              <a:off x="6111844" y="6377049"/>
              <a:ext cx="338371" cy="601354"/>
            </a:xfrm>
            <a:custGeom>
              <a:avLst/>
              <a:gdLst/>
              <a:ahLst/>
              <a:cxnLst/>
              <a:rect l="l" t="t" r="r" b="b"/>
              <a:pathLst>
                <a:path w="12828" h="22798" extrusionOk="0">
                  <a:moveTo>
                    <a:pt x="8815" y="1"/>
                  </a:moveTo>
                  <a:cubicBezTo>
                    <a:pt x="6444" y="3952"/>
                    <a:pt x="3526" y="7752"/>
                    <a:pt x="0" y="10639"/>
                  </a:cubicBezTo>
                  <a:cubicBezTo>
                    <a:pt x="578" y="14408"/>
                    <a:pt x="973" y="18481"/>
                    <a:pt x="1155" y="22798"/>
                  </a:cubicBezTo>
                  <a:cubicBezTo>
                    <a:pt x="5532" y="20001"/>
                    <a:pt x="9454" y="16688"/>
                    <a:pt x="12827" y="12858"/>
                  </a:cubicBezTo>
                  <a:cubicBezTo>
                    <a:pt x="12007" y="8208"/>
                    <a:pt x="10669" y="3770"/>
                    <a:pt x="8815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2664;p71">
              <a:extLst>
                <a:ext uri="{FF2B5EF4-FFF2-40B4-BE49-F238E27FC236}">
                  <a16:creationId xmlns:a16="http://schemas.microsoft.com/office/drawing/2014/main" id="{585EC6D3-F813-4773-8F94-408C38715523}"/>
                </a:ext>
              </a:extLst>
            </p:cNvPr>
            <p:cNvSpPr/>
            <p:nvPr/>
          </p:nvSpPr>
          <p:spPr>
            <a:xfrm>
              <a:off x="6026856" y="7527583"/>
              <a:ext cx="404921" cy="367228"/>
            </a:xfrm>
            <a:custGeom>
              <a:avLst/>
              <a:gdLst/>
              <a:ahLst/>
              <a:cxnLst/>
              <a:rect l="l" t="t" r="r" b="b"/>
              <a:pathLst>
                <a:path w="15351" h="13922" extrusionOk="0">
                  <a:moveTo>
                    <a:pt x="15350" y="1"/>
                  </a:moveTo>
                  <a:cubicBezTo>
                    <a:pt x="13891" y="1399"/>
                    <a:pt x="12372" y="2767"/>
                    <a:pt x="10882" y="4013"/>
                  </a:cubicBezTo>
                  <a:cubicBezTo>
                    <a:pt x="7934" y="6475"/>
                    <a:pt x="4955" y="8055"/>
                    <a:pt x="1399" y="8724"/>
                  </a:cubicBezTo>
                  <a:cubicBezTo>
                    <a:pt x="973" y="10457"/>
                    <a:pt x="517" y="12189"/>
                    <a:pt x="1" y="13922"/>
                  </a:cubicBezTo>
                  <a:cubicBezTo>
                    <a:pt x="3557" y="13770"/>
                    <a:pt x="11612" y="12068"/>
                    <a:pt x="15198" y="578"/>
                  </a:cubicBezTo>
                  <a:cubicBezTo>
                    <a:pt x="15259" y="396"/>
                    <a:pt x="15290" y="183"/>
                    <a:pt x="1535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2665;p71">
              <a:extLst>
                <a:ext uri="{FF2B5EF4-FFF2-40B4-BE49-F238E27FC236}">
                  <a16:creationId xmlns:a16="http://schemas.microsoft.com/office/drawing/2014/main" id="{853C8B66-BD6D-4C40-8621-B98867F5C940}"/>
                </a:ext>
              </a:extLst>
            </p:cNvPr>
            <p:cNvSpPr/>
            <p:nvPr/>
          </p:nvSpPr>
          <p:spPr>
            <a:xfrm>
              <a:off x="6127064" y="6761106"/>
              <a:ext cx="355226" cy="647831"/>
            </a:xfrm>
            <a:custGeom>
              <a:avLst/>
              <a:gdLst/>
              <a:ahLst/>
              <a:cxnLst/>
              <a:rect l="l" t="t" r="r" b="b"/>
              <a:pathLst>
                <a:path w="13467" h="24560" extrusionOk="0">
                  <a:moveTo>
                    <a:pt x="12554" y="0"/>
                  </a:moveTo>
                  <a:cubicBezTo>
                    <a:pt x="9059" y="3709"/>
                    <a:pt x="5047" y="6931"/>
                    <a:pt x="639" y="9545"/>
                  </a:cubicBezTo>
                  <a:cubicBezTo>
                    <a:pt x="791" y="14286"/>
                    <a:pt x="609" y="19302"/>
                    <a:pt x="1" y="24560"/>
                  </a:cubicBezTo>
                  <a:cubicBezTo>
                    <a:pt x="1855" y="23405"/>
                    <a:pt x="3618" y="22068"/>
                    <a:pt x="5259" y="20457"/>
                  </a:cubicBezTo>
                  <a:cubicBezTo>
                    <a:pt x="8360" y="17326"/>
                    <a:pt x="10883" y="13800"/>
                    <a:pt x="13466" y="10274"/>
                  </a:cubicBezTo>
                  <a:cubicBezTo>
                    <a:pt x="13375" y="6900"/>
                    <a:pt x="13071" y="3405"/>
                    <a:pt x="12554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2666;p71">
              <a:extLst>
                <a:ext uri="{FF2B5EF4-FFF2-40B4-BE49-F238E27FC236}">
                  <a16:creationId xmlns:a16="http://schemas.microsoft.com/office/drawing/2014/main" id="{C3D429F9-74E9-4C7C-B0CB-BBF0C1ACFBEF}"/>
                </a:ext>
              </a:extLst>
            </p:cNvPr>
            <p:cNvSpPr/>
            <p:nvPr/>
          </p:nvSpPr>
          <p:spPr>
            <a:xfrm>
              <a:off x="5929840" y="7105068"/>
              <a:ext cx="53757" cy="387274"/>
            </a:xfrm>
            <a:custGeom>
              <a:avLst/>
              <a:gdLst/>
              <a:ahLst/>
              <a:cxnLst/>
              <a:rect l="l" t="t" r="r" b="b"/>
              <a:pathLst>
                <a:path w="2038" h="14682" extrusionOk="0">
                  <a:moveTo>
                    <a:pt x="1" y="61"/>
                  </a:moveTo>
                  <a:cubicBezTo>
                    <a:pt x="1" y="91"/>
                    <a:pt x="1" y="122"/>
                    <a:pt x="1" y="182"/>
                  </a:cubicBezTo>
                  <a:lnTo>
                    <a:pt x="31" y="182"/>
                  </a:lnTo>
                  <a:cubicBezTo>
                    <a:pt x="59" y="187"/>
                    <a:pt x="83" y="195"/>
                    <a:pt x="106" y="205"/>
                  </a:cubicBezTo>
                  <a:lnTo>
                    <a:pt x="106" y="205"/>
                  </a:lnTo>
                  <a:cubicBezTo>
                    <a:pt x="64" y="165"/>
                    <a:pt x="28" y="116"/>
                    <a:pt x="1" y="61"/>
                  </a:cubicBezTo>
                  <a:close/>
                  <a:moveTo>
                    <a:pt x="106" y="205"/>
                  </a:moveTo>
                  <a:cubicBezTo>
                    <a:pt x="133" y="231"/>
                    <a:pt x="164" y="253"/>
                    <a:pt x="197" y="269"/>
                  </a:cubicBezTo>
                  <a:lnTo>
                    <a:pt x="197" y="269"/>
                  </a:lnTo>
                  <a:cubicBezTo>
                    <a:pt x="174" y="243"/>
                    <a:pt x="143" y="221"/>
                    <a:pt x="106" y="205"/>
                  </a:cubicBezTo>
                  <a:close/>
                  <a:moveTo>
                    <a:pt x="1186" y="0"/>
                  </a:moveTo>
                  <a:cubicBezTo>
                    <a:pt x="943" y="91"/>
                    <a:pt x="730" y="182"/>
                    <a:pt x="487" y="274"/>
                  </a:cubicBezTo>
                  <a:cubicBezTo>
                    <a:pt x="437" y="295"/>
                    <a:pt x="389" y="305"/>
                    <a:pt x="343" y="305"/>
                  </a:cubicBezTo>
                  <a:cubicBezTo>
                    <a:pt x="291" y="305"/>
                    <a:pt x="242" y="292"/>
                    <a:pt x="197" y="269"/>
                  </a:cubicBezTo>
                  <a:lnTo>
                    <a:pt x="197" y="269"/>
                  </a:lnTo>
                  <a:cubicBezTo>
                    <a:pt x="328" y="417"/>
                    <a:pt x="244" y="696"/>
                    <a:pt x="31" y="790"/>
                  </a:cubicBezTo>
                  <a:cubicBezTo>
                    <a:pt x="335" y="5350"/>
                    <a:pt x="609" y="9879"/>
                    <a:pt x="912" y="14408"/>
                  </a:cubicBezTo>
                  <a:cubicBezTo>
                    <a:pt x="1034" y="14438"/>
                    <a:pt x="1156" y="14468"/>
                    <a:pt x="1247" y="14468"/>
                  </a:cubicBezTo>
                  <a:cubicBezTo>
                    <a:pt x="1399" y="14468"/>
                    <a:pt x="1490" y="14590"/>
                    <a:pt x="1520" y="14681"/>
                  </a:cubicBezTo>
                  <a:cubicBezTo>
                    <a:pt x="1703" y="14590"/>
                    <a:pt x="1855" y="14499"/>
                    <a:pt x="2037" y="14438"/>
                  </a:cubicBezTo>
                  <a:cubicBezTo>
                    <a:pt x="1764" y="9605"/>
                    <a:pt x="1460" y="4803"/>
                    <a:pt x="118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2667;p71">
              <a:extLst>
                <a:ext uri="{FF2B5EF4-FFF2-40B4-BE49-F238E27FC236}">
                  <a16:creationId xmlns:a16="http://schemas.microsoft.com/office/drawing/2014/main" id="{EC78361B-200C-4FE1-91C4-948DCE3D1788}"/>
                </a:ext>
              </a:extLst>
            </p:cNvPr>
            <p:cNvSpPr/>
            <p:nvPr/>
          </p:nvSpPr>
          <p:spPr>
            <a:xfrm>
              <a:off x="5909793" y="6753087"/>
              <a:ext cx="49748" cy="343171"/>
            </a:xfrm>
            <a:custGeom>
              <a:avLst/>
              <a:gdLst/>
              <a:ahLst/>
              <a:cxnLst/>
              <a:rect l="l" t="t" r="r" b="b"/>
              <a:pathLst>
                <a:path w="1886" h="13010" extrusionOk="0">
                  <a:moveTo>
                    <a:pt x="1" y="0"/>
                  </a:moveTo>
                  <a:lnTo>
                    <a:pt x="1" y="0"/>
                  </a:lnTo>
                  <a:cubicBezTo>
                    <a:pt x="214" y="4347"/>
                    <a:pt x="457" y="8663"/>
                    <a:pt x="730" y="13010"/>
                  </a:cubicBezTo>
                  <a:cubicBezTo>
                    <a:pt x="761" y="12919"/>
                    <a:pt x="791" y="12827"/>
                    <a:pt x="913" y="12797"/>
                  </a:cubicBezTo>
                  <a:cubicBezTo>
                    <a:pt x="1247" y="12645"/>
                    <a:pt x="1551" y="12493"/>
                    <a:pt x="1885" y="12311"/>
                  </a:cubicBezTo>
                  <a:cubicBezTo>
                    <a:pt x="1642" y="8572"/>
                    <a:pt x="1429" y="4803"/>
                    <a:pt x="1247" y="1034"/>
                  </a:cubicBezTo>
                  <a:cubicBezTo>
                    <a:pt x="1247" y="760"/>
                    <a:pt x="1217" y="456"/>
                    <a:pt x="1217" y="183"/>
                  </a:cubicBezTo>
                  <a:cubicBezTo>
                    <a:pt x="1065" y="244"/>
                    <a:pt x="913" y="304"/>
                    <a:pt x="791" y="365"/>
                  </a:cubicBezTo>
                  <a:cubicBezTo>
                    <a:pt x="752" y="382"/>
                    <a:pt x="715" y="389"/>
                    <a:pt x="680" y="389"/>
                  </a:cubicBezTo>
                  <a:cubicBezTo>
                    <a:pt x="527" y="389"/>
                    <a:pt x="421" y="241"/>
                    <a:pt x="396" y="92"/>
                  </a:cubicBezTo>
                  <a:cubicBezTo>
                    <a:pt x="244" y="61"/>
                    <a:pt x="122" y="31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2668;p71">
              <a:extLst>
                <a:ext uri="{FF2B5EF4-FFF2-40B4-BE49-F238E27FC236}">
                  <a16:creationId xmlns:a16="http://schemas.microsoft.com/office/drawing/2014/main" id="{8D988340-3E98-487A-BE49-1CB76DC4DC07}"/>
                </a:ext>
              </a:extLst>
            </p:cNvPr>
            <p:cNvSpPr/>
            <p:nvPr/>
          </p:nvSpPr>
          <p:spPr>
            <a:xfrm>
              <a:off x="5878535" y="6083257"/>
              <a:ext cx="61750" cy="660229"/>
            </a:xfrm>
            <a:custGeom>
              <a:avLst/>
              <a:gdLst/>
              <a:ahLst/>
              <a:cxnLst/>
              <a:rect l="l" t="t" r="r" b="b"/>
              <a:pathLst>
                <a:path w="2341" h="25030" extrusionOk="0">
                  <a:moveTo>
                    <a:pt x="1065" y="1"/>
                  </a:moveTo>
                  <a:cubicBezTo>
                    <a:pt x="1024" y="1"/>
                    <a:pt x="983" y="4"/>
                    <a:pt x="943" y="14"/>
                  </a:cubicBezTo>
                  <a:cubicBezTo>
                    <a:pt x="608" y="14"/>
                    <a:pt x="335" y="45"/>
                    <a:pt x="0" y="75"/>
                  </a:cubicBezTo>
                  <a:cubicBezTo>
                    <a:pt x="91" y="4634"/>
                    <a:pt x="304" y="9194"/>
                    <a:pt x="578" y="13723"/>
                  </a:cubicBezTo>
                  <a:cubicBezTo>
                    <a:pt x="791" y="13966"/>
                    <a:pt x="1003" y="14239"/>
                    <a:pt x="1216" y="14482"/>
                  </a:cubicBezTo>
                  <a:cubicBezTo>
                    <a:pt x="1428" y="14694"/>
                    <a:pt x="1239" y="14996"/>
                    <a:pt x="1003" y="14996"/>
                  </a:cubicBezTo>
                  <a:cubicBezTo>
                    <a:pt x="933" y="14996"/>
                    <a:pt x="860" y="14970"/>
                    <a:pt x="791" y="14908"/>
                  </a:cubicBezTo>
                  <a:cubicBezTo>
                    <a:pt x="730" y="14847"/>
                    <a:pt x="669" y="14786"/>
                    <a:pt x="639" y="14726"/>
                  </a:cubicBezTo>
                  <a:lnTo>
                    <a:pt x="639" y="14726"/>
                  </a:lnTo>
                  <a:cubicBezTo>
                    <a:pt x="791" y="17522"/>
                    <a:pt x="943" y="20318"/>
                    <a:pt x="1064" y="23054"/>
                  </a:cubicBezTo>
                  <a:cubicBezTo>
                    <a:pt x="1095" y="23601"/>
                    <a:pt x="1125" y="24148"/>
                    <a:pt x="1155" y="24695"/>
                  </a:cubicBezTo>
                  <a:cubicBezTo>
                    <a:pt x="1338" y="24787"/>
                    <a:pt x="1550" y="24878"/>
                    <a:pt x="1733" y="24939"/>
                  </a:cubicBezTo>
                  <a:cubicBezTo>
                    <a:pt x="1824" y="24939"/>
                    <a:pt x="1854" y="24999"/>
                    <a:pt x="1885" y="25030"/>
                  </a:cubicBezTo>
                  <a:cubicBezTo>
                    <a:pt x="2037" y="24939"/>
                    <a:pt x="2189" y="24847"/>
                    <a:pt x="2341" y="24756"/>
                  </a:cubicBezTo>
                  <a:cubicBezTo>
                    <a:pt x="2158" y="21109"/>
                    <a:pt x="1946" y="17431"/>
                    <a:pt x="1763" y="13723"/>
                  </a:cubicBezTo>
                  <a:cubicBezTo>
                    <a:pt x="1550" y="13814"/>
                    <a:pt x="1338" y="13875"/>
                    <a:pt x="1095" y="13905"/>
                  </a:cubicBezTo>
                  <a:cubicBezTo>
                    <a:pt x="1064" y="13912"/>
                    <a:pt x="1034" y="13915"/>
                    <a:pt x="1006" y="13915"/>
                  </a:cubicBezTo>
                  <a:cubicBezTo>
                    <a:pt x="646" y="13915"/>
                    <a:pt x="517" y="13408"/>
                    <a:pt x="912" y="13267"/>
                  </a:cubicBezTo>
                  <a:cubicBezTo>
                    <a:pt x="1186" y="13145"/>
                    <a:pt x="1459" y="12993"/>
                    <a:pt x="1733" y="12811"/>
                  </a:cubicBezTo>
                  <a:cubicBezTo>
                    <a:pt x="1520" y="8525"/>
                    <a:pt x="1368" y="4270"/>
                    <a:pt x="1338" y="14"/>
                  </a:cubicBezTo>
                  <a:cubicBezTo>
                    <a:pt x="1236" y="14"/>
                    <a:pt x="1149" y="1"/>
                    <a:pt x="106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2669;p71">
              <a:extLst>
                <a:ext uri="{FF2B5EF4-FFF2-40B4-BE49-F238E27FC236}">
                  <a16:creationId xmlns:a16="http://schemas.microsoft.com/office/drawing/2014/main" id="{E7BDEA5D-FCC8-49CD-99E6-C3F398E8285C}"/>
                </a:ext>
              </a:extLst>
            </p:cNvPr>
            <p:cNvSpPr/>
            <p:nvPr/>
          </p:nvSpPr>
          <p:spPr>
            <a:xfrm>
              <a:off x="5956296" y="7505136"/>
              <a:ext cx="49748" cy="390493"/>
            </a:xfrm>
            <a:custGeom>
              <a:avLst/>
              <a:gdLst/>
              <a:ahLst/>
              <a:cxnLst/>
              <a:rect l="l" t="t" r="r" b="b"/>
              <a:pathLst>
                <a:path w="1886" h="14804" extrusionOk="0">
                  <a:moveTo>
                    <a:pt x="1095" y="1"/>
                  </a:moveTo>
                  <a:cubicBezTo>
                    <a:pt x="761" y="92"/>
                    <a:pt x="426" y="213"/>
                    <a:pt x="92" y="274"/>
                  </a:cubicBezTo>
                  <a:cubicBezTo>
                    <a:pt x="82" y="284"/>
                    <a:pt x="72" y="288"/>
                    <a:pt x="61" y="288"/>
                  </a:cubicBezTo>
                  <a:cubicBezTo>
                    <a:pt x="41" y="288"/>
                    <a:pt x="21" y="274"/>
                    <a:pt x="1" y="274"/>
                  </a:cubicBezTo>
                  <a:lnTo>
                    <a:pt x="1" y="274"/>
                  </a:lnTo>
                  <a:cubicBezTo>
                    <a:pt x="213" y="3526"/>
                    <a:pt x="426" y="6809"/>
                    <a:pt x="609" y="10061"/>
                  </a:cubicBezTo>
                  <a:cubicBezTo>
                    <a:pt x="821" y="10183"/>
                    <a:pt x="852" y="10457"/>
                    <a:pt x="639" y="10578"/>
                  </a:cubicBezTo>
                  <a:cubicBezTo>
                    <a:pt x="730" y="11976"/>
                    <a:pt x="791" y="13375"/>
                    <a:pt x="882" y="14742"/>
                  </a:cubicBezTo>
                  <a:lnTo>
                    <a:pt x="913" y="14742"/>
                  </a:lnTo>
                  <a:cubicBezTo>
                    <a:pt x="913" y="14742"/>
                    <a:pt x="1277" y="14803"/>
                    <a:pt x="1885" y="14803"/>
                  </a:cubicBezTo>
                  <a:cubicBezTo>
                    <a:pt x="1794" y="13162"/>
                    <a:pt x="1733" y="11551"/>
                    <a:pt x="1642" y="9909"/>
                  </a:cubicBezTo>
                  <a:cubicBezTo>
                    <a:pt x="1551" y="9909"/>
                    <a:pt x="1460" y="9940"/>
                    <a:pt x="1338" y="9940"/>
                  </a:cubicBezTo>
                  <a:cubicBezTo>
                    <a:pt x="1125" y="9940"/>
                    <a:pt x="1004" y="9636"/>
                    <a:pt x="1156" y="9484"/>
                  </a:cubicBezTo>
                  <a:cubicBezTo>
                    <a:pt x="1308" y="9362"/>
                    <a:pt x="1460" y="9271"/>
                    <a:pt x="1612" y="9180"/>
                  </a:cubicBezTo>
                  <a:cubicBezTo>
                    <a:pt x="1429" y="6110"/>
                    <a:pt x="1277" y="3070"/>
                    <a:pt x="109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2670;p71">
              <a:extLst>
                <a:ext uri="{FF2B5EF4-FFF2-40B4-BE49-F238E27FC236}">
                  <a16:creationId xmlns:a16="http://schemas.microsoft.com/office/drawing/2014/main" id="{358D04A0-2208-466B-972C-9D65EB36090F}"/>
                </a:ext>
              </a:extLst>
            </p:cNvPr>
            <p:cNvSpPr/>
            <p:nvPr/>
          </p:nvSpPr>
          <p:spPr>
            <a:xfrm>
              <a:off x="5450376" y="6246375"/>
              <a:ext cx="459443" cy="506738"/>
            </a:xfrm>
            <a:custGeom>
              <a:avLst/>
              <a:gdLst/>
              <a:ahLst/>
              <a:cxnLst/>
              <a:rect l="l" t="t" r="r" b="b"/>
              <a:pathLst>
                <a:path w="17418" h="19211" extrusionOk="0">
                  <a:moveTo>
                    <a:pt x="700" y="0"/>
                  </a:moveTo>
                  <a:cubicBezTo>
                    <a:pt x="457" y="244"/>
                    <a:pt x="214" y="487"/>
                    <a:pt x="1" y="730"/>
                  </a:cubicBezTo>
                  <a:cubicBezTo>
                    <a:pt x="2038" y="4104"/>
                    <a:pt x="4348" y="7265"/>
                    <a:pt x="6962" y="10244"/>
                  </a:cubicBezTo>
                  <a:cubicBezTo>
                    <a:pt x="9424" y="13071"/>
                    <a:pt x="13436" y="18207"/>
                    <a:pt x="17418" y="19210"/>
                  </a:cubicBezTo>
                  <a:cubicBezTo>
                    <a:pt x="17418" y="18967"/>
                    <a:pt x="17387" y="18755"/>
                    <a:pt x="17387" y="18511"/>
                  </a:cubicBezTo>
                  <a:cubicBezTo>
                    <a:pt x="13679" y="17113"/>
                    <a:pt x="10062" y="12341"/>
                    <a:pt x="7600" y="9605"/>
                  </a:cubicBezTo>
                  <a:cubicBezTo>
                    <a:pt x="4955" y="6627"/>
                    <a:pt x="2706" y="3405"/>
                    <a:pt x="70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2671;p71">
              <a:extLst>
                <a:ext uri="{FF2B5EF4-FFF2-40B4-BE49-F238E27FC236}">
                  <a16:creationId xmlns:a16="http://schemas.microsoft.com/office/drawing/2014/main" id="{33C1871A-EFAB-4462-928D-E8525FD7F956}"/>
                </a:ext>
              </a:extLst>
            </p:cNvPr>
            <p:cNvSpPr/>
            <p:nvPr/>
          </p:nvSpPr>
          <p:spPr>
            <a:xfrm>
              <a:off x="5909001" y="6734649"/>
              <a:ext cx="19256" cy="20865"/>
            </a:xfrm>
            <a:custGeom>
              <a:avLst/>
              <a:gdLst/>
              <a:ahLst/>
              <a:cxnLst/>
              <a:rect l="l" t="t" r="r" b="b"/>
              <a:pathLst>
                <a:path w="730" h="791" extrusionOk="0">
                  <a:moveTo>
                    <a:pt x="0" y="0"/>
                  </a:moveTo>
                  <a:cubicBezTo>
                    <a:pt x="0" y="244"/>
                    <a:pt x="31" y="487"/>
                    <a:pt x="31" y="699"/>
                  </a:cubicBezTo>
                  <a:cubicBezTo>
                    <a:pt x="152" y="730"/>
                    <a:pt x="304" y="760"/>
                    <a:pt x="426" y="791"/>
                  </a:cubicBezTo>
                  <a:cubicBezTo>
                    <a:pt x="395" y="669"/>
                    <a:pt x="426" y="517"/>
                    <a:pt x="547" y="456"/>
                  </a:cubicBezTo>
                  <a:cubicBezTo>
                    <a:pt x="608" y="426"/>
                    <a:pt x="669" y="365"/>
                    <a:pt x="730" y="335"/>
                  </a:cubicBezTo>
                  <a:cubicBezTo>
                    <a:pt x="699" y="304"/>
                    <a:pt x="669" y="274"/>
                    <a:pt x="578" y="244"/>
                  </a:cubicBezTo>
                  <a:cubicBezTo>
                    <a:pt x="395" y="183"/>
                    <a:pt x="183" y="92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2672;p71">
              <a:extLst>
                <a:ext uri="{FF2B5EF4-FFF2-40B4-BE49-F238E27FC236}">
                  <a16:creationId xmlns:a16="http://schemas.microsoft.com/office/drawing/2014/main" id="{E1C53895-BB93-4018-BB94-39E9C4C71E32}"/>
                </a:ext>
              </a:extLst>
            </p:cNvPr>
            <p:cNvSpPr/>
            <p:nvPr/>
          </p:nvSpPr>
          <p:spPr>
            <a:xfrm>
              <a:off x="5302055" y="6623204"/>
              <a:ext cx="628602" cy="504338"/>
            </a:xfrm>
            <a:custGeom>
              <a:avLst/>
              <a:gdLst/>
              <a:ahLst/>
              <a:cxnLst/>
              <a:rect l="l" t="t" r="r" b="b"/>
              <a:pathLst>
                <a:path w="23831" h="19120" extrusionOk="0">
                  <a:moveTo>
                    <a:pt x="183" y="0"/>
                  </a:moveTo>
                  <a:cubicBezTo>
                    <a:pt x="92" y="517"/>
                    <a:pt x="62" y="1064"/>
                    <a:pt x="1" y="1611"/>
                  </a:cubicBezTo>
                  <a:cubicBezTo>
                    <a:pt x="6445" y="9301"/>
                    <a:pt x="13952" y="17235"/>
                    <a:pt x="23649" y="19119"/>
                  </a:cubicBezTo>
                  <a:cubicBezTo>
                    <a:pt x="23709" y="19119"/>
                    <a:pt x="23770" y="19089"/>
                    <a:pt x="23831" y="19058"/>
                  </a:cubicBezTo>
                  <a:cubicBezTo>
                    <a:pt x="23831" y="18846"/>
                    <a:pt x="23801" y="18663"/>
                    <a:pt x="23801" y="18450"/>
                  </a:cubicBezTo>
                  <a:cubicBezTo>
                    <a:pt x="13527" y="16262"/>
                    <a:pt x="6931" y="7599"/>
                    <a:pt x="18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2673;p71">
              <a:extLst>
                <a:ext uri="{FF2B5EF4-FFF2-40B4-BE49-F238E27FC236}">
                  <a16:creationId xmlns:a16="http://schemas.microsoft.com/office/drawing/2014/main" id="{1B1B48AF-ED15-4469-81C5-393079017C9F}"/>
                </a:ext>
              </a:extLst>
            </p:cNvPr>
            <p:cNvSpPr/>
            <p:nvPr/>
          </p:nvSpPr>
          <p:spPr>
            <a:xfrm>
              <a:off x="5929840" y="7109869"/>
              <a:ext cx="10445" cy="16064"/>
            </a:xfrm>
            <a:custGeom>
              <a:avLst/>
              <a:gdLst/>
              <a:ahLst/>
              <a:cxnLst/>
              <a:rect l="l" t="t" r="r" b="b"/>
              <a:pathLst>
                <a:path w="396" h="609" extrusionOk="0">
                  <a:moveTo>
                    <a:pt x="1" y="0"/>
                  </a:moveTo>
                  <a:cubicBezTo>
                    <a:pt x="1" y="213"/>
                    <a:pt x="31" y="396"/>
                    <a:pt x="31" y="608"/>
                  </a:cubicBezTo>
                  <a:cubicBezTo>
                    <a:pt x="305" y="517"/>
                    <a:pt x="396" y="61"/>
                    <a:pt x="3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2674;p71">
              <a:extLst>
                <a:ext uri="{FF2B5EF4-FFF2-40B4-BE49-F238E27FC236}">
                  <a16:creationId xmlns:a16="http://schemas.microsoft.com/office/drawing/2014/main" id="{B6DB1DDB-320F-464B-ADAE-A28DE94236BA}"/>
                </a:ext>
              </a:extLst>
            </p:cNvPr>
            <p:cNvSpPr/>
            <p:nvPr/>
          </p:nvSpPr>
          <p:spPr>
            <a:xfrm>
              <a:off x="5313292" y="7041710"/>
              <a:ext cx="642239" cy="460235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0" y="1"/>
                  </a:moveTo>
                  <a:cubicBezTo>
                    <a:pt x="61" y="670"/>
                    <a:pt x="122" y="1369"/>
                    <a:pt x="213" y="2068"/>
                  </a:cubicBezTo>
                  <a:cubicBezTo>
                    <a:pt x="6627" y="9606"/>
                    <a:pt x="14803" y="17418"/>
                    <a:pt x="24226" y="17448"/>
                  </a:cubicBezTo>
                  <a:cubicBezTo>
                    <a:pt x="24256" y="17418"/>
                    <a:pt x="24256" y="17387"/>
                    <a:pt x="24286" y="17387"/>
                  </a:cubicBezTo>
                  <a:cubicBezTo>
                    <a:pt x="24286" y="17357"/>
                    <a:pt x="24317" y="17357"/>
                    <a:pt x="24347" y="17357"/>
                  </a:cubicBezTo>
                  <a:cubicBezTo>
                    <a:pt x="24317" y="17174"/>
                    <a:pt x="24317" y="16992"/>
                    <a:pt x="24317" y="16810"/>
                  </a:cubicBezTo>
                  <a:cubicBezTo>
                    <a:pt x="14286" y="15776"/>
                    <a:pt x="6444" y="778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2675;p71">
              <a:extLst>
                <a:ext uri="{FF2B5EF4-FFF2-40B4-BE49-F238E27FC236}">
                  <a16:creationId xmlns:a16="http://schemas.microsoft.com/office/drawing/2014/main" id="{F9AAA256-30D2-4504-9706-4BB290F3AC67}"/>
                </a:ext>
              </a:extLst>
            </p:cNvPr>
            <p:cNvSpPr/>
            <p:nvPr/>
          </p:nvSpPr>
          <p:spPr>
            <a:xfrm>
              <a:off x="5953896" y="7485089"/>
              <a:ext cx="16064" cy="14455"/>
            </a:xfrm>
            <a:custGeom>
              <a:avLst/>
              <a:gdLst/>
              <a:ahLst/>
              <a:cxnLst/>
              <a:rect l="l" t="t" r="r" b="b"/>
              <a:pathLst>
                <a:path w="609" h="54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83"/>
                    <a:pt x="31" y="365"/>
                    <a:pt x="61" y="548"/>
                  </a:cubicBezTo>
                  <a:cubicBezTo>
                    <a:pt x="244" y="457"/>
                    <a:pt x="426" y="365"/>
                    <a:pt x="608" y="274"/>
                  </a:cubicBezTo>
                  <a:cubicBezTo>
                    <a:pt x="578" y="183"/>
                    <a:pt x="487" y="61"/>
                    <a:pt x="335" y="61"/>
                  </a:cubicBezTo>
                  <a:cubicBezTo>
                    <a:pt x="244" y="6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2676;p71">
              <a:extLst>
                <a:ext uri="{FF2B5EF4-FFF2-40B4-BE49-F238E27FC236}">
                  <a16:creationId xmlns:a16="http://schemas.microsoft.com/office/drawing/2014/main" id="{FDE1C553-26B5-4424-9509-CE1295626FAD}"/>
                </a:ext>
              </a:extLst>
            </p:cNvPr>
            <p:cNvSpPr/>
            <p:nvPr/>
          </p:nvSpPr>
          <p:spPr>
            <a:xfrm>
              <a:off x="5464831" y="7570077"/>
              <a:ext cx="508321" cy="228904"/>
            </a:xfrm>
            <a:custGeom>
              <a:avLst/>
              <a:gdLst/>
              <a:ahLst/>
              <a:cxnLst/>
              <a:rect l="l" t="t" r="r" b="b"/>
              <a:pathLst>
                <a:path w="19271" h="8678" extrusionOk="0">
                  <a:moveTo>
                    <a:pt x="0" y="1"/>
                  </a:moveTo>
                  <a:lnTo>
                    <a:pt x="0" y="1"/>
                  </a:lnTo>
                  <a:cubicBezTo>
                    <a:pt x="638" y="943"/>
                    <a:pt x="1307" y="1824"/>
                    <a:pt x="1976" y="2645"/>
                  </a:cubicBezTo>
                  <a:cubicBezTo>
                    <a:pt x="5699" y="5569"/>
                    <a:pt x="11046" y="8677"/>
                    <a:pt x="16022" y="8677"/>
                  </a:cubicBezTo>
                  <a:cubicBezTo>
                    <a:pt x="17099" y="8677"/>
                    <a:pt x="18158" y="8532"/>
                    <a:pt x="19180" y="8207"/>
                  </a:cubicBezTo>
                  <a:cubicBezTo>
                    <a:pt x="19241" y="8177"/>
                    <a:pt x="19241" y="8147"/>
                    <a:pt x="19271" y="8116"/>
                  </a:cubicBezTo>
                  <a:cubicBezTo>
                    <a:pt x="19271" y="7964"/>
                    <a:pt x="19271" y="7782"/>
                    <a:pt x="19241" y="7599"/>
                  </a:cubicBezTo>
                  <a:cubicBezTo>
                    <a:pt x="19198" y="7578"/>
                    <a:pt x="19155" y="7556"/>
                    <a:pt x="19090" y="7556"/>
                  </a:cubicBezTo>
                  <a:cubicBezTo>
                    <a:pt x="19063" y="7556"/>
                    <a:pt x="19033" y="7560"/>
                    <a:pt x="18997" y="7569"/>
                  </a:cubicBezTo>
                  <a:cubicBezTo>
                    <a:pt x="18043" y="7756"/>
                    <a:pt x="17094" y="7845"/>
                    <a:pt x="16152" y="7845"/>
                  </a:cubicBezTo>
                  <a:cubicBezTo>
                    <a:pt x="10367" y="7845"/>
                    <a:pt x="4835" y="4496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2677;p71">
              <a:extLst>
                <a:ext uri="{FF2B5EF4-FFF2-40B4-BE49-F238E27FC236}">
                  <a16:creationId xmlns:a16="http://schemas.microsoft.com/office/drawing/2014/main" id="{BAEC242D-25AE-452F-B4F8-4F4977F66EF6}"/>
                </a:ext>
              </a:extLst>
            </p:cNvPr>
            <p:cNvSpPr/>
            <p:nvPr/>
          </p:nvSpPr>
          <p:spPr>
            <a:xfrm>
              <a:off x="5972334" y="7770520"/>
              <a:ext cx="5645" cy="13664"/>
            </a:xfrm>
            <a:custGeom>
              <a:avLst/>
              <a:gdLst/>
              <a:ahLst/>
              <a:cxnLst/>
              <a:rect l="l" t="t" r="r" b="b"/>
              <a:pathLst>
                <a:path w="214" h="518" extrusionOk="0">
                  <a:moveTo>
                    <a:pt x="1" y="0"/>
                  </a:moveTo>
                  <a:cubicBezTo>
                    <a:pt x="31" y="183"/>
                    <a:pt x="31" y="365"/>
                    <a:pt x="31" y="517"/>
                  </a:cubicBezTo>
                  <a:cubicBezTo>
                    <a:pt x="213" y="396"/>
                    <a:pt x="213" y="122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2678;p71">
              <a:extLst>
                <a:ext uri="{FF2B5EF4-FFF2-40B4-BE49-F238E27FC236}">
                  <a16:creationId xmlns:a16="http://schemas.microsoft.com/office/drawing/2014/main" id="{7F9837B0-7907-4333-9E7B-1EF4E4487DB9}"/>
                </a:ext>
              </a:extLst>
            </p:cNvPr>
            <p:cNvSpPr/>
            <p:nvPr/>
          </p:nvSpPr>
          <p:spPr>
            <a:xfrm>
              <a:off x="5650819" y="6125303"/>
              <a:ext cx="244572" cy="347181"/>
            </a:xfrm>
            <a:custGeom>
              <a:avLst/>
              <a:gdLst/>
              <a:ahLst/>
              <a:cxnLst/>
              <a:rect l="l" t="t" r="r" b="b"/>
              <a:pathLst>
                <a:path w="9272" h="13162" extrusionOk="0">
                  <a:moveTo>
                    <a:pt x="1034" y="1"/>
                  </a:moveTo>
                  <a:cubicBezTo>
                    <a:pt x="670" y="92"/>
                    <a:pt x="335" y="213"/>
                    <a:pt x="1" y="335"/>
                  </a:cubicBezTo>
                  <a:cubicBezTo>
                    <a:pt x="2311" y="5107"/>
                    <a:pt x="5351" y="9484"/>
                    <a:pt x="9272" y="13162"/>
                  </a:cubicBezTo>
                  <a:lnTo>
                    <a:pt x="9211" y="12159"/>
                  </a:lnTo>
                  <a:cubicBezTo>
                    <a:pt x="5746" y="8451"/>
                    <a:pt x="3101" y="4378"/>
                    <a:pt x="103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2679;p71">
              <a:extLst>
                <a:ext uri="{FF2B5EF4-FFF2-40B4-BE49-F238E27FC236}">
                  <a16:creationId xmlns:a16="http://schemas.microsoft.com/office/drawing/2014/main" id="{178128B8-1DEA-4897-8048-3CD1B4A15C98}"/>
                </a:ext>
              </a:extLst>
            </p:cNvPr>
            <p:cNvSpPr/>
            <p:nvPr/>
          </p:nvSpPr>
          <p:spPr>
            <a:xfrm>
              <a:off x="5893755" y="6445209"/>
              <a:ext cx="22447" cy="33631"/>
            </a:xfrm>
            <a:custGeom>
              <a:avLst/>
              <a:gdLst/>
              <a:ahLst/>
              <a:cxnLst/>
              <a:rect l="l" t="t" r="r" b="b"/>
              <a:pathLst>
                <a:path w="851" h="1275" extrusionOk="0">
                  <a:moveTo>
                    <a:pt x="1" y="1"/>
                  </a:moveTo>
                  <a:cubicBezTo>
                    <a:pt x="1" y="365"/>
                    <a:pt x="31" y="669"/>
                    <a:pt x="62" y="1004"/>
                  </a:cubicBezTo>
                  <a:cubicBezTo>
                    <a:pt x="92" y="1064"/>
                    <a:pt x="153" y="1125"/>
                    <a:pt x="214" y="1186"/>
                  </a:cubicBezTo>
                  <a:cubicBezTo>
                    <a:pt x="276" y="1248"/>
                    <a:pt x="346" y="1274"/>
                    <a:pt x="413" y="1274"/>
                  </a:cubicBezTo>
                  <a:cubicBezTo>
                    <a:pt x="644" y="1274"/>
                    <a:pt x="851" y="972"/>
                    <a:pt x="639" y="760"/>
                  </a:cubicBezTo>
                  <a:cubicBezTo>
                    <a:pt x="426" y="517"/>
                    <a:pt x="214" y="24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2680;p71">
              <a:extLst>
                <a:ext uri="{FF2B5EF4-FFF2-40B4-BE49-F238E27FC236}">
                  <a16:creationId xmlns:a16="http://schemas.microsoft.com/office/drawing/2014/main" id="{CFA108AA-D072-4DC6-8C96-84FC5B3313EE}"/>
                </a:ext>
              </a:extLst>
            </p:cNvPr>
            <p:cNvSpPr/>
            <p:nvPr/>
          </p:nvSpPr>
          <p:spPr>
            <a:xfrm>
              <a:off x="5924221" y="6296888"/>
              <a:ext cx="119490" cy="149138"/>
            </a:xfrm>
            <a:custGeom>
              <a:avLst/>
              <a:gdLst/>
              <a:ahLst/>
              <a:cxnLst/>
              <a:rect l="l" t="t" r="r" b="b"/>
              <a:pathLst>
                <a:path w="4530" h="5654" extrusionOk="0">
                  <a:moveTo>
                    <a:pt x="4135" y="0"/>
                  </a:moveTo>
                  <a:cubicBezTo>
                    <a:pt x="2980" y="1642"/>
                    <a:pt x="1460" y="3709"/>
                    <a:pt x="1" y="4712"/>
                  </a:cubicBezTo>
                  <a:cubicBezTo>
                    <a:pt x="31" y="5016"/>
                    <a:pt x="31" y="5350"/>
                    <a:pt x="31" y="5654"/>
                  </a:cubicBezTo>
                  <a:cubicBezTo>
                    <a:pt x="1673" y="5046"/>
                    <a:pt x="3192" y="3313"/>
                    <a:pt x="4530" y="1490"/>
                  </a:cubicBezTo>
                  <a:cubicBezTo>
                    <a:pt x="4378" y="1003"/>
                    <a:pt x="4256" y="487"/>
                    <a:pt x="41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2681;p71">
              <a:extLst>
                <a:ext uri="{FF2B5EF4-FFF2-40B4-BE49-F238E27FC236}">
                  <a16:creationId xmlns:a16="http://schemas.microsoft.com/office/drawing/2014/main" id="{D3EA116D-74D7-4C34-963A-3FD0A67D4580}"/>
                </a:ext>
              </a:extLst>
            </p:cNvPr>
            <p:cNvSpPr/>
            <p:nvPr/>
          </p:nvSpPr>
          <p:spPr>
            <a:xfrm>
              <a:off x="6032475" y="6136539"/>
              <a:ext cx="132310" cy="199651"/>
            </a:xfrm>
            <a:custGeom>
              <a:avLst/>
              <a:gdLst/>
              <a:ahLst/>
              <a:cxnLst/>
              <a:rect l="l" t="t" r="r" b="b"/>
              <a:pathLst>
                <a:path w="5016" h="7569" extrusionOk="0">
                  <a:moveTo>
                    <a:pt x="4013" y="0"/>
                  </a:moveTo>
                  <a:cubicBezTo>
                    <a:pt x="3101" y="1520"/>
                    <a:pt x="2128" y="3009"/>
                    <a:pt x="1125" y="4468"/>
                  </a:cubicBezTo>
                  <a:cubicBezTo>
                    <a:pt x="821" y="4894"/>
                    <a:pt x="456" y="5471"/>
                    <a:pt x="0" y="6079"/>
                  </a:cubicBezTo>
                  <a:cubicBezTo>
                    <a:pt x="152" y="6566"/>
                    <a:pt x="274" y="7052"/>
                    <a:pt x="426" y="7569"/>
                  </a:cubicBezTo>
                  <a:cubicBezTo>
                    <a:pt x="1429" y="6171"/>
                    <a:pt x="2310" y="4742"/>
                    <a:pt x="3009" y="3739"/>
                  </a:cubicBezTo>
                  <a:cubicBezTo>
                    <a:pt x="3709" y="2736"/>
                    <a:pt x="4377" y="1702"/>
                    <a:pt x="5016" y="669"/>
                  </a:cubicBezTo>
                  <a:cubicBezTo>
                    <a:pt x="4681" y="426"/>
                    <a:pt x="4347" y="213"/>
                    <a:pt x="40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2682;p71">
              <a:extLst>
                <a:ext uri="{FF2B5EF4-FFF2-40B4-BE49-F238E27FC236}">
                  <a16:creationId xmlns:a16="http://schemas.microsoft.com/office/drawing/2014/main" id="{4930E0AE-F59D-49DD-BCF7-59C5D550B76F}"/>
                </a:ext>
              </a:extLst>
            </p:cNvPr>
            <p:cNvSpPr/>
            <p:nvPr/>
          </p:nvSpPr>
          <p:spPr>
            <a:xfrm>
              <a:off x="5891909" y="6421153"/>
              <a:ext cx="33157" cy="29807"/>
            </a:xfrm>
            <a:custGeom>
              <a:avLst/>
              <a:gdLst/>
              <a:ahLst/>
              <a:cxnLst/>
              <a:rect l="l" t="t" r="r" b="b"/>
              <a:pathLst>
                <a:path w="1257" h="1130" extrusionOk="0">
                  <a:moveTo>
                    <a:pt x="1226" y="1"/>
                  </a:moveTo>
                  <a:cubicBezTo>
                    <a:pt x="952" y="183"/>
                    <a:pt x="679" y="335"/>
                    <a:pt x="405" y="457"/>
                  </a:cubicBezTo>
                  <a:cubicBezTo>
                    <a:pt x="1" y="601"/>
                    <a:pt x="145" y="1130"/>
                    <a:pt x="526" y="1130"/>
                  </a:cubicBezTo>
                  <a:cubicBezTo>
                    <a:pt x="546" y="1130"/>
                    <a:pt x="566" y="1128"/>
                    <a:pt x="588" y="1125"/>
                  </a:cubicBezTo>
                  <a:cubicBezTo>
                    <a:pt x="831" y="1095"/>
                    <a:pt x="1043" y="1004"/>
                    <a:pt x="1256" y="943"/>
                  </a:cubicBezTo>
                  <a:cubicBezTo>
                    <a:pt x="1256" y="609"/>
                    <a:pt x="1226" y="305"/>
                    <a:pt x="1226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2683;p71">
              <a:extLst>
                <a:ext uri="{FF2B5EF4-FFF2-40B4-BE49-F238E27FC236}">
                  <a16:creationId xmlns:a16="http://schemas.microsoft.com/office/drawing/2014/main" id="{78C1DB5E-C74F-4A47-8999-573E005D5B7A}"/>
                </a:ext>
              </a:extLst>
            </p:cNvPr>
            <p:cNvSpPr/>
            <p:nvPr/>
          </p:nvSpPr>
          <p:spPr>
            <a:xfrm>
              <a:off x="5940259" y="6616795"/>
              <a:ext cx="171612" cy="141937"/>
            </a:xfrm>
            <a:custGeom>
              <a:avLst/>
              <a:gdLst/>
              <a:ahLst/>
              <a:cxnLst/>
              <a:rect l="l" t="t" r="r" b="b"/>
              <a:pathLst>
                <a:path w="6506" h="5381" extrusionOk="0">
                  <a:moveTo>
                    <a:pt x="6232" y="0"/>
                  </a:moveTo>
                  <a:cubicBezTo>
                    <a:pt x="4408" y="1672"/>
                    <a:pt x="2341" y="3222"/>
                    <a:pt x="1" y="4529"/>
                  </a:cubicBezTo>
                  <a:cubicBezTo>
                    <a:pt x="31" y="4803"/>
                    <a:pt x="31" y="5076"/>
                    <a:pt x="62" y="5380"/>
                  </a:cubicBezTo>
                  <a:cubicBezTo>
                    <a:pt x="2402" y="4468"/>
                    <a:pt x="4530" y="3161"/>
                    <a:pt x="6505" y="1550"/>
                  </a:cubicBezTo>
                  <a:cubicBezTo>
                    <a:pt x="6414" y="1003"/>
                    <a:pt x="6323" y="517"/>
                    <a:pt x="623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2684;p71">
              <a:extLst>
                <a:ext uri="{FF2B5EF4-FFF2-40B4-BE49-F238E27FC236}">
                  <a16:creationId xmlns:a16="http://schemas.microsoft.com/office/drawing/2014/main" id="{5F56EC3A-041B-45D3-AD6E-528B1F5BF943}"/>
                </a:ext>
              </a:extLst>
            </p:cNvPr>
            <p:cNvSpPr/>
            <p:nvPr/>
          </p:nvSpPr>
          <p:spPr>
            <a:xfrm>
              <a:off x="6104617" y="6342574"/>
              <a:ext cx="239771" cy="315132"/>
            </a:xfrm>
            <a:custGeom>
              <a:avLst/>
              <a:gdLst/>
              <a:ahLst/>
              <a:cxnLst/>
              <a:rect l="l" t="t" r="r" b="b"/>
              <a:pathLst>
                <a:path w="9090" h="11947" extrusionOk="0">
                  <a:moveTo>
                    <a:pt x="8421" y="1"/>
                  </a:moveTo>
                  <a:cubicBezTo>
                    <a:pt x="5989" y="3861"/>
                    <a:pt x="3314" y="7387"/>
                    <a:pt x="1" y="10396"/>
                  </a:cubicBezTo>
                  <a:cubicBezTo>
                    <a:pt x="92" y="10913"/>
                    <a:pt x="183" y="11430"/>
                    <a:pt x="274" y="11946"/>
                  </a:cubicBezTo>
                  <a:cubicBezTo>
                    <a:pt x="3800" y="9059"/>
                    <a:pt x="6718" y="5259"/>
                    <a:pt x="9089" y="1308"/>
                  </a:cubicBezTo>
                  <a:cubicBezTo>
                    <a:pt x="8876" y="852"/>
                    <a:pt x="8664" y="426"/>
                    <a:pt x="84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2685;p71">
              <a:extLst>
                <a:ext uri="{FF2B5EF4-FFF2-40B4-BE49-F238E27FC236}">
                  <a16:creationId xmlns:a16="http://schemas.microsoft.com/office/drawing/2014/main" id="{FBBDE13E-94CD-42E5-8F50-C80C1367E2AC}"/>
                </a:ext>
              </a:extLst>
            </p:cNvPr>
            <p:cNvSpPr/>
            <p:nvPr/>
          </p:nvSpPr>
          <p:spPr>
            <a:xfrm>
              <a:off x="5920212" y="6736258"/>
              <a:ext cx="21682" cy="27116"/>
            </a:xfrm>
            <a:custGeom>
              <a:avLst/>
              <a:gdLst/>
              <a:ahLst/>
              <a:cxnLst/>
              <a:rect l="l" t="t" r="r" b="b"/>
              <a:pathLst>
                <a:path w="822" h="1028" extrusionOk="0">
                  <a:moveTo>
                    <a:pt x="761" y="0"/>
                  </a:moveTo>
                  <a:cubicBezTo>
                    <a:pt x="609" y="91"/>
                    <a:pt x="457" y="183"/>
                    <a:pt x="305" y="274"/>
                  </a:cubicBezTo>
                  <a:cubicBezTo>
                    <a:pt x="417" y="441"/>
                    <a:pt x="323" y="737"/>
                    <a:pt x="72" y="737"/>
                  </a:cubicBezTo>
                  <a:cubicBezTo>
                    <a:pt x="49" y="737"/>
                    <a:pt x="26" y="735"/>
                    <a:pt x="1" y="730"/>
                  </a:cubicBezTo>
                  <a:lnTo>
                    <a:pt x="1" y="730"/>
                  </a:lnTo>
                  <a:cubicBezTo>
                    <a:pt x="26" y="879"/>
                    <a:pt x="132" y="1027"/>
                    <a:pt x="285" y="1027"/>
                  </a:cubicBezTo>
                  <a:cubicBezTo>
                    <a:pt x="320" y="1027"/>
                    <a:pt x="357" y="1020"/>
                    <a:pt x="396" y="1003"/>
                  </a:cubicBezTo>
                  <a:cubicBezTo>
                    <a:pt x="548" y="942"/>
                    <a:pt x="670" y="882"/>
                    <a:pt x="822" y="851"/>
                  </a:cubicBezTo>
                  <a:cubicBezTo>
                    <a:pt x="791" y="547"/>
                    <a:pt x="791" y="274"/>
                    <a:pt x="7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2686;p71">
              <a:extLst>
                <a:ext uri="{FF2B5EF4-FFF2-40B4-BE49-F238E27FC236}">
                  <a16:creationId xmlns:a16="http://schemas.microsoft.com/office/drawing/2014/main" id="{4789CFF1-B6E8-4F02-8D79-B75D1025CE33}"/>
                </a:ext>
              </a:extLst>
            </p:cNvPr>
            <p:cNvSpPr/>
            <p:nvPr/>
          </p:nvSpPr>
          <p:spPr>
            <a:xfrm>
              <a:off x="5919421" y="6743459"/>
              <a:ext cx="11791" cy="12239"/>
            </a:xfrm>
            <a:custGeom>
              <a:avLst/>
              <a:gdLst/>
              <a:ahLst/>
              <a:cxnLst/>
              <a:rect l="l" t="t" r="r" b="b"/>
              <a:pathLst>
                <a:path w="447" h="464" extrusionOk="0">
                  <a:moveTo>
                    <a:pt x="335" y="1"/>
                  </a:moveTo>
                  <a:lnTo>
                    <a:pt x="335" y="1"/>
                  </a:lnTo>
                  <a:cubicBezTo>
                    <a:pt x="274" y="31"/>
                    <a:pt x="213" y="92"/>
                    <a:pt x="152" y="92"/>
                  </a:cubicBezTo>
                  <a:cubicBezTo>
                    <a:pt x="31" y="183"/>
                    <a:pt x="0" y="335"/>
                    <a:pt x="31" y="457"/>
                  </a:cubicBezTo>
                  <a:cubicBezTo>
                    <a:pt x="56" y="462"/>
                    <a:pt x="79" y="464"/>
                    <a:pt x="102" y="464"/>
                  </a:cubicBezTo>
                  <a:cubicBezTo>
                    <a:pt x="353" y="464"/>
                    <a:pt x="447" y="168"/>
                    <a:pt x="3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2687;p71">
              <a:extLst>
                <a:ext uri="{FF2B5EF4-FFF2-40B4-BE49-F238E27FC236}">
                  <a16:creationId xmlns:a16="http://schemas.microsoft.com/office/drawing/2014/main" id="{76A04667-68AE-4FD2-AEA1-6BA8488B74EB}"/>
                </a:ext>
              </a:extLst>
            </p:cNvPr>
            <p:cNvSpPr/>
            <p:nvPr/>
          </p:nvSpPr>
          <p:spPr>
            <a:xfrm>
              <a:off x="5927439" y="7096232"/>
              <a:ext cx="2427" cy="10445"/>
            </a:xfrm>
            <a:custGeom>
              <a:avLst/>
              <a:gdLst/>
              <a:ahLst/>
              <a:cxnLst/>
              <a:rect l="l" t="t" r="r" b="b"/>
              <a:pathLst>
                <a:path w="92" h="396" extrusionOk="0">
                  <a:moveTo>
                    <a:pt x="61" y="1"/>
                  </a:moveTo>
                  <a:cubicBezTo>
                    <a:pt x="0" y="122"/>
                    <a:pt x="31" y="274"/>
                    <a:pt x="92" y="396"/>
                  </a:cubicBezTo>
                  <a:cubicBezTo>
                    <a:pt x="92" y="274"/>
                    <a:pt x="61" y="122"/>
                    <a:pt x="6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2688;p71">
              <a:extLst>
                <a:ext uri="{FF2B5EF4-FFF2-40B4-BE49-F238E27FC236}">
                  <a16:creationId xmlns:a16="http://schemas.microsoft.com/office/drawing/2014/main" id="{BA1AC6AF-390E-47C6-A92C-BEB3D5541468}"/>
                </a:ext>
              </a:extLst>
            </p:cNvPr>
            <p:cNvSpPr/>
            <p:nvPr/>
          </p:nvSpPr>
          <p:spPr>
            <a:xfrm>
              <a:off x="5959514" y="6978377"/>
              <a:ext cx="184431" cy="126718"/>
            </a:xfrm>
            <a:custGeom>
              <a:avLst/>
              <a:gdLst/>
              <a:ahLst/>
              <a:cxnLst/>
              <a:rect l="l" t="t" r="r" b="b"/>
              <a:pathLst>
                <a:path w="6992" h="4804" extrusionOk="0">
                  <a:moveTo>
                    <a:pt x="6930" y="1"/>
                  </a:moveTo>
                  <a:cubicBezTo>
                    <a:pt x="4742" y="1399"/>
                    <a:pt x="2432" y="2645"/>
                    <a:pt x="0" y="3770"/>
                  </a:cubicBezTo>
                  <a:cubicBezTo>
                    <a:pt x="0" y="4134"/>
                    <a:pt x="31" y="4469"/>
                    <a:pt x="61" y="4803"/>
                  </a:cubicBezTo>
                  <a:cubicBezTo>
                    <a:pt x="2462" y="3800"/>
                    <a:pt x="4772" y="2615"/>
                    <a:pt x="6991" y="1308"/>
                  </a:cubicBezTo>
                  <a:cubicBezTo>
                    <a:pt x="6961" y="882"/>
                    <a:pt x="6961" y="426"/>
                    <a:pt x="693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2689;p71">
              <a:extLst>
                <a:ext uri="{FF2B5EF4-FFF2-40B4-BE49-F238E27FC236}">
                  <a16:creationId xmlns:a16="http://schemas.microsoft.com/office/drawing/2014/main" id="{CE47F2FD-1169-4460-9D2F-82DE26B4449D}"/>
                </a:ext>
              </a:extLst>
            </p:cNvPr>
            <p:cNvSpPr/>
            <p:nvPr/>
          </p:nvSpPr>
          <p:spPr>
            <a:xfrm>
              <a:off x="6142310" y="6716211"/>
              <a:ext cx="315106" cy="296668"/>
            </a:xfrm>
            <a:custGeom>
              <a:avLst/>
              <a:gdLst/>
              <a:ahLst/>
              <a:cxnLst/>
              <a:rect l="l" t="t" r="r" b="b"/>
              <a:pathLst>
                <a:path w="11946" h="11247" extrusionOk="0">
                  <a:moveTo>
                    <a:pt x="11672" y="0"/>
                  </a:moveTo>
                  <a:cubicBezTo>
                    <a:pt x="8299" y="3830"/>
                    <a:pt x="4377" y="7143"/>
                    <a:pt x="0" y="9940"/>
                  </a:cubicBezTo>
                  <a:cubicBezTo>
                    <a:pt x="31" y="10365"/>
                    <a:pt x="61" y="10821"/>
                    <a:pt x="61" y="11247"/>
                  </a:cubicBezTo>
                  <a:cubicBezTo>
                    <a:pt x="4469" y="8633"/>
                    <a:pt x="8481" y="5411"/>
                    <a:pt x="11946" y="1702"/>
                  </a:cubicBezTo>
                  <a:cubicBezTo>
                    <a:pt x="11885" y="1125"/>
                    <a:pt x="11764" y="547"/>
                    <a:pt x="1167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2690;p71">
              <a:extLst>
                <a:ext uri="{FF2B5EF4-FFF2-40B4-BE49-F238E27FC236}">
                  <a16:creationId xmlns:a16="http://schemas.microsoft.com/office/drawing/2014/main" id="{70D24F50-7C74-4219-BF9A-E50D3C68966A}"/>
                </a:ext>
              </a:extLst>
            </p:cNvPr>
            <p:cNvSpPr/>
            <p:nvPr/>
          </p:nvSpPr>
          <p:spPr>
            <a:xfrm>
              <a:off x="5929048" y="7077794"/>
              <a:ext cx="32075" cy="36032"/>
            </a:xfrm>
            <a:custGeom>
              <a:avLst/>
              <a:gdLst/>
              <a:ahLst/>
              <a:cxnLst/>
              <a:rect l="l" t="t" r="r" b="b"/>
              <a:pathLst>
                <a:path w="1216" h="1366" extrusionOk="0">
                  <a:moveTo>
                    <a:pt x="1155" y="1"/>
                  </a:moveTo>
                  <a:cubicBezTo>
                    <a:pt x="821" y="153"/>
                    <a:pt x="517" y="335"/>
                    <a:pt x="183" y="487"/>
                  </a:cubicBezTo>
                  <a:cubicBezTo>
                    <a:pt x="91" y="548"/>
                    <a:pt x="31" y="609"/>
                    <a:pt x="0" y="700"/>
                  </a:cubicBezTo>
                  <a:cubicBezTo>
                    <a:pt x="0" y="821"/>
                    <a:pt x="31" y="973"/>
                    <a:pt x="31" y="1095"/>
                  </a:cubicBezTo>
                  <a:cubicBezTo>
                    <a:pt x="103" y="1240"/>
                    <a:pt x="233" y="1365"/>
                    <a:pt x="390" y="1365"/>
                  </a:cubicBezTo>
                  <a:cubicBezTo>
                    <a:pt x="431" y="1365"/>
                    <a:pt x="473" y="1357"/>
                    <a:pt x="517" y="1338"/>
                  </a:cubicBezTo>
                  <a:cubicBezTo>
                    <a:pt x="760" y="1247"/>
                    <a:pt x="973" y="1125"/>
                    <a:pt x="1216" y="1034"/>
                  </a:cubicBezTo>
                  <a:cubicBezTo>
                    <a:pt x="1186" y="700"/>
                    <a:pt x="1155" y="365"/>
                    <a:pt x="115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2691;p71">
              <a:extLst>
                <a:ext uri="{FF2B5EF4-FFF2-40B4-BE49-F238E27FC236}">
                  <a16:creationId xmlns:a16="http://schemas.microsoft.com/office/drawing/2014/main" id="{1D694ECD-3FCA-49EB-927A-1E34924DFF4E}"/>
                </a:ext>
              </a:extLst>
            </p:cNvPr>
            <p:cNvSpPr/>
            <p:nvPr/>
          </p:nvSpPr>
          <p:spPr>
            <a:xfrm>
              <a:off x="5949095" y="7501918"/>
              <a:ext cx="7227" cy="10445"/>
            </a:xfrm>
            <a:custGeom>
              <a:avLst/>
              <a:gdLst/>
              <a:ahLst/>
              <a:cxnLst/>
              <a:rect l="l" t="t" r="r" b="b"/>
              <a:pathLst>
                <a:path w="274" h="396" extrusionOk="0">
                  <a:moveTo>
                    <a:pt x="122" y="1"/>
                  </a:moveTo>
                  <a:cubicBezTo>
                    <a:pt x="0" y="123"/>
                    <a:pt x="91" y="335"/>
                    <a:pt x="274" y="396"/>
                  </a:cubicBezTo>
                  <a:cubicBezTo>
                    <a:pt x="243" y="274"/>
                    <a:pt x="243" y="123"/>
                    <a:pt x="2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2692;p71">
              <a:extLst>
                <a:ext uri="{FF2B5EF4-FFF2-40B4-BE49-F238E27FC236}">
                  <a16:creationId xmlns:a16="http://schemas.microsoft.com/office/drawing/2014/main" id="{4F570165-954C-4C23-8959-8B30B3AD5634}"/>
                </a:ext>
              </a:extLst>
            </p:cNvPr>
            <p:cNvSpPr/>
            <p:nvPr/>
          </p:nvSpPr>
          <p:spPr>
            <a:xfrm>
              <a:off x="5983571" y="7408937"/>
              <a:ext cx="143520" cy="96225"/>
            </a:xfrm>
            <a:custGeom>
              <a:avLst/>
              <a:gdLst/>
              <a:ahLst/>
              <a:cxnLst/>
              <a:rect l="l" t="t" r="r" b="b"/>
              <a:pathLst>
                <a:path w="5441" h="3648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3708" y="1064"/>
                    <a:pt x="1885" y="2006"/>
                    <a:pt x="0" y="2918"/>
                  </a:cubicBezTo>
                  <a:cubicBezTo>
                    <a:pt x="31" y="3161"/>
                    <a:pt x="31" y="3404"/>
                    <a:pt x="31" y="3648"/>
                  </a:cubicBezTo>
                  <a:cubicBezTo>
                    <a:pt x="1885" y="3100"/>
                    <a:pt x="3617" y="2371"/>
                    <a:pt x="5289" y="1429"/>
                  </a:cubicBezTo>
                  <a:cubicBezTo>
                    <a:pt x="5350" y="942"/>
                    <a:pt x="5380" y="486"/>
                    <a:pt x="54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2693;p71">
              <a:extLst>
                <a:ext uri="{FF2B5EF4-FFF2-40B4-BE49-F238E27FC236}">
                  <a16:creationId xmlns:a16="http://schemas.microsoft.com/office/drawing/2014/main" id="{FCF213F0-5D69-4E60-B817-377D8D7ABA4B}"/>
                </a:ext>
              </a:extLst>
            </p:cNvPr>
            <p:cNvSpPr/>
            <p:nvPr/>
          </p:nvSpPr>
          <p:spPr>
            <a:xfrm>
              <a:off x="6123055" y="7032108"/>
              <a:ext cx="359235" cy="414522"/>
            </a:xfrm>
            <a:custGeom>
              <a:avLst/>
              <a:gdLst/>
              <a:ahLst/>
              <a:cxnLst/>
              <a:rect l="l" t="t" r="r" b="b"/>
              <a:pathLst>
                <a:path w="13619" h="15715" extrusionOk="0">
                  <a:moveTo>
                    <a:pt x="13618" y="0"/>
                  </a:moveTo>
                  <a:cubicBezTo>
                    <a:pt x="11004" y="3526"/>
                    <a:pt x="8512" y="7052"/>
                    <a:pt x="5411" y="10152"/>
                  </a:cubicBezTo>
                  <a:cubicBezTo>
                    <a:pt x="3770" y="11794"/>
                    <a:pt x="2007" y="13131"/>
                    <a:pt x="153" y="14286"/>
                  </a:cubicBezTo>
                  <a:cubicBezTo>
                    <a:pt x="92" y="14772"/>
                    <a:pt x="62" y="15228"/>
                    <a:pt x="1" y="15715"/>
                  </a:cubicBezTo>
                  <a:cubicBezTo>
                    <a:pt x="5594" y="12523"/>
                    <a:pt x="10244" y="7356"/>
                    <a:pt x="13618" y="1976"/>
                  </a:cubicBezTo>
                  <a:cubicBezTo>
                    <a:pt x="13618" y="1307"/>
                    <a:pt x="13618" y="669"/>
                    <a:pt x="1361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2694;p71">
              <a:extLst>
                <a:ext uri="{FF2B5EF4-FFF2-40B4-BE49-F238E27FC236}">
                  <a16:creationId xmlns:a16="http://schemas.microsoft.com/office/drawing/2014/main" id="{63736901-9E77-4F43-9C4E-A6A2DFC2D957}"/>
                </a:ext>
              </a:extLst>
            </p:cNvPr>
            <p:cNvSpPr/>
            <p:nvPr/>
          </p:nvSpPr>
          <p:spPr>
            <a:xfrm>
              <a:off x="5955505" y="7485907"/>
              <a:ext cx="29675" cy="26826"/>
            </a:xfrm>
            <a:custGeom>
              <a:avLst/>
              <a:gdLst/>
              <a:ahLst/>
              <a:cxnLst/>
              <a:rect l="l" t="t" r="r" b="b"/>
              <a:pathLst>
                <a:path w="1125" h="1017" extrusionOk="0">
                  <a:moveTo>
                    <a:pt x="1064" y="0"/>
                  </a:moveTo>
                  <a:cubicBezTo>
                    <a:pt x="882" y="91"/>
                    <a:pt x="730" y="152"/>
                    <a:pt x="547" y="243"/>
                  </a:cubicBezTo>
                  <a:cubicBezTo>
                    <a:pt x="578" y="426"/>
                    <a:pt x="517" y="608"/>
                    <a:pt x="274" y="608"/>
                  </a:cubicBezTo>
                  <a:cubicBezTo>
                    <a:pt x="243" y="618"/>
                    <a:pt x="213" y="621"/>
                    <a:pt x="183" y="621"/>
                  </a:cubicBezTo>
                  <a:cubicBezTo>
                    <a:pt x="122" y="621"/>
                    <a:pt x="61" y="608"/>
                    <a:pt x="0" y="608"/>
                  </a:cubicBezTo>
                  <a:cubicBezTo>
                    <a:pt x="0" y="730"/>
                    <a:pt x="0" y="851"/>
                    <a:pt x="31" y="1003"/>
                  </a:cubicBezTo>
                  <a:cubicBezTo>
                    <a:pt x="51" y="1003"/>
                    <a:pt x="71" y="1017"/>
                    <a:pt x="91" y="1017"/>
                  </a:cubicBezTo>
                  <a:cubicBezTo>
                    <a:pt x="102" y="1017"/>
                    <a:pt x="112" y="1013"/>
                    <a:pt x="122" y="1003"/>
                  </a:cubicBezTo>
                  <a:cubicBezTo>
                    <a:pt x="456" y="942"/>
                    <a:pt x="791" y="821"/>
                    <a:pt x="1125" y="730"/>
                  </a:cubicBezTo>
                  <a:cubicBezTo>
                    <a:pt x="1095" y="486"/>
                    <a:pt x="1095" y="243"/>
                    <a:pt x="106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2695;p71">
              <a:extLst>
                <a:ext uri="{FF2B5EF4-FFF2-40B4-BE49-F238E27FC236}">
                  <a16:creationId xmlns:a16="http://schemas.microsoft.com/office/drawing/2014/main" id="{C028F661-8B4E-42E0-AB39-46D7A8CC164D}"/>
                </a:ext>
              </a:extLst>
            </p:cNvPr>
            <p:cNvSpPr/>
            <p:nvPr/>
          </p:nvSpPr>
          <p:spPr>
            <a:xfrm>
              <a:off x="5952287" y="7499518"/>
              <a:ext cx="3244" cy="2427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22" y="1"/>
                  </a:moveTo>
                  <a:cubicBezTo>
                    <a:pt x="92" y="1"/>
                    <a:pt x="61" y="31"/>
                    <a:pt x="61" y="31"/>
                  </a:cubicBezTo>
                  <a:cubicBezTo>
                    <a:pt x="31" y="31"/>
                    <a:pt x="1" y="62"/>
                    <a:pt x="1" y="92"/>
                  </a:cubicBezTo>
                  <a:lnTo>
                    <a:pt x="122" y="92"/>
                  </a:lnTo>
                  <a:cubicBezTo>
                    <a:pt x="122" y="62"/>
                    <a:pt x="122" y="31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2696;p71">
              <a:extLst>
                <a:ext uri="{FF2B5EF4-FFF2-40B4-BE49-F238E27FC236}">
                  <a16:creationId xmlns:a16="http://schemas.microsoft.com/office/drawing/2014/main" id="{9DFB8C9D-1D1B-424F-B0F3-4831D6E05A95}"/>
                </a:ext>
              </a:extLst>
            </p:cNvPr>
            <p:cNvSpPr/>
            <p:nvPr/>
          </p:nvSpPr>
          <p:spPr>
            <a:xfrm>
              <a:off x="5954687" y="7492317"/>
              <a:ext cx="16064" cy="9997"/>
            </a:xfrm>
            <a:custGeom>
              <a:avLst/>
              <a:gdLst/>
              <a:ahLst/>
              <a:cxnLst/>
              <a:rect l="l" t="t" r="r" b="b"/>
              <a:pathLst>
                <a:path w="609" h="379" extrusionOk="0">
                  <a:moveTo>
                    <a:pt x="578" y="0"/>
                  </a:moveTo>
                  <a:cubicBezTo>
                    <a:pt x="396" y="91"/>
                    <a:pt x="214" y="183"/>
                    <a:pt x="1" y="274"/>
                  </a:cubicBezTo>
                  <a:cubicBezTo>
                    <a:pt x="31" y="304"/>
                    <a:pt x="31" y="335"/>
                    <a:pt x="31" y="365"/>
                  </a:cubicBezTo>
                  <a:cubicBezTo>
                    <a:pt x="92" y="365"/>
                    <a:pt x="153" y="378"/>
                    <a:pt x="214" y="378"/>
                  </a:cubicBezTo>
                  <a:cubicBezTo>
                    <a:pt x="244" y="378"/>
                    <a:pt x="274" y="375"/>
                    <a:pt x="305" y="365"/>
                  </a:cubicBezTo>
                  <a:cubicBezTo>
                    <a:pt x="548" y="365"/>
                    <a:pt x="609" y="183"/>
                    <a:pt x="57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2697;p71">
              <a:extLst>
                <a:ext uri="{FF2B5EF4-FFF2-40B4-BE49-F238E27FC236}">
                  <a16:creationId xmlns:a16="http://schemas.microsoft.com/office/drawing/2014/main" id="{C88FC0CA-D514-4CDF-BFC9-18796E17A1BD}"/>
                </a:ext>
              </a:extLst>
            </p:cNvPr>
            <p:cNvSpPr/>
            <p:nvPr/>
          </p:nvSpPr>
          <p:spPr>
            <a:xfrm>
              <a:off x="5998790" y="7727235"/>
              <a:ext cx="72987" cy="39302"/>
            </a:xfrm>
            <a:custGeom>
              <a:avLst/>
              <a:gdLst/>
              <a:ahLst/>
              <a:cxnLst/>
              <a:rect l="l" t="t" r="r" b="b"/>
              <a:pathLst>
                <a:path w="2767" h="1490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1794" y="152"/>
                    <a:pt x="821" y="274"/>
                    <a:pt x="1" y="760"/>
                  </a:cubicBezTo>
                  <a:cubicBezTo>
                    <a:pt x="1" y="1003"/>
                    <a:pt x="31" y="1246"/>
                    <a:pt x="31" y="1489"/>
                  </a:cubicBezTo>
                  <a:cubicBezTo>
                    <a:pt x="882" y="1429"/>
                    <a:pt x="1703" y="1307"/>
                    <a:pt x="2463" y="1155"/>
                  </a:cubicBezTo>
                  <a:cubicBezTo>
                    <a:pt x="2584" y="760"/>
                    <a:pt x="2675" y="395"/>
                    <a:pt x="276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2698;p71">
              <a:extLst>
                <a:ext uri="{FF2B5EF4-FFF2-40B4-BE49-F238E27FC236}">
                  <a16:creationId xmlns:a16="http://schemas.microsoft.com/office/drawing/2014/main" id="{5175EF8A-AD72-4195-A307-019BD053C2C7}"/>
                </a:ext>
              </a:extLst>
            </p:cNvPr>
            <p:cNvSpPr/>
            <p:nvPr/>
          </p:nvSpPr>
          <p:spPr>
            <a:xfrm>
              <a:off x="6063732" y="7436977"/>
              <a:ext cx="389675" cy="320750"/>
            </a:xfrm>
            <a:custGeom>
              <a:avLst/>
              <a:gdLst/>
              <a:ahLst/>
              <a:cxnLst/>
              <a:rect l="l" t="t" r="r" b="b"/>
              <a:pathLst>
                <a:path w="14773" h="12160" extrusionOk="0">
                  <a:moveTo>
                    <a:pt x="14773" y="1"/>
                  </a:moveTo>
                  <a:lnTo>
                    <a:pt x="14773" y="1"/>
                  </a:lnTo>
                  <a:cubicBezTo>
                    <a:pt x="13588" y="1277"/>
                    <a:pt x="12372" y="2524"/>
                    <a:pt x="11186" y="3800"/>
                  </a:cubicBezTo>
                  <a:cubicBezTo>
                    <a:pt x="8451" y="6779"/>
                    <a:pt x="5381" y="9454"/>
                    <a:pt x="1490" y="10731"/>
                  </a:cubicBezTo>
                  <a:cubicBezTo>
                    <a:pt x="1095" y="10852"/>
                    <a:pt x="700" y="10943"/>
                    <a:pt x="305" y="11004"/>
                  </a:cubicBezTo>
                  <a:cubicBezTo>
                    <a:pt x="213" y="11399"/>
                    <a:pt x="122" y="11794"/>
                    <a:pt x="1" y="12159"/>
                  </a:cubicBezTo>
                  <a:cubicBezTo>
                    <a:pt x="3557" y="11490"/>
                    <a:pt x="6505" y="9910"/>
                    <a:pt x="9484" y="7448"/>
                  </a:cubicBezTo>
                  <a:cubicBezTo>
                    <a:pt x="10974" y="6202"/>
                    <a:pt x="12463" y="4834"/>
                    <a:pt x="13952" y="3436"/>
                  </a:cubicBezTo>
                  <a:cubicBezTo>
                    <a:pt x="14256" y="2402"/>
                    <a:pt x="14530" y="1247"/>
                    <a:pt x="1477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2699;p71">
              <a:extLst>
                <a:ext uri="{FF2B5EF4-FFF2-40B4-BE49-F238E27FC236}">
                  <a16:creationId xmlns:a16="http://schemas.microsoft.com/office/drawing/2014/main" id="{AAB6B2D1-1751-44AD-8AC7-7D67EC34F38B}"/>
                </a:ext>
              </a:extLst>
            </p:cNvPr>
            <p:cNvSpPr/>
            <p:nvPr/>
          </p:nvSpPr>
          <p:spPr>
            <a:xfrm>
              <a:off x="5982938" y="7747255"/>
              <a:ext cx="16671" cy="20126"/>
            </a:xfrm>
            <a:custGeom>
              <a:avLst/>
              <a:gdLst/>
              <a:ahLst/>
              <a:cxnLst/>
              <a:rect l="l" t="t" r="r" b="b"/>
              <a:pathLst>
                <a:path w="632" h="763" extrusionOk="0">
                  <a:moveTo>
                    <a:pt x="602" y="1"/>
                  </a:moveTo>
                  <a:cubicBezTo>
                    <a:pt x="450" y="92"/>
                    <a:pt x="298" y="183"/>
                    <a:pt x="146" y="335"/>
                  </a:cubicBezTo>
                  <a:cubicBezTo>
                    <a:pt x="0" y="452"/>
                    <a:pt x="105" y="763"/>
                    <a:pt x="301" y="763"/>
                  </a:cubicBezTo>
                  <a:cubicBezTo>
                    <a:pt x="310" y="763"/>
                    <a:pt x="319" y="762"/>
                    <a:pt x="328" y="761"/>
                  </a:cubicBezTo>
                  <a:cubicBezTo>
                    <a:pt x="450" y="761"/>
                    <a:pt x="541" y="730"/>
                    <a:pt x="632" y="730"/>
                  </a:cubicBezTo>
                  <a:cubicBezTo>
                    <a:pt x="632" y="487"/>
                    <a:pt x="602" y="244"/>
                    <a:pt x="60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2700;p71">
              <a:extLst>
                <a:ext uri="{FF2B5EF4-FFF2-40B4-BE49-F238E27FC236}">
                  <a16:creationId xmlns:a16="http://schemas.microsoft.com/office/drawing/2014/main" id="{2E932C38-EDB2-4AAF-A4C9-1BE8BD81E1C7}"/>
                </a:ext>
              </a:extLst>
            </p:cNvPr>
            <p:cNvSpPr/>
            <p:nvPr/>
          </p:nvSpPr>
          <p:spPr>
            <a:xfrm>
              <a:off x="6713964" y="7863527"/>
              <a:ext cx="232544" cy="337553"/>
            </a:xfrm>
            <a:custGeom>
              <a:avLst/>
              <a:gdLst/>
              <a:ahLst/>
              <a:cxnLst/>
              <a:rect l="l" t="t" r="r" b="b"/>
              <a:pathLst>
                <a:path w="8816" h="12797" extrusionOk="0">
                  <a:moveTo>
                    <a:pt x="8815" y="0"/>
                  </a:moveTo>
                  <a:lnTo>
                    <a:pt x="8815" y="0"/>
                  </a:lnTo>
                  <a:cubicBezTo>
                    <a:pt x="5837" y="730"/>
                    <a:pt x="2858" y="1399"/>
                    <a:pt x="1" y="2219"/>
                  </a:cubicBezTo>
                  <a:lnTo>
                    <a:pt x="1186" y="12797"/>
                  </a:lnTo>
                  <a:lnTo>
                    <a:pt x="6870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2701;p71">
              <a:extLst>
                <a:ext uri="{FF2B5EF4-FFF2-40B4-BE49-F238E27FC236}">
                  <a16:creationId xmlns:a16="http://schemas.microsoft.com/office/drawing/2014/main" id="{961A0AE2-08C5-443D-8C42-7138948ECCAC}"/>
                </a:ext>
              </a:extLst>
            </p:cNvPr>
            <p:cNvSpPr/>
            <p:nvPr/>
          </p:nvSpPr>
          <p:spPr>
            <a:xfrm>
              <a:off x="6699535" y="7710379"/>
              <a:ext cx="270211" cy="211706"/>
            </a:xfrm>
            <a:custGeom>
              <a:avLst/>
              <a:gdLst/>
              <a:ahLst/>
              <a:cxnLst/>
              <a:rect l="l" t="t" r="r" b="b"/>
              <a:pathLst>
                <a:path w="10244" h="8026" extrusionOk="0">
                  <a:moveTo>
                    <a:pt x="10244" y="1"/>
                  </a:moveTo>
                  <a:lnTo>
                    <a:pt x="1" y="3010"/>
                  </a:lnTo>
                  <a:lnTo>
                    <a:pt x="548" y="8025"/>
                  </a:lnTo>
                  <a:cubicBezTo>
                    <a:pt x="3405" y="7205"/>
                    <a:pt x="6384" y="6536"/>
                    <a:pt x="9362" y="5806"/>
                  </a:cubicBezTo>
                  <a:lnTo>
                    <a:pt x="10244" y="1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2702;p71">
              <a:extLst>
                <a:ext uri="{FF2B5EF4-FFF2-40B4-BE49-F238E27FC236}">
                  <a16:creationId xmlns:a16="http://schemas.microsoft.com/office/drawing/2014/main" id="{128ED9D3-D751-45C9-9012-E7425EBE8565}"/>
                </a:ext>
              </a:extLst>
            </p:cNvPr>
            <p:cNvSpPr/>
            <p:nvPr/>
          </p:nvSpPr>
          <p:spPr>
            <a:xfrm>
              <a:off x="6546387" y="6280059"/>
              <a:ext cx="184431" cy="307878"/>
            </a:xfrm>
            <a:custGeom>
              <a:avLst/>
              <a:gdLst/>
              <a:ahLst/>
              <a:cxnLst/>
              <a:rect l="l" t="t" r="r" b="b"/>
              <a:pathLst>
                <a:path w="6992" h="11672" extrusionOk="0">
                  <a:moveTo>
                    <a:pt x="6506" y="0"/>
                  </a:moveTo>
                  <a:cubicBezTo>
                    <a:pt x="4044" y="213"/>
                    <a:pt x="1885" y="638"/>
                    <a:pt x="1" y="1246"/>
                  </a:cubicBezTo>
                  <a:cubicBezTo>
                    <a:pt x="1764" y="5015"/>
                    <a:pt x="4044" y="8480"/>
                    <a:pt x="6992" y="11672"/>
                  </a:cubicBezTo>
                  <a:cubicBezTo>
                    <a:pt x="6749" y="7781"/>
                    <a:pt x="6566" y="3891"/>
                    <a:pt x="6506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2703;p71">
              <a:extLst>
                <a:ext uri="{FF2B5EF4-FFF2-40B4-BE49-F238E27FC236}">
                  <a16:creationId xmlns:a16="http://schemas.microsoft.com/office/drawing/2014/main" id="{DB373C79-494E-4931-BA72-34EE16412026}"/>
                </a:ext>
              </a:extLst>
            </p:cNvPr>
            <p:cNvSpPr/>
            <p:nvPr/>
          </p:nvSpPr>
          <p:spPr>
            <a:xfrm>
              <a:off x="6228090" y="6433181"/>
              <a:ext cx="534012" cy="722401"/>
            </a:xfrm>
            <a:custGeom>
              <a:avLst/>
              <a:gdLst/>
              <a:ahLst/>
              <a:cxnLst/>
              <a:rect l="l" t="t" r="r" b="b"/>
              <a:pathLst>
                <a:path w="20245" h="27387" extrusionOk="0">
                  <a:moveTo>
                    <a:pt x="4682" y="1"/>
                  </a:moveTo>
                  <a:cubicBezTo>
                    <a:pt x="2007" y="2919"/>
                    <a:pt x="578" y="6840"/>
                    <a:pt x="1" y="11612"/>
                  </a:cubicBezTo>
                  <a:cubicBezTo>
                    <a:pt x="5806" y="18147"/>
                    <a:pt x="11430" y="25533"/>
                    <a:pt x="20244" y="27387"/>
                  </a:cubicBezTo>
                  <a:cubicBezTo>
                    <a:pt x="20214" y="27357"/>
                    <a:pt x="20214" y="27326"/>
                    <a:pt x="20214" y="27296"/>
                  </a:cubicBezTo>
                  <a:cubicBezTo>
                    <a:pt x="20153" y="27174"/>
                    <a:pt x="20153" y="27083"/>
                    <a:pt x="20214" y="26961"/>
                  </a:cubicBezTo>
                  <a:cubicBezTo>
                    <a:pt x="19971" y="23253"/>
                    <a:pt x="19758" y="19545"/>
                    <a:pt x="19576" y="15837"/>
                  </a:cubicBezTo>
                  <a:cubicBezTo>
                    <a:pt x="16171" y="14955"/>
                    <a:pt x="12737" y="10578"/>
                    <a:pt x="10639" y="8147"/>
                  </a:cubicBezTo>
                  <a:cubicBezTo>
                    <a:pt x="8390" y="5593"/>
                    <a:pt x="6414" y="2888"/>
                    <a:pt x="468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2704;p71">
              <a:extLst>
                <a:ext uri="{FF2B5EF4-FFF2-40B4-BE49-F238E27FC236}">
                  <a16:creationId xmlns:a16="http://schemas.microsoft.com/office/drawing/2014/main" id="{AE62FFEB-C836-4977-957E-C4E33EC75B83}"/>
                </a:ext>
              </a:extLst>
            </p:cNvPr>
            <p:cNvSpPr/>
            <p:nvPr/>
          </p:nvSpPr>
          <p:spPr>
            <a:xfrm>
              <a:off x="6747648" y="6277290"/>
              <a:ext cx="101844" cy="289810"/>
            </a:xfrm>
            <a:custGeom>
              <a:avLst/>
              <a:gdLst/>
              <a:ahLst/>
              <a:cxnLst/>
              <a:rect l="l" t="t" r="r" b="b"/>
              <a:pathLst>
                <a:path w="3861" h="10987" extrusionOk="0">
                  <a:moveTo>
                    <a:pt x="1054" y="0"/>
                  </a:moveTo>
                  <a:cubicBezTo>
                    <a:pt x="716" y="0"/>
                    <a:pt x="365" y="14"/>
                    <a:pt x="0" y="14"/>
                  </a:cubicBezTo>
                  <a:cubicBezTo>
                    <a:pt x="61" y="3661"/>
                    <a:pt x="183" y="7339"/>
                    <a:pt x="365" y="10987"/>
                  </a:cubicBezTo>
                  <a:cubicBezTo>
                    <a:pt x="1581" y="10105"/>
                    <a:pt x="2888" y="8342"/>
                    <a:pt x="3860" y="6944"/>
                  </a:cubicBezTo>
                  <a:cubicBezTo>
                    <a:pt x="3101" y="4208"/>
                    <a:pt x="2280" y="1898"/>
                    <a:pt x="1550" y="14"/>
                  </a:cubicBezTo>
                  <a:cubicBezTo>
                    <a:pt x="1388" y="4"/>
                    <a:pt x="1223" y="0"/>
                    <a:pt x="105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2705;p71">
              <a:extLst>
                <a:ext uri="{FF2B5EF4-FFF2-40B4-BE49-F238E27FC236}">
                  <a16:creationId xmlns:a16="http://schemas.microsoft.com/office/drawing/2014/main" id="{42D36C99-59DC-4C98-B4D2-3FDB1494F5A0}"/>
                </a:ext>
              </a:extLst>
            </p:cNvPr>
            <p:cNvSpPr/>
            <p:nvPr/>
          </p:nvSpPr>
          <p:spPr>
            <a:xfrm>
              <a:off x="6216880" y="6776326"/>
              <a:ext cx="566061" cy="700771"/>
            </a:xfrm>
            <a:custGeom>
              <a:avLst/>
              <a:gdLst/>
              <a:ahLst/>
              <a:cxnLst/>
              <a:rect l="l" t="t" r="r" b="b"/>
              <a:pathLst>
                <a:path w="21460" h="26567" extrusionOk="0">
                  <a:moveTo>
                    <a:pt x="304" y="1"/>
                  </a:moveTo>
                  <a:cubicBezTo>
                    <a:pt x="0" y="3618"/>
                    <a:pt x="183" y="7691"/>
                    <a:pt x="639" y="12159"/>
                  </a:cubicBezTo>
                  <a:cubicBezTo>
                    <a:pt x="6171" y="18846"/>
                    <a:pt x="12888" y="25685"/>
                    <a:pt x="21460" y="26567"/>
                  </a:cubicBezTo>
                  <a:cubicBezTo>
                    <a:pt x="21186" y="22706"/>
                    <a:pt x="20943" y="18816"/>
                    <a:pt x="20700" y="14925"/>
                  </a:cubicBezTo>
                  <a:cubicBezTo>
                    <a:pt x="20639" y="14956"/>
                    <a:pt x="20578" y="14956"/>
                    <a:pt x="20517" y="14956"/>
                  </a:cubicBezTo>
                  <a:cubicBezTo>
                    <a:pt x="12219" y="13375"/>
                    <a:pt x="5806" y="6566"/>
                    <a:pt x="304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2706;p71">
              <a:extLst>
                <a:ext uri="{FF2B5EF4-FFF2-40B4-BE49-F238E27FC236}">
                  <a16:creationId xmlns:a16="http://schemas.microsoft.com/office/drawing/2014/main" id="{B60FB46B-14B2-46A2-B67E-333FD65C67CD}"/>
                </a:ext>
              </a:extLst>
            </p:cNvPr>
            <p:cNvSpPr/>
            <p:nvPr/>
          </p:nvSpPr>
          <p:spPr>
            <a:xfrm>
              <a:off x="6366809" y="6320945"/>
              <a:ext cx="376855" cy="513939"/>
            </a:xfrm>
            <a:custGeom>
              <a:avLst/>
              <a:gdLst/>
              <a:ahLst/>
              <a:cxnLst/>
              <a:rect l="l" t="t" r="r" b="b"/>
              <a:pathLst>
                <a:path w="14287" h="19484" extrusionOk="0">
                  <a:moveTo>
                    <a:pt x="5897" y="0"/>
                  </a:moveTo>
                  <a:cubicBezTo>
                    <a:pt x="3526" y="912"/>
                    <a:pt x="1581" y="2128"/>
                    <a:pt x="0" y="3648"/>
                  </a:cubicBezTo>
                  <a:cubicBezTo>
                    <a:pt x="1733" y="6566"/>
                    <a:pt x="3648" y="9332"/>
                    <a:pt x="5927" y="11855"/>
                  </a:cubicBezTo>
                  <a:cubicBezTo>
                    <a:pt x="8025" y="14225"/>
                    <a:pt x="11125" y="18298"/>
                    <a:pt x="14286" y="19484"/>
                  </a:cubicBezTo>
                  <a:cubicBezTo>
                    <a:pt x="14256" y="19028"/>
                    <a:pt x="14225" y="18572"/>
                    <a:pt x="14225" y="18086"/>
                  </a:cubicBezTo>
                  <a:cubicBezTo>
                    <a:pt x="14104" y="15745"/>
                    <a:pt x="13982" y="13344"/>
                    <a:pt x="13830" y="10973"/>
                  </a:cubicBezTo>
                  <a:cubicBezTo>
                    <a:pt x="10487" y="7842"/>
                    <a:pt x="7873" y="4104"/>
                    <a:pt x="5897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2707;p71">
              <a:extLst>
                <a:ext uri="{FF2B5EF4-FFF2-40B4-BE49-F238E27FC236}">
                  <a16:creationId xmlns:a16="http://schemas.microsoft.com/office/drawing/2014/main" id="{7F03D66D-DE5E-4CC1-B511-A50940182690}"/>
                </a:ext>
              </a:extLst>
            </p:cNvPr>
            <p:cNvSpPr/>
            <p:nvPr/>
          </p:nvSpPr>
          <p:spPr>
            <a:xfrm>
              <a:off x="6787742" y="7072993"/>
              <a:ext cx="160375" cy="404895"/>
            </a:xfrm>
            <a:custGeom>
              <a:avLst/>
              <a:gdLst/>
              <a:ahLst/>
              <a:cxnLst/>
              <a:rect l="l" t="t" r="r" b="b"/>
              <a:pathLst>
                <a:path w="6080" h="15350" extrusionOk="0">
                  <a:moveTo>
                    <a:pt x="5958" y="0"/>
                  </a:moveTo>
                  <a:lnTo>
                    <a:pt x="5958" y="0"/>
                  </a:lnTo>
                  <a:cubicBezTo>
                    <a:pt x="4043" y="1125"/>
                    <a:pt x="2067" y="2128"/>
                    <a:pt x="0" y="3009"/>
                  </a:cubicBezTo>
                  <a:cubicBezTo>
                    <a:pt x="274" y="7113"/>
                    <a:pt x="517" y="11216"/>
                    <a:pt x="760" y="15350"/>
                  </a:cubicBezTo>
                  <a:cubicBezTo>
                    <a:pt x="2371" y="14560"/>
                    <a:pt x="3921" y="13769"/>
                    <a:pt x="5410" y="12858"/>
                  </a:cubicBezTo>
                  <a:cubicBezTo>
                    <a:pt x="5927" y="8359"/>
                    <a:pt x="6079" y="4073"/>
                    <a:pt x="595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2708;p71">
              <a:extLst>
                <a:ext uri="{FF2B5EF4-FFF2-40B4-BE49-F238E27FC236}">
                  <a16:creationId xmlns:a16="http://schemas.microsoft.com/office/drawing/2014/main" id="{B9FD6DCD-6A26-404F-9D20-942FA1B2B89F}"/>
                </a:ext>
              </a:extLst>
            </p:cNvPr>
            <p:cNvSpPr/>
            <p:nvPr/>
          </p:nvSpPr>
          <p:spPr>
            <a:xfrm>
              <a:off x="6808580" y="7444204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0"/>
                  </a:moveTo>
                  <a:cubicBezTo>
                    <a:pt x="3070" y="791"/>
                    <a:pt x="1581" y="1429"/>
                    <a:pt x="0" y="1915"/>
                  </a:cubicBezTo>
                  <a:cubicBezTo>
                    <a:pt x="152" y="4529"/>
                    <a:pt x="304" y="7143"/>
                    <a:pt x="456" y="9757"/>
                  </a:cubicBezTo>
                  <a:cubicBezTo>
                    <a:pt x="1155" y="9332"/>
                    <a:pt x="1976" y="9241"/>
                    <a:pt x="2827" y="9089"/>
                  </a:cubicBezTo>
                  <a:cubicBezTo>
                    <a:pt x="3557" y="5988"/>
                    <a:pt x="4104" y="2949"/>
                    <a:pt x="446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2709;p71">
              <a:extLst>
                <a:ext uri="{FF2B5EF4-FFF2-40B4-BE49-F238E27FC236}">
                  <a16:creationId xmlns:a16="http://schemas.microsoft.com/office/drawing/2014/main" id="{AE3FA2CB-51D8-4E0A-A908-DCFCA78454E6}"/>
                </a:ext>
              </a:extLst>
            </p:cNvPr>
            <p:cNvSpPr/>
            <p:nvPr/>
          </p:nvSpPr>
          <p:spPr>
            <a:xfrm>
              <a:off x="6758067" y="6494113"/>
              <a:ext cx="153965" cy="342380"/>
            </a:xfrm>
            <a:custGeom>
              <a:avLst/>
              <a:gdLst/>
              <a:ahLst/>
              <a:cxnLst/>
              <a:rect l="l" t="t" r="r" b="b"/>
              <a:pathLst>
                <a:path w="5837" h="12980" extrusionOk="0">
                  <a:moveTo>
                    <a:pt x="3830" y="1"/>
                  </a:moveTo>
                  <a:cubicBezTo>
                    <a:pt x="2706" y="1551"/>
                    <a:pt x="1368" y="3040"/>
                    <a:pt x="0" y="3557"/>
                  </a:cubicBezTo>
                  <a:cubicBezTo>
                    <a:pt x="152" y="6718"/>
                    <a:pt x="335" y="9849"/>
                    <a:pt x="487" y="12980"/>
                  </a:cubicBezTo>
                  <a:cubicBezTo>
                    <a:pt x="2493" y="11825"/>
                    <a:pt x="4225" y="10518"/>
                    <a:pt x="5836" y="9089"/>
                  </a:cubicBezTo>
                  <a:cubicBezTo>
                    <a:pt x="5259" y="5745"/>
                    <a:pt x="4560" y="2706"/>
                    <a:pt x="38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2710;p71">
              <a:extLst>
                <a:ext uri="{FF2B5EF4-FFF2-40B4-BE49-F238E27FC236}">
                  <a16:creationId xmlns:a16="http://schemas.microsoft.com/office/drawing/2014/main" id="{653CEF3A-0308-4E00-8D78-4A8AB9005B03}"/>
                </a:ext>
              </a:extLst>
            </p:cNvPr>
            <p:cNvSpPr/>
            <p:nvPr/>
          </p:nvSpPr>
          <p:spPr>
            <a:xfrm>
              <a:off x="6771704" y="6769125"/>
              <a:ext cx="172403" cy="360000"/>
            </a:xfrm>
            <a:custGeom>
              <a:avLst/>
              <a:gdLst/>
              <a:ahLst/>
              <a:cxnLst/>
              <a:rect l="l" t="t" r="r" b="b"/>
              <a:pathLst>
                <a:path w="6536" h="13648" extrusionOk="0">
                  <a:moveTo>
                    <a:pt x="5532" y="0"/>
                  </a:moveTo>
                  <a:cubicBezTo>
                    <a:pt x="3830" y="1368"/>
                    <a:pt x="2006" y="2493"/>
                    <a:pt x="0" y="3253"/>
                  </a:cubicBezTo>
                  <a:cubicBezTo>
                    <a:pt x="0" y="3496"/>
                    <a:pt x="31" y="3739"/>
                    <a:pt x="31" y="3982"/>
                  </a:cubicBezTo>
                  <a:cubicBezTo>
                    <a:pt x="213" y="7204"/>
                    <a:pt x="395" y="10426"/>
                    <a:pt x="578" y="13648"/>
                  </a:cubicBezTo>
                  <a:cubicBezTo>
                    <a:pt x="2645" y="12675"/>
                    <a:pt x="4651" y="11581"/>
                    <a:pt x="6535" y="10396"/>
                  </a:cubicBezTo>
                  <a:cubicBezTo>
                    <a:pt x="6353" y="6687"/>
                    <a:pt x="6018" y="3222"/>
                    <a:pt x="553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2711;p71">
              <a:extLst>
                <a:ext uri="{FF2B5EF4-FFF2-40B4-BE49-F238E27FC236}">
                  <a16:creationId xmlns:a16="http://schemas.microsoft.com/office/drawing/2014/main" id="{10985329-A908-422A-B849-C926A872F6FF}"/>
                </a:ext>
              </a:extLst>
            </p:cNvPr>
            <p:cNvSpPr/>
            <p:nvPr/>
          </p:nvSpPr>
          <p:spPr>
            <a:xfrm>
              <a:off x="6821399" y="7710379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1"/>
                  </a:moveTo>
                  <a:lnTo>
                    <a:pt x="2098" y="1"/>
                  </a:lnTo>
                  <a:cubicBezTo>
                    <a:pt x="1429" y="153"/>
                    <a:pt x="730" y="244"/>
                    <a:pt x="1" y="274"/>
                  </a:cubicBezTo>
                  <a:cubicBezTo>
                    <a:pt x="92" y="1673"/>
                    <a:pt x="122" y="3071"/>
                    <a:pt x="213" y="4469"/>
                  </a:cubicBezTo>
                  <a:lnTo>
                    <a:pt x="882" y="4469"/>
                  </a:lnTo>
                  <a:cubicBezTo>
                    <a:pt x="1338" y="2949"/>
                    <a:pt x="1733" y="1490"/>
                    <a:pt x="209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2712;p71">
              <a:extLst>
                <a:ext uri="{FF2B5EF4-FFF2-40B4-BE49-F238E27FC236}">
                  <a16:creationId xmlns:a16="http://schemas.microsoft.com/office/drawing/2014/main" id="{69EE9DC1-FE6A-4798-89A0-A0BE853A3CFF}"/>
                </a:ext>
              </a:extLst>
            </p:cNvPr>
            <p:cNvSpPr/>
            <p:nvPr/>
          </p:nvSpPr>
          <p:spPr>
            <a:xfrm>
              <a:off x="6408486" y="7610171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0"/>
                  </a:moveTo>
                  <a:lnTo>
                    <a:pt x="1" y="0"/>
                  </a:lnTo>
                  <a:cubicBezTo>
                    <a:pt x="6171" y="7326"/>
                    <a:pt x="14591" y="8177"/>
                    <a:pt x="14986" y="8238"/>
                  </a:cubicBezTo>
                  <a:cubicBezTo>
                    <a:pt x="14925" y="7052"/>
                    <a:pt x="14864" y="5836"/>
                    <a:pt x="14804" y="4651"/>
                  </a:cubicBezTo>
                  <a:cubicBezTo>
                    <a:pt x="14773" y="4681"/>
                    <a:pt x="14773" y="4712"/>
                    <a:pt x="14712" y="4712"/>
                  </a:cubicBezTo>
                  <a:cubicBezTo>
                    <a:pt x="13834" y="4995"/>
                    <a:pt x="12922" y="5122"/>
                    <a:pt x="11995" y="5122"/>
                  </a:cubicBezTo>
                  <a:cubicBezTo>
                    <a:pt x="7756" y="5122"/>
                    <a:pt x="3193" y="2469"/>
                    <a:pt x="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2713;p71">
              <a:extLst>
                <a:ext uri="{FF2B5EF4-FFF2-40B4-BE49-F238E27FC236}">
                  <a16:creationId xmlns:a16="http://schemas.microsoft.com/office/drawing/2014/main" id="{DFC5DC04-4E2C-4D1E-9081-98A95D5859B7}"/>
                </a:ext>
              </a:extLst>
            </p:cNvPr>
            <p:cNvSpPr/>
            <p:nvPr/>
          </p:nvSpPr>
          <p:spPr>
            <a:xfrm>
              <a:off x="6239327" y="7144345"/>
              <a:ext cx="558860" cy="582811"/>
            </a:xfrm>
            <a:custGeom>
              <a:avLst/>
              <a:gdLst/>
              <a:ahLst/>
              <a:cxnLst/>
              <a:rect l="l" t="t" r="r" b="b"/>
              <a:pathLst>
                <a:path w="21187" h="22095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1095"/>
                    <a:pt x="274" y="2189"/>
                    <a:pt x="426" y="3344"/>
                  </a:cubicBezTo>
                  <a:cubicBezTo>
                    <a:pt x="1155" y="8390"/>
                    <a:pt x="2736" y="12311"/>
                    <a:pt x="4742" y="15350"/>
                  </a:cubicBezTo>
                  <a:cubicBezTo>
                    <a:pt x="8843" y="19216"/>
                    <a:pt x="13573" y="22094"/>
                    <a:pt x="18526" y="22094"/>
                  </a:cubicBezTo>
                  <a:cubicBezTo>
                    <a:pt x="19336" y="22094"/>
                    <a:pt x="20153" y="22017"/>
                    <a:pt x="20973" y="21855"/>
                  </a:cubicBezTo>
                  <a:cubicBezTo>
                    <a:pt x="21000" y="21846"/>
                    <a:pt x="21024" y="21842"/>
                    <a:pt x="21046" y="21842"/>
                  </a:cubicBezTo>
                  <a:cubicBezTo>
                    <a:pt x="21100" y="21842"/>
                    <a:pt x="21143" y="21864"/>
                    <a:pt x="21186" y="21885"/>
                  </a:cubicBezTo>
                  <a:cubicBezTo>
                    <a:pt x="21034" y="19089"/>
                    <a:pt x="20852" y="16293"/>
                    <a:pt x="20639" y="13496"/>
                  </a:cubicBezTo>
                  <a:cubicBezTo>
                    <a:pt x="20487" y="13466"/>
                    <a:pt x="20426" y="13283"/>
                    <a:pt x="20517" y="13162"/>
                  </a:cubicBezTo>
                  <a:cubicBezTo>
                    <a:pt x="12463" y="13131"/>
                    <a:pt x="5472" y="6444"/>
                    <a:pt x="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2714;p71">
              <a:extLst>
                <a:ext uri="{FF2B5EF4-FFF2-40B4-BE49-F238E27FC236}">
                  <a16:creationId xmlns:a16="http://schemas.microsoft.com/office/drawing/2014/main" id="{C08CB798-733A-4480-8AA1-753CEE954D07}"/>
                </a:ext>
              </a:extLst>
            </p:cNvPr>
            <p:cNvSpPr/>
            <p:nvPr/>
          </p:nvSpPr>
          <p:spPr>
            <a:xfrm>
              <a:off x="6859093" y="6338565"/>
              <a:ext cx="242145" cy="395293"/>
            </a:xfrm>
            <a:custGeom>
              <a:avLst/>
              <a:gdLst/>
              <a:ahLst/>
              <a:cxnLst/>
              <a:rect l="l" t="t" r="r" b="b"/>
              <a:pathLst>
                <a:path w="9180" h="14986" extrusionOk="0">
                  <a:moveTo>
                    <a:pt x="3921" y="1"/>
                  </a:moveTo>
                  <a:cubicBezTo>
                    <a:pt x="3374" y="882"/>
                    <a:pt x="2827" y="1764"/>
                    <a:pt x="2219" y="2615"/>
                  </a:cubicBezTo>
                  <a:cubicBezTo>
                    <a:pt x="1611" y="3466"/>
                    <a:pt x="851" y="4682"/>
                    <a:pt x="0" y="5898"/>
                  </a:cubicBezTo>
                  <a:cubicBezTo>
                    <a:pt x="730" y="8603"/>
                    <a:pt x="1429" y="11642"/>
                    <a:pt x="1976" y="14986"/>
                  </a:cubicBezTo>
                  <a:cubicBezTo>
                    <a:pt x="4803" y="12402"/>
                    <a:pt x="7082" y="9393"/>
                    <a:pt x="9180" y="6110"/>
                  </a:cubicBezTo>
                  <a:cubicBezTo>
                    <a:pt x="7782" y="3588"/>
                    <a:pt x="6049" y="1460"/>
                    <a:pt x="392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2715;p71">
              <a:extLst>
                <a:ext uri="{FF2B5EF4-FFF2-40B4-BE49-F238E27FC236}">
                  <a16:creationId xmlns:a16="http://schemas.microsoft.com/office/drawing/2014/main" id="{B55E0DF9-C743-4D57-8D3B-74CAA4A75552}"/>
                </a:ext>
              </a:extLst>
            </p:cNvPr>
            <p:cNvSpPr/>
            <p:nvPr/>
          </p:nvSpPr>
          <p:spPr>
            <a:xfrm>
              <a:off x="6788533" y="6277633"/>
              <a:ext cx="151565" cy="182849"/>
            </a:xfrm>
            <a:custGeom>
              <a:avLst/>
              <a:gdLst/>
              <a:ahLst/>
              <a:cxnLst/>
              <a:rect l="l" t="t" r="r" b="b"/>
              <a:pathLst>
                <a:path w="5746" h="6932" extrusionOk="0">
                  <a:moveTo>
                    <a:pt x="0" y="1"/>
                  </a:moveTo>
                  <a:lnTo>
                    <a:pt x="0" y="1"/>
                  </a:lnTo>
                  <a:cubicBezTo>
                    <a:pt x="730" y="1885"/>
                    <a:pt x="1551" y="4195"/>
                    <a:pt x="2310" y="6931"/>
                  </a:cubicBezTo>
                  <a:cubicBezTo>
                    <a:pt x="2675" y="6384"/>
                    <a:pt x="3010" y="5928"/>
                    <a:pt x="3283" y="5563"/>
                  </a:cubicBezTo>
                  <a:cubicBezTo>
                    <a:pt x="4134" y="4317"/>
                    <a:pt x="4955" y="3040"/>
                    <a:pt x="5745" y="1733"/>
                  </a:cubicBezTo>
                  <a:cubicBezTo>
                    <a:pt x="4073" y="730"/>
                    <a:pt x="2159" y="122"/>
                    <a:pt x="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2716;p71">
              <a:extLst>
                <a:ext uri="{FF2B5EF4-FFF2-40B4-BE49-F238E27FC236}">
                  <a16:creationId xmlns:a16="http://schemas.microsoft.com/office/drawing/2014/main" id="{A085162F-BE86-463C-939A-8D137924FF3C}"/>
                </a:ext>
              </a:extLst>
            </p:cNvPr>
            <p:cNvSpPr/>
            <p:nvPr/>
          </p:nvSpPr>
          <p:spPr>
            <a:xfrm>
              <a:off x="6883149" y="7133925"/>
              <a:ext cx="351981" cy="550024"/>
            </a:xfrm>
            <a:custGeom>
              <a:avLst/>
              <a:gdLst/>
              <a:ahLst/>
              <a:cxnLst/>
              <a:rect l="l" t="t" r="r" b="b"/>
              <a:pathLst>
                <a:path w="13344" h="20852" extrusionOk="0">
                  <a:moveTo>
                    <a:pt x="13313" y="0"/>
                  </a:moveTo>
                  <a:cubicBezTo>
                    <a:pt x="10426" y="4590"/>
                    <a:pt x="6474" y="9028"/>
                    <a:pt x="1641" y="11763"/>
                  </a:cubicBezTo>
                  <a:cubicBezTo>
                    <a:pt x="1277" y="14712"/>
                    <a:pt x="730" y="17751"/>
                    <a:pt x="0" y="20852"/>
                  </a:cubicBezTo>
                  <a:cubicBezTo>
                    <a:pt x="334" y="20791"/>
                    <a:pt x="669" y="20730"/>
                    <a:pt x="1003" y="20639"/>
                  </a:cubicBezTo>
                  <a:cubicBezTo>
                    <a:pt x="4347" y="19545"/>
                    <a:pt x="6961" y="17265"/>
                    <a:pt x="9301" y="14712"/>
                  </a:cubicBezTo>
                  <a:cubicBezTo>
                    <a:pt x="10304" y="13618"/>
                    <a:pt x="11338" y="12554"/>
                    <a:pt x="12371" y="11459"/>
                  </a:cubicBezTo>
                  <a:cubicBezTo>
                    <a:pt x="12979" y="8207"/>
                    <a:pt x="13344" y="4256"/>
                    <a:pt x="13313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2717;p71">
              <a:extLst>
                <a:ext uri="{FF2B5EF4-FFF2-40B4-BE49-F238E27FC236}">
                  <a16:creationId xmlns:a16="http://schemas.microsoft.com/office/drawing/2014/main" id="{80A68749-9DF3-42C4-B7F3-5C859287B314}"/>
                </a:ext>
              </a:extLst>
            </p:cNvPr>
            <p:cNvSpPr/>
            <p:nvPr/>
          </p:nvSpPr>
          <p:spPr>
            <a:xfrm>
              <a:off x="6917624" y="6529406"/>
              <a:ext cx="289440" cy="513939"/>
            </a:xfrm>
            <a:custGeom>
              <a:avLst/>
              <a:gdLst/>
              <a:ahLst/>
              <a:cxnLst/>
              <a:rect l="l" t="t" r="r" b="b"/>
              <a:pathLst>
                <a:path w="10973" h="19484" extrusionOk="0">
                  <a:moveTo>
                    <a:pt x="7538" y="0"/>
                  </a:moveTo>
                  <a:cubicBezTo>
                    <a:pt x="5502" y="3374"/>
                    <a:pt x="3009" y="6626"/>
                    <a:pt x="0" y="9088"/>
                  </a:cubicBezTo>
                  <a:cubicBezTo>
                    <a:pt x="486" y="12310"/>
                    <a:pt x="821" y="15806"/>
                    <a:pt x="973" y="19484"/>
                  </a:cubicBezTo>
                  <a:cubicBezTo>
                    <a:pt x="4742" y="17113"/>
                    <a:pt x="8055" y="14256"/>
                    <a:pt x="10973" y="10973"/>
                  </a:cubicBezTo>
                  <a:cubicBezTo>
                    <a:pt x="10243" y="6991"/>
                    <a:pt x="9119" y="3222"/>
                    <a:pt x="7538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2718;p71">
              <a:extLst>
                <a:ext uri="{FF2B5EF4-FFF2-40B4-BE49-F238E27FC236}">
                  <a16:creationId xmlns:a16="http://schemas.microsoft.com/office/drawing/2014/main" id="{649A7A89-D7DC-4A8E-B261-2BB71784A6EC}"/>
                </a:ext>
              </a:extLst>
            </p:cNvPr>
            <p:cNvSpPr/>
            <p:nvPr/>
          </p:nvSpPr>
          <p:spPr>
            <a:xfrm>
              <a:off x="6844664" y="7513946"/>
              <a:ext cx="346363" cy="314314"/>
            </a:xfrm>
            <a:custGeom>
              <a:avLst/>
              <a:gdLst/>
              <a:ahLst/>
              <a:cxnLst/>
              <a:rect l="l" t="t" r="r" b="b"/>
              <a:pathLst>
                <a:path w="13131" h="11916" extrusionOk="0">
                  <a:moveTo>
                    <a:pt x="13131" y="1"/>
                  </a:moveTo>
                  <a:lnTo>
                    <a:pt x="13131" y="1"/>
                  </a:lnTo>
                  <a:cubicBezTo>
                    <a:pt x="11885" y="1186"/>
                    <a:pt x="10608" y="2341"/>
                    <a:pt x="9301" y="3405"/>
                  </a:cubicBezTo>
                  <a:cubicBezTo>
                    <a:pt x="6778" y="5502"/>
                    <a:pt x="4225" y="6870"/>
                    <a:pt x="1216" y="7448"/>
                  </a:cubicBezTo>
                  <a:cubicBezTo>
                    <a:pt x="851" y="8937"/>
                    <a:pt x="456" y="10396"/>
                    <a:pt x="0" y="11916"/>
                  </a:cubicBezTo>
                  <a:cubicBezTo>
                    <a:pt x="3040" y="11764"/>
                    <a:pt x="9909" y="10305"/>
                    <a:pt x="13009" y="487"/>
                  </a:cubicBezTo>
                  <a:cubicBezTo>
                    <a:pt x="13040" y="335"/>
                    <a:pt x="13101" y="153"/>
                    <a:pt x="1313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2719;p71">
              <a:extLst>
                <a:ext uri="{FF2B5EF4-FFF2-40B4-BE49-F238E27FC236}">
                  <a16:creationId xmlns:a16="http://schemas.microsoft.com/office/drawing/2014/main" id="{D1B5F695-D268-49BA-9A75-129FEE67A2A0}"/>
                </a:ext>
              </a:extLst>
            </p:cNvPr>
            <p:cNvSpPr/>
            <p:nvPr/>
          </p:nvSpPr>
          <p:spPr>
            <a:xfrm>
              <a:off x="6930444" y="6857305"/>
              <a:ext cx="303895" cy="554059"/>
            </a:xfrm>
            <a:custGeom>
              <a:avLst/>
              <a:gdLst/>
              <a:ahLst/>
              <a:cxnLst/>
              <a:rect l="l" t="t" r="r" b="b"/>
              <a:pathLst>
                <a:path w="11521" h="21005" extrusionOk="0">
                  <a:moveTo>
                    <a:pt x="10730" y="1"/>
                  </a:moveTo>
                  <a:cubicBezTo>
                    <a:pt x="7751" y="3192"/>
                    <a:pt x="4317" y="5928"/>
                    <a:pt x="548" y="8177"/>
                  </a:cubicBezTo>
                  <a:cubicBezTo>
                    <a:pt x="669" y="12220"/>
                    <a:pt x="517" y="16536"/>
                    <a:pt x="0" y="21004"/>
                  </a:cubicBezTo>
                  <a:cubicBezTo>
                    <a:pt x="1581" y="20032"/>
                    <a:pt x="3101" y="18907"/>
                    <a:pt x="4499" y="17509"/>
                  </a:cubicBezTo>
                  <a:cubicBezTo>
                    <a:pt x="7143" y="14834"/>
                    <a:pt x="9302" y="11825"/>
                    <a:pt x="11520" y="8816"/>
                  </a:cubicBezTo>
                  <a:cubicBezTo>
                    <a:pt x="11429" y="5898"/>
                    <a:pt x="11186" y="2919"/>
                    <a:pt x="1073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2720;p71">
              <a:extLst>
                <a:ext uri="{FF2B5EF4-FFF2-40B4-BE49-F238E27FC236}">
                  <a16:creationId xmlns:a16="http://schemas.microsoft.com/office/drawing/2014/main" id="{F24E1FD7-BD93-45DC-84B2-82D455A8D6CD}"/>
                </a:ext>
              </a:extLst>
            </p:cNvPr>
            <p:cNvSpPr/>
            <p:nvPr/>
          </p:nvSpPr>
          <p:spPr>
            <a:xfrm>
              <a:off x="6761259" y="7152363"/>
              <a:ext cx="46530" cy="331143"/>
            </a:xfrm>
            <a:custGeom>
              <a:avLst/>
              <a:gdLst/>
              <a:ahLst/>
              <a:cxnLst/>
              <a:rect l="l" t="t" r="r" b="b"/>
              <a:pathLst>
                <a:path w="1764" h="12554" extrusionOk="0">
                  <a:moveTo>
                    <a:pt x="1004" y="0"/>
                  </a:moveTo>
                  <a:cubicBezTo>
                    <a:pt x="822" y="61"/>
                    <a:pt x="639" y="152"/>
                    <a:pt x="427" y="244"/>
                  </a:cubicBezTo>
                  <a:cubicBezTo>
                    <a:pt x="394" y="255"/>
                    <a:pt x="362" y="260"/>
                    <a:pt x="331" y="260"/>
                  </a:cubicBezTo>
                  <a:cubicBezTo>
                    <a:pt x="191" y="260"/>
                    <a:pt x="76" y="155"/>
                    <a:pt x="1" y="31"/>
                  </a:cubicBezTo>
                  <a:cubicBezTo>
                    <a:pt x="1" y="61"/>
                    <a:pt x="1" y="92"/>
                    <a:pt x="1" y="152"/>
                  </a:cubicBezTo>
                  <a:lnTo>
                    <a:pt x="31" y="152"/>
                  </a:lnTo>
                  <a:cubicBezTo>
                    <a:pt x="335" y="213"/>
                    <a:pt x="275" y="578"/>
                    <a:pt x="62" y="669"/>
                  </a:cubicBezTo>
                  <a:cubicBezTo>
                    <a:pt x="305" y="4560"/>
                    <a:pt x="548" y="8450"/>
                    <a:pt x="791" y="12341"/>
                  </a:cubicBezTo>
                  <a:cubicBezTo>
                    <a:pt x="913" y="12341"/>
                    <a:pt x="974" y="12371"/>
                    <a:pt x="1095" y="12371"/>
                  </a:cubicBezTo>
                  <a:cubicBezTo>
                    <a:pt x="1217" y="12371"/>
                    <a:pt x="1278" y="12463"/>
                    <a:pt x="1308" y="12554"/>
                  </a:cubicBezTo>
                  <a:lnTo>
                    <a:pt x="1764" y="12341"/>
                  </a:lnTo>
                  <a:cubicBezTo>
                    <a:pt x="1521" y="8207"/>
                    <a:pt x="1247" y="4104"/>
                    <a:pt x="10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2721;p71">
              <a:extLst>
                <a:ext uri="{FF2B5EF4-FFF2-40B4-BE49-F238E27FC236}">
                  <a16:creationId xmlns:a16="http://schemas.microsoft.com/office/drawing/2014/main" id="{C61CC7E1-D310-4B4C-A444-2723379EC5BD}"/>
                </a:ext>
              </a:extLst>
            </p:cNvPr>
            <p:cNvSpPr/>
            <p:nvPr/>
          </p:nvSpPr>
          <p:spPr>
            <a:xfrm>
              <a:off x="6744430" y="6850895"/>
              <a:ext cx="42521" cy="293476"/>
            </a:xfrm>
            <a:custGeom>
              <a:avLst/>
              <a:gdLst/>
              <a:ahLst/>
              <a:cxnLst/>
              <a:rect l="l" t="t" r="r" b="b"/>
              <a:pathLst>
                <a:path w="1612" h="11126" extrusionOk="0">
                  <a:moveTo>
                    <a:pt x="1" y="1"/>
                  </a:moveTo>
                  <a:lnTo>
                    <a:pt x="1" y="1"/>
                  </a:lnTo>
                  <a:cubicBezTo>
                    <a:pt x="183" y="3709"/>
                    <a:pt x="396" y="7417"/>
                    <a:pt x="609" y="11125"/>
                  </a:cubicBezTo>
                  <a:cubicBezTo>
                    <a:pt x="639" y="11065"/>
                    <a:pt x="700" y="10974"/>
                    <a:pt x="761" y="10943"/>
                  </a:cubicBezTo>
                  <a:cubicBezTo>
                    <a:pt x="1065" y="10822"/>
                    <a:pt x="1338" y="10670"/>
                    <a:pt x="1612" y="10548"/>
                  </a:cubicBezTo>
                  <a:cubicBezTo>
                    <a:pt x="1429" y="7326"/>
                    <a:pt x="1247" y="4104"/>
                    <a:pt x="1065" y="882"/>
                  </a:cubicBezTo>
                  <a:cubicBezTo>
                    <a:pt x="1065" y="639"/>
                    <a:pt x="1034" y="396"/>
                    <a:pt x="1034" y="153"/>
                  </a:cubicBezTo>
                  <a:cubicBezTo>
                    <a:pt x="913" y="213"/>
                    <a:pt x="791" y="274"/>
                    <a:pt x="669" y="305"/>
                  </a:cubicBezTo>
                  <a:cubicBezTo>
                    <a:pt x="637" y="315"/>
                    <a:pt x="607" y="320"/>
                    <a:pt x="578" y="320"/>
                  </a:cubicBezTo>
                  <a:cubicBezTo>
                    <a:pt x="447" y="320"/>
                    <a:pt x="360" y="212"/>
                    <a:pt x="335" y="62"/>
                  </a:cubicBezTo>
                  <a:cubicBezTo>
                    <a:pt x="213" y="62"/>
                    <a:pt x="122" y="31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2722;p71">
              <a:extLst>
                <a:ext uri="{FF2B5EF4-FFF2-40B4-BE49-F238E27FC236}">
                  <a16:creationId xmlns:a16="http://schemas.microsoft.com/office/drawing/2014/main" id="{A7FD61A1-23FD-46A8-B397-BC50AD062BDF}"/>
                </a:ext>
              </a:extLst>
            </p:cNvPr>
            <p:cNvSpPr/>
            <p:nvPr/>
          </p:nvSpPr>
          <p:spPr>
            <a:xfrm>
              <a:off x="6717973" y="6278081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5" y="1"/>
                  </a:moveTo>
                  <a:cubicBezTo>
                    <a:pt x="869" y="1"/>
                    <a:pt x="831" y="4"/>
                    <a:pt x="791" y="14"/>
                  </a:cubicBezTo>
                  <a:cubicBezTo>
                    <a:pt x="517" y="14"/>
                    <a:pt x="274" y="45"/>
                    <a:pt x="1" y="75"/>
                  </a:cubicBezTo>
                  <a:cubicBezTo>
                    <a:pt x="61" y="3966"/>
                    <a:pt x="274" y="7856"/>
                    <a:pt x="487" y="11747"/>
                  </a:cubicBezTo>
                  <a:cubicBezTo>
                    <a:pt x="669" y="11929"/>
                    <a:pt x="852" y="12173"/>
                    <a:pt x="1034" y="12355"/>
                  </a:cubicBezTo>
                  <a:cubicBezTo>
                    <a:pt x="1226" y="12547"/>
                    <a:pt x="1039" y="12814"/>
                    <a:pt x="833" y="12814"/>
                  </a:cubicBezTo>
                  <a:cubicBezTo>
                    <a:pt x="777" y="12814"/>
                    <a:pt x="721" y="12795"/>
                    <a:pt x="669" y="12750"/>
                  </a:cubicBezTo>
                  <a:cubicBezTo>
                    <a:pt x="609" y="12689"/>
                    <a:pt x="578" y="12659"/>
                    <a:pt x="517" y="12598"/>
                  </a:cubicBezTo>
                  <a:lnTo>
                    <a:pt x="517" y="12598"/>
                  </a:lnTo>
                  <a:cubicBezTo>
                    <a:pt x="669" y="14999"/>
                    <a:pt x="791" y="17370"/>
                    <a:pt x="912" y="19711"/>
                  </a:cubicBezTo>
                  <a:cubicBezTo>
                    <a:pt x="943" y="20197"/>
                    <a:pt x="973" y="20653"/>
                    <a:pt x="973" y="21139"/>
                  </a:cubicBezTo>
                  <a:cubicBezTo>
                    <a:pt x="1156" y="21200"/>
                    <a:pt x="1308" y="21291"/>
                    <a:pt x="1490" y="21322"/>
                  </a:cubicBezTo>
                  <a:cubicBezTo>
                    <a:pt x="1551" y="21352"/>
                    <a:pt x="1581" y="21382"/>
                    <a:pt x="1612" y="21413"/>
                  </a:cubicBezTo>
                  <a:cubicBezTo>
                    <a:pt x="1733" y="21352"/>
                    <a:pt x="1855" y="21261"/>
                    <a:pt x="2007" y="21170"/>
                  </a:cubicBezTo>
                  <a:cubicBezTo>
                    <a:pt x="1855" y="18039"/>
                    <a:pt x="1672" y="14908"/>
                    <a:pt x="1520" y="11747"/>
                  </a:cubicBezTo>
                  <a:cubicBezTo>
                    <a:pt x="1308" y="11808"/>
                    <a:pt x="1125" y="11869"/>
                    <a:pt x="943" y="11899"/>
                  </a:cubicBezTo>
                  <a:cubicBezTo>
                    <a:pt x="920" y="11902"/>
                    <a:pt x="898" y="11904"/>
                    <a:pt x="877" y="11904"/>
                  </a:cubicBezTo>
                  <a:cubicBezTo>
                    <a:pt x="535" y="11904"/>
                    <a:pt x="447" y="11465"/>
                    <a:pt x="791" y="11321"/>
                  </a:cubicBezTo>
                  <a:cubicBezTo>
                    <a:pt x="1004" y="11261"/>
                    <a:pt x="1247" y="11109"/>
                    <a:pt x="1490" y="10957"/>
                  </a:cubicBezTo>
                  <a:cubicBezTo>
                    <a:pt x="1308" y="7309"/>
                    <a:pt x="1186" y="3662"/>
                    <a:pt x="1125" y="14"/>
                  </a:cubicBezTo>
                  <a:cubicBezTo>
                    <a:pt x="1044" y="14"/>
                    <a:pt x="977" y="1"/>
                    <a:pt x="9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2723;p71">
              <a:extLst>
                <a:ext uri="{FF2B5EF4-FFF2-40B4-BE49-F238E27FC236}">
                  <a16:creationId xmlns:a16="http://schemas.microsoft.com/office/drawing/2014/main" id="{103C7B7C-4782-4FD6-B5E1-EF5BC5602564}"/>
                </a:ext>
              </a:extLst>
            </p:cNvPr>
            <p:cNvSpPr/>
            <p:nvPr/>
          </p:nvSpPr>
          <p:spPr>
            <a:xfrm>
              <a:off x="6783732" y="7493899"/>
              <a:ext cx="42494" cy="334361"/>
            </a:xfrm>
            <a:custGeom>
              <a:avLst/>
              <a:gdLst/>
              <a:ahLst/>
              <a:cxnLst/>
              <a:rect l="l" t="t" r="r" b="b"/>
              <a:pathLst>
                <a:path w="1611" h="12676" extrusionOk="0">
                  <a:moveTo>
                    <a:pt x="942" y="1"/>
                  </a:moveTo>
                  <a:cubicBezTo>
                    <a:pt x="669" y="92"/>
                    <a:pt x="395" y="183"/>
                    <a:pt x="91" y="244"/>
                  </a:cubicBezTo>
                  <a:cubicBezTo>
                    <a:pt x="81" y="254"/>
                    <a:pt x="71" y="258"/>
                    <a:pt x="61" y="258"/>
                  </a:cubicBezTo>
                  <a:cubicBezTo>
                    <a:pt x="41" y="258"/>
                    <a:pt x="20" y="244"/>
                    <a:pt x="0" y="244"/>
                  </a:cubicBezTo>
                  <a:lnTo>
                    <a:pt x="0" y="244"/>
                  </a:lnTo>
                  <a:cubicBezTo>
                    <a:pt x="182" y="3041"/>
                    <a:pt x="365" y="5837"/>
                    <a:pt x="547" y="8633"/>
                  </a:cubicBezTo>
                  <a:cubicBezTo>
                    <a:pt x="699" y="8724"/>
                    <a:pt x="730" y="8937"/>
                    <a:pt x="578" y="9059"/>
                  </a:cubicBezTo>
                  <a:cubicBezTo>
                    <a:pt x="638" y="10244"/>
                    <a:pt x="699" y="11430"/>
                    <a:pt x="760" y="12646"/>
                  </a:cubicBezTo>
                  <a:lnTo>
                    <a:pt x="790" y="12646"/>
                  </a:lnTo>
                  <a:cubicBezTo>
                    <a:pt x="790" y="12646"/>
                    <a:pt x="1094" y="12676"/>
                    <a:pt x="1611" y="12676"/>
                  </a:cubicBezTo>
                  <a:cubicBezTo>
                    <a:pt x="1550" y="11278"/>
                    <a:pt x="1489" y="9880"/>
                    <a:pt x="1429" y="8481"/>
                  </a:cubicBezTo>
                  <a:cubicBezTo>
                    <a:pt x="1337" y="8512"/>
                    <a:pt x="1277" y="8512"/>
                    <a:pt x="1185" y="8512"/>
                  </a:cubicBezTo>
                  <a:cubicBezTo>
                    <a:pt x="1174" y="8513"/>
                    <a:pt x="1164" y="8514"/>
                    <a:pt x="1153" y="8514"/>
                  </a:cubicBezTo>
                  <a:cubicBezTo>
                    <a:pt x="964" y="8514"/>
                    <a:pt x="888" y="8262"/>
                    <a:pt x="1003" y="8147"/>
                  </a:cubicBezTo>
                  <a:cubicBezTo>
                    <a:pt x="1125" y="8025"/>
                    <a:pt x="1277" y="7934"/>
                    <a:pt x="1398" y="7873"/>
                  </a:cubicBezTo>
                  <a:cubicBezTo>
                    <a:pt x="1246" y="5259"/>
                    <a:pt x="1094" y="2645"/>
                    <a:pt x="9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2724;p71">
              <a:extLst>
                <a:ext uri="{FF2B5EF4-FFF2-40B4-BE49-F238E27FC236}">
                  <a16:creationId xmlns:a16="http://schemas.microsoft.com/office/drawing/2014/main" id="{67B63FE8-5178-4290-A9E1-072F7B437590}"/>
                </a:ext>
              </a:extLst>
            </p:cNvPr>
            <p:cNvSpPr/>
            <p:nvPr/>
          </p:nvSpPr>
          <p:spPr>
            <a:xfrm>
              <a:off x="6351563" y="6417143"/>
              <a:ext cx="392893" cy="433778"/>
            </a:xfrm>
            <a:custGeom>
              <a:avLst/>
              <a:gdLst/>
              <a:ahLst/>
              <a:cxnLst/>
              <a:rect l="l" t="t" r="r" b="b"/>
              <a:pathLst>
                <a:path w="14895" h="16445" extrusionOk="0">
                  <a:moveTo>
                    <a:pt x="609" y="1"/>
                  </a:moveTo>
                  <a:cubicBezTo>
                    <a:pt x="396" y="213"/>
                    <a:pt x="183" y="426"/>
                    <a:pt x="1" y="639"/>
                  </a:cubicBezTo>
                  <a:cubicBezTo>
                    <a:pt x="1733" y="3496"/>
                    <a:pt x="3709" y="6201"/>
                    <a:pt x="5958" y="8755"/>
                  </a:cubicBezTo>
                  <a:cubicBezTo>
                    <a:pt x="8056" y="11186"/>
                    <a:pt x="11490" y="15563"/>
                    <a:pt x="14895" y="16445"/>
                  </a:cubicBezTo>
                  <a:cubicBezTo>
                    <a:pt x="14895" y="16232"/>
                    <a:pt x="14895" y="16050"/>
                    <a:pt x="14864" y="15837"/>
                  </a:cubicBezTo>
                  <a:cubicBezTo>
                    <a:pt x="11703" y="14651"/>
                    <a:pt x="8603" y="10578"/>
                    <a:pt x="6505" y="8208"/>
                  </a:cubicBezTo>
                  <a:cubicBezTo>
                    <a:pt x="4226" y="5685"/>
                    <a:pt x="2311" y="2919"/>
                    <a:pt x="60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2725;p71">
              <a:extLst>
                <a:ext uri="{FF2B5EF4-FFF2-40B4-BE49-F238E27FC236}">
                  <a16:creationId xmlns:a16="http://schemas.microsoft.com/office/drawing/2014/main" id="{DE658236-355B-462A-AFB0-192FEFB3DB36}"/>
                </a:ext>
              </a:extLst>
            </p:cNvPr>
            <p:cNvSpPr/>
            <p:nvPr/>
          </p:nvSpPr>
          <p:spPr>
            <a:xfrm>
              <a:off x="6743638" y="6834857"/>
              <a:ext cx="16064" cy="17673"/>
            </a:xfrm>
            <a:custGeom>
              <a:avLst/>
              <a:gdLst/>
              <a:ahLst/>
              <a:cxnLst/>
              <a:rect l="l" t="t" r="r" b="b"/>
              <a:pathLst>
                <a:path w="609" h="670" extrusionOk="0">
                  <a:moveTo>
                    <a:pt x="0" y="1"/>
                  </a:moveTo>
                  <a:cubicBezTo>
                    <a:pt x="0" y="214"/>
                    <a:pt x="31" y="396"/>
                    <a:pt x="31" y="609"/>
                  </a:cubicBezTo>
                  <a:cubicBezTo>
                    <a:pt x="152" y="639"/>
                    <a:pt x="243" y="670"/>
                    <a:pt x="365" y="670"/>
                  </a:cubicBezTo>
                  <a:cubicBezTo>
                    <a:pt x="335" y="578"/>
                    <a:pt x="365" y="457"/>
                    <a:pt x="487" y="396"/>
                  </a:cubicBezTo>
                  <a:cubicBezTo>
                    <a:pt x="517" y="366"/>
                    <a:pt x="578" y="335"/>
                    <a:pt x="608" y="305"/>
                  </a:cubicBezTo>
                  <a:cubicBezTo>
                    <a:pt x="578" y="274"/>
                    <a:pt x="578" y="214"/>
                    <a:pt x="517" y="214"/>
                  </a:cubicBezTo>
                  <a:cubicBezTo>
                    <a:pt x="335" y="153"/>
                    <a:pt x="183" y="6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2726;p71">
              <a:extLst>
                <a:ext uri="{FF2B5EF4-FFF2-40B4-BE49-F238E27FC236}">
                  <a16:creationId xmlns:a16="http://schemas.microsoft.com/office/drawing/2014/main" id="{A29DAAED-B132-48FB-9485-1B14387F3C43}"/>
                </a:ext>
              </a:extLst>
            </p:cNvPr>
            <p:cNvSpPr/>
            <p:nvPr/>
          </p:nvSpPr>
          <p:spPr>
            <a:xfrm>
              <a:off x="6224898" y="6739450"/>
              <a:ext cx="537995" cy="431378"/>
            </a:xfrm>
            <a:custGeom>
              <a:avLst/>
              <a:gdLst/>
              <a:ahLst/>
              <a:cxnLst/>
              <a:rect l="l" t="t" r="r" b="b"/>
              <a:pathLst>
                <a:path w="20396" h="16354" extrusionOk="0">
                  <a:moveTo>
                    <a:pt x="122" y="1"/>
                  </a:moveTo>
                  <a:cubicBezTo>
                    <a:pt x="91" y="457"/>
                    <a:pt x="31" y="913"/>
                    <a:pt x="0" y="1399"/>
                  </a:cubicBezTo>
                  <a:cubicBezTo>
                    <a:pt x="5502" y="7964"/>
                    <a:pt x="11915" y="14773"/>
                    <a:pt x="20213" y="16354"/>
                  </a:cubicBezTo>
                  <a:cubicBezTo>
                    <a:pt x="20274" y="16354"/>
                    <a:pt x="20335" y="16354"/>
                    <a:pt x="20396" y="16323"/>
                  </a:cubicBezTo>
                  <a:lnTo>
                    <a:pt x="20365" y="15776"/>
                  </a:lnTo>
                  <a:cubicBezTo>
                    <a:pt x="11551" y="13922"/>
                    <a:pt x="5927" y="6536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2727;p71">
              <a:extLst>
                <a:ext uri="{FF2B5EF4-FFF2-40B4-BE49-F238E27FC236}">
                  <a16:creationId xmlns:a16="http://schemas.microsoft.com/office/drawing/2014/main" id="{E4532450-C40A-4E5A-B6F7-86FC6CD45683}"/>
                </a:ext>
              </a:extLst>
            </p:cNvPr>
            <p:cNvSpPr/>
            <p:nvPr/>
          </p:nvSpPr>
          <p:spPr>
            <a:xfrm>
              <a:off x="6762076" y="7155581"/>
              <a:ext cx="8019" cy="14455"/>
            </a:xfrm>
            <a:custGeom>
              <a:avLst/>
              <a:gdLst/>
              <a:ahLst/>
              <a:cxnLst/>
              <a:rect l="l" t="t" r="r" b="b"/>
              <a:pathLst>
                <a:path w="304" h="548" extrusionOk="0">
                  <a:moveTo>
                    <a:pt x="0" y="0"/>
                  </a:moveTo>
                  <a:cubicBezTo>
                    <a:pt x="0" y="0"/>
                    <a:pt x="0" y="0"/>
                    <a:pt x="0" y="30"/>
                  </a:cubicBezTo>
                  <a:cubicBezTo>
                    <a:pt x="1" y="31"/>
                    <a:pt x="2" y="31"/>
                    <a:pt x="2" y="31"/>
                  </a:cubicBezTo>
                  <a:lnTo>
                    <a:pt x="2" y="31"/>
                  </a:lnTo>
                  <a:lnTo>
                    <a:pt x="0" y="0"/>
                  </a:lnTo>
                  <a:close/>
                  <a:moveTo>
                    <a:pt x="2" y="31"/>
                  </a:moveTo>
                  <a:lnTo>
                    <a:pt x="31" y="547"/>
                  </a:lnTo>
                  <a:cubicBezTo>
                    <a:pt x="243" y="456"/>
                    <a:pt x="304" y="93"/>
                    <a:pt x="2" y="3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2728;p71">
              <a:extLst>
                <a:ext uri="{FF2B5EF4-FFF2-40B4-BE49-F238E27FC236}">
                  <a16:creationId xmlns:a16="http://schemas.microsoft.com/office/drawing/2014/main" id="{5D83FD5F-8590-4F26-9CDF-AAE677A60BC2}"/>
                </a:ext>
              </a:extLst>
            </p:cNvPr>
            <p:cNvSpPr/>
            <p:nvPr/>
          </p:nvSpPr>
          <p:spPr>
            <a:xfrm>
              <a:off x="6233709" y="7097050"/>
              <a:ext cx="550024" cy="394476"/>
            </a:xfrm>
            <a:custGeom>
              <a:avLst/>
              <a:gdLst/>
              <a:ahLst/>
              <a:cxnLst/>
              <a:rect l="l" t="t" r="r" b="b"/>
              <a:pathLst>
                <a:path w="20852" h="14955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578"/>
                    <a:pt x="122" y="1186"/>
                    <a:pt x="213" y="1793"/>
                  </a:cubicBezTo>
                  <a:cubicBezTo>
                    <a:pt x="5685" y="8237"/>
                    <a:pt x="12676" y="14924"/>
                    <a:pt x="20730" y="14955"/>
                  </a:cubicBezTo>
                  <a:cubicBezTo>
                    <a:pt x="20761" y="14924"/>
                    <a:pt x="20761" y="14894"/>
                    <a:pt x="20791" y="14894"/>
                  </a:cubicBezTo>
                  <a:cubicBezTo>
                    <a:pt x="20791" y="14894"/>
                    <a:pt x="20822" y="14894"/>
                    <a:pt x="20852" y="14864"/>
                  </a:cubicBezTo>
                  <a:cubicBezTo>
                    <a:pt x="20822" y="14712"/>
                    <a:pt x="20822" y="14560"/>
                    <a:pt x="20822" y="14408"/>
                  </a:cubicBezTo>
                  <a:cubicBezTo>
                    <a:pt x="12250" y="13526"/>
                    <a:pt x="5533" y="6687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2729;p71">
              <a:extLst>
                <a:ext uri="{FF2B5EF4-FFF2-40B4-BE49-F238E27FC236}">
                  <a16:creationId xmlns:a16="http://schemas.microsoft.com/office/drawing/2014/main" id="{1CDBF27B-D527-4D1A-A822-73D752BCDAB4}"/>
                </a:ext>
              </a:extLst>
            </p:cNvPr>
            <p:cNvSpPr/>
            <p:nvPr/>
          </p:nvSpPr>
          <p:spPr>
            <a:xfrm>
              <a:off x="6782123" y="7477070"/>
              <a:ext cx="13637" cy="12055"/>
            </a:xfrm>
            <a:custGeom>
              <a:avLst/>
              <a:gdLst/>
              <a:ahLst/>
              <a:cxnLst/>
              <a:rect l="l" t="t" r="r" b="b"/>
              <a:pathLst>
                <a:path w="517" h="457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53"/>
                    <a:pt x="31" y="305"/>
                    <a:pt x="31" y="457"/>
                  </a:cubicBezTo>
                  <a:cubicBezTo>
                    <a:pt x="213" y="396"/>
                    <a:pt x="365" y="305"/>
                    <a:pt x="517" y="244"/>
                  </a:cubicBezTo>
                  <a:cubicBezTo>
                    <a:pt x="487" y="153"/>
                    <a:pt x="426" y="61"/>
                    <a:pt x="304" y="61"/>
                  </a:cubicBezTo>
                  <a:cubicBezTo>
                    <a:pt x="213" y="3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2730;p71">
              <a:extLst>
                <a:ext uri="{FF2B5EF4-FFF2-40B4-BE49-F238E27FC236}">
                  <a16:creationId xmlns:a16="http://schemas.microsoft.com/office/drawing/2014/main" id="{6F45A501-149B-4B11-8E3F-60B07F50CBDB}"/>
                </a:ext>
              </a:extLst>
            </p:cNvPr>
            <p:cNvSpPr/>
            <p:nvPr/>
          </p:nvSpPr>
          <p:spPr>
            <a:xfrm>
              <a:off x="6363591" y="7549239"/>
              <a:ext cx="435387" cy="196064"/>
            </a:xfrm>
            <a:custGeom>
              <a:avLst/>
              <a:gdLst/>
              <a:ahLst/>
              <a:cxnLst/>
              <a:rect l="l" t="t" r="r" b="b"/>
              <a:pathLst>
                <a:path w="16506" h="7433" extrusionOk="0">
                  <a:moveTo>
                    <a:pt x="1" y="0"/>
                  </a:moveTo>
                  <a:cubicBezTo>
                    <a:pt x="548" y="821"/>
                    <a:pt x="1125" y="1581"/>
                    <a:pt x="1703" y="2280"/>
                  </a:cubicBezTo>
                  <a:cubicBezTo>
                    <a:pt x="4896" y="4774"/>
                    <a:pt x="9460" y="7432"/>
                    <a:pt x="13699" y="7432"/>
                  </a:cubicBezTo>
                  <a:cubicBezTo>
                    <a:pt x="14625" y="7432"/>
                    <a:pt x="15536" y="7305"/>
                    <a:pt x="16414" y="7022"/>
                  </a:cubicBezTo>
                  <a:cubicBezTo>
                    <a:pt x="16475" y="7022"/>
                    <a:pt x="16475" y="6991"/>
                    <a:pt x="16506" y="6961"/>
                  </a:cubicBezTo>
                  <a:cubicBezTo>
                    <a:pt x="16506" y="6809"/>
                    <a:pt x="16475" y="6687"/>
                    <a:pt x="16475" y="6535"/>
                  </a:cubicBezTo>
                  <a:cubicBezTo>
                    <a:pt x="16432" y="6514"/>
                    <a:pt x="16389" y="6492"/>
                    <a:pt x="16335" y="6492"/>
                  </a:cubicBezTo>
                  <a:cubicBezTo>
                    <a:pt x="16313" y="6492"/>
                    <a:pt x="16289" y="6496"/>
                    <a:pt x="16262" y="6505"/>
                  </a:cubicBezTo>
                  <a:cubicBezTo>
                    <a:pt x="15442" y="6667"/>
                    <a:pt x="14625" y="6744"/>
                    <a:pt x="13815" y="6744"/>
                  </a:cubicBezTo>
                  <a:cubicBezTo>
                    <a:pt x="8861" y="6744"/>
                    <a:pt x="4128" y="3866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2731;p71">
              <a:extLst>
                <a:ext uri="{FF2B5EF4-FFF2-40B4-BE49-F238E27FC236}">
                  <a16:creationId xmlns:a16="http://schemas.microsoft.com/office/drawing/2014/main" id="{41A8B5E7-1B12-4824-82E8-A2D7081BEEAE}"/>
                </a:ext>
              </a:extLst>
            </p:cNvPr>
            <p:cNvSpPr/>
            <p:nvPr/>
          </p:nvSpPr>
          <p:spPr>
            <a:xfrm>
              <a:off x="6798161" y="7721616"/>
              <a:ext cx="4827" cy="11237"/>
            </a:xfrm>
            <a:custGeom>
              <a:avLst/>
              <a:gdLst/>
              <a:ahLst/>
              <a:cxnLst/>
              <a:rect l="l" t="t" r="r" b="b"/>
              <a:pathLst>
                <a:path w="183" h="426" extrusionOk="0">
                  <a:moveTo>
                    <a:pt x="0" y="0"/>
                  </a:moveTo>
                  <a:lnTo>
                    <a:pt x="31" y="426"/>
                  </a:lnTo>
                  <a:cubicBezTo>
                    <a:pt x="183" y="304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2732;p71">
              <a:extLst>
                <a:ext uri="{FF2B5EF4-FFF2-40B4-BE49-F238E27FC236}">
                  <a16:creationId xmlns:a16="http://schemas.microsoft.com/office/drawing/2014/main" id="{7907AC46-D022-47F4-86F1-0E6887927F0B}"/>
                </a:ext>
              </a:extLst>
            </p:cNvPr>
            <p:cNvSpPr/>
            <p:nvPr/>
          </p:nvSpPr>
          <p:spPr>
            <a:xfrm>
              <a:off x="6522357" y="6312926"/>
              <a:ext cx="209279" cy="297459"/>
            </a:xfrm>
            <a:custGeom>
              <a:avLst/>
              <a:gdLst/>
              <a:ahLst/>
              <a:cxnLst/>
              <a:rect l="l" t="t" r="r" b="b"/>
              <a:pathLst>
                <a:path w="7934" h="11277" extrusionOk="0">
                  <a:moveTo>
                    <a:pt x="912" y="0"/>
                  </a:moveTo>
                  <a:cubicBezTo>
                    <a:pt x="608" y="122"/>
                    <a:pt x="304" y="213"/>
                    <a:pt x="0" y="304"/>
                  </a:cubicBezTo>
                  <a:cubicBezTo>
                    <a:pt x="1976" y="4408"/>
                    <a:pt x="4590" y="8146"/>
                    <a:pt x="7933" y="11277"/>
                  </a:cubicBezTo>
                  <a:cubicBezTo>
                    <a:pt x="7933" y="10973"/>
                    <a:pt x="7903" y="10700"/>
                    <a:pt x="7903" y="10426"/>
                  </a:cubicBezTo>
                  <a:cubicBezTo>
                    <a:pt x="4955" y="7234"/>
                    <a:pt x="2675" y="3769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2733;p71">
              <a:extLst>
                <a:ext uri="{FF2B5EF4-FFF2-40B4-BE49-F238E27FC236}">
                  <a16:creationId xmlns:a16="http://schemas.microsoft.com/office/drawing/2014/main" id="{97712E76-CD84-4FBC-8BF5-C5A0C8EFCBE4}"/>
                </a:ext>
              </a:extLst>
            </p:cNvPr>
            <p:cNvSpPr/>
            <p:nvPr/>
          </p:nvSpPr>
          <p:spPr>
            <a:xfrm>
              <a:off x="6730792" y="6587911"/>
              <a:ext cx="19387" cy="27802"/>
            </a:xfrm>
            <a:custGeom>
              <a:avLst/>
              <a:gdLst/>
              <a:ahLst/>
              <a:cxnLst/>
              <a:rect l="l" t="t" r="r" b="b"/>
              <a:pathLst>
                <a:path w="735" h="1054" extrusionOk="0">
                  <a:moveTo>
                    <a:pt x="1" y="1"/>
                  </a:moveTo>
                  <a:cubicBezTo>
                    <a:pt x="1" y="275"/>
                    <a:pt x="31" y="578"/>
                    <a:pt x="31" y="852"/>
                  </a:cubicBezTo>
                  <a:cubicBezTo>
                    <a:pt x="92" y="882"/>
                    <a:pt x="123" y="943"/>
                    <a:pt x="183" y="974"/>
                  </a:cubicBezTo>
                  <a:cubicBezTo>
                    <a:pt x="240" y="1030"/>
                    <a:pt x="303" y="1054"/>
                    <a:pt x="363" y="1054"/>
                  </a:cubicBezTo>
                  <a:cubicBezTo>
                    <a:pt x="563" y="1054"/>
                    <a:pt x="735" y="796"/>
                    <a:pt x="548" y="609"/>
                  </a:cubicBezTo>
                  <a:cubicBezTo>
                    <a:pt x="366" y="427"/>
                    <a:pt x="183" y="21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2734;p71">
              <a:extLst>
                <a:ext uri="{FF2B5EF4-FFF2-40B4-BE49-F238E27FC236}">
                  <a16:creationId xmlns:a16="http://schemas.microsoft.com/office/drawing/2014/main" id="{E22C0DC8-FDFE-4E12-A74A-6FE8622E81CB}"/>
                </a:ext>
              </a:extLst>
            </p:cNvPr>
            <p:cNvSpPr/>
            <p:nvPr/>
          </p:nvSpPr>
          <p:spPr>
            <a:xfrm>
              <a:off x="6756458" y="6460455"/>
              <a:ext cx="102661" cy="127482"/>
            </a:xfrm>
            <a:custGeom>
              <a:avLst/>
              <a:gdLst/>
              <a:ahLst/>
              <a:cxnLst/>
              <a:rect l="l" t="t" r="r" b="b"/>
              <a:pathLst>
                <a:path w="3892" h="4833" extrusionOk="0">
                  <a:moveTo>
                    <a:pt x="3526" y="0"/>
                  </a:moveTo>
                  <a:cubicBezTo>
                    <a:pt x="2554" y="1398"/>
                    <a:pt x="1247" y="3161"/>
                    <a:pt x="1" y="4043"/>
                  </a:cubicBezTo>
                  <a:lnTo>
                    <a:pt x="61" y="4833"/>
                  </a:lnTo>
                  <a:cubicBezTo>
                    <a:pt x="1429" y="4316"/>
                    <a:pt x="2767" y="2827"/>
                    <a:pt x="3891" y="1277"/>
                  </a:cubicBezTo>
                  <a:cubicBezTo>
                    <a:pt x="3770" y="851"/>
                    <a:pt x="3648" y="395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2735;p71">
              <a:extLst>
                <a:ext uri="{FF2B5EF4-FFF2-40B4-BE49-F238E27FC236}">
                  <a16:creationId xmlns:a16="http://schemas.microsoft.com/office/drawing/2014/main" id="{E43B30C1-4C0D-4E08-942B-3EE33004BFE9}"/>
                </a:ext>
              </a:extLst>
            </p:cNvPr>
            <p:cNvSpPr/>
            <p:nvPr/>
          </p:nvSpPr>
          <p:spPr>
            <a:xfrm>
              <a:off x="6849465" y="6323345"/>
              <a:ext cx="113080" cy="170794"/>
            </a:xfrm>
            <a:custGeom>
              <a:avLst/>
              <a:gdLst/>
              <a:ahLst/>
              <a:cxnLst/>
              <a:rect l="l" t="t" r="r" b="b"/>
              <a:pathLst>
                <a:path w="4287" h="6475" extrusionOk="0">
                  <a:moveTo>
                    <a:pt x="3435" y="0"/>
                  </a:moveTo>
                  <a:cubicBezTo>
                    <a:pt x="2645" y="1307"/>
                    <a:pt x="1824" y="2584"/>
                    <a:pt x="973" y="3830"/>
                  </a:cubicBezTo>
                  <a:cubicBezTo>
                    <a:pt x="700" y="4195"/>
                    <a:pt x="365" y="4651"/>
                    <a:pt x="0" y="5198"/>
                  </a:cubicBezTo>
                  <a:cubicBezTo>
                    <a:pt x="122" y="5593"/>
                    <a:pt x="244" y="6049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59"/>
                    <a:pt x="4286" y="578"/>
                  </a:cubicBezTo>
                  <a:cubicBezTo>
                    <a:pt x="4013" y="365"/>
                    <a:pt x="3739" y="183"/>
                    <a:pt x="34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2736;p71">
              <a:extLst>
                <a:ext uri="{FF2B5EF4-FFF2-40B4-BE49-F238E27FC236}">
                  <a16:creationId xmlns:a16="http://schemas.microsoft.com/office/drawing/2014/main" id="{792090A8-F9D3-4D1D-BF78-6EF7D338F8F4}"/>
                </a:ext>
              </a:extLst>
            </p:cNvPr>
            <p:cNvSpPr/>
            <p:nvPr/>
          </p:nvSpPr>
          <p:spPr>
            <a:xfrm>
              <a:off x="6729711" y="6567073"/>
              <a:ext cx="28382" cy="25032"/>
            </a:xfrm>
            <a:custGeom>
              <a:avLst/>
              <a:gdLst/>
              <a:ahLst/>
              <a:cxnLst/>
              <a:rect l="l" t="t" r="r" b="b"/>
              <a:pathLst>
                <a:path w="1076" h="949" extrusionOk="0">
                  <a:moveTo>
                    <a:pt x="1015" y="1"/>
                  </a:moveTo>
                  <a:cubicBezTo>
                    <a:pt x="802" y="153"/>
                    <a:pt x="559" y="274"/>
                    <a:pt x="315" y="365"/>
                  </a:cubicBezTo>
                  <a:cubicBezTo>
                    <a:pt x="1" y="509"/>
                    <a:pt x="90" y="948"/>
                    <a:pt x="432" y="948"/>
                  </a:cubicBezTo>
                  <a:cubicBezTo>
                    <a:pt x="453" y="948"/>
                    <a:pt x="475" y="946"/>
                    <a:pt x="498" y="943"/>
                  </a:cubicBezTo>
                  <a:cubicBezTo>
                    <a:pt x="680" y="913"/>
                    <a:pt x="863" y="852"/>
                    <a:pt x="1075" y="791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2737;p71">
              <a:extLst>
                <a:ext uri="{FF2B5EF4-FFF2-40B4-BE49-F238E27FC236}">
                  <a16:creationId xmlns:a16="http://schemas.microsoft.com/office/drawing/2014/main" id="{13C61D0B-88DA-4D0E-9B28-E7F2D9C13178}"/>
                </a:ext>
              </a:extLst>
            </p:cNvPr>
            <p:cNvSpPr/>
            <p:nvPr/>
          </p:nvSpPr>
          <p:spPr>
            <a:xfrm>
              <a:off x="6770886" y="6733832"/>
              <a:ext cx="146764" cy="121099"/>
            </a:xfrm>
            <a:custGeom>
              <a:avLst/>
              <a:gdLst/>
              <a:ahLst/>
              <a:cxnLst/>
              <a:rect l="l" t="t" r="r" b="b"/>
              <a:pathLst>
                <a:path w="5564" h="4591" extrusionOk="0">
                  <a:moveTo>
                    <a:pt x="5320" y="1"/>
                  </a:moveTo>
                  <a:cubicBezTo>
                    <a:pt x="3739" y="1460"/>
                    <a:pt x="2007" y="2767"/>
                    <a:pt x="1" y="3892"/>
                  </a:cubicBezTo>
                  <a:cubicBezTo>
                    <a:pt x="1" y="4135"/>
                    <a:pt x="31" y="4378"/>
                    <a:pt x="31" y="4591"/>
                  </a:cubicBezTo>
                  <a:cubicBezTo>
                    <a:pt x="2037" y="3831"/>
                    <a:pt x="3861" y="2706"/>
                    <a:pt x="5563" y="1338"/>
                  </a:cubicBezTo>
                  <a:cubicBezTo>
                    <a:pt x="5472" y="882"/>
                    <a:pt x="5411" y="457"/>
                    <a:pt x="532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2738;p71">
              <a:extLst>
                <a:ext uri="{FF2B5EF4-FFF2-40B4-BE49-F238E27FC236}">
                  <a16:creationId xmlns:a16="http://schemas.microsoft.com/office/drawing/2014/main" id="{6DD9B363-6BDC-428A-8A47-84AB06B5B430}"/>
                </a:ext>
              </a:extLst>
            </p:cNvPr>
            <p:cNvSpPr/>
            <p:nvPr/>
          </p:nvSpPr>
          <p:spPr>
            <a:xfrm>
              <a:off x="6911188" y="6499731"/>
              <a:ext cx="205296" cy="269420"/>
            </a:xfrm>
            <a:custGeom>
              <a:avLst/>
              <a:gdLst/>
              <a:ahLst/>
              <a:cxnLst/>
              <a:rect l="l" t="t" r="r" b="b"/>
              <a:pathLst>
                <a:path w="7783" h="10214" extrusionOk="0">
                  <a:moveTo>
                    <a:pt x="7205" y="0"/>
                  </a:moveTo>
                  <a:cubicBezTo>
                    <a:pt x="5107" y="3283"/>
                    <a:pt x="2828" y="6292"/>
                    <a:pt x="1" y="8876"/>
                  </a:cubicBezTo>
                  <a:cubicBezTo>
                    <a:pt x="92" y="9332"/>
                    <a:pt x="153" y="9757"/>
                    <a:pt x="244" y="10213"/>
                  </a:cubicBezTo>
                  <a:cubicBezTo>
                    <a:pt x="3253" y="7751"/>
                    <a:pt x="5746" y="4499"/>
                    <a:pt x="7782" y="1125"/>
                  </a:cubicBezTo>
                  <a:cubicBezTo>
                    <a:pt x="7600" y="730"/>
                    <a:pt x="7418" y="365"/>
                    <a:pt x="720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2739;p71">
              <a:extLst>
                <a:ext uri="{FF2B5EF4-FFF2-40B4-BE49-F238E27FC236}">
                  <a16:creationId xmlns:a16="http://schemas.microsoft.com/office/drawing/2014/main" id="{D2F2354D-3F63-4716-A100-601BD198E5DE}"/>
                </a:ext>
              </a:extLst>
            </p:cNvPr>
            <p:cNvSpPr/>
            <p:nvPr/>
          </p:nvSpPr>
          <p:spPr>
            <a:xfrm>
              <a:off x="6753266" y="6836466"/>
              <a:ext cx="18438" cy="22896"/>
            </a:xfrm>
            <a:custGeom>
              <a:avLst/>
              <a:gdLst/>
              <a:ahLst/>
              <a:cxnLst/>
              <a:rect l="l" t="t" r="r" b="b"/>
              <a:pathLst>
                <a:path w="699" h="868" extrusionOk="0">
                  <a:moveTo>
                    <a:pt x="0" y="609"/>
                  </a:moveTo>
                  <a:cubicBezTo>
                    <a:pt x="0" y="639"/>
                    <a:pt x="0" y="639"/>
                    <a:pt x="0" y="639"/>
                  </a:cubicBezTo>
                  <a:cubicBezTo>
                    <a:pt x="2" y="639"/>
                    <a:pt x="4" y="639"/>
                    <a:pt x="6" y="640"/>
                  </a:cubicBezTo>
                  <a:lnTo>
                    <a:pt x="6" y="640"/>
                  </a:lnTo>
                  <a:cubicBezTo>
                    <a:pt x="4" y="629"/>
                    <a:pt x="2" y="619"/>
                    <a:pt x="0" y="609"/>
                  </a:cubicBezTo>
                  <a:close/>
                  <a:moveTo>
                    <a:pt x="669" y="1"/>
                  </a:moveTo>
                  <a:cubicBezTo>
                    <a:pt x="517" y="61"/>
                    <a:pt x="395" y="153"/>
                    <a:pt x="243" y="244"/>
                  </a:cubicBezTo>
                  <a:cubicBezTo>
                    <a:pt x="387" y="388"/>
                    <a:pt x="285" y="641"/>
                    <a:pt x="41" y="641"/>
                  </a:cubicBezTo>
                  <a:cubicBezTo>
                    <a:pt x="30" y="641"/>
                    <a:pt x="18" y="641"/>
                    <a:pt x="6" y="640"/>
                  </a:cubicBezTo>
                  <a:lnTo>
                    <a:pt x="6" y="640"/>
                  </a:lnTo>
                  <a:cubicBezTo>
                    <a:pt x="37" y="773"/>
                    <a:pt x="121" y="867"/>
                    <a:pt x="243" y="867"/>
                  </a:cubicBezTo>
                  <a:cubicBezTo>
                    <a:pt x="272" y="867"/>
                    <a:pt x="302" y="862"/>
                    <a:pt x="334" y="852"/>
                  </a:cubicBezTo>
                  <a:cubicBezTo>
                    <a:pt x="456" y="821"/>
                    <a:pt x="578" y="760"/>
                    <a:pt x="699" y="700"/>
                  </a:cubicBezTo>
                  <a:cubicBezTo>
                    <a:pt x="69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2740;p71">
              <a:extLst>
                <a:ext uri="{FF2B5EF4-FFF2-40B4-BE49-F238E27FC236}">
                  <a16:creationId xmlns:a16="http://schemas.microsoft.com/office/drawing/2014/main" id="{7F9588A4-5376-45BB-BB18-CC8D7BD3F025}"/>
                </a:ext>
              </a:extLst>
            </p:cNvPr>
            <p:cNvSpPr/>
            <p:nvPr/>
          </p:nvSpPr>
          <p:spPr>
            <a:xfrm>
              <a:off x="6752448" y="6842876"/>
              <a:ext cx="11079" cy="10525"/>
            </a:xfrm>
            <a:custGeom>
              <a:avLst/>
              <a:gdLst/>
              <a:ahLst/>
              <a:cxnLst/>
              <a:rect l="l" t="t" r="r" b="b"/>
              <a:pathLst>
                <a:path w="420" h="39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244" y="31"/>
                    <a:pt x="213" y="62"/>
                    <a:pt x="153" y="92"/>
                  </a:cubicBezTo>
                  <a:cubicBezTo>
                    <a:pt x="31" y="153"/>
                    <a:pt x="1" y="274"/>
                    <a:pt x="31" y="366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45" y="397"/>
                    <a:pt x="59" y="398"/>
                    <a:pt x="72" y="398"/>
                  </a:cubicBezTo>
                  <a:cubicBezTo>
                    <a:pt x="317" y="398"/>
                    <a:pt x="420" y="145"/>
                    <a:pt x="3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2741;p71">
              <a:extLst>
                <a:ext uri="{FF2B5EF4-FFF2-40B4-BE49-F238E27FC236}">
                  <a16:creationId xmlns:a16="http://schemas.microsoft.com/office/drawing/2014/main" id="{119A592A-C8E3-4344-90DC-FA54BC5BC565}"/>
                </a:ext>
              </a:extLst>
            </p:cNvPr>
            <p:cNvSpPr/>
            <p:nvPr/>
          </p:nvSpPr>
          <p:spPr>
            <a:xfrm>
              <a:off x="6759676" y="7144345"/>
              <a:ext cx="1609" cy="8836"/>
            </a:xfrm>
            <a:custGeom>
              <a:avLst/>
              <a:gdLst/>
              <a:ahLst/>
              <a:cxnLst/>
              <a:rect l="l" t="t" r="r" b="b"/>
              <a:pathLst>
                <a:path w="61" h="335" extrusionOk="0">
                  <a:moveTo>
                    <a:pt x="61" y="0"/>
                  </a:moveTo>
                  <a:cubicBezTo>
                    <a:pt x="0" y="122"/>
                    <a:pt x="0" y="213"/>
                    <a:pt x="61" y="335"/>
                  </a:cubicBezTo>
                  <a:cubicBezTo>
                    <a:pt x="61" y="213"/>
                    <a:pt x="61" y="122"/>
                    <a:pt x="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2742;p71">
              <a:extLst>
                <a:ext uri="{FF2B5EF4-FFF2-40B4-BE49-F238E27FC236}">
                  <a16:creationId xmlns:a16="http://schemas.microsoft.com/office/drawing/2014/main" id="{5B6FBAF8-9FC4-4594-A9A9-757AFEFCDC09}"/>
                </a:ext>
              </a:extLst>
            </p:cNvPr>
            <p:cNvSpPr/>
            <p:nvPr/>
          </p:nvSpPr>
          <p:spPr>
            <a:xfrm>
              <a:off x="6786924" y="7043319"/>
              <a:ext cx="157975" cy="108253"/>
            </a:xfrm>
            <a:custGeom>
              <a:avLst/>
              <a:gdLst/>
              <a:ahLst/>
              <a:cxnLst/>
              <a:rect l="l" t="t" r="r" b="b"/>
              <a:pathLst>
                <a:path w="5989" h="4104" extrusionOk="0">
                  <a:moveTo>
                    <a:pt x="5958" y="1"/>
                  </a:moveTo>
                  <a:cubicBezTo>
                    <a:pt x="4074" y="1186"/>
                    <a:pt x="2098" y="2280"/>
                    <a:pt x="1" y="3253"/>
                  </a:cubicBezTo>
                  <a:cubicBezTo>
                    <a:pt x="1" y="3527"/>
                    <a:pt x="31" y="3830"/>
                    <a:pt x="31" y="4104"/>
                  </a:cubicBezTo>
                  <a:cubicBezTo>
                    <a:pt x="2098" y="3253"/>
                    <a:pt x="4074" y="2250"/>
                    <a:pt x="5989" y="1125"/>
                  </a:cubicBezTo>
                  <a:cubicBezTo>
                    <a:pt x="5989" y="761"/>
                    <a:pt x="5958" y="365"/>
                    <a:pt x="5958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2743;p71">
              <a:extLst>
                <a:ext uri="{FF2B5EF4-FFF2-40B4-BE49-F238E27FC236}">
                  <a16:creationId xmlns:a16="http://schemas.microsoft.com/office/drawing/2014/main" id="{56A9AAD6-3C19-430C-9735-410731AA759B}"/>
                </a:ext>
              </a:extLst>
            </p:cNvPr>
            <p:cNvSpPr/>
            <p:nvPr/>
          </p:nvSpPr>
          <p:spPr>
            <a:xfrm>
              <a:off x="6943263" y="6818820"/>
              <a:ext cx="270237" cy="254200"/>
            </a:xfrm>
            <a:custGeom>
              <a:avLst/>
              <a:gdLst/>
              <a:ahLst/>
              <a:cxnLst/>
              <a:rect l="l" t="t" r="r" b="b"/>
              <a:pathLst>
                <a:path w="10245" h="9637" extrusionOk="0">
                  <a:moveTo>
                    <a:pt x="10001" y="1"/>
                  </a:moveTo>
                  <a:cubicBezTo>
                    <a:pt x="7113" y="3284"/>
                    <a:pt x="3770" y="6110"/>
                    <a:pt x="1" y="8512"/>
                  </a:cubicBezTo>
                  <a:cubicBezTo>
                    <a:pt x="31" y="8876"/>
                    <a:pt x="62" y="9272"/>
                    <a:pt x="62" y="9636"/>
                  </a:cubicBezTo>
                  <a:cubicBezTo>
                    <a:pt x="3831" y="7387"/>
                    <a:pt x="7265" y="4651"/>
                    <a:pt x="10244" y="1460"/>
                  </a:cubicBezTo>
                  <a:cubicBezTo>
                    <a:pt x="10153" y="974"/>
                    <a:pt x="10092" y="487"/>
                    <a:pt x="1000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2744;p71">
              <a:extLst>
                <a:ext uri="{FF2B5EF4-FFF2-40B4-BE49-F238E27FC236}">
                  <a16:creationId xmlns:a16="http://schemas.microsoft.com/office/drawing/2014/main" id="{2A7F8527-3F91-4C4D-8FE8-EAA264F225DD}"/>
                </a:ext>
              </a:extLst>
            </p:cNvPr>
            <p:cNvSpPr/>
            <p:nvPr/>
          </p:nvSpPr>
          <p:spPr>
            <a:xfrm>
              <a:off x="6761258" y="7129098"/>
              <a:ext cx="26483" cy="30123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974" y="1"/>
                  </a:moveTo>
                  <a:cubicBezTo>
                    <a:pt x="700" y="123"/>
                    <a:pt x="427" y="275"/>
                    <a:pt x="153" y="396"/>
                  </a:cubicBezTo>
                  <a:cubicBezTo>
                    <a:pt x="62" y="427"/>
                    <a:pt x="31" y="518"/>
                    <a:pt x="1" y="578"/>
                  </a:cubicBezTo>
                  <a:cubicBezTo>
                    <a:pt x="1" y="700"/>
                    <a:pt x="1" y="791"/>
                    <a:pt x="1" y="913"/>
                  </a:cubicBezTo>
                  <a:cubicBezTo>
                    <a:pt x="76" y="1037"/>
                    <a:pt x="191" y="1142"/>
                    <a:pt x="331" y="1142"/>
                  </a:cubicBezTo>
                  <a:cubicBezTo>
                    <a:pt x="362" y="1142"/>
                    <a:pt x="394" y="1137"/>
                    <a:pt x="427" y="1126"/>
                  </a:cubicBezTo>
                  <a:cubicBezTo>
                    <a:pt x="639" y="1034"/>
                    <a:pt x="822" y="943"/>
                    <a:pt x="1004" y="852"/>
                  </a:cubicBezTo>
                  <a:cubicBezTo>
                    <a:pt x="1004" y="578"/>
                    <a:pt x="974" y="275"/>
                    <a:pt x="97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2745;p71">
              <a:extLst>
                <a:ext uri="{FF2B5EF4-FFF2-40B4-BE49-F238E27FC236}">
                  <a16:creationId xmlns:a16="http://schemas.microsoft.com/office/drawing/2014/main" id="{7E0DA1A9-8EEE-45D0-944C-B66E40032A58}"/>
                </a:ext>
              </a:extLst>
            </p:cNvPr>
            <p:cNvSpPr/>
            <p:nvPr/>
          </p:nvSpPr>
          <p:spPr>
            <a:xfrm>
              <a:off x="6778114" y="7491499"/>
              <a:ext cx="5618" cy="8863"/>
            </a:xfrm>
            <a:custGeom>
              <a:avLst/>
              <a:gdLst/>
              <a:ahLst/>
              <a:cxnLst/>
              <a:rect l="l" t="t" r="r" b="b"/>
              <a:pathLst>
                <a:path w="213" h="336" extrusionOk="0">
                  <a:moveTo>
                    <a:pt x="91" y="1"/>
                  </a:moveTo>
                  <a:cubicBezTo>
                    <a:pt x="0" y="122"/>
                    <a:pt x="61" y="305"/>
                    <a:pt x="213" y="335"/>
                  </a:cubicBezTo>
                  <a:cubicBezTo>
                    <a:pt x="213" y="214"/>
                    <a:pt x="213" y="122"/>
                    <a:pt x="21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2746;p71">
              <a:extLst>
                <a:ext uri="{FF2B5EF4-FFF2-40B4-BE49-F238E27FC236}">
                  <a16:creationId xmlns:a16="http://schemas.microsoft.com/office/drawing/2014/main" id="{EFB3A07A-A826-4019-8484-A1EFDCB72E0C}"/>
                </a:ext>
              </a:extLst>
            </p:cNvPr>
            <p:cNvSpPr/>
            <p:nvPr/>
          </p:nvSpPr>
          <p:spPr>
            <a:xfrm>
              <a:off x="6807762" y="7412129"/>
              <a:ext cx="122708" cy="82614"/>
            </a:xfrm>
            <a:custGeom>
              <a:avLst/>
              <a:gdLst/>
              <a:ahLst/>
              <a:cxnLst/>
              <a:rect l="l" t="t" r="r" b="b"/>
              <a:pathLst>
                <a:path w="4652" h="3132" extrusionOk="0">
                  <a:moveTo>
                    <a:pt x="4651" y="1"/>
                  </a:moveTo>
                  <a:lnTo>
                    <a:pt x="4651" y="1"/>
                  </a:lnTo>
                  <a:cubicBezTo>
                    <a:pt x="3162" y="912"/>
                    <a:pt x="1612" y="1703"/>
                    <a:pt x="1" y="2493"/>
                  </a:cubicBezTo>
                  <a:cubicBezTo>
                    <a:pt x="1" y="2706"/>
                    <a:pt x="31" y="2919"/>
                    <a:pt x="31" y="3131"/>
                  </a:cubicBezTo>
                  <a:cubicBezTo>
                    <a:pt x="1581" y="2645"/>
                    <a:pt x="3101" y="2007"/>
                    <a:pt x="4499" y="1216"/>
                  </a:cubicBezTo>
                  <a:cubicBezTo>
                    <a:pt x="4560" y="791"/>
                    <a:pt x="4591" y="396"/>
                    <a:pt x="465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2747;p71">
              <a:extLst>
                <a:ext uri="{FF2B5EF4-FFF2-40B4-BE49-F238E27FC236}">
                  <a16:creationId xmlns:a16="http://schemas.microsoft.com/office/drawing/2014/main" id="{93BCD6F5-EB8B-41E7-A2DA-73B3E184EFBD}"/>
                </a:ext>
              </a:extLst>
            </p:cNvPr>
            <p:cNvSpPr/>
            <p:nvPr/>
          </p:nvSpPr>
          <p:spPr>
            <a:xfrm>
              <a:off x="6926434" y="7089822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72" y="1"/>
                  </a:moveTo>
                  <a:cubicBezTo>
                    <a:pt x="9454" y="3010"/>
                    <a:pt x="7295" y="6019"/>
                    <a:pt x="4651" y="8694"/>
                  </a:cubicBezTo>
                  <a:cubicBezTo>
                    <a:pt x="3253" y="10092"/>
                    <a:pt x="1733" y="11217"/>
                    <a:pt x="152" y="12220"/>
                  </a:cubicBezTo>
                  <a:cubicBezTo>
                    <a:pt x="92" y="12615"/>
                    <a:pt x="61" y="13010"/>
                    <a:pt x="0" y="13435"/>
                  </a:cubicBezTo>
                  <a:cubicBezTo>
                    <a:pt x="4833" y="10700"/>
                    <a:pt x="8785" y="6262"/>
                    <a:pt x="11672" y="1672"/>
                  </a:cubicBezTo>
                  <a:cubicBezTo>
                    <a:pt x="11672" y="1125"/>
                    <a:pt x="11672" y="548"/>
                    <a:pt x="1167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2748;p71">
              <a:extLst>
                <a:ext uri="{FF2B5EF4-FFF2-40B4-BE49-F238E27FC236}">
                  <a16:creationId xmlns:a16="http://schemas.microsoft.com/office/drawing/2014/main" id="{83A3284D-1D3A-49C3-8767-10B75E8AC7BD}"/>
                </a:ext>
              </a:extLst>
            </p:cNvPr>
            <p:cNvSpPr/>
            <p:nvPr/>
          </p:nvSpPr>
          <p:spPr>
            <a:xfrm>
              <a:off x="6783732" y="7477888"/>
              <a:ext cx="24874" cy="23265"/>
            </a:xfrm>
            <a:custGeom>
              <a:avLst/>
              <a:gdLst/>
              <a:ahLst/>
              <a:cxnLst/>
              <a:rect l="l" t="t" r="r" b="b"/>
              <a:pathLst>
                <a:path w="943" h="882" extrusionOk="0">
                  <a:moveTo>
                    <a:pt x="912" y="0"/>
                  </a:moveTo>
                  <a:cubicBezTo>
                    <a:pt x="760" y="61"/>
                    <a:pt x="608" y="152"/>
                    <a:pt x="456" y="213"/>
                  </a:cubicBezTo>
                  <a:cubicBezTo>
                    <a:pt x="486" y="365"/>
                    <a:pt x="426" y="517"/>
                    <a:pt x="243" y="517"/>
                  </a:cubicBezTo>
                  <a:lnTo>
                    <a:pt x="0" y="517"/>
                  </a:lnTo>
                  <a:cubicBezTo>
                    <a:pt x="0" y="638"/>
                    <a:pt x="0" y="730"/>
                    <a:pt x="0" y="851"/>
                  </a:cubicBezTo>
                  <a:cubicBezTo>
                    <a:pt x="30" y="851"/>
                    <a:pt x="61" y="882"/>
                    <a:pt x="91" y="882"/>
                  </a:cubicBezTo>
                  <a:cubicBezTo>
                    <a:pt x="395" y="790"/>
                    <a:pt x="669" y="699"/>
                    <a:pt x="942" y="638"/>
                  </a:cubicBezTo>
                  <a:cubicBezTo>
                    <a:pt x="942" y="426"/>
                    <a:pt x="912" y="213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2749;p71">
              <a:extLst>
                <a:ext uri="{FF2B5EF4-FFF2-40B4-BE49-F238E27FC236}">
                  <a16:creationId xmlns:a16="http://schemas.microsoft.com/office/drawing/2014/main" id="{C5D79CF0-9BF2-4E87-A1CA-5F1F585A94F7}"/>
                </a:ext>
              </a:extLst>
            </p:cNvPr>
            <p:cNvSpPr/>
            <p:nvPr/>
          </p:nvSpPr>
          <p:spPr>
            <a:xfrm>
              <a:off x="6780514" y="7489098"/>
              <a:ext cx="3218" cy="2427"/>
            </a:xfrm>
            <a:custGeom>
              <a:avLst/>
              <a:gdLst/>
              <a:ahLst/>
              <a:cxnLst/>
              <a:rect l="l" t="t" r="r" b="b"/>
              <a:pathLst>
                <a:path w="122" h="92" extrusionOk="0">
                  <a:moveTo>
                    <a:pt x="92" y="1"/>
                  </a:moveTo>
                  <a:cubicBezTo>
                    <a:pt x="92" y="31"/>
                    <a:pt x="61" y="31"/>
                    <a:pt x="61" y="31"/>
                  </a:cubicBezTo>
                  <a:cubicBezTo>
                    <a:pt x="31" y="31"/>
                    <a:pt x="31" y="61"/>
                    <a:pt x="0" y="92"/>
                  </a:cubicBezTo>
                  <a:lnTo>
                    <a:pt x="122" y="92"/>
                  </a:lnTo>
                  <a:cubicBezTo>
                    <a:pt x="122" y="61"/>
                    <a:pt x="122" y="31"/>
                    <a:pt x="9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2750;p71">
              <a:extLst>
                <a:ext uri="{FF2B5EF4-FFF2-40B4-BE49-F238E27FC236}">
                  <a16:creationId xmlns:a16="http://schemas.microsoft.com/office/drawing/2014/main" id="{4767CA5D-D80D-4D9A-80E8-68325BD9734D}"/>
                </a:ext>
              </a:extLst>
            </p:cNvPr>
            <p:cNvSpPr/>
            <p:nvPr/>
          </p:nvSpPr>
          <p:spPr>
            <a:xfrm>
              <a:off x="6782914" y="7483480"/>
              <a:ext cx="13664" cy="8045"/>
            </a:xfrm>
            <a:custGeom>
              <a:avLst/>
              <a:gdLst/>
              <a:ahLst/>
              <a:cxnLst/>
              <a:rect l="l" t="t" r="r" b="b"/>
              <a:pathLst>
                <a:path w="518" h="305" extrusionOk="0">
                  <a:moveTo>
                    <a:pt x="487" y="1"/>
                  </a:moveTo>
                  <a:lnTo>
                    <a:pt x="487" y="1"/>
                  </a:lnTo>
                  <a:cubicBezTo>
                    <a:pt x="335" y="62"/>
                    <a:pt x="183" y="153"/>
                    <a:pt x="1" y="214"/>
                  </a:cubicBezTo>
                  <a:cubicBezTo>
                    <a:pt x="31" y="244"/>
                    <a:pt x="31" y="274"/>
                    <a:pt x="31" y="305"/>
                  </a:cubicBezTo>
                  <a:lnTo>
                    <a:pt x="274" y="305"/>
                  </a:lnTo>
                  <a:cubicBezTo>
                    <a:pt x="457" y="305"/>
                    <a:pt x="517" y="153"/>
                    <a:pt x="487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2751;p71">
              <a:extLst>
                <a:ext uri="{FF2B5EF4-FFF2-40B4-BE49-F238E27FC236}">
                  <a16:creationId xmlns:a16="http://schemas.microsoft.com/office/drawing/2014/main" id="{4209A150-AF47-437B-9265-BC88B6205068}"/>
                </a:ext>
              </a:extLst>
            </p:cNvPr>
            <p:cNvSpPr/>
            <p:nvPr/>
          </p:nvSpPr>
          <p:spPr>
            <a:xfrm>
              <a:off x="6820608" y="7683923"/>
              <a:ext cx="62541" cy="33710"/>
            </a:xfrm>
            <a:custGeom>
              <a:avLst/>
              <a:gdLst/>
              <a:ahLst/>
              <a:cxnLst/>
              <a:rect l="l" t="t" r="r" b="b"/>
              <a:pathLst>
                <a:path w="2371" h="1278" extrusionOk="0">
                  <a:moveTo>
                    <a:pt x="2371" y="1"/>
                  </a:moveTo>
                  <a:cubicBezTo>
                    <a:pt x="1550" y="153"/>
                    <a:pt x="699" y="244"/>
                    <a:pt x="0" y="669"/>
                  </a:cubicBezTo>
                  <a:cubicBezTo>
                    <a:pt x="0" y="882"/>
                    <a:pt x="31" y="1095"/>
                    <a:pt x="31" y="1277"/>
                  </a:cubicBezTo>
                  <a:cubicBezTo>
                    <a:pt x="760" y="1247"/>
                    <a:pt x="1459" y="1125"/>
                    <a:pt x="2128" y="1004"/>
                  </a:cubicBezTo>
                  <a:cubicBezTo>
                    <a:pt x="2219" y="669"/>
                    <a:pt x="2280" y="335"/>
                    <a:pt x="237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2752;p71">
              <a:extLst>
                <a:ext uri="{FF2B5EF4-FFF2-40B4-BE49-F238E27FC236}">
                  <a16:creationId xmlns:a16="http://schemas.microsoft.com/office/drawing/2014/main" id="{4FD45D8B-FCA6-4363-8D6F-FFE9C0EADDC9}"/>
                </a:ext>
              </a:extLst>
            </p:cNvPr>
            <p:cNvSpPr/>
            <p:nvPr/>
          </p:nvSpPr>
          <p:spPr>
            <a:xfrm>
              <a:off x="6876713" y="7436185"/>
              <a:ext cx="332779" cy="274220"/>
            </a:xfrm>
            <a:custGeom>
              <a:avLst/>
              <a:gdLst/>
              <a:ahLst/>
              <a:cxnLst/>
              <a:rect l="l" t="t" r="r" b="b"/>
              <a:pathLst>
                <a:path w="12616" h="10396" extrusionOk="0">
                  <a:moveTo>
                    <a:pt x="12615" y="0"/>
                  </a:moveTo>
                  <a:lnTo>
                    <a:pt x="12615" y="0"/>
                  </a:lnTo>
                  <a:cubicBezTo>
                    <a:pt x="11582" y="1095"/>
                    <a:pt x="10548" y="2159"/>
                    <a:pt x="9545" y="3253"/>
                  </a:cubicBezTo>
                  <a:cubicBezTo>
                    <a:pt x="7205" y="5806"/>
                    <a:pt x="4591" y="8086"/>
                    <a:pt x="1247" y="9180"/>
                  </a:cubicBezTo>
                  <a:cubicBezTo>
                    <a:pt x="913" y="9271"/>
                    <a:pt x="578" y="9332"/>
                    <a:pt x="244" y="9393"/>
                  </a:cubicBezTo>
                  <a:cubicBezTo>
                    <a:pt x="153" y="9727"/>
                    <a:pt x="92" y="10061"/>
                    <a:pt x="1" y="10396"/>
                  </a:cubicBezTo>
                  <a:cubicBezTo>
                    <a:pt x="3010" y="9818"/>
                    <a:pt x="5563" y="8450"/>
                    <a:pt x="8086" y="6353"/>
                  </a:cubicBezTo>
                  <a:cubicBezTo>
                    <a:pt x="9393" y="5289"/>
                    <a:pt x="10670" y="4134"/>
                    <a:pt x="11916" y="2918"/>
                  </a:cubicBezTo>
                  <a:cubicBezTo>
                    <a:pt x="12190" y="2037"/>
                    <a:pt x="12402" y="1064"/>
                    <a:pt x="1261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2753;p71">
              <a:extLst>
                <a:ext uri="{FF2B5EF4-FFF2-40B4-BE49-F238E27FC236}">
                  <a16:creationId xmlns:a16="http://schemas.microsoft.com/office/drawing/2014/main" id="{F21FA185-7EB4-43C8-987E-430B2B54F7A3}"/>
                </a:ext>
              </a:extLst>
            </p:cNvPr>
            <p:cNvSpPr/>
            <p:nvPr/>
          </p:nvSpPr>
          <p:spPr>
            <a:xfrm>
              <a:off x="6807129" y="7701569"/>
              <a:ext cx="14297" cy="16934"/>
            </a:xfrm>
            <a:custGeom>
              <a:avLst/>
              <a:gdLst/>
              <a:ahLst/>
              <a:cxnLst/>
              <a:rect l="l" t="t" r="r" b="b"/>
              <a:pathLst>
                <a:path w="542" h="642" extrusionOk="0">
                  <a:moveTo>
                    <a:pt x="511" y="0"/>
                  </a:moveTo>
                  <a:cubicBezTo>
                    <a:pt x="390" y="61"/>
                    <a:pt x="238" y="152"/>
                    <a:pt x="116" y="274"/>
                  </a:cubicBezTo>
                  <a:cubicBezTo>
                    <a:pt x="1" y="389"/>
                    <a:pt x="77" y="641"/>
                    <a:pt x="240" y="641"/>
                  </a:cubicBezTo>
                  <a:cubicBezTo>
                    <a:pt x="249" y="641"/>
                    <a:pt x="259" y="640"/>
                    <a:pt x="268" y="639"/>
                  </a:cubicBezTo>
                  <a:cubicBezTo>
                    <a:pt x="359" y="639"/>
                    <a:pt x="450" y="639"/>
                    <a:pt x="542" y="608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9" name="Google Shape;2754;p71">
            <a:extLst>
              <a:ext uri="{FF2B5EF4-FFF2-40B4-BE49-F238E27FC236}">
                <a16:creationId xmlns:a16="http://schemas.microsoft.com/office/drawing/2014/main" id="{701A83FE-9A5D-4CB8-828F-6C90E741FFB7}"/>
              </a:ext>
            </a:extLst>
          </p:cNvPr>
          <p:cNvGrpSpPr/>
          <p:nvPr/>
        </p:nvGrpSpPr>
        <p:grpSpPr>
          <a:xfrm>
            <a:off x="1401246" y="4874499"/>
            <a:ext cx="999959" cy="1891505"/>
            <a:chOff x="7784225" y="2854166"/>
            <a:chExt cx="1017459" cy="1924608"/>
          </a:xfrm>
        </p:grpSpPr>
        <p:sp>
          <p:nvSpPr>
            <p:cNvPr id="600" name="Google Shape;2755;p71">
              <a:extLst>
                <a:ext uri="{FF2B5EF4-FFF2-40B4-BE49-F238E27FC236}">
                  <a16:creationId xmlns:a16="http://schemas.microsoft.com/office/drawing/2014/main" id="{2748212C-302A-484D-BB12-278CF8C8ADDA}"/>
                </a:ext>
              </a:extLst>
            </p:cNvPr>
            <p:cNvSpPr/>
            <p:nvPr/>
          </p:nvSpPr>
          <p:spPr>
            <a:xfrm>
              <a:off x="8281309" y="4441221"/>
              <a:ext cx="232518" cy="337553"/>
            </a:xfrm>
            <a:custGeom>
              <a:avLst/>
              <a:gdLst/>
              <a:ahLst/>
              <a:cxnLst/>
              <a:rect l="l" t="t" r="r" b="b"/>
              <a:pathLst>
                <a:path w="8815" h="12797" extrusionOk="0">
                  <a:moveTo>
                    <a:pt x="8815" y="0"/>
                  </a:moveTo>
                  <a:cubicBezTo>
                    <a:pt x="5836" y="699"/>
                    <a:pt x="2858" y="1368"/>
                    <a:pt x="0" y="2189"/>
                  </a:cubicBezTo>
                  <a:lnTo>
                    <a:pt x="1155" y="12797"/>
                  </a:lnTo>
                  <a:lnTo>
                    <a:pt x="6839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2756;p71">
              <a:extLst>
                <a:ext uri="{FF2B5EF4-FFF2-40B4-BE49-F238E27FC236}">
                  <a16:creationId xmlns:a16="http://schemas.microsoft.com/office/drawing/2014/main" id="{401B8969-3759-45FA-9FFC-9FD9A3DC66C6}"/>
                </a:ext>
              </a:extLst>
            </p:cNvPr>
            <p:cNvSpPr/>
            <p:nvPr/>
          </p:nvSpPr>
          <p:spPr>
            <a:xfrm>
              <a:off x="8266881" y="4287282"/>
              <a:ext cx="270211" cy="211679"/>
            </a:xfrm>
            <a:custGeom>
              <a:avLst/>
              <a:gdLst/>
              <a:ahLst/>
              <a:cxnLst/>
              <a:rect l="l" t="t" r="r" b="b"/>
              <a:pathLst>
                <a:path w="10244" h="8025" extrusionOk="0">
                  <a:moveTo>
                    <a:pt x="10244" y="0"/>
                  </a:moveTo>
                  <a:lnTo>
                    <a:pt x="0" y="3009"/>
                  </a:lnTo>
                  <a:lnTo>
                    <a:pt x="547" y="8025"/>
                  </a:lnTo>
                  <a:cubicBezTo>
                    <a:pt x="3405" y="7204"/>
                    <a:pt x="6383" y="6535"/>
                    <a:pt x="9362" y="5836"/>
                  </a:cubicBezTo>
                  <a:lnTo>
                    <a:pt x="10244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2757;p71">
              <a:extLst>
                <a:ext uri="{FF2B5EF4-FFF2-40B4-BE49-F238E27FC236}">
                  <a16:creationId xmlns:a16="http://schemas.microsoft.com/office/drawing/2014/main" id="{94F32479-AFB7-4E4D-B285-6D17AD6D4798}"/>
                </a:ext>
              </a:extLst>
            </p:cNvPr>
            <p:cNvSpPr/>
            <p:nvPr/>
          </p:nvSpPr>
          <p:spPr>
            <a:xfrm>
              <a:off x="8113733" y="2856936"/>
              <a:ext cx="183640" cy="307905"/>
            </a:xfrm>
            <a:custGeom>
              <a:avLst/>
              <a:gdLst/>
              <a:ahLst/>
              <a:cxnLst/>
              <a:rect l="l" t="t" r="r" b="b"/>
              <a:pathLst>
                <a:path w="6962" h="11673" extrusionOk="0">
                  <a:moveTo>
                    <a:pt x="6505" y="0"/>
                  </a:moveTo>
                  <a:cubicBezTo>
                    <a:pt x="4043" y="213"/>
                    <a:pt x="1885" y="639"/>
                    <a:pt x="1" y="1277"/>
                  </a:cubicBezTo>
                  <a:cubicBezTo>
                    <a:pt x="1764" y="5016"/>
                    <a:pt x="4013" y="8511"/>
                    <a:pt x="6961" y="11672"/>
                  </a:cubicBezTo>
                  <a:cubicBezTo>
                    <a:pt x="6749" y="7782"/>
                    <a:pt x="6566" y="3891"/>
                    <a:pt x="650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2758;p71">
              <a:extLst>
                <a:ext uri="{FF2B5EF4-FFF2-40B4-BE49-F238E27FC236}">
                  <a16:creationId xmlns:a16="http://schemas.microsoft.com/office/drawing/2014/main" id="{5D79E98C-AFAA-46E2-ABA8-0889B2C38A68}"/>
                </a:ext>
              </a:extLst>
            </p:cNvPr>
            <p:cNvSpPr/>
            <p:nvPr/>
          </p:nvSpPr>
          <p:spPr>
            <a:xfrm>
              <a:off x="7795436" y="3010875"/>
              <a:ext cx="533195" cy="721609"/>
            </a:xfrm>
            <a:custGeom>
              <a:avLst/>
              <a:gdLst/>
              <a:ahLst/>
              <a:cxnLst/>
              <a:rect l="l" t="t" r="r" b="b"/>
              <a:pathLst>
                <a:path w="20214" h="27357" extrusionOk="0">
                  <a:moveTo>
                    <a:pt x="4651" y="0"/>
                  </a:moveTo>
                  <a:cubicBezTo>
                    <a:pt x="2007" y="2888"/>
                    <a:pt x="548" y="6809"/>
                    <a:pt x="1" y="11581"/>
                  </a:cubicBezTo>
                  <a:cubicBezTo>
                    <a:pt x="5806" y="18116"/>
                    <a:pt x="11429" y="25533"/>
                    <a:pt x="20214" y="27356"/>
                  </a:cubicBezTo>
                  <a:cubicBezTo>
                    <a:pt x="20214" y="27326"/>
                    <a:pt x="20214" y="27296"/>
                    <a:pt x="20214" y="27265"/>
                  </a:cubicBezTo>
                  <a:cubicBezTo>
                    <a:pt x="20153" y="27174"/>
                    <a:pt x="20153" y="27052"/>
                    <a:pt x="20183" y="26931"/>
                  </a:cubicBezTo>
                  <a:cubicBezTo>
                    <a:pt x="19971" y="23223"/>
                    <a:pt x="19758" y="19514"/>
                    <a:pt x="19575" y="15806"/>
                  </a:cubicBezTo>
                  <a:cubicBezTo>
                    <a:pt x="16171" y="14925"/>
                    <a:pt x="12736" y="10548"/>
                    <a:pt x="10609" y="8116"/>
                  </a:cubicBezTo>
                  <a:cubicBezTo>
                    <a:pt x="8390" y="5563"/>
                    <a:pt x="6384" y="2858"/>
                    <a:pt x="465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2759;p71">
              <a:extLst>
                <a:ext uri="{FF2B5EF4-FFF2-40B4-BE49-F238E27FC236}">
                  <a16:creationId xmlns:a16="http://schemas.microsoft.com/office/drawing/2014/main" id="{F9F4CF60-1855-4C6D-8B33-32283605914D}"/>
                </a:ext>
              </a:extLst>
            </p:cNvPr>
            <p:cNvSpPr/>
            <p:nvPr/>
          </p:nvSpPr>
          <p:spPr>
            <a:xfrm>
              <a:off x="8314967" y="2854166"/>
              <a:ext cx="101870" cy="289810"/>
            </a:xfrm>
            <a:custGeom>
              <a:avLst/>
              <a:gdLst/>
              <a:ahLst/>
              <a:cxnLst/>
              <a:rect l="l" t="t" r="r" b="b"/>
              <a:pathLst>
                <a:path w="3862" h="10987" extrusionOk="0">
                  <a:moveTo>
                    <a:pt x="1048" y="1"/>
                  </a:moveTo>
                  <a:cubicBezTo>
                    <a:pt x="703" y="1"/>
                    <a:pt x="345" y="14"/>
                    <a:pt x="1" y="14"/>
                  </a:cubicBezTo>
                  <a:cubicBezTo>
                    <a:pt x="31" y="3692"/>
                    <a:pt x="183" y="7340"/>
                    <a:pt x="335" y="10987"/>
                  </a:cubicBezTo>
                  <a:cubicBezTo>
                    <a:pt x="1582" y="10106"/>
                    <a:pt x="2889" y="8373"/>
                    <a:pt x="3861" y="6944"/>
                  </a:cubicBezTo>
                  <a:cubicBezTo>
                    <a:pt x="3071" y="4209"/>
                    <a:pt x="2281" y="1899"/>
                    <a:pt x="1551" y="14"/>
                  </a:cubicBezTo>
                  <a:cubicBezTo>
                    <a:pt x="1389" y="4"/>
                    <a:pt x="1220" y="1"/>
                    <a:pt x="104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2760;p71">
              <a:extLst>
                <a:ext uri="{FF2B5EF4-FFF2-40B4-BE49-F238E27FC236}">
                  <a16:creationId xmlns:a16="http://schemas.microsoft.com/office/drawing/2014/main" id="{1091A44C-FA47-4718-9565-022123CB9299}"/>
                </a:ext>
              </a:extLst>
            </p:cNvPr>
            <p:cNvSpPr/>
            <p:nvPr/>
          </p:nvSpPr>
          <p:spPr>
            <a:xfrm>
              <a:off x="7784225" y="3353229"/>
              <a:ext cx="565243" cy="701562"/>
            </a:xfrm>
            <a:custGeom>
              <a:avLst/>
              <a:gdLst/>
              <a:ahLst/>
              <a:cxnLst/>
              <a:rect l="l" t="t" r="r" b="b"/>
              <a:pathLst>
                <a:path w="21429" h="26597" extrusionOk="0">
                  <a:moveTo>
                    <a:pt x="304" y="0"/>
                  </a:moveTo>
                  <a:lnTo>
                    <a:pt x="304" y="0"/>
                  </a:lnTo>
                  <a:cubicBezTo>
                    <a:pt x="0" y="3617"/>
                    <a:pt x="152" y="7690"/>
                    <a:pt x="638" y="12189"/>
                  </a:cubicBezTo>
                  <a:cubicBezTo>
                    <a:pt x="6170" y="18846"/>
                    <a:pt x="12888" y="25715"/>
                    <a:pt x="21429" y="26596"/>
                  </a:cubicBezTo>
                  <a:cubicBezTo>
                    <a:pt x="21186" y="22706"/>
                    <a:pt x="20943" y="18815"/>
                    <a:pt x="20669" y="14925"/>
                  </a:cubicBezTo>
                  <a:cubicBezTo>
                    <a:pt x="20648" y="14946"/>
                    <a:pt x="20611" y="14967"/>
                    <a:pt x="20570" y="14967"/>
                  </a:cubicBezTo>
                  <a:cubicBezTo>
                    <a:pt x="20553" y="14967"/>
                    <a:pt x="20535" y="14964"/>
                    <a:pt x="20517" y="14955"/>
                  </a:cubicBezTo>
                  <a:cubicBezTo>
                    <a:pt x="12219" y="13374"/>
                    <a:pt x="5806" y="6566"/>
                    <a:pt x="30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2761;p71">
              <a:extLst>
                <a:ext uri="{FF2B5EF4-FFF2-40B4-BE49-F238E27FC236}">
                  <a16:creationId xmlns:a16="http://schemas.microsoft.com/office/drawing/2014/main" id="{07C9FD94-A76D-4DDF-A75B-8B9927F2F8F6}"/>
                </a:ext>
              </a:extLst>
            </p:cNvPr>
            <p:cNvSpPr/>
            <p:nvPr/>
          </p:nvSpPr>
          <p:spPr>
            <a:xfrm>
              <a:off x="7934155" y="2898613"/>
              <a:ext cx="376829" cy="513966"/>
            </a:xfrm>
            <a:custGeom>
              <a:avLst/>
              <a:gdLst/>
              <a:ahLst/>
              <a:cxnLst/>
              <a:rect l="l" t="t" r="r" b="b"/>
              <a:pathLst>
                <a:path w="14286" h="19485" extrusionOk="0">
                  <a:moveTo>
                    <a:pt x="5897" y="1"/>
                  </a:moveTo>
                  <a:cubicBezTo>
                    <a:pt x="3526" y="882"/>
                    <a:pt x="1581" y="2098"/>
                    <a:pt x="0" y="3618"/>
                  </a:cubicBezTo>
                  <a:cubicBezTo>
                    <a:pt x="1733" y="6536"/>
                    <a:pt x="3648" y="9302"/>
                    <a:pt x="5897" y="11825"/>
                  </a:cubicBezTo>
                  <a:cubicBezTo>
                    <a:pt x="7994" y="14196"/>
                    <a:pt x="11125" y="18269"/>
                    <a:pt x="14286" y="19485"/>
                  </a:cubicBezTo>
                  <a:cubicBezTo>
                    <a:pt x="14256" y="18998"/>
                    <a:pt x="14225" y="18542"/>
                    <a:pt x="14195" y="18056"/>
                  </a:cubicBezTo>
                  <a:cubicBezTo>
                    <a:pt x="14104" y="15716"/>
                    <a:pt x="13952" y="13345"/>
                    <a:pt x="13830" y="10943"/>
                  </a:cubicBezTo>
                  <a:cubicBezTo>
                    <a:pt x="10487" y="7813"/>
                    <a:pt x="7873" y="4074"/>
                    <a:pt x="5897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2762;p71">
              <a:extLst>
                <a:ext uri="{FF2B5EF4-FFF2-40B4-BE49-F238E27FC236}">
                  <a16:creationId xmlns:a16="http://schemas.microsoft.com/office/drawing/2014/main" id="{63EBCC1D-7DAE-4EC8-AB68-13FDEF812577}"/>
                </a:ext>
              </a:extLst>
            </p:cNvPr>
            <p:cNvSpPr/>
            <p:nvPr/>
          </p:nvSpPr>
          <p:spPr>
            <a:xfrm>
              <a:off x="8355061" y="3649870"/>
              <a:ext cx="159584" cy="404921"/>
            </a:xfrm>
            <a:custGeom>
              <a:avLst/>
              <a:gdLst/>
              <a:ahLst/>
              <a:cxnLst/>
              <a:rect l="l" t="t" r="r" b="b"/>
              <a:pathLst>
                <a:path w="6050" h="15351" extrusionOk="0">
                  <a:moveTo>
                    <a:pt x="5958" y="1"/>
                  </a:moveTo>
                  <a:lnTo>
                    <a:pt x="5958" y="1"/>
                  </a:lnTo>
                  <a:cubicBezTo>
                    <a:pt x="4043" y="1125"/>
                    <a:pt x="2068" y="2128"/>
                    <a:pt x="1" y="3010"/>
                  </a:cubicBezTo>
                  <a:cubicBezTo>
                    <a:pt x="244" y="7113"/>
                    <a:pt x="517" y="11247"/>
                    <a:pt x="761" y="15350"/>
                  </a:cubicBezTo>
                  <a:cubicBezTo>
                    <a:pt x="2372" y="14560"/>
                    <a:pt x="3922" y="13770"/>
                    <a:pt x="5381" y="12858"/>
                  </a:cubicBezTo>
                  <a:cubicBezTo>
                    <a:pt x="5898" y="8359"/>
                    <a:pt x="6050" y="4074"/>
                    <a:pt x="595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2763;p71">
              <a:extLst>
                <a:ext uri="{FF2B5EF4-FFF2-40B4-BE49-F238E27FC236}">
                  <a16:creationId xmlns:a16="http://schemas.microsoft.com/office/drawing/2014/main" id="{E9765C87-2A70-4ED0-8DE0-4A9542172F3E}"/>
                </a:ext>
              </a:extLst>
            </p:cNvPr>
            <p:cNvSpPr/>
            <p:nvPr/>
          </p:nvSpPr>
          <p:spPr>
            <a:xfrm>
              <a:off x="8375925" y="4021081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1"/>
                  </a:moveTo>
                  <a:lnTo>
                    <a:pt x="4468" y="1"/>
                  </a:lnTo>
                  <a:cubicBezTo>
                    <a:pt x="3040" y="791"/>
                    <a:pt x="1550" y="1460"/>
                    <a:pt x="0" y="1916"/>
                  </a:cubicBezTo>
                  <a:cubicBezTo>
                    <a:pt x="152" y="4530"/>
                    <a:pt x="304" y="7144"/>
                    <a:pt x="456" y="9758"/>
                  </a:cubicBezTo>
                  <a:cubicBezTo>
                    <a:pt x="1155" y="9332"/>
                    <a:pt x="1976" y="9241"/>
                    <a:pt x="2796" y="9119"/>
                  </a:cubicBezTo>
                  <a:cubicBezTo>
                    <a:pt x="3526" y="6019"/>
                    <a:pt x="4103" y="2949"/>
                    <a:pt x="446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2764;p71">
              <a:extLst>
                <a:ext uri="{FF2B5EF4-FFF2-40B4-BE49-F238E27FC236}">
                  <a16:creationId xmlns:a16="http://schemas.microsoft.com/office/drawing/2014/main" id="{BA3479C2-3BEC-41E8-8A4D-14A8C2DED370}"/>
                </a:ext>
              </a:extLst>
            </p:cNvPr>
            <p:cNvSpPr/>
            <p:nvPr/>
          </p:nvSpPr>
          <p:spPr>
            <a:xfrm>
              <a:off x="8324595" y="3071016"/>
              <a:ext cx="153965" cy="342354"/>
            </a:xfrm>
            <a:custGeom>
              <a:avLst/>
              <a:gdLst/>
              <a:ahLst/>
              <a:cxnLst/>
              <a:rect l="l" t="t" r="r" b="b"/>
              <a:pathLst>
                <a:path w="5837" h="12979" extrusionOk="0">
                  <a:moveTo>
                    <a:pt x="3861" y="0"/>
                  </a:moveTo>
                  <a:cubicBezTo>
                    <a:pt x="2706" y="1550"/>
                    <a:pt x="1399" y="3040"/>
                    <a:pt x="1" y="3556"/>
                  </a:cubicBezTo>
                  <a:cubicBezTo>
                    <a:pt x="183" y="6717"/>
                    <a:pt x="335" y="9848"/>
                    <a:pt x="517" y="12979"/>
                  </a:cubicBezTo>
                  <a:cubicBezTo>
                    <a:pt x="2493" y="11854"/>
                    <a:pt x="4256" y="10547"/>
                    <a:pt x="5837" y="9088"/>
                  </a:cubicBezTo>
                  <a:cubicBezTo>
                    <a:pt x="5290" y="5745"/>
                    <a:pt x="4590" y="2705"/>
                    <a:pt x="386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2765;p71">
              <a:extLst>
                <a:ext uri="{FF2B5EF4-FFF2-40B4-BE49-F238E27FC236}">
                  <a16:creationId xmlns:a16="http://schemas.microsoft.com/office/drawing/2014/main" id="{A4282BDE-E278-45D3-BC53-86BC890E5BC8}"/>
                </a:ext>
              </a:extLst>
            </p:cNvPr>
            <p:cNvSpPr/>
            <p:nvPr/>
          </p:nvSpPr>
          <p:spPr>
            <a:xfrm>
              <a:off x="8339023" y="3346001"/>
              <a:ext cx="171612" cy="360026"/>
            </a:xfrm>
            <a:custGeom>
              <a:avLst/>
              <a:gdLst/>
              <a:ahLst/>
              <a:cxnLst/>
              <a:rect l="l" t="t" r="r" b="b"/>
              <a:pathLst>
                <a:path w="6506" h="13649" extrusionOk="0">
                  <a:moveTo>
                    <a:pt x="5502" y="1"/>
                  </a:moveTo>
                  <a:cubicBezTo>
                    <a:pt x="3831" y="1369"/>
                    <a:pt x="2007" y="2493"/>
                    <a:pt x="1" y="3283"/>
                  </a:cubicBezTo>
                  <a:cubicBezTo>
                    <a:pt x="1" y="3496"/>
                    <a:pt x="31" y="3739"/>
                    <a:pt x="31" y="3983"/>
                  </a:cubicBezTo>
                  <a:cubicBezTo>
                    <a:pt x="183" y="7204"/>
                    <a:pt x="366" y="10426"/>
                    <a:pt x="578" y="13648"/>
                  </a:cubicBezTo>
                  <a:cubicBezTo>
                    <a:pt x="2645" y="12676"/>
                    <a:pt x="4621" y="11612"/>
                    <a:pt x="6506" y="10396"/>
                  </a:cubicBezTo>
                  <a:cubicBezTo>
                    <a:pt x="6354" y="6718"/>
                    <a:pt x="6019" y="3223"/>
                    <a:pt x="550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2766;p71">
              <a:extLst>
                <a:ext uri="{FF2B5EF4-FFF2-40B4-BE49-F238E27FC236}">
                  <a16:creationId xmlns:a16="http://schemas.microsoft.com/office/drawing/2014/main" id="{A189E66C-8FC9-4EAB-BE9A-0A5B49DA6CB0}"/>
                </a:ext>
              </a:extLst>
            </p:cNvPr>
            <p:cNvSpPr/>
            <p:nvPr/>
          </p:nvSpPr>
          <p:spPr>
            <a:xfrm>
              <a:off x="8388745" y="4287282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0"/>
                  </a:moveTo>
                  <a:cubicBezTo>
                    <a:pt x="1399" y="152"/>
                    <a:pt x="730" y="243"/>
                    <a:pt x="0" y="304"/>
                  </a:cubicBezTo>
                  <a:cubicBezTo>
                    <a:pt x="61" y="1672"/>
                    <a:pt x="122" y="3070"/>
                    <a:pt x="183" y="4468"/>
                  </a:cubicBezTo>
                  <a:lnTo>
                    <a:pt x="851" y="4468"/>
                  </a:lnTo>
                  <a:cubicBezTo>
                    <a:pt x="1307" y="2979"/>
                    <a:pt x="1703" y="1490"/>
                    <a:pt x="209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2767;p71">
              <a:extLst>
                <a:ext uri="{FF2B5EF4-FFF2-40B4-BE49-F238E27FC236}">
                  <a16:creationId xmlns:a16="http://schemas.microsoft.com/office/drawing/2014/main" id="{EDEB234B-DCDF-414F-8F9A-B251D59CD3F2}"/>
                </a:ext>
              </a:extLst>
            </p:cNvPr>
            <p:cNvSpPr/>
            <p:nvPr/>
          </p:nvSpPr>
          <p:spPr>
            <a:xfrm>
              <a:off x="7975831" y="4187048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1"/>
                  </a:moveTo>
                  <a:lnTo>
                    <a:pt x="1" y="1"/>
                  </a:lnTo>
                  <a:cubicBezTo>
                    <a:pt x="6141" y="7326"/>
                    <a:pt x="14560" y="8207"/>
                    <a:pt x="14986" y="8238"/>
                  </a:cubicBezTo>
                  <a:cubicBezTo>
                    <a:pt x="14925" y="7052"/>
                    <a:pt x="14864" y="5867"/>
                    <a:pt x="14803" y="4682"/>
                  </a:cubicBezTo>
                  <a:cubicBezTo>
                    <a:pt x="14773" y="4682"/>
                    <a:pt x="14743" y="4712"/>
                    <a:pt x="14712" y="4742"/>
                  </a:cubicBezTo>
                  <a:cubicBezTo>
                    <a:pt x="13841" y="5017"/>
                    <a:pt x="12938" y="5140"/>
                    <a:pt x="12022" y="5140"/>
                  </a:cubicBezTo>
                  <a:cubicBezTo>
                    <a:pt x="7756" y="5140"/>
                    <a:pt x="3178" y="2477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2768;p71">
              <a:extLst>
                <a:ext uri="{FF2B5EF4-FFF2-40B4-BE49-F238E27FC236}">
                  <a16:creationId xmlns:a16="http://schemas.microsoft.com/office/drawing/2014/main" id="{5DDC1CF7-BBF2-4368-A9EF-BBE4D135FE1A}"/>
                </a:ext>
              </a:extLst>
            </p:cNvPr>
            <p:cNvSpPr/>
            <p:nvPr/>
          </p:nvSpPr>
          <p:spPr>
            <a:xfrm>
              <a:off x="7805855" y="3721221"/>
              <a:ext cx="559651" cy="582811"/>
            </a:xfrm>
            <a:custGeom>
              <a:avLst/>
              <a:gdLst/>
              <a:ahLst/>
              <a:cxnLst/>
              <a:rect l="l" t="t" r="r" b="b"/>
              <a:pathLst>
                <a:path w="21217" h="22095" extrusionOk="0">
                  <a:moveTo>
                    <a:pt x="1" y="1"/>
                  </a:moveTo>
                  <a:cubicBezTo>
                    <a:pt x="153" y="1095"/>
                    <a:pt x="274" y="2189"/>
                    <a:pt x="457" y="3344"/>
                  </a:cubicBezTo>
                  <a:cubicBezTo>
                    <a:pt x="1156" y="8390"/>
                    <a:pt x="2767" y="12311"/>
                    <a:pt x="4742" y="15351"/>
                  </a:cubicBezTo>
                  <a:cubicBezTo>
                    <a:pt x="8870" y="19217"/>
                    <a:pt x="13603" y="22095"/>
                    <a:pt x="18556" y="22095"/>
                  </a:cubicBezTo>
                  <a:cubicBezTo>
                    <a:pt x="19367" y="22095"/>
                    <a:pt x="20183" y="22018"/>
                    <a:pt x="21004" y="21855"/>
                  </a:cubicBezTo>
                  <a:cubicBezTo>
                    <a:pt x="21031" y="21846"/>
                    <a:pt x="21055" y="21843"/>
                    <a:pt x="21077" y="21843"/>
                  </a:cubicBezTo>
                  <a:cubicBezTo>
                    <a:pt x="21131" y="21843"/>
                    <a:pt x="21174" y="21864"/>
                    <a:pt x="21217" y="21886"/>
                  </a:cubicBezTo>
                  <a:cubicBezTo>
                    <a:pt x="21035" y="19089"/>
                    <a:pt x="20852" y="16293"/>
                    <a:pt x="20670" y="13496"/>
                  </a:cubicBezTo>
                  <a:cubicBezTo>
                    <a:pt x="20518" y="13466"/>
                    <a:pt x="20427" y="13284"/>
                    <a:pt x="20548" y="13162"/>
                  </a:cubicBezTo>
                  <a:cubicBezTo>
                    <a:pt x="12493" y="13132"/>
                    <a:pt x="5472" y="644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2769;p71">
              <a:extLst>
                <a:ext uri="{FF2B5EF4-FFF2-40B4-BE49-F238E27FC236}">
                  <a16:creationId xmlns:a16="http://schemas.microsoft.com/office/drawing/2014/main" id="{A28C10AC-6664-4E80-B917-1F6B40D15FA4}"/>
                </a:ext>
              </a:extLst>
            </p:cNvPr>
            <p:cNvSpPr/>
            <p:nvPr/>
          </p:nvSpPr>
          <p:spPr>
            <a:xfrm>
              <a:off x="8426412" y="2915468"/>
              <a:ext cx="242172" cy="395293"/>
            </a:xfrm>
            <a:custGeom>
              <a:avLst/>
              <a:gdLst/>
              <a:ahLst/>
              <a:cxnLst/>
              <a:rect l="l" t="t" r="r" b="b"/>
              <a:pathLst>
                <a:path w="9181" h="14986" extrusionOk="0">
                  <a:moveTo>
                    <a:pt x="3922" y="0"/>
                  </a:moveTo>
                  <a:cubicBezTo>
                    <a:pt x="3375" y="882"/>
                    <a:pt x="2828" y="1763"/>
                    <a:pt x="2220" y="2614"/>
                  </a:cubicBezTo>
                  <a:cubicBezTo>
                    <a:pt x="1612" y="3465"/>
                    <a:pt x="852" y="4681"/>
                    <a:pt x="1" y="5897"/>
                  </a:cubicBezTo>
                  <a:cubicBezTo>
                    <a:pt x="730" y="8602"/>
                    <a:pt x="1430" y="11642"/>
                    <a:pt x="1977" y="14985"/>
                  </a:cubicBezTo>
                  <a:cubicBezTo>
                    <a:pt x="4804" y="12432"/>
                    <a:pt x="7083" y="9393"/>
                    <a:pt x="9180" y="6110"/>
                  </a:cubicBezTo>
                  <a:cubicBezTo>
                    <a:pt x="7752" y="3587"/>
                    <a:pt x="6019" y="1459"/>
                    <a:pt x="392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2770;p71">
              <a:extLst>
                <a:ext uri="{FF2B5EF4-FFF2-40B4-BE49-F238E27FC236}">
                  <a16:creationId xmlns:a16="http://schemas.microsoft.com/office/drawing/2014/main" id="{990575F1-7D9F-45C6-B341-0ED64CB3B45D}"/>
                </a:ext>
              </a:extLst>
            </p:cNvPr>
            <p:cNvSpPr/>
            <p:nvPr/>
          </p:nvSpPr>
          <p:spPr>
            <a:xfrm>
              <a:off x="8355878" y="2854536"/>
              <a:ext cx="151539" cy="182822"/>
            </a:xfrm>
            <a:custGeom>
              <a:avLst/>
              <a:gdLst/>
              <a:ahLst/>
              <a:cxnLst/>
              <a:rect l="l" t="t" r="r" b="b"/>
              <a:pathLst>
                <a:path w="5745" h="6931" extrusionOk="0">
                  <a:moveTo>
                    <a:pt x="0" y="0"/>
                  </a:moveTo>
                  <a:lnTo>
                    <a:pt x="0" y="0"/>
                  </a:lnTo>
                  <a:cubicBezTo>
                    <a:pt x="730" y="1885"/>
                    <a:pt x="1520" y="4195"/>
                    <a:pt x="2310" y="6930"/>
                  </a:cubicBezTo>
                  <a:cubicBezTo>
                    <a:pt x="2675" y="6414"/>
                    <a:pt x="3009" y="5927"/>
                    <a:pt x="3253" y="5563"/>
                  </a:cubicBezTo>
                  <a:cubicBezTo>
                    <a:pt x="4134" y="4316"/>
                    <a:pt x="4955" y="3040"/>
                    <a:pt x="5745" y="1733"/>
                  </a:cubicBezTo>
                  <a:cubicBezTo>
                    <a:pt x="4043" y="730"/>
                    <a:pt x="2158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2771;p71">
              <a:extLst>
                <a:ext uri="{FF2B5EF4-FFF2-40B4-BE49-F238E27FC236}">
                  <a16:creationId xmlns:a16="http://schemas.microsoft.com/office/drawing/2014/main" id="{B9EBCEEC-2252-4E21-B653-BAB40E9B4868}"/>
                </a:ext>
              </a:extLst>
            </p:cNvPr>
            <p:cNvSpPr/>
            <p:nvPr/>
          </p:nvSpPr>
          <p:spPr>
            <a:xfrm>
              <a:off x="8449677" y="3710802"/>
              <a:ext cx="352008" cy="550050"/>
            </a:xfrm>
            <a:custGeom>
              <a:avLst/>
              <a:gdLst/>
              <a:ahLst/>
              <a:cxnLst/>
              <a:rect l="l" t="t" r="r" b="b"/>
              <a:pathLst>
                <a:path w="13345" h="20853" extrusionOk="0">
                  <a:moveTo>
                    <a:pt x="13344" y="1"/>
                  </a:moveTo>
                  <a:cubicBezTo>
                    <a:pt x="10426" y="4590"/>
                    <a:pt x="6475" y="9059"/>
                    <a:pt x="1672" y="11764"/>
                  </a:cubicBezTo>
                  <a:cubicBezTo>
                    <a:pt x="1307" y="14712"/>
                    <a:pt x="730" y="17752"/>
                    <a:pt x="0" y="20852"/>
                  </a:cubicBezTo>
                  <a:cubicBezTo>
                    <a:pt x="365" y="20791"/>
                    <a:pt x="700" y="20730"/>
                    <a:pt x="1034" y="20639"/>
                  </a:cubicBezTo>
                  <a:cubicBezTo>
                    <a:pt x="4377" y="19545"/>
                    <a:pt x="6991" y="17265"/>
                    <a:pt x="9332" y="14712"/>
                  </a:cubicBezTo>
                  <a:cubicBezTo>
                    <a:pt x="10335" y="13618"/>
                    <a:pt x="11368" y="12554"/>
                    <a:pt x="12402" y="11460"/>
                  </a:cubicBezTo>
                  <a:cubicBezTo>
                    <a:pt x="13010" y="8238"/>
                    <a:pt x="13344" y="4256"/>
                    <a:pt x="1334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2772;p71">
              <a:extLst>
                <a:ext uri="{FF2B5EF4-FFF2-40B4-BE49-F238E27FC236}">
                  <a16:creationId xmlns:a16="http://schemas.microsoft.com/office/drawing/2014/main" id="{0A80347F-C40E-4D12-AF77-1F46BFC2433A}"/>
                </a:ext>
              </a:extLst>
            </p:cNvPr>
            <p:cNvSpPr/>
            <p:nvPr/>
          </p:nvSpPr>
          <p:spPr>
            <a:xfrm>
              <a:off x="8484152" y="3106283"/>
              <a:ext cx="290258" cy="513939"/>
            </a:xfrm>
            <a:custGeom>
              <a:avLst/>
              <a:gdLst/>
              <a:ahLst/>
              <a:cxnLst/>
              <a:rect l="l" t="t" r="r" b="b"/>
              <a:pathLst>
                <a:path w="11004" h="19484" extrusionOk="0">
                  <a:moveTo>
                    <a:pt x="7569" y="0"/>
                  </a:moveTo>
                  <a:cubicBezTo>
                    <a:pt x="5532" y="3374"/>
                    <a:pt x="3010" y="6627"/>
                    <a:pt x="0" y="9089"/>
                  </a:cubicBezTo>
                  <a:cubicBezTo>
                    <a:pt x="517" y="12311"/>
                    <a:pt x="852" y="15806"/>
                    <a:pt x="1004" y="19484"/>
                  </a:cubicBezTo>
                  <a:cubicBezTo>
                    <a:pt x="4742" y="17113"/>
                    <a:pt x="8086" y="14256"/>
                    <a:pt x="11004" y="10973"/>
                  </a:cubicBezTo>
                  <a:cubicBezTo>
                    <a:pt x="10274" y="7022"/>
                    <a:pt x="9150" y="3222"/>
                    <a:pt x="7569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2773;p71">
              <a:extLst>
                <a:ext uri="{FF2B5EF4-FFF2-40B4-BE49-F238E27FC236}">
                  <a16:creationId xmlns:a16="http://schemas.microsoft.com/office/drawing/2014/main" id="{94058EA0-2B64-4796-9296-EF20BD4B5739}"/>
                </a:ext>
              </a:extLst>
            </p:cNvPr>
            <p:cNvSpPr/>
            <p:nvPr/>
          </p:nvSpPr>
          <p:spPr>
            <a:xfrm>
              <a:off x="8411192" y="4090849"/>
              <a:ext cx="347181" cy="314314"/>
            </a:xfrm>
            <a:custGeom>
              <a:avLst/>
              <a:gdLst/>
              <a:ahLst/>
              <a:cxnLst/>
              <a:rect l="l" t="t" r="r" b="b"/>
              <a:pathLst>
                <a:path w="13162" h="11916" extrusionOk="0">
                  <a:moveTo>
                    <a:pt x="13162" y="0"/>
                  </a:moveTo>
                  <a:lnTo>
                    <a:pt x="13162" y="0"/>
                  </a:lnTo>
                  <a:cubicBezTo>
                    <a:pt x="11885" y="1186"/>
                    <a:pt x="10609" y="2341"/>
                    <a:pt x="9332" y="3405"/>
                  </a:cubicBezTo>
                  <a:cubicBezTo>
                    <a:pt x="6809" y="5502"/>
                    <a:pt x="4256" y="6870"/>
                    <a:pt x="1216" y="7447"/>
                  </a:cubicBezTo>
                  <a:cubicBezTo>
                    <a:pt x="852" y="8937"/>
                    <a:pt x="456" y="10426"/>
                    <a:pt x="0" y="11915"/>
                  </a:cubicBezTo>
                  <a:cubicBezTo>
                    <a:pt x="3040" y="11763"/>
                    <a:pt x="9940" y="10335"/>
                    <a:pt x="13010" y="487"/>
                  </a:cubicBezTo>
                  <a:cubicBezTo>
                    <a:pt x="13071" y="335"/>
                    <a:pt x="13101" y="152"/>
                    <a:pt x="1316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2774;p71">
              <a:extLst>
                <a:ext uri="{FF2B5EF4-FFF2-40B4-BE49-F238E27FC236}">
                  <a16:creationId xmlns:a16="http://schemas.microsoft.com/office/drawing/2014/main" id="{DEF1B93E-94E0-441A-8A99-4B8D8800E539}"/>
                </a:ext>
              </a:extLst>
            </p:cNvPr>
            <p:cNvSpPr/>
            <p:nvPr/>
          </p:nvSpPr>
          <p:spPr>
            <a:xfrm>
              <a:off x="8496972" y="3434208"/>
              <a:ext cx="303895" cy="554824"/>
            </a:xfrm>
            <a:custGeom>
              <a:avLst/>
              <a:gdLst/>
              <a:ahLst/>
              <a:cxnLst/>
              <a:rect l="l" t="t" r="r" b="b"/>
              <a:pathLst>
                <a:path w="11521" h="21034" extrusionOk="0">
                  <a:moveTo>
                    <a:pt x="10761" y="0"/>
                  </a:moveTo>
                  <a:cubicBezTo>
                    <a:pt x="7782" y="3192"/>
                    <a:pt x="4347" y="5927"/>
                    <a:pt x="578" y="8177"/>
                  </a:cubicBezTo>
                  <a:cubicBezTo>
                    <a:pt x="670" y="12250"/>
                    <a:pt x="518" y="16535"/>
                    <a:pt x="1" y="21034"/>
                  </a:cubicBezTo>
                  <a:cubicBezTo>
                    <a:pt x="1612" y="20031"/>
                    <a:pt x="3132" y="18906"/>
                    <a:pt x="4499" y="17508"/>
                  </a:cubicBezTo>
                  <a:cubicBezTo>
                    <a:pt x="7174" y="14833"/>
                    <a:pt x="9332" y="11824"/>
                    <a:pt x="11521" y="8815"/>
                  </a:cubicBezTo>
                  <a:cubicBezTo>
                    <a:pt x="11460" y="5897"/>
                    <a:pt x="11217" y="2918"/>
                    <a:pt x="10761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2775;p71">
              <a:extLst>
                <a:ext uri="{FF2B5EF4-FFF2-40B4-BE49-F238E27FC236}">
                  <a16:creationId xmlns:a16="http://schemas.microsoft.com/office/drawing/2014/main" id="{5072A279-4865-4008-A077-68D9AD5D4478}"/>
                </a:ext>
              </a:extLst>
            </p:cNvPr>
            <p:cNvSpPr/>
            <p:nvPr/>
          </p:nvSpPr>
          <p:spPr>
            <a:xfrm>
              <a:off x="8328604" y="3729240"/>
              <a:ext cx="46530" cy="331170"/>
            </a:xfrm>
            <a:custGeom>
              <a:avLst/>
              <a:gdLst/>
              <a:ahLst/>
              <a:cxnLst/>
              <a:rect l="l" t="t" r="r" b="b"/>
              <a:pathLst>
                <a:path w="1764" h="12555" extrusionOk="0">
                  <a:moveTo>
                    <a:pt x="1" y="31"/>
                  </a:moveTo>
                  <a:cubicBezTo>
                    <a:pt x="1" y="92"/>
                    <a:pt x="1" y="122"/>
                    <a:pt x="1" y="153"/>
                  </a:cubicBezTo>
                  <a:lnTo>
                    <a:pt x="31" y="153"/>
                  </a:lnTo>
                  <a:cubicBezTo>
                    <a:pt x="60" y="158"/>
                    <a:pt x="85" y="167"/>
                    <a:pt x="107" y="177"/>
                  </a:cubicBezTo>
                  <a:lnTo>
                    <a:pt x="107" y="177"/>
                  </a:lnTo>
                  <a:cubicBezTo>
                    <a:pt x="66" y="140"/>
                    <a:pt x="30" y="90"/>
                    <a:pt x="1" y="31"/>
                  </a:cubicBezTo>
                  <a:close/>
                  <a:moveTo>
                    <a:pt x="107" y="177"/>
                  </a:moveTo>
                  <a:cubicBezTo>
                    <a:pt x="129" y="198"/>
                    <a:pt x="153" y="215"/>
                    <a:pt x="178" y="228"/>
                  </a:cubicBezTo>
                  <a:lnTo>
                    <a:pt x="178" y="228"/>
                  </a:lnTo>
                  <a:cubicBezTo>
                    <a:pt x="159" y="208"/>
                    <a:pt x="136" y="191"/>
                    <a:pt x="107" y="177"/>
                  </a:cubicBezTo>
                  <a:close/>
                  <a:moveTo>
                    <a:pt x="1004" y="1"/>
                  </a:moveTo>
                  <a:cubicBezTo>
                    <a:pt x="821" y="62"/>
                    <a:pt x="609" y="153"/>
                    <a:pt x="426" y="244"/>
                  </a:cubicBezTo>
                  <a:cubicBezTo>
                    <a:pt x="388" y="257"/>
                    <a:pt x="351" y="263"/>
                    <a:pt x="316" y="263"/>
                  </a:cubicBezTo>
                  <a:cubicBezTo>
                    <a:pt x="267" y="263"/>
                    <a:pt x="221" y="251"/>
                    <a:pt x="178" y="228"/>
                  </a:cubicBezTo>
                  <a:lnTo>
                    <a:pt x="178" y="228"/>
                  </a:lnTo>
                  <a:cubicBezTo>
                    <a:pt x="301" y="358"/>
                    <a:pt x="222" y="598"/>
                    <a:pt x="31" y="670"/>
                  </a:cubicBezTo>
                  <a:cubicBezTo>
                    <a:pt x="305" y="4560"/>
                    <a:pt x="548" y="8451"/>
                    <a:pt x="791" y="12341"/>
                  </a:cubicBezTo>
                  <a:cubicBezTo>
                    <a:pt x="882" y="12341"/>
                    <a:pt x="973" y="12372"/>
                    <a:pt x="1065" y="12372"/>
                  </a:cubicBezTo>
                  <a:cubicBezTo>
                    <a:pt x="1217" y="12372"/>
                    <a:pt x="1277" y="12463"/>
                    <a:pt x="1308" y="12554"/>
                  </a:cubicBezTo>
                  <a:lnTo>
                    <a:pt x="1764" y="12341"/>
                  </a:lnTo>
                  <a:cubicBezTo>
                    <a:pt x="1520" y="8238"/>
                    <a:pt x="1247" y="4104"/>
                    <a:pt x="10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2776;p71">
              <a:extLst>
                <a:ext uri="{FF2B5EF4-FFF2-40B4-BE49-F238E27FC236}">
                  <a16:creationId xmlns:a16="http://schemas.microsoft.com/office/drawing/2014/main" id="{D3335591-A958-4CFF-B140-54D9D2D5C78A}"/>
                </a:ext>
              </a:extLst>
            </p:cNvPr>
            <p:cNvSpPr/>
            <p:nvPr/>
          </p:nvSpPr>
          <p:spPr>
            <a:xfrm>
              <a:off x="8311775" y="3427798"/>
              <a:ext cx="42521" cy="293450"/>
            </a:xfrm>
            <a:custGeom>
              <a:avLst/>
              <a:gdLst/>
              <a:ahLst/>
              <a:cxnLst/>
              <a:rect l="l" t="t" r="r" b="b"/>
              <a:pathLst>
                <a:path w="1612" h="11125" extrusionOk="0">
                  <a:moveTo>
                    <a:pt x="0" y="0"/>
                  </a:moveTo>
                  <a:lnTo>
                    <a:pt x="0" y="0"/>
                  </a:lnTo>
                  <a:cubicBezTo>
                    <a:pt x="183" y="3708"/>
                    <a:pt x="396" y="7417"/>
                    <a:pt x="608" y="11125"/>
                  </a:cubicBezTo>
                  <a:cubicBezTo>
                    <a:pt x="639" y="11064"/>
                    <a:pt x="669" y="11003"/>
                    <a:pt x="760" y="10942"/>
                  </a:cubicBezTo>
                  <a:cubicBezTo>
                    <a:pt x="1064" y="10821"/>
                    <a:pt x="1307" y="10669"/>
                    <a:pt x="1611" y="10547"/>
                  </a:cubicBezTo>
                  <a:cubicBezTo>
                    <a:pt x="1399" y="7325"/>
                    <a:pt x="1216" y="4103"/>
                    <a:pt x="1064" y="882"/>
                  </a:cubicBezTo>
                  <a:cubicBezTo>
                    <a:pt x="1064" y="638"/>
                    <a:pt x="1034" y="395"/>
                    <a:pt x="1034" y="182"/>
                  </a:cubicBezTo>
                  <a:cubicBezTo>
                    <a:pt x="912" y="213"/>
                    <a:pt x="791" y="274"/>
                    <a:pt x="669" y="304"/>
                  </a:cubicBezTo>
                  <a:cubicBezTo>
                    <a:pt x="636" y="315"/>
                    <a:pt x="605" y="320"/>
                    <a:pt x="577" y="320"/>
                  </a:cubicBezTo>
                  <a:cubicBezTo>
                    <a:pt x="446" y="320"/>
                    <a:pt x="360" y="216"/>
                    <a:pt x="335" y="91"/>
                  </a:cubicBezTo>
                  <a:cubicBezTo>
                    <a:pt x="213" y="61"/>
                    <a:pt x="92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2777;p71">
              <a:extLst>
                <a:ext uri="{FF2B5EF4-FFF2-40B4-BE49-F238E27FC236}">
                  <a16:creationId xmlns:a16="http://schemas.microsoft.com/office/drawing/2014/main" id="{25365114-B707-4B68-9650-1BEC27FDDB49}"/>
                </a:ext>
              </a:extLst>
            </p:cNvPr>
            <p:cNvSpPr/>
            <p:nvPr/>
          </p:nvSpPr>
          <p:spPr>
            <a:xfrm>
              <a:off x="8285318" y="2854984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4" y="0"/>
                  </a:moveTo>
                  <a:cubicBezTo>
                    <a:pt x="868" y="0"/>
                    <a:pt x="831" y="4"/>
                    <a:pt x="791" y="14"/>
                  </a:cubicBezTo>
                  <a:cubicBezTo>
                    <a:pt x="517" y="14"/>
                    <a:pt x="244" y="44"/>
                    <a:pt x="0" y="74"/>
                  </a:cubicBezTo>
                  <a:cubicBezTo>
                    <a:pt x="61" y="3965"/>
                    <a:pt x="244" y="7886"/>
                    <a:pt x="487" y="11746"/>
                  </a:cubicBezTo>
                  <a:cubicBezTo>
                    <a:pt x="669" y="11959"/>
                    <a:pt x="821" y="12172"/>
                    <a:pt x="1034" y="12354"/>
                  </a:cubicBezTo>
                  <a:cubicBezTo>
                    <a:pt x="1223" y="12567"/>
                    <a:pt x="1044" y="12817"/>
                    <a:pt x="841" y="12817"/>
                  </a:cubicBezTo>
                  <a:cubicBezTo>
                    <a:pt x="783" y="12817"/>
                    <a:pt x="723" y="12797"/>
                    <a:pt x="669" y="12749"/>
                  </a:cubicBezTo>
                  <a:cubicBezTo>
                    <a:pt x="608" y="12689"/>
                    <a:pt x="578" y="12658"/>
                    <a:pt x="517" y="12597"/>
                  </a:cubicBezTo>
                  <a:lnTo>
                    <a:pt x="517" y="12597"/>
                  </a:lnTo>
                  <a:cubicBezTo>
                    <a:pt x="669" y="14999"/>
                    <a:pt x="791" y="17370"/>
                    <a:pt x="912" y="19740"/>
                  </a:cubicBezTo>
                  <a:cubicBezTo>
                    <a:pt x="912" y="20196"/>
                    <a:pt x="943" y="20652"/>
                    <a:pt x="973" y="21139"/>
                  </a:cubicBezTo>
                  <a:cubicBezTo>
                    <a:pt x="1155" y="21199"/>
                    <a:pt x="1307" y="21291"/>
                    <a:pt x="1490" y="21321"/>
                  </a:cubicBezTo>
                  <a:cubicBezTo>
                    <a:pt x="1520" y="21351"/>
                    <a:pt x="1551" y="21382"/>
                    <a:pt x="1581" y="21412"/>
                  </a:cubicBezTo>
                  <a:cubicBezTo>
                    <a:pt x="1733" y="21351"/>
                    <a:pt x="1854" y="21260"/>
                    <a:pt x="2006" y="21169"/>
                  </a:cubicBezTo>
                  <a:cubicBezTo>
                    <a:pt x="1824" y="18038"/>
                    <a:pt x="1672" y="14907"/>
                    <a:pt x="1490" y="11746"/>
                  </a:cubicBezTo>
                  <a:cubicBezTo>
                    <a:pt x="1307" y="11838"/>
                    <a:pt x="1125" y="11868"/>
                    <a:pt x="912" y="11898"/>
                  </a:cubicBezTo>
                  <a:cubicBezTo>
                    <a:pt x="891" y="11902"/>
                    <a:pt x="870" y="11904"/>
                    <a:pt x="851" y="11904"/>
                  </a:cubicBezTo>
                  <a:cubicBezTo>
                    <a:pt x="531" y="11904"/>
                    <a:pt x="417" y="11466"/>
                    <a:pt x="760" y="11351"/>
                  </a:cubicBezTo>
                  <a:cubicBezTo>
                    <a:pt x="1003" y="11260"/>
                    <a:pt x="1247" y="11108"/>
                    <a:pt x="1459" y="10956"/>
                  </a:cubicBezTo>
                  <a:cubicBezTo>
                    <a:pt x="1307" y="7309"/>
                    <a:pt x="1155" y="3661"/>
                    <a:pt x="1125" y="14"/>
                  </a:cubicBezTo>
                  <a:cubicBezTo>
                    <a:pt x="1044" y="14"/>
                    <a:pt x="976" y="0"/>
                    <a:pt x="9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2778;p71">
              <a:extLst>
                <a:ext uri="{FF2B5EF4-FFF2-40B4-BE49-F238E27FC236}">
                  <a16:creationId xmlns:a16="http://schemas.microsoft.com/office/drawing/2014/main" id="{9CF8CF11-49AE-475E-9B41-42BD172C52E5}"/>
                </a:ext>
              </a:extLst>
            </p:cNvPr>
            <p:cNvSpPr/>
            <p:nvPr/>
          </p:nvSpPr>
          <p:spPr>
            <a:xfrm>
              <a:off x="8351051" y="4071594"/>
              <a:ext cx="42521" cy="333570"/>
            </a:xfrm>
            <a:custGeom>
              <a:avLst/>
              <a:gdLst/>
              <a:ahLst/>
              <a:cxnLst/>
              <a:rect l="l" t="t" r="r" b="b"/>
              <a:pathLst>
                <a:path w="1612" h="12646" extrusionOk="0">
                  <a:moveTo>
                    <a:pt x="943" y="1"/>
                  </a:moveTo>
                  <a:cubicBezTo>
                    <a:pt x="669" y="62"/>
                    <a:pt x="396" y="153"/>
                    <a:pt x="92" y="213"/>
                  </a:cubicBezTo>
                  <a:cubicBezTo>
                    <a:pt x="82" y="224"/>
                    <a:pt x="72" y="227"/>
                    <a:pt x="62" y="227"/>
                  </a:cubicBezTo>
                  <a:cubicBezTo>
                    <a:pt x="41" y="227"/>
                    <a:pt x="21" y="213"/>
                    <a:pt x="1" y="213"/>
                  </a:cubicBezTo>
                  <a:lnTo>
                    <a:pt x="1" y="213"/>
                  </a:lnTo>
                  <a:cubicBezTo>
                    <a:pt x="183" y="3010"/>
                    <a:pt x="366" y="5806"/>
                    <a:pt x="548" y="8603"/>
                  </a:cubicBezTo>
                  <a:cubicBezTo>
                    <a:pt x="700" y="8694"/>
                    <a:pt x="730" y="8907"/>
                    <a:pt x="578" y="9028"/>
                  </a:cubicBezTo>
                  <a:cubicBezTo>
                    <a:pt x="639" y="10244"/>
                    <a:pt x="700" y="11429"/>
                    <a:pt x="761" y="12615"/>
                  </a:cubicBezTo>
                  <a:lnTo>
                    <a:pt x="791" y="12615"/>
                  </a:lnTo>
                  <a:cubicBezTo>
                    <a:pt x="791" y="12615"/>
                    <a:pt x="1095" y="12645"/>
                    <a:pt x="1612" y="12645"/>
                  </a:cubicBezTo>
                  <a:cubicBezTo>
                    <a:pt x="1551" y="11247"/>
                    <a:pt x="1490" y="9849"/>
                    <a:pt x="1429" y="8481"/>
                  </a:cubicBezTo>
                  <a:lnTo>
                    <a:pt x="1156" y="8481"/>
                  </a:lnTo>
                  <a:cubicBezTo>
                    <a:pt x="1146" y="8483"/>
                    <a:pt x="1137" y="8483"/>
                    <a:pt x="1128" y="8483"/>
                  </a:cubicBezTo>
                  <a:cubicBezTo>
                    <a:pt x="962" y="8483"/>
                    <a:pt x="860" y="8232"/>
                    <a:pt x="1004" y="8116"/>
                  </a:cubicBezTo>
                  <a:cubicBezTo>
                    <a:pt x="1125" y="7995"/>
                    <a:pt x="1247" y="7934"/>
                    <a:pt x="1399" y="7843"/>
                  </a:cubicBezTo>
                  <a:cubicBezTo>
                    <a:pt x="1247" y="5229"/>
                    <a:pt x="1095" y="2615"/>
                    <a:pt x="9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2779;p71">
              <a:extLst>
                <a:ext uri="{FF2B5EF4-FFF2-40B4-BE49-F238E27FC236}">
                  <a16:creationId xmlns:a16="http://schemas.microsoft.com/office/drawing/2014/main" id="{8774D243-9E8F-4C3F-93C4-6B5823885118}"/>
                </a:ext>
              </a:extLst>
            </p:cNvPr>
            <p:cNvSpPr/>
            <p:nvPr/>
          </p:nvSpPr>
          <p:spPr>
            <a:xfrm>
              <a:off x="7918117" y="2994046"/>
              <a:ext cx="393684" cy="433778"/>
            </a:xfrm>
            <a:custGeom>
              <a:avLst/>
              <a:gdLst/>
              <a:ahLst/>
              <a:cxnLst/>
              <a:rect l="l" t="t" r="r" b="b"/>
              <a:pathLst>
                <a:path w="14925" h="16445" extrusionOk="0">
                  <a:moveTo>
                    <a:pt x="608" y="0"/>
                  </a:moveTo>
                  <a:cubicBezTo>
                    <a:pt x="395" y="213"/>
                    <a:pt x="213" y="426"/>
                    <a:pt x="0" y="638"/>
                  </a:cubicBezTo>
                  <a:cubicBezTo>
                    <a:pt x="1733" y="3496"/>
                    <a:pt x="3739" y="6201"/>
                    <a:pt x="5958" y="8754"/>
                  </a:cubicBezTo>
                  <a:cubicBezTo>
                    <a:pt x="8085" y="11186"/>
                    <a:pt x="11520" y="15563"/>
                    <a:pt x="14924" y="16444"/>
                  </a:cubicBezTo>
                  <a:cubicBezTo>
                    <a:pt x="14924" y="16231"/>
                    <a:pt x="14894" y="16049"/>
                    <a:pt x="14894" y="15867"/>
                  </a:cubicBezTo>
                  <a:cubicBezTo>
                    <a:pt x="11733" y="14651"/>
                    <a:pt x="8632" y="10578"/>
                    <a:pt x="6505" y="8207"/>
                  </a:cubicBezTo>
                  <a:cubicBezTo>
                    <a:pt x="4256" y="5684"/>
                    <a:pt x="2341" y="2918"/>
                    <a:pt x="60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2780;p71">
              <a:extLst>
                <a:ext uri="{FF2B5EF4-FFF2-40B4-BE49-F238E27FC236}">
                  <a16:creationId xmlns:a16="http://schemas.microsoft.com/office/drawing/2014/main" id="{2AB018D6-9258-477A-880C-D188AB83B52E}"/>
                </a:ext>
              </a:extLst>
            </p:cNvPr>
            <p:cNvSpPr/>
            <p:nvPr/>
          </p:nvSpPr>
          <p:spPr>
            <a:xfrm>
              <a:off x="8310984" y="3411760"/>
              <a:ext cx="16038" cy="17647"/>
            </a:xfrm>
            <a:custGeom>
              <a:avLst/>
              <a:gdLst/>
              <a:ahLst/>
              <a:cxnLst/>
              <a:rect l="l" t="t" r="r" b="b"/>
              <a:pathLst>
                <a:path w="608" h="669" extrusionOk="0">
                  <a:moveTo>
                    <a:pt x="0" y="0"/>
                  </a:moveTo>
                  <a:cubicBezTo>
                    <a:pt x="0" y="213"/>
                    <a:pt x="30" y="395"/>
                    <a:pt x="30" y="608"/>
                  </a:cubicBezTo>
                  <a:cubicBezTo>
                    <a:pt x="122" y="638"/>
                    <a:pt x="243" y="669"/>
                    <a:pt x="334" y="669"/>
                  </a:cubicBezTo>
                  <a:cubicBezTo>
                    <a:pt x="334" y="578"/>
                    <a:pt x="365" y="456"/>
                    <a:pt x="486" y="395"/>
                  </a:cubicBezTo>
                  <a:cubicBezTo>
                    <a:pt x="517" y="365"/>
                    <a:pt x="547" y="335"/>
                    <a:pt x="608" y="304"/>
                  </a:cubicBezTo>
                  <a:cubicBezTo>
                    <a:pt x="578" y="274"/>
                    <a:pt x="547" y="213"/>
                    <a:pt x="486" y="213"/>
                  </a:cubicBezTo>
                  <a:cubicBezTo>
                    <a:pt x="334" y="183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2781;p71">
              <a:extLst>
                <a:ext uri="{FF2B5EF4-FFF2-40B4-BE49-F238E27FC236}">
                  <a16:creationId xmlns:a16="http://schemas.microsoft.com/office/drawing/2014/main" id="{BCBCC979-8571-46A8-84C7-4CB7B2EB95DE}"/>
                </a:ext>
              </a:extLst>
            </p:cNvPr>
            <p:cNvSpPr/>
            <p:nvPr/>
          </p:nvSpPr>
          <p:spPr>
            <a:xfrm>
              <a:off x="7792217" y="3316353"/>
              <a:ext cx="537204" cy="431694"/>
            </a:xfrm>
            <a:custGeom>
              <a:avLst/>
              <a:gdLst/>
              <a:ahLst/>
              <a:cxnLst/>
              <a:rect l="l" t="t" r="r" b="b"/>
              <a:pathLst>
                <a:path w="20366" h="16366" extrusionOk="0">
                  <a:moveTo>
                    <a:pt x="123" y="0"/>
                  </a:moveTo>
                  <a:cubicBezTo>
                    <a:pt x="62" y="456"/>
                    <a:pt x="31" y="912"/>
                    <a:pt x="1" y="1398"/>
                  </a:cubicBezTo>
                  <a:cubicBezTo>
                    <a:pt x="5503" y="7964"/>
                    <a:pt x="11916" y="14772"/>
                    <a:pt x="20214" y="16353"/>
                  </a:cubicBezTo>
                  <a:cubicBezTo>
                    <a:pt x="20232" y="16362"/>
                    <a:pt x="20250" y="16365"/>
                    <a:pt x="20267" y="16365"/>
                  </a:cubicBezTo>
                  <a:cubicBezTo>
                    <a:pt x="20308" y="16365"/>
                    <a:pt x="20345" y="16344"/>
                    <a:pt x="20366" y="16323"/>
                  </a:cubicBezTo>
                  <a:lnTo>
                    <a:pt x="20336" y="15775"/>
                  </a:lnTo>
                  <a:cubicBezTo>
                    <a:pt x="11551" y="13921"/>
                    <a:pt x="5928" y="6535"/>
                    <a:pt x="12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2782;p71">
              <a:extLst>
                <a:ext uri="{FF2B5EF4-FFF2-40B4-BE49-F238E27FC236}">
                  <a16:creationId xmlns:a16="http://schemas.microsoft.com/office/drawing/2014/main" id="{87A4BB68-2194-4159-80E1-8FD9554E4794}"/>
                </a:ext>
              </a:extLst>
            </p:cNvPr>
            <p:cNvSpPr/>
            <p:nvPr/>
          </p:nvSpPr>
          <p:spPr>
            <a:xfrm>
              <a:off x="8328604" y="3732458"/>
              <a:ext cx="8836" cy="14455"/>
            </a:xfrm>
            <a:custGeom>
              <a:avLst/>
              <a:gdLst/>
              <a:ahLst/>
              <a:cxnLst/>
              <a:rect l="l" t="t" r="r" b="b"/>
              <a:pathLst>
                <a:path w="335" h="548" extrusionOk="0">
                  <a:moveTo>
                    <a:pt x="1" y="0"/>
                  </a:moveTo>
                  <a:cubicBezTo>
                    <a:pt x="1" y="2"/>
                    <a:pt x="1" y="4"/>
                    <a:pt x="1" y="5"/>
                  </a:cubicBezTo>
                  <a:lnTo>
                    <a:pt x="1" y="5"/>
                  </a:lnTo>
                  <a:lnTo>
                    <a:pt x="1" y="0"/>
                  </a:lnTo>
                  <a:close/>
                  <a:moveTo>
                    <a:pt x="1" y="5"/>
                  </a:moveTo>
                  <a:lnTo>
                    <a:pt x="31" y="548"/>
                  </a:lnTo>
                  <a:cubicBezTo>
                    <a:pt x="274" y="456"/>
                    <a:pt x="335" y="92"/>
                    <a:pt x="31" y="31"/>
                  </a:cubicBezTo>
                  <a:cubicBezTo>
                    <a:pt x="31" y="31"/>
                    <a:pt x="4" y="31"/>
                    <a:pt x="1" y="5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2783;p71">
              <a:extLst>
                <a:ext uri="{FF2B5EF4-FFF2-40B4-BE49-F238E27FC236}">
                  <a16:creationId xmlns:a16="http://schemas.microsoft.com/office/drawing/2014/main" id="{9628F8D9-84BD-4563-B9A1-B6A4F5631253}"/>
                </a:ext>
              </a:extLst>
            </p:cNvPr>
            <p:cNvSpPr/>
            <p:nvPr/>
          </p:nvSpPr>
          <p:spPr>
            <a:xfrm>
              <a:off x="7801054" y="3673926"/>
              <a:ext cx="549232" cy="394502"/>
            </a:xfrm>
            <a:custGeom>
              <a:avLst/>
              <a:gdLst/>
              <a:ahLst/>
              <a:cxnLst/>
              <a:rect l="l" t="t" r="r" b="b"/>
              <a:pathLst>
                <a:path w="20822" h="1495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608"/>
                    <a:pt x="122" y="1186"/>
                    <a:pt x="183" y="1794"/>
                  </a:cubicBezTo>
                  <a:cubicBezTo>
                    <a:pt x="5654" y="8268"/>
                    <a:pt x="12675" y="14925"/>
                    <a:pt x="20730" y="14955"/>
                  </a:cubicBezTo>
                  <a:cubicBezTo>
                    <a:pt x="20761" y="14955"/>
                    <a:pt x="20761" y="14925"/>
                    <a:pt x="20791" y="14894"/>
                  </a:cubicBezTo>
                  <a:lnTo>
                    <a:pt x="20821" y="14894"/>
                  </a:lnTo>
                  <a:cubicBezTo>
                    <a:pt x="20821" y="14712"/>
                    <a:pt x="20821" y="14590"/>
                    <a:pt x="20791" y="14408"/>
                  </a:cubicBezTo>
                  <a:cubicBezTo>
                    <a:pt x="12250" y="13557"/>
                    <a:pt x="5532" y="6688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2784;p71">
              <a:extLst>
                <a:ext uri="{FF2B5EF4-FFF2-40B4-BE49-F238E27FC236}">
                  <a16:creationId xmlns:a16="http://schemas.microsoft.com/office/drawing/2014/main" id="{3FFD8078-AB19-4815-8B11-009518693EF9}"/>
                </a:ext>
              </a:extLst>
            </p:cNvPr>
            <p:cNvSpPr/>
            <p:nvPr/>
          </p:nvSpPr>
          <p:spPr>
            <a:xfrm>
              <a:off x="8349469" y="4053973"/>
              <a:ext cx="13637" cy="12028"/>
            </a:xfrm>
            <a:custGeom>
              <a:avLst/>
              <a:gdLst/>
              <a:ahLst/>
              <a:cxnLst/>
              <a:rect l="l" t="t" r="r" b="b"/>
              <a:pathLst>
                <a:path w="517" h="456" extrusionOk="0">
                  <a:moveTo>
                    <a:pt x="0" y="0"/>
                  </a:moveTo>
                  <a:cubicBezTo>
                    <a:pt x="0" y="152"/>
                    <a:pt x="30" y="304"/>
                    <a:pt x="30" y="456"/>
                  </a:cubicBezTo>
                  <a:cubicBezTo>
                    <a:pt x="182" y="395"/>
                    <a:pt x="334" y="334"/>
                    <a:pt x="517" y="243"/>
                  </a:cubicBezTo>
                  <a:cubicBezTo>
                    <a:pt x="486" y="152"/>
                    <a:pt x="426" y="61"/>
                    <a:pt x="274" y="61"/>
                  </a:cubicBezTo>
                  <a:cubicBezTo>
                    <a:pt x="182" y="61"/>
                    <a:pt x="91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2785;p71">
              <a:extLst>
                <a:ext uri="{FF2B5EF4-FFF2-40B4-BE49-F238E27FC236}">
                  <a16:creationId xmlns:a16="http://schemas.microsoft.com/office/drawing/2014/main" id="{CFEE55AA-A818-4EBF-9911-F84F895F89E3}"/>
                </a:ext>
              </a:extLst>
            </p:cNvPr>
            <p:cNvSpPr/>
            <p:nvPr/>
          </p:nvSpPr>
          <p:spPr>
            <a:xfrm>
              <a:off x="7930937" y="4126116"/>
              <a:ext cx="435387" cy="196512"/>
            </a:xfrm>
            <a:custGeom>
              <a:avLst/>
              <a:gdLst/>
              <a:ahLst/>
              <a:cxnLst/>
              <a:rect l="l" t="t" r="r" b="b"/>
              <a:pathLst>
                <a:path w="16506" h="7450" extrusionOk="0">
                  <a:moveTo>
                    <a:pt x="0" y="1"/>
                  </a:moveTo>
                  <a:cubicBezTo>
                    <a:pt x="548" y="821"/>
                    <a:pt x="1095" y="1612"/>
                    <a:pt x="1703" y="2311"/>
                  </a:cubicBezTo>
                  <a:cubicBezTo>
                    <a:pt x="4880" y="4787"/>
                    <a:pt x="9478" y="7450"/>
                    <a:pt x="13734" y="7450"/>
                  </a:cubicBezTo>
                  <a:cubicBezTo>
                    <a:pt x="14649" y="7450"/>
                    <a:pt x="15548" y="7327"/>
                    <a:pt x="16414" y="7052"/>
                  </a:cubicBezTo>
                  <a:cubicBezTo>
                    <a:pt x="16445" y="7022"/>
                    <a:pt x="16475" y="6992"/>
                    <a:pt x="16505" y="6992"/>
                  </a:cubicBezTo>
                  <a:cubicBezTo>
                    <a:pt x="16475" y="6840"/>
                    <a:pt x="16475" y="6688"/>
                    <a:pt x="16475" y="6536"/>
                  </a:cubicBezTo>
                  <a:cubicBezTo>
                    <a:pt x="16432" y="6514"/>
                    <a:pt x="16389" y="6493"/>
                    <a:pt x="16335" y="6493"/>
                  </a:cubicBezTo>
                  <a:cubicBezTo>
                    <a:pt x="16313" y="6493"/>
                    <a:pt x="16289" y="6496"/>
                    <a:pt x="16262" y="6505"/>
                  </a:cubicBezTo>
                  <a:cubicBezTo>
                    <a:pt x="15441" y="6668"/>
                    <a:pt x="14625" y="6745"/>
                    <a:pt x="13814" y="6745"/>
                  </a:cubicBezTo>
                  <a:cubicBezTo>
                    <a:pt x="8861" y="6745"/>
                    <a:pt x="4128" y="3867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2786;p71">
              <a:extLst>
                <a:ext uri="{FF2B5EF4-FFF2-40B4-BE49-F238E27FC236}">
                  <a16:creationId xmlns:a16="http://schemas.microsoft.com/office/drawing/2014/main" id="{C4AAF1BD-3D98-4D7B-BA80-558B89A01380}"/>
                </a:ext>
              </a:extLst>
            </p:cNvPr>
            <p:cNvSpPr/>
            <p:nvPr/>
          </p:nvSpPr>
          <p:spPr>
            <a:xfrm>
              <a:off x="8365480" y="4298493"/>
              <a:ext cx="4853" cy="12055"/>
            </a:xfrm>
            <a:custGeom>
              <a:avLst/>
              <a:gdLst/>
              <a:ahLst/>
              <a:cxnLst/>
              <a:rect l="l" t="t" r="r" b="b"/>
              <a:pathLst>
                <a:path w="184" h="457" extrusionOk="0">
                  <a:moveTo>
                    <a:pt x="1" y="1"/>
                  </a:moveTo>
                  <a:lnTo>
                    <a:pt x="31" y="457"/>
                  </a:lnTo>
                  <a:cubicBezTo>
                    <a:pt x="183" y="305"/>
                    <a:pt x="153" y="92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2787;p71">
              <a:extLst>
                <a:ext uri="{FF2B5EF4-FFF2-40B4-BE49-F238E27FC236}">
                  <a16:creationId xmlns:a16="http://schemas.microsoft.com/office/drawing/2014/main" id="{7599261F-BC62-49A8-B23F-7EE626067ECE}"/>
                </a:ext>
              </a:extLst>
            </p:cNvPr>
            <p:cNvSpPr/>
            <p:nvPr/>
          </p:nvSpPr>
          <p:spPr>
            <a:xfrm>
              <a:off x="8089677" y="2890620"/>
              <a:ext cx="209279" cy="296668"/>
            </a:xfrm>
            <a:custGeom>
              <a:avLst/>
              <a:gdLst/>
              <a:ahLst/>
              <a:cxnLst/>
              <a:rect l="l" t="t" r="r" b="b"/>
              <a:pathLst>
                <a:path w="7934" h="11247" extrusionOk="0">
                  <a:moveTo>
                    <a:pt x="913" y="0"/>
                  </a:moveTo>
                  <a:cubicBezTo>
                    <a:pt x="609" y="91"/>
                    <a:pt x="305" y="182"/>
                    <a:pt x="1" y="304"/>
                  </a:cubicBezTo>
                  <a:cubicBezTo>
                    <a:pt x="1977" y="4377"/>
                    <a:pt x="4591" y="8116"/>
                    <a:pt x="7934" y="11246"/>
                  </a:cubicBezTo>
                  <a:cubicBezTo>
                    <a:pt x="7904" y="10973"/>
                    <a:pt x="7904" y="10669"/>
                    <a:pt x="7873" y="10395"/>
                  </a:cubicBezTo>
                  <a:cubicBezTo>
                    <a:pt x="4955" y="7234"/>
                    <a:pt x="2676" y="3739"/>
                    <a:pt x="9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2788;p71">
              <a:extLst>
                <a:ext uri="{FF2B5EF4-FFF2-40B4-BE49-F238E27FC236}">
                  <a16:creationId xmlns:a16="http://schemas.microsoft.com/office/drawing/2014/main" id="{FD513B16-1AA2-48EF-A44E-50FF2AA32DC3}"/>
                </a:ext>
              </a:extLst>
            </p:cNvPr>
            <p:cNvSpPr/>
            <p:nvPr/>
          </p:nvSpPr>
          <p:spPr>
            <a:xfrm>
              <a:off x="8297347" y="3164814"/>
              <a:ext cx="20232" cy="28250"/>
            </a:xfrm>
            <a:custGeom>
              <a:avLst/>
              <a:gdLst/>
              <a:ahLst/>
              <a:cxnLst/>
              <a:rect l="l" t="t" r="r" b="b"/>
              <a:pathLst>
                <a:path w="767" h="1071" extrusionOk="0">
                  <a:moveTo>
                    <a:pt x="0" y="0"/>
                  </a:moveTo>
                  <a:cubicBezTo>
                    <a:pt x="31" y="274"/>
                    <a:pt x="61" y="578"/>
                    <a:pt x="61" y="851"/>
                  </a:cubicBezTo>
                  <a:cubicBezTo>
                    <a:pt x="122" y="882"/>
                    <a:pt x="152" y="943"/>
                    <a:pt x="213" y="1003"/>
                  </a:cubicBezTo>
                  <a:cubicBezTo>
                    <a:pt x="267" y="1051"/>
                    <a:pt x="327" y="1071"/>
                    <a:pt x="385" y="1071"/>
                  </a:cubicBezTo>
                  <a:cubicBezTo>
                    <a:pt x="588" y="1071"/>
                    <a:pt x="767" y="821"/>
                    <a:pt x="578" y="608"/>
                  </a:cubicBezTo>
                  <a:cubicBezTo>
                    <a:pt x="365" y="426"/>
                    <a:pt x="213" y="213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2789;p71">
              <a:extLst>
                <a:ext uri="{FF2B5EF4-FFF2-40B4-BE49-F238E27FC236}">
                  <a16:creationId xmlns:a16="http://schemas.microsoft.com/office/drawing/2014/main" id="{83C1BF5E-EB6B-45FE-BC1C-B7FAEC821919}"/>
                </a:ext>
              </a:extLst>
            </p:cNvPr>
            <p:cNvSpPr/>
            <p:nvPr/>
          </p:nvSpPr>
          <p:spPr>
            <a:xfrm>
              <a:off x="8323803" y="3037332"/>
              <a:ext cx="102635" cy="127509"/>
            </a:xfrm>
            <a:custGeom>
              <a:avLst/>
              <a:gdLst/>
              <a:ahLst/>
              <a:cxnLst/>
              <a:rect l="l" t="t" r="r" b="b"/>
              <a:pathLst>
                <a:path w="3891" h="4834" extrusionOk="0">
                  <a:moveTo>
                    <a:pt x="3526" y="0"/>
                  </a:moveTo>
                  <a:cubicBezTo>
                    <a:pt x="2554" y="1429"/>
                    <a:pt x="1247" y="3162"/>
                    <a:pt x="0" y="4043"/>
                  </a:cubicBezTo>
                  <a:lnTo>
                    <a:pt x="31" y="4833"/>
                  </a:lnTo>
                  <a:cubicBezTo>
                    <a:pt x="1429" y="4317"/>
                    <a:pt x="2736" y="2827"/>
                    <a:pt x="3891" y="1277"/>
                  </a:cubicBezTo>
                  <a:cubicBezTo>
                    <a:pt x="3769" y="852"/>
                    <a:pt x="3648" y="396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2790;p71">
              <a:extLst>
                <a:ext uri="{FF2B5EF4-FFF2-40B4-BE49-F238E27FC236}">
                  <a16:creationId xmlns:a16="http://schemas.microsoft.com/office/drawing/2014/main" id="{D7B8B1BD-D8CB-43D2-A6B8-A85957F2134A}"/>
                </a:ext>
              </a:extLst>
            </p:cNvPr>
            <p:cNvSpPr/>
            <p:nvPr/>
          </p:nvSpPr>
          <p:spPr>
            <a:xfrm>
              <a:off x="8416810" y="2900222"/>
              <a:ext cx="113054" cy="170794"/>
            </a:xfrm>
            <a:custGeom>
              <a:avLst/>
              <a:gdLst/>
              <a:ahLst/>
              <a:cxnLst/>
              <a:rect l="l" t="t" r="r" b="b"/>
              <a:pathLst>
                <a:path w="4286" h="6475" extrusionOk="0">
                  <a:moveTo>
                    <a:pt x="3435" y="1"/>
                  </a:moveTo>
                  <a:cubicBezTo>
                    <a:pt x="2645" y="1308"/>
                    <a:pt x="1824" y="2584"/>
                    <a:pt x="943" y="3831"/>
                  </a:cubicBezTo>
                  <a:cubicBezTo>
                    <a:pt x="699" y="4195"/>
                    <a:pt x="365" y="4682"/>
                    <a:pt x="0" y="5198"/>
                  </a:cubicBezTo>
                  <a:cubicBezTo>
                    <a:pt x="122" y="5594"/>
                    <a:pt x="243" y="6050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60"/>
                    <a:pt x="4286" y="578"/>
                  </a:cubicBezTo>
                  <a:cubicBezTo>
                    <a:pt x="4012" y="366"/>
                    <a:pt x="3709" y="183"/>
                    <a:pt x="34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2791;p71">
              <a:extLst>
                <a:ext uri="{FF2B5EF4-FFF2-40B4-BE49-F238E27FC236}">
                  <a16:creationId xmlns:a16="http://schemas.microsoft.com/office/drawing/2014/main" id="{8747E051-C435-4371-8DA6-9F5946F5B467}"/>
                </a:ext>
              </a:extLst>
            </p:cNvPr>
            <p:cNvSpPr/>
            <p:nvPr/>
          </p:nvSpPr>
          <p:spPr>
            <a:xfrm>
              <a:off x="8296291" y="3143976"/>
              <a:ext cx="28329" cy="25006"/>
            </a:xfrm>
            <a:custGeom>
              <a:avLst/>
              <a:gdLst/>
              <a:ahLst/>
              <a:cxnLst/>
              <a:rect l="l" t="t" r="r" b="b"/>
              <a:pathLst>
                <a:path w="1074" h="948" extrusionOk="0">
                  <a:moveTo>
                    <a:pt x="1043" y="0"/>
                  </a:moveTo>
                  <a:cubicBezTo>
                    <a:pt x="800" y="152"/>
                    <a:pt x="587" y="274"/>
                    <a:pt x="344" y="365"/>
                  </a:cubicBezTo>
                  <a:cubicBezTo>
                    <a:pt x="1" y="508"/>
                    <a:pt x="116" y="948"/>
                    <a:pt x="435" y="948"/>
                  </a:cubicBezTo>
                  <a:cubicBezTo>
                    <a:pt x="454" y="948"/>
                    <a:pt x="475" y="946"/>
                    <a:pt x="496" y="942"/>
                  </a:cubicBezTo>
                  <a:cubicBezTo>
                    <a:pt x="709" y="912"/>
                    <a:pt x="891" y="851"/>
                    <a:pt x="1074" y="790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2792;p71">
              <a:extLst>
                <a:ext uri="{FF2B5EF4-FFF2-40B4-BE49-F238E27FC236}">
                  <a16:creationId xmlns:a16="http://schemas.microsoft.com/office/drawing/2014/main" id="{13F155B4-F9AC-4038-A5D6-4A3CD7FB0892}"/>
                </a:ext>
              </a:extLst>
            </p:cNvPr>
            <p:cNvSpPr/>
            <p:nvPr/>
          </p:nvSpPr>
          <p:spPr>
            <a:xfrm>
              <a:off x="8337440" y="3310735"/>
              <a:ext cx="146738" cy="121890"/>
            </a:xfrm>
            <a:custGeom>
              <a:avLst/>
              <a:gdLst/>
              <a:ahLst/>
              <a:cxnLst/>
              <a:rect l="l" t="t" r="r" b="b"/>
              <a:pathLst>
                <a:path w="5563" h="4621" extrusionOk="0">
                  <a:moveTo>
                    <a:pt x="5350" y="0"/>
                  </a:moveTo>
                  <a:cubicBezTo>
                    <a:pt x="3769" y="1459"/>
                    <a:pt x="2006" y="2766"/>
                    <a:pt x="0" y="3891"/>
                  </a:cubicBezTo>
                  <a:cubicBezTo>
                    <a:pt x="30" y="4134"/>
                    <a:pt x="30" y="4377"/>
                    <a:pt x="61" y="4620"/>
                  </a:cubicBezTo>
                  <a:cubicBezTo>
                    <a:pt x="2067" y="3830"/>
                    <a:pt x="3891" y="2706"/>
                    <a:pt x="5562" y="1338"/>
                  </a:cubicBezTo>
                  <a:cubicBezTo>
                    <a:pt x="5502" y="882"/>
                    <a:pt x="5411" y="456"/>
                    <a:pt x="535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2793;p71">
              <a:extLst>
                <a:ext uri="{FF2B5EF4-FFF2-40B4-BE49-F238E27FC236}">
                  <a16:creationId xmlns:a16="http://schemas.microsoft.com/office/drawing/2014/main" id="{BD412A2B-CAAB-49EE-B7F2-9568EA226025}"/>
                </a:ext>
              </a:extLst>
            </p:cNvPr>
            <p:cNvSpPr/>
            <p:nvPr/>
          </p:nvSpPr>
          <p:spPr>
            <a:xfrm>
              <a:off x="8478534" y="3076608"/>
              <a:ext cx="205270" cy="269420"/>
            </a:xfrm>
            <a:custGeom>
              <a:avLst/>
              <a:gdLst/>
              <a:ahLst/>
              <a:cxnLst/>
              <a:rect l="l" t="t" r="r" b="b"/>
              <a:pathLst>
                <a:path w="7782" h="10214" extrusionOk="0">
                  <a:moveTo>
                    <a:pt x="7204" y="1"/>
                  </a:moveTo>
                  <a:cubicBezTo>
                    <a:pt x="5107" y="3284"/>
                    <a:pt x="2828" y="6323"/>
                    <a:pt x="1" y="8876"/>
                  </a:cubicBezTo>
                  <a:cubicBezTo>
                    <a:pt x="92" y="9332"/>
                    <a:pt x="153" y="9758"/>
                    <a:pt x="213" y="10214"/>
                  </a:cubicBezTo>
                  <a:cubicBezTo>
                    <a:pt x="3223" y="7752"/>
                    <a:pt x="5745" y="4499"/>
                    <a:pt x="7782" y="1125"/>
                  </a:cubicBezTo>
                  <a:cubicBezTo>
                    <a:pt x="7600" y="730"/>
                    <a:pt x="7387" y="366"/>
                    <a:pt x="72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2794;p71">
              <a:extLst>
                <a:ext uri="{FF2B5EF4-FFF2-40B4-BE49-F238E27FC236}">
                  <a16:creationId xmlns:a16="http://schemas.microsoft.com/office/drawing/2014/main" id="{A14E70E1-A6FA-4069-83D6-3E89344C7301}"/>
                </a:ext>
              </a:extLst>
            </p:cNvPr>
            <p:cNvSpPr/>
            <p:nvPr/>
          </p:nvSpPr>
          <p:spPr>
            <a:xfrm>
              <a:off x="8320585" y="3413343"/>
              <a:ext cx="18464" cy="22896"/>
            </a:xfrm>
            <a:custGeom>
              <a:avLst/>
              <a:gdLst/>
              <a:ahLst/>
              <a:cxnLst/>
              <a:rect l="l" t="t" r="r" b="b"/>
              <a:pathLst>
                <a:path w="700" h="868" extrusionOk="0">
                  <a:moveTo>
                    <a:pt x="669" y="1"/>
                  </a:moveTo>
                  <a:cubicBezTo>
                    <a:pt x="517" y="62"/>
                    <a:pt x="396" y="153"/>
                    <a:pt x="244" y="244"/>
                  </a:cubicBezTo>
                  <a:cubicBezTo>
                    <a:pt x="359" y="388"/>
                    <a:pt x="256" y="642"/>
                    <a:pt x="38" y="642"/>
                  </a:cubicBezTo>
                  <a:cubicBezTo>
                    <a:pt x="26" y="642"/>
                    <a:pt x="13" y="641"/>
                    <a:pt x="1" y="639"/>
                  </a:cubicBezTo>
                  <a:lnTo>
                    <a:pt x="1" y="639"/>
                  </a:lnTo>
                  <a:cubicBezTo>
                    <a:pt x="26" y="764"/>
                    <a:pt x="112" y="868"/>
                    <a:pt x="243" y="868"/>
                  </a:cubicBezTo>
                  <a:cubicBezTo>
                    <a:pt x="271" y="868"/>
                    <a:pt x="302" y="863"/>
                    <a:pt x="335" y="852"/>
                  </a:cubicBezTo>
                  <a:cubicBezTo>
                    <a:pt x="457" y="822"/>
                    <a:pt x="578" y="761"/>
                    <a:pt x="700" y="730"/>
                  </a:cubicBezTo>
                  <a:cubicBezTo>
                    <a:pt x="66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2795;p71">
              <a:extLst>
                <a:ext uri="{FF2B5EF4-FFF2-40B4-BE49-F238E27FC236}">
                  <a16:creationId xmlns:a16="http://schemas.microsoft.com/office/drawing/2014/main" id="{B6894318-A6F8-4165-A812-0E1DE2DE5E46}"/>
                </a:ext>
              </a:extLst>
            </p:cNvPr>
            <p:cNvSpPr/>
            <p:nvPr/>
          </p:nvSpPr>
          <p:spPr>
            <a:xfrm>
              <a:off x="8319794" y="3419779"/>
              <a:ext cx="10287" cy="10498"/>
            </a:xfrm>
            <a:custGeom>
              <a:avLst/>
              <a:gdLst/>
              <a:ahLst/>
              <a:cxnLst/>
              <a:rect l="l" t="t" r="r" b="b"/>
              <a:pathLst>
                <a:path w="390" h="398" extrusionOk="0">
                  <a:moveTo>
                    <a:pt x="274" y="0"/>
                  </a:moveTo>
                  <a:cubicBezTo>
                    <a:pt x="244" y="31"/>
                    <a:pt x="183" y="61"/>
                    <a:pt x="152" y="91"/>
                  </a:cubicBezTo>
                  <a:cubicBezTo>
                    <a:pt x="31" y="152"/>
                    <a:pt x="0" y="274"/>
                    <a:pt x="31" y="395"/>
                  </a:cubicBezTo>
                  <a:cubicBezTo>
                    <a:pt x="43" y="397"/>
                    <a:pt x="56" y="398"/>
                    <a:pt x="68" y="398"/>
                  </a:cubicBezTo>
                  <a:cubicBezTo>
                    <a:pt x="286" y="398"/>
                    <a:pt x="389" y="144"/>
                    <a:pt x="27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2796;p71">
              <a:extLst>
                <a:ext uri="{FF2B5EF4-FFF2-40B4-BE49-F238E27FC236}">
                  <a16:creationId xmlns:a16="http://schemas.microsoft.com/office/drawing/2014/main" id="{A489C122-A8D0-44A6-92D2-7196680298A7}"/>
                </a:ext>
              </a:extLst>
            </p:cNvPr>
            <p:cNvSpPr/>
            <p:nvPr/>
          </p:nvSpPr>
          <p:spPr>
            <a:xfrm>
              <a:off x="8326995" y="3721221"/>
              <a:ext cx="1635" cy="8863"/>
            </a:xfrm>
            <a:custGeom>
              <a:avLst/>
              <a:gdLst/>
              <a:ahLst/>
              <a:cxnLst/>
              <a:rect l="l" t="t" r="r" b="b"/>
              <a:pathLst>
                <a:path w="62" h="336" extrusionOk="0">
                  <a:moveTo>
                    <a:pt x="31" y="1"/>
                  </a:moveTo>
                  <a:cubicBezTo>
                    <a:pt x="1" y="122"/>
                    <a:pt x="1" y="244"/>
                    <a:pt x="62" y="335"/>
                  </a:cubicBezTo>
                  <a:cubicBezTo>
                    <a:pt x="62" y="244"/>
                    <a:pt x="62" y="122"/>
                    <a:pt x="3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2797;p71">
              <a:extLst>
                <a:ext uri="{FF2B5EF4-FFF2-40B4-BE49-F238E27FC236}">
                  <a16:creationId xmlns:a16="http://schemas.microsoft.com/office/drawing/2014/main" id="{2530D8FD-F554-4282-99F0-ED592604E1E8}"/>
                </a:ext>
              </a:extLst>
            </p:cNvPr>
            <p:cNvSpPr/>
            <p:nvPr/>
          </p:nvSpPr>
          <p:spPr>
            <a:xfrm>
              <a:off x="8354269" y="3620222"/>
              <a:ext cx="157975" cy="109045"/>
            </a:xfrm>
            <a:custGeom>
              <a:avLst/>
              <a:gdLst/>
              <a:ahLst/>
              <a:cxnLst/>
              <a:rect l="l" t="t" r="r" b="b"/>
              <a:pathLst>
                <a:path w="5989" h="4134" extrusionOk="0">
                  <a:moveTo>
                    <a:pt x="5928" y="0"/>
                  </a:moveTo>
                  <a:cubicBezTo>
                    <a:pt x="4043" y="1216"/>
                    <a:pt x="2067" y="2280"/>
                    <a:pt x="0" y="3252"/>
                  </a:cubicBezTo>
                  <a:cubicBezTo>
                    <a:pt x="0" y="3526"/>
                    <a:pt x="31" y="3830"/>
                    <a:pt x="31" y="4134"/>
                  </a:cubicBezTo>
                  <a:cubicBezTo>
                    <a:pt x="2098" y="3252"/>
                    <a:pt x="4073" y="2249"/>
                    <a:pt x="5988" y="1125"/>
                  </a:cubicBezTo>
                  <a:cubicBezTo>
                    <a:pt x="5958" y="760"/>
                    <a:pt x="5958" y="395"/>
                    <a:pt x="592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2798;p71">
              <a:extLst>
                <a:ext uri="{FF2B5EF4-FFF2-40B4-BE49-F238E27FC236}">
                  <a16:creationId xmlns:a16="http://schemas.microsoft.com/office/drawing/2014/main" id="{97771B40-7657-443C-B262-BC5E47935B15}"/>
                </a:ext>
              </a:extLst>
            </p:cNvPr>
            <p:cNvSpPr/>
            <p:nvPr/>
          </p:nvSpPr>
          <p:spPr>
            <a:xfrm>
              <a:off x="8510609" y="3395723"/>
              <a:ext cx="270211" cy="254174"/>
            </a:xfrm>
            <a:custGeom>
              <a:avLst/>
              <a:gdLst/>
              <a:ahLst/>
              <a:cxnLst/>
              <a:rect l="l" t="t" r="r" b="b"/>
              <a:pathLst>
                <a:path w="10244" h="9636" extrusionOk="0">
                  <a:moveTo>
                    <a:pt x="10001" y="0"/>
                  </a:moveTo>
                  <a:cubicBezTo>
                    <a:pt x="7083" y="3283"/>
                    <a:pt x="3739" y="6140"/>
                    <a:pt x="1" y="8511"/>
                  </a:cubicBezTo>
                  <a:cubicBezTo>
                    <a:pt x="31" y="8906"/>
                    <a:pt x="31" y="9271"/>
                    <a:pt x="61" y="9636"/>
                  </a:cubicBezTo>
                  <a:cubicBezTo>
                    <a:pt x="3830" y="7386"/>
                    <a:pt x="7265" y="4651"/>
                    <a:pt x="10244" y="1459"/>
                  </a:cubicBezTo>
                  <a:cubicBezTo>
                    <a:pt x="10153" y="973"/>
                    <a:pt x="10062" y="487"/>
                    <a:pt x="1000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2799;p71">
              <a:extLst>
                <a:ext uri="{FF2B5EF4-FFF2-40B4-BE49-F238E27FC236}">
                  <a16:creationId xmlns:a16="http://schemas.microsoft.com/office/drawing/2014/main" id="{B7AC032F-2DD4-496C-B296-2B28983C4FA7}"/>
                </a:ext>
              </a:extLst>
            </p:cNvPr>
            <p:cNvSpPr/>
            <p:nvPr/>
          </p:nvSpPr>
          <p:spPr>
            <a:xfrm>
              <a:off x="8327813" y="3706001"/>
              <a:ext cx="27274" cy="30176"/>
            </a:xfrm>
            <a:custGeom>
              <a:avLst/>
              <a:gdLst/>
              <a:ahLst/>
              <a:cxnLst/>
              <a:rect l="l" t="t" r="r" b="b"/>
              <a:pathLst>
                <a:path w="1034" h="1144" extrusionOk="0">
                  <a:moveTo>
                    <a:pt x="1003" y="0"/>
                  </a:moveTo>
                  <a:cubicBezTo>
                    <a:pt x="699" y="122"/>
                    <a:pt x="456" y="274"/>
                    <a:pt x="152" y="395"/>
                  </a:cubicBezTo>
                  <a:cubicBezTo>
                    <a:pt x="92" y="456"/>
                    <a:pt x="31" y="517"/>
                    <a:pt x="0" y="578"/>
                  </a:cubicBezTo>
                  <a:cubicBezTo>
                    <a:pt x="31" y="699"/>
                    <a:pt x="31" y="791"/>
                    <a:pt x="31" y="912"/>
                  </a:cubicBezTo>
                  <a:cubicBezTo>
                    <a:pt x="103" y="1057"/>
                    <a:pt x="213" y="1144"/>
                    <a:pt x="346" y="1144"/>
                  </a:cubicBezTo>
                  <a:cubicBezTo>
                    <a:pt x="381" y="1144"/>
                    <a:pt x="418" y="1138"/>
                    <a:pt x="456" y="1125"/>
                  </a:cubicBezTo>
                  <a:cubicBezTo>
                    <a:pt x="669" y="1034"/>
                    <a:pt x="851" y="943"/>
                    <a:pt x="1034" y="882"/>
                  </a:cubicBezTo>
                  <a:cubicBezTo>
                    <a:pt x="1034" y="578"/>
                    <a:pt x="1003" y="274"/>
                    <a:pt x="100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2800;p71">
              <a:extLst>
                <a:ext uri="{FF2B5EF4-FFF2-40B4-BE49-F238E27FC236}">
                  <a16:creationId xmlns:a16="http://schemas.microsoft.com/office/drawing/2014/main" id="{7D99438B-2F5A-4ED1-BCB6-B7D39D6E0DC4}"/>
                </a:ext>
              </a:extLst>
            </p:cNvPr>
            <p:cNvSpPr/>
            <p:nvPr/>
          </p:nvSpPr>
          <p:spPr>
            <a:xfrm>
              <a:off x="8344641" y="4068402"/>
              <a:ext cx="6436" cy="8836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22" y="0"/>
                  </a:moveTo>
                  <a:cubicBezTo>
                    <a:pt x="1" y="122"/>
                    <a:pt x="92" y="304"/>
                    <a:pt x="244" y="334"/>
                  </a:cubicBezTo>
                  <a:cubicBezTo>
                    <a:pt x="244" y="243"/>
                    <a:pt x="244" y="122"/>
                    <a:pt x="2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2801;p71">
              <a:extLst>
                <a:ext uri="{FF2B5EF4-FFF2-40B4-BE49-F238E27FC236}">
                  <a16:creationId xmlns:a16="http://schemas.microsoft.com/office/drawing/2014/main" id="{1E5C553C-E66F-4574-99DE-03CC5016AED4}"/>
                </a:ext>
              </a:extLst>
            </p:cNvPr>
            <p:cNvSpPr/>
            <p:nvPr/>
          </p:nvSpPr>
          <p:spPr>
            <a:xfrm>
              <a:off x="8375107" y="3989006"/>
              <a:ext cx="121890" cy="82614"/>
            </a:xfrm>
            <a:custGeom>
              <a:avLst/>
              <a:gdLst/>
              <a:ahLst/>
              <a:cxnLst/>
              <a:rect l="l" t="t" r="r" b="b"/>
              <a:pathLst>
                <a:path w="4621" h="3132" extrusionOk="0">
                  <a:moveTo>
                    <a:pt x="4621" y="1"/>
                  </a:moveTo>
                  <a:cubicBezTo>
                    <a:pt x="3162" y="913"/>
                    <a:pt x="1581" y="1703"/>
                    <a:pt x="1" y="2493"/>
                  </a:cubicBezTo>
                  <a:cubicBezTo>
                    <a:pt x="1" y="2706"/>
                    <a:pt x="1" y="2919"/>
                    <a:pt x="31" y="3132"/>
                  </a:cubicBezTo>
                  <a:cubicBezTo>
                    <a:pt x="1581" y="2676"/>
                    <a:pt x="3071" y="2007"/>
                    <a:pt x="4499" y="1217"/>
                  </a:cubicBezTo>
                  <a:cubicBezTo>
                    <a:pt x="4560" y="791"/>
                    <a:pt x="4590" y="396"/>
                    <a:pt x="46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2802;p71">
              <a:extLst>
                <a:ext uri="{FF2B5EF4-FFF2-40B4-BE49-F238E27FC236}">
                  <a16:creationId xmlns:a16="http://schemas.microsoft.com/office/drawing/2014/main" id="{7E90CC0E-9DBC-4819-91FA-E6B0B886AB8F}"/>
                </a:ext>
              </a:extLst>
            </p:cNvPr>
            <p:cNvSpPr/>
            <p:nvPr/>
          </p:nvSpPr>
          <p:spPr>
            <a:xfrm>
              <a:off x="8493780" y="3666699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42" y="1"/>
                  </a:moveTo>
                  <a:cubicBezTo>
                    <a:pt x="9453" y="3010"/>
                    <a:pt x="7295" y="6019"/>
                    <a:pt x="4620" y="8694"/>
                  </a:cubicBezTo>
                  <a:cubicBezTo>
                    <a:pt x="3253" y="10092"/>
                    <a:pt x="1733" y="11217"/>
                    <a:pt x="122" y="12220"/>
                  </a:cubicBezTo>
                  <a:cubicBezTo>
                    <a:pt x="91" y="12615"/>
                    <a:pt x="61" y="13010"/>
                    <a:pt x="0" y="13436"/>
                  </a:cubicBezTo>
                  <a:cubicBezTo>
                    <a:pt x="4803" y="10731"/>
                    <a:pt x="8754" y="6262"/>
                    <a:pt x="11672" y="1673"/>
                  </a:cubicBezTo>
                  <a:cubicBezTo>
                    <a:pt x="11672" y="1126"/>
                    <a:pt x="11672" y="548"/>
                    <a:pt x="116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2803;p71">
              <a:extLst>
                <a:ext uri="{FF2B5EF4-FFF2-40B4-BE49-F238E27FC236}">
                  <a16:creationId xmlns:a16="http://schemas.microsoft.com/office/drawing/2014/main" id="{0526613F-0902-4D2E-A235-8DFF683977D6}"/>
                </a:ext>
              </a:extLst>
            </p:cNvPr>
            <p:cNvSpPr/>
            <p:nvPr/>
          </p:nvSpPr>
          <p:spPr>
            <a:xfrm>
              <a:off x="8350260" y="4054765"/>
              <a:ext cx="25665" cy="23265"/>
            </a:xfrm>
            <a:custGeom>
              <a:avLst/>
              <a:gdLst/>
              <a:ahLst/>
              <a:cxnLst/>
              <a:rect l="l" t="t" r="r" b="b"/>
              <a:pathLst>
                <a:path w="973" h="882" extrusionOk="0">
                  <a:moveTo>
                    <a:pt x="943" y="0"/>
                  </a:moveTo>
                  <a:cubicBezTo>
                    <a:pt x="791" y="61"/>
                    <a:pt x="639" y="152"/>
                    <a:pt x="487" y="213"/>
                  </a:cubicBezTo>
                  <a:cubicBezTo>
                    <a:pt x="517" y="365"/>
                    <a:pt x="456" y="517"/>
                    <a:pt x="244" y="548"/>
                  </a:cubicBezTo>
                  <a:cubicBezTo>
                    <a:pt x="183" y="548"/>
                    <a:pt x="92" y="517"/>
                    <a:pt x="0" y="517"/>
                  </a:cubicBezTo>
                  <a:cubicBezTo>
                    <a:pt x="31" y="639"/>
                    <a:pt x="31" y="730"/>
                    <a:pt x="31" y="851"/>
                  </a:cubicBezTo>
                  <a:cubicBezTo>
                    <a:pt x="61" y="851"/>
                    <a:pt x="92" y="882"/>
                    <a:pt x="122" y="882"/>
                  </a:cubicBezTo>
                  <a:cubicBezTo>
                    <a:pt x="396" y="791"/>
                    <a:pt x="699" y="700"/>
                    <a:pt x="973" y="639"/>
                  </a:cubicBezTo>
                  <a:cubicBezTo>
                    <a:pt x="943" y="426"/>
                    <a:pt x="943" y="213"/>
                    <a:pt x="94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2804;p71">
              <a:extLst>
                <a:ext uri="{FF2B5EF4-FFF2-40B4-BE49-F238E27FC236}">
                  <a16:creationId xmlns:a16="http://schemas.microsoft.com/office/drawing/2014/main" id="{5745E9F2-E700-4BEB-84F2-387EFE1CA00D}"/>
                </a:ext>
              </a:extLst>
            </p:cNvPr>
            <p:cNvSpPr/>
            <p:nvPr/>
          </p:nvSpPr>
          <p:spPr>
            <a:xfrm>
              <a:off x="8347860" y="4065975"/>
              <a:ext cx="2427" cy="2453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91" y="1"/>
                  </a:moveTo>
                  <a:cubicBezTo>
                    <a:pt x="91" y="31"/>
                    <a:pt x="61" y="31"/>
                    <a:pt x="61" y="31"/>
                  </a:cubicBezTo>
                  <a:cubicBezTo>
                    <a:pt x="31" y="62"/>
                    <a:pt x="31" y="62"/>
                    <a:pt x="0" y="92"/>
                  </a:cubicBezTo>
                  <a:lnTo>
                    <a:pt x="91" y="92"/>
                  </a:lnTo>
                  <a:cubicBezTo>
                    <a:pt x="91" y="62"/>
                    <a:pt x="91" y="31"/>
                    <a:pt x="9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2805;p71">
              <a:extLst>
                <a:ext uri="{FF2B5EF4-FFF2-40B4-BE49-F238E27FC236}">
                  <a16:creationId xmlns:a16="http://schemas.microsoft.com/office/drawing/2014/main" id="{914AA1FE-FC93-4B34-9CFD-937D515CCECD}"/>
                </a:ext>
              </a:extLst>
            </p:cNvPr>
            <p:cNvSpPr/>
            <p:nvPr/>
          </p:nvSpPr>
          <p:spPr>
            <a:xfrm>
              <a:off x="8350260" y="4060383"/>
              <a:ext cx="13637" cy="8836"/>
            </a:xfrm>
            <a:custGeom>
              <a:avLst/>
              <a:gdLst/>
              <a:ahLst/>
              <a:cxnLst/>
              <a:rect l="l" t="t" r="r" b="b"/>
              <a:pathLst>
                <a:path w="517" h="335" extrusionOk="0">
                  <a:moveTo>
                    <a:pt x="487" y="0"/>
                  </a:moveTo>
                  <a:lnTo>
                    <a:pt x="487" y="0"/>
                  </a:lnTo>
                  <a:cubicBezTo>
                    <a:pt x="335" y="91"/>
                    <a:pt x="152" y="152"/>
                    <a:pt x="0" y="213"/>
                  </a:cubicBezTo>
                  <a:cubicBezTo>
                    <a:pt x="0" y="243"/>
                    <a:pt x="0" y="274"/>
                    <a:pt x="0" y="304"/>
                  </a:cubicBezTo>
                  <a:cubicBezTo>
                    <a:pt x="92" y="304"/>
                    <a:pt x="183" y="335"/>
                    <a:pt x="244" y="335"/>
                  </a:cubicBezTo>
                  <a:cubicBezTo>
                    <a:pt x="456" y="304"/>
                    <a:pt x="517" y="152"/>
                    <a:pt x="48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2806;p71">
              <a:extLst>
                <a:ext uri="{FF2B5EF4-FFF2-40B4-BE49-F238E27FC236}">
                  <a16:creationId xmlns:a16="http://schemas.microsoft.com/office/drawing/2014/main" id="{0FC4CE37-176F-42A5-B8C7-D9549ADC78A9}"/>
                </a:ext>
              </a:extLst>
            </p:cNvPr>
            <p:cNvSpPr/>
            <p:nvPr/>
          </p:nvSpPr>
          <p:spPr>
            <a:xfrm>
              <a:off x="8387927" y="4260826"/>
              <a:ext cx="61776" cy="34502"/>
            </a:xfrm>
            <a:custGeom>
              <a:avLst/>
              <a:gdLst/>
              <a:ahLst/>
              <a:cxnLst/>
              <a:rect l="l" t="t" r="r" b="b"/>
              <a:pathLst>
                <a:path w="2342" h="1308" extrusionOk="0">
                  <a:moveTo>
                    <a:pt x="2341" y="0"/>
                  </a:moveTo>
                  <a:lnTo>
                    <a:pt x="2341" y="0"/>
                  </a:lnTo>
                  <a:cubicBezTo>
                    <a:pt x="1521" y="152"/>
                    <a:pt x="700" y="243"/>
                    <a:pt x="1" y="669"/>
                  </a:cubicBezTo>
                  <a:cubicBezTo>
                    <a:pt x="1" y="882"/>
                    <a:pt x="31" y="1094"/>
                    <a:pt x="31" y="1307"/>
                  </a:cubicBezTo>
                  <a:cubicBezTo>
                    <a:pt x="761" y="1246"/>
                    <a:pt x="1430" y="1155"/>
                    <a:pt x="2129" y="1003"/>
                  </a:cubicBezTo>
                  <a:cubicBezTo>
                    <a:pt x="2189" y="669"/>
                    <a:pt x="2281" y="334"/>
                    <a:pt x="23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2807;p71">
              <a:extLst>
                <a:ext uri="{FF2B5EF4-FFF2-40B4-BE49-F238E27FC236}">
                  <a16:creationId xmlns:a16="http://schemas.microsoft.com/office/drawing/2014/main" id="{F11562CC-CB93-4117-B343-4C8E0038A760}"/>
                </a:ext>
              </a:extLst>
            </p:cNvPr>
            <p:cNvSpPr/>
            <p:nvPr/>
          </p:nvSpPr>
          <p:spPr>
            <a:xfrm>
              <a:off x="8444058" y="4013062"/>
              <a:ext cx="332752" cy="274247"/>
            </a:xfrm>
            <a:custGeom>
              <a:avLst/>
              <a:gdLst/>
              <a:ahLst/>
              <a:cxnLst/>
              <a:rect l="l" t="t" r="r" b="b"/>
              <a:pathLst>
                <a:path w="12615" h="10397" extrusionOk="0">
                  <a:moveTo>
                    <a:pt x="12615" y="1"/>
                  </a:moveTo>
                  <a:cubicBezTo>
                    <a:pt x="11581" y="1095"/>
                    <a:pt x="10548" y="2159"/>
                    <a:pt x="9545" y="3253"/>
                  </a:cubicBezTo>
                  <a:cubicBezTo>
                    <a:pt x="7204" y="5806"/>
                    <a:pt x="4590" y="8086"/>
                    <a:pt x="1247" y="9180"/>
                  </a:cubicBezTo>
                  <a:cubicBezTo>
                    <a:pt x="913" y="9271"/>
                    <a:pt x="578" y="9363"/>
                    <a:pt x="213" y="9393"/>
                  </a:cubicBezTo>
                  <a:cubicBezTo>
                    <a:pt x="153" y="9727"/>
                    <a:pt x="61" y="10062"/>
                    <a:pt x="1" y="10396"/>
                  </a:cubicBezTo>
                  <a:cubicBezTo>
                    <a:pt x="3010" y="9819"/>
                    <a:pt x="5563" y="8451"/>
                    <a:pt x="8086" y="6354"/>
                  </a:cubicBezTo>
                  <a:cubicBezTo>
                    <a:pt x="9363" y="5290"/>
                    <a:pt x="10670" y="4135"/>
                    <a:pt x="11916" y="2949"/>
                  </a:cubicBezTo>
                  <a:cubicBezTo>
                    <a:pt x="12189" y="2037"/>
                    <a:pt x="12402" y="1065"/>
                    <a:pt x="1261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2808;p71">
              <a:extLst>
                <a:ext uri="{FF2B5EF4-FFF2-40B4-BE49-F238E27FC236}">
                  <a16:creationId xmlns:a16="http://schemas.microsoft.com/office/drawing/2014/main" id="{2F3D48FE-9570-4906-8A86-A4D8B076EAB5}"/>
                </a:ext>
              </a:extLst>
            </p:cNvPr>
            <p:cNvSpPr/>
            <p:nvPr/>
          </p:nvSpPr>
          <p:spPr>
            <a:xfrm>
              <a:off x="8373709" y="4278446"/>
              <a:ext cx="15062" cy="16934"/>
            </a:xfrm>
            <a:custGeom>
              <a:avLst/>
              <a:gdLst/>
              <a:ahLst/>
              <a:cxnLst/>
              <a:rect l="l" t="t" r="r" b="b"/>
              <a:pathLst>
                <a:path w="571" h="642" extrusionOk="0">
                  <a:moveTo>
                    <a:pt x="540" y="1"/>
                  </a:moveTo>
                  <a:cubicBezTo>
                    <a:pt x="388" y="92"/>
                    <a:pt x="266" y="153"/>
                    <a:pt x="145" y="274"/>
                  </a:cubicBezTo>
                  <a:cubicBezTo>
                    <a:pt x="1" y="390"/>
                    <a:pt x="103" y="641"/>
                    <a:pt x="269" y="641"/>
                  </a:cubicBezTo>
                  <a:cubicBezTo>
                    <a:pt x="278" y="641"/>
                    <a:pt x="287" y="641"/>
                    <a:pt x="297" y="639"/>
                  </a:cubicBezTo>
                  <a:lnTo>
                    <a:pt x="570" y="63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4" name="Google Shape;1607;p57">
            <a:extLst>
              <a:ext uri="{FF2B5EF4-FFF2-40B4-BE49-F238E27FC236}">
                <a16:creationId xmlns:a16="http://schemas.microsoft.com/office/drawing/2014/main" id="{A158E59B-9022-414C-B16A-8E5DDAD70FA2}"/>
              </a:ext>
            </a:extLst>
          </p:cNvPr>
          <p:cNvSpPr txBox="1">
            <a:spLocks/>
          </p:cNvSpPr>
          <p:nvPr/>
        </p:nvSpPr>
        <p:spPr>
          <a:xfrm rot="1801194">
            <a:off x="7874742" y="513814"/>
            <a:ext cx="1077552" cy="9849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27FB2"/>
                </a:solidFill>
                <a:effectLst/>
                <a:uLnTx/>
                <a:uFillTx/>
                <a:latin typeface="Patrick Hand"/>
                <a:sym typeface="Patrick Hand"/>
              </a:rPr>
              <a:t>3</a:t>
            </a:r>
          </a:p>
        </p:txBody>
      </p:sp>
      <p:sp>
        <p:nvSpPr>
          <p:cNvPr id="655" name="Google Shape;1608;p57">
            <a:extLst>
              <a:ext uri="{FF2B5EF4-FFF2-40B4-BE49-F238E27FC236}">
                <a16:creationId xmlns:a16="http://schemas.microsoft.com/office/drawing/2014/main" id="{E9139FED-6046-4EAF-BBD8-252D838FE7A5}"/>
              </a:ext>
            </a:extLst>
          </p:cNvPr>
          <p:cNvSpPr txBox="1">
            <a:spLocks/>
          </p:cNvSpPr>
          <p:nvPr/>
        </p:nvSpPr>
        <p:spPr>
          <a:xfrm rot="-1125468">
            <a:off x="-268937" y="1296511"/>
            <a:ext cx="1077532" cy="985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FB757"/>
                </a:solidFill>
                <a:effectLst/>
                <a:uLnTx/>
                <a:uFillTx/>
                <a:latin typeface="Patrick Hand"/>
                <a:sym typeface="Patrick Hand"/>
              </a:rPr>
              <a:t>5</a:t>
            </a:r>
          </a:p>
        </p:txBody>
      </p:sp>
      <p:sp>
        <p:nvSpPr>
          <p:cNvPr id="656" name="Google Shape;1609;p57">
            <a:extLst>
              <a:ext uri="{FF2B5EF4-FFF2-40B4-BE49-F238E27FC236}">
                <a16:creationId xmlns:a16="http://schemas.microsoft.com/office/drawing/2014/main" id="{BB1F55F4-13E7-42AE-B552-755483AF3C7D}"/>
              </a:ext>
            </a:extLst>
          </p:cNvPr>
          <p:cNvSpPr txBox="1">
            <a:spLocks/>
          </p:cNvSpPr>
          <p:nvPr/>
        </p:nvSpPr>
        <p:spPr>
          <a:xfrm rot="-1308085">
            <a:off x="8331952" y="1190091"/>
            <a:ext cx="1077571" cy="9849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7</a:t>
            </a:r>
          </a:p>
        </p:txBody>
      </p:sp>
      <p:sp>
        <p:nvSpPr>
          <p:cNvPr id="657" name="Google Shape;1610;p57">
            <a:extLst>
              <a:ext uri="{FF2B5EF4-FFF2-40B4-BE49-F238E27FC236}">
                <a16:creationId xmlns:a16="http://schemas.microsoft.com/office/drawing/2014/main" id="{14BD639C-BA9A-4AFF-8EE4-DB54C0F2268E}"/>
              </a:ext>
            </a:extLst>
          </p:cNvPr>
          <p:cNvSpPr txBox="1">
            <a:spLocks/>
          </p:cNvSpPr>
          <p:nvPr/>
        </p:nvSpPr>
        <p:spPr>
          <a:xfrm rot="1352148">
            <a:off x="374826" y="259073"/>
            <a:ext cx="1077656" cy="9850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2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6F466E39-69E2-4C05-AF1C-42AAA9E94455}"/>
              </a:ext>
            </a:extLst>
          </p:cNvPr>
          <p:cNvSpPr txBox="1"/>
          <p:nvPr/>
        </p:nvSpPr>
        <p:spPr>
          <a:xfrm>
            <a:off x="1759384" y="661869"/>
            <a:ext cx="53576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Đố</a:t>
            </a:r>
            <a:r>
              <a:rPr lang="en-US" sz="6000" b="1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 </a:t>
            </a: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vui</a:t>
            </a:r>
            <a:endParaRPr lang="en-US" sz="6000" b="1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</p:txBody>
      </p:sp>
      <p:sp>
        <p:nvSpPr>
          <p:cNvPr id="331" name="Rectangle 330"/>
          <p:cNvSpPr/>
          <p:nvPr/>
        </p:nvSpPr>
        <p:spPr>
          <a:xfrm>
            <a:off x="2665687" y="4393004"/>
            <a:ext cx="2959531" cy="3506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 : 8 = ?</a:t>
            </a:r>
          </a:p>
        </p:txBody>
      </p:sp>
    </p:spTree>
    <p:extLst>
      <p:ext uri="{BB962C8B-B14F-4D97-AF65-F5344CB8AC3E}">
        <p14:creationId xmlns:p14="http://schemas.microsoft.com/office/powerpoint/2010/main" val="3982431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3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197445" y="2733627"/>
            <a:ext cx="8633460" cy="1030653"/>
          </a:xfrm>
        </p:spPr>
        <p:txBody>
          <a:bodyPr/>
          <a:lstStyle/>
          <a:p>
            <a:pPr marL="139700" indent="0">
              <a:buNone/>
            </a:pPr>
            <a:r>
              <a:rPr 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a = 2                    b) a = 7                       c) a = 6                       d) a = 4</a:t>
            </a:r>
          </a:p>
          <a:p>
            <a:pPr marL="139700" indent="0">
              <a:buNone/>
            </a:pPr>
            <a:r>
              <a:rPr 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b = 3                        b = 4                           b = 2                           b = 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8A899CA-4433-421B-8B4A-A5A954D652EC}"/>
              </a:ext>
            </a:extLst>
          </p:cNvPr>
          <p:cNvSpPr txBox="1"/>
          <p:nvPr/>
        </p:nvSpPr>
        <p:spPr>
          <a:xfrm>
            <a:off x="435819" y="1962467"/>
            <a:ext cx="70622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b,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" name="Rectangle 4"/>
          <p:cNvSpPr/>
          <p:nvPr/>
        </p:nvSpPr>
        <p:spPr>
          <a:xfrm>
            <a:off x="2228175" y="253156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70149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8900616-9839-4772-910E-01E469E53E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69344"/>
              </p:ext>
            </p:extLst>
          </p:nvPr>
        </p:nvGraphicFramePr>
        <p:xfrm>
          <a:off x="1941991" y="2128976"/>
          <a:ext cx="5260018" cy="335504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976514">
                  <a:extLst>
                    <a:ext uri="{9D8B030D-6E8A-4147-A177-3AD203B41FA5}">
                      <a16:colId xmlns:a16="http://schemas.microsoft.com/office/drawing/2014/main" val="2916538360"/>
                    </a:ext>
                  </a:extLst>
                </a:gridCol>
                <a:gridCol w="981131">
                  <a:extLst>
                    <a:ext uri="{9D8B030D-6E8A-4147-A177-3AD203B41FA5}">
                      <a16:colId xmlns:a16="http://schemas.microsoft.com/office/drawing/2014/main" val="1116769169"/>
                    </a:ext>
                  </a:extLst>
                </a:gridCol>
                <a:gridCol w="3302373">
                  <a:extLst>
                    <a:ext uri="{9D8B030D-6E8A-4147-A177-3AD203B41FA5}">
                      <a16:colId xmlns:a16="http://schemas.microsoft.com/office/drawing/2014/main" val="42640653"/>
                    </a:ext>
                  </a:extLst>
                </a:gridCol>
              </a:tblGrid>
              <a:tr h="759041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7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PHIẾU HỌC TẬP</a:t>
                      </a:r>
                      <a:endParaRPr lang="en-US" sz="27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8897122"/>
                  </a:ext>
                </a:extLst>
              </a:tr>
              <a:tr h="499484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1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a</a:t>
                      </a:r>
                      <a:endParaRPr lang="en-US" sz="21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1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1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Tỉ số của a và b</a:t>
                      </a:r>
                      <a:endParaRPr lang="en-US" sz="21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138550"/>
                  </a:ext>
                </a:extLst>
              </a:tr>
              <a:tr h="53074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177805"/>
                  </a:ext>
                </a:extLst>
              </a:tr>
              <a:tr h="48310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4287035"/>
                  </a:ext>
                </a:extLst>
              </a:tr>
              <a:tr h="55032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1429219"/>
                  </a:ext>
                </a:extLst>
              </a:tr>
              <a:tr h="53234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 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070589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8A899CA-4433-421B-8B4A-A5A954D652EC}"/>
              </a:ext>
            </a:extLst>
          </p:cNvPr>
          <p:cNvSpPr txBox="1"/>
          <p:nvPr/>
        </p:nvSpPr>
        <p:spPr>
          <a:xfrm>
            <a:off x="763479" y="1373981"/>
            <a:ext cx="16601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b="1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</p:txBody>
      </p:sp>
      <p:sp>
        <p:nvSpPr>
          <p:cNvPr id="6" name="Google Shape;2301;p58">
            <a:extLst>
              <a:ext uri="{FF2B5EF4-FFF2-40B4-BE49-F238E27FC236}">
                <a16:creationId xmlns:a16="http://schemas.microsoft.com/office/drawing/2014/main" id="{934CD43B-383B-44E8-BC2B-4F7AB3B7BCEB}"/>
              </a:ext>
            </a:extLst>
          </p:cNvPr>
          <p:cNvSpPr/>
          <p:nvPr/>
        </p:nvSpPr>
        <p:spPr>
          <a:xfrm>
            <a:off x="6245353" y="5978689"/>
            <a:ext cx="1079329" cy="345808"/>
          </a:xfrm>
          <a:custGeom>
            <a:avLst/>
            <a:gdLst/>
            <a:ahLst/>
            <a:cxnLst/>
            <a:rect l="l" t="t" r="r" b="b"/>
            <a:pathLst>
              <a:path w="57695" h="18485" extrusionOk="0">
                <a:moveTo>
                  <a:pt x="32977" y="0"/>
                </a:moveTo>
                <a:cubicBezTo>
                  <a:pt x="17453" y="0"/>
                  <a:pt x="1" y="7876"/>
                  <a:pt x="1" y="7876"/>
                </a:cubicBezTo>
                <a:cubicBezTo>
                  <a:pt x="1" y="7876"/>
                  <a:pt x="1811" y="7787"/>
                  <a:pt x="4736" y="7787"/>
                </a:cubicBezTo>
                <a:cubicBezTo>
                  <a:pt x="13831" y="7787"/>
                  <a:pt x="33696" y="8645"/>
                  <a:pt x="43407" y="15696"/>
                </a:cubicBezTo>
                <a:cubicBezTo>
                  <a:pt x="46130" y="17667"/>
                  <a:pt x="48500" y="18484"/>
                  <a:pt x="50385" y="18484"/>
                </a:cubicBezTo>
                <a:cubicBezTo>
                  <a:pt x="57383" y="18484"/>
                  <a:pt x="57694" y="7222"/>
                  <a:pt x="44579" y="1963"/>
                </a:cubicBezTo>
                <a:cubicBezTo>
                  <a:pt x="41090" y="556"/>
                  <a:pt x="37102" y="0"/>
                  <a:pt x="32977" y="0"/>
                </a:cubicBezTo>
                <a:close/>
              </a:path>
            </a:pathLst>
          </a:custGeom>
          <a:solidFill>
            <a:srgbClr val="CFE2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7" name="Google Shape;2302;p58">
            <a:extLst>
              <a:ext uri="{FF2B5EF4-FFF2-40B4-BE49-F238E27FC236}">
                <a16:creationId xmlns:a16="http://schemas.microsoft.com/office/drawing/2014/main" id="{9D105D5E-7FC8-444E-ADDB-3AE3955E8FE1}"/>
              </a:ext>
            </a:extLst>
          </p:cNvPr>
          <p:cNvSpPr/>
          <p:nvPr/>
        </p:nvSpPr>
        <p:spPr>
          <a:xfrm>
            <a:off x="6376872" y="6208090"/>
            <a:ext cx="733035" cy="342684"/>
          </a:xfrm>
          <a:custGeom>
            <a:avLst/>
            <a:gdLst/>
            <a:ahLst/>
            <a:cxnLst/>
            <a:rect l="l" t="t" r="r" b="b"/>
            <a:pathLst>
              <a:path w="39184" h="18318" extrusionOk="0">
                <a:moveTo>
                  <a:pt x="1" y="0"/>
                </a:moveTo>
                <a:cubicBezTo>
                  <a:pt x="11048" y="5491"/>
                  <a:pt x="20510" y="18318"/>
                  <a:pt x="27438" y="18318"/>
                </a:cubicBezTo>
                <a:cubicBezTo>
                  <a:pt x="29174" y="18318"/>
                  <a:pt x="30751" y="17513"/>
                  <a:pt x="32153" y="15586"/>
                </a:cubicBezTo>
                <a:cubicBezTo>
                  <a:pt x="39183" y="5995"/>
                  <a:pt x="2" y="1"/>
                  <a:pt x="1" y="0"/>
                </a:cubicBezTo>
                <a:close/>
              </a:path>
            </a:pathLst>
          </a:custGeom>
          <a:solidFill>
            <a:srgbClr val="9ED1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28175" y="253156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323675" y="4987288"/>
                <a:ext cx="2476500" cy="44196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4 : 10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4</m:t>
                        </m:r>
                      </m:num>
                      <m:den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10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3675" y="4987288"/>
                <a:ext cx="2476500" cy="441960"/>
              </a:xfrm>
              <a:prstGeom prst="rect">
                <a:avLst/>
              </a:prstGeom>
              <a:blipFill rotWithShape="0">
                <a:blip r:embed="rId3"/>
                <a:stretch>
                  <a:fillRect b="-1780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4514175" y="3326516"/>
                <a:ext cx="2007280" cy="54444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2 : 3  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2</m:t>
                        </m:r>
                      </m:num>
                      <m:den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4175" y="3326516"/>
                <a:ext cx="2007280" cy="544444"/>
              </a:xfrm>
              <a:prstGeom prst="rect">
                <a:avLst/>
              </a:prstGeom>
              <a:blipFill rotWithShape="0">
                <a:blip r:embed="rId4"/>
                <a:stretch>
                  <a:fillRect l="-2432" b="-56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/>
          <p:cNvSpPr/>
          <p:nvPr/>
        </p:nvSpPr>
        <p:spPr>
          <a:xfrm>
            <a:off x="4514175" y="4440233"/>
            <a:ext cx="2476500" cy="4419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4308517" y="3429000"/>
            <a:ext cx="2476500" cy="4419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4323675" y="3940341"/>
            <a:ext cx="2476500" cy="4419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/>
              <p:cNvSpPr/>
              <p:nvPr/>
            </p:nvSpPr>
            <p:spPr>
              <a:xfrm>
                <a:off x="4514175" y="3829870"/>
                <a:ext cx="2007280" cy="540982"/>
              </a:xfrm>
              <a:prstGeom prst="rect">
                <a:avLst/>
              </a:prstGeom>
              <a:ln>
                <a:noFill/>
              </a:ln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7 : 4  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7</m:t>
                        </m:r>
                      </m:num>
                      <m:den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4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5" name="Rectangle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4175" y="3829870"/>
                <a:ext cx="2007280" cy="540982"/>
              </a:xfrm>
              <a:prstGeom prst="rect">
                <a:avLst/>
              </a:prstGeom>
              <a:blipFill rotWithShape="0">
                <a:blip r:embed="rId5"/>
                <a:stretch>
                  <a:fillRect l="-2432" b="-561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angle 15"/>
              <p:cNvSpPr/>
              <p:nvPr/>
            </p:nvSpPr>
            <p:spPr>
              <a:xfrm>
                <a:off x="4514175" y="4328864"/>
                <a:ext cx="2064989" cy="542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  <a:buClr>
                    <a:srgbClr val="000000"/>
                  </a:buClr>
                  <a:defRPr/>
                </a:pP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6 : 2  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6</m:t>
                        </m:r>
                      </m:num>
                      <m:den>
                        <m: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6" name="Rectangle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4175" y="4328864"/>
                <a:ext cx="2064989" cy="542777"/>
              </a:xfrm>
              <a:prstGeom prst="rect">
                <a:avLst/>
              </a:prstGeom>
              <a:blipFill rotWithShape="0">
                <a:blip r:embed="rId6"/>
                <a:stretch>
                  <a:fillRect l="-888" b="-56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2" grpId="0"/>
      <p:bldP spid="15" grpId="0"/>
      <p:bldP spid="1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12A3E5-49C3-4C1A-8004-5137EAE2C6CE}"/>
              </a:ext>
            </a:extLst>
          </p:cNvPr>
          <p:cNvSpPr txBox="1"/>
          <p:nvPr/>
        </p:nvSpPr>
        <p:spPr>
          <a:xfrm>
            <a:off x="279070" y="1568750"/>
            <a:ext cx="23246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:</a:t>
            </a:r>
          </a:p>
        </p:txBody>
      </p:sp>
      <p:sp>
        <p:nvSpPr>
          <p:cNvPr id="3" name="Rectangle 2"/>
          <p:cNvSpPr/>
          <p:nvPr/>
        </p:nvSpPr>
        <p:spPr>
          <a:xfrm>
            <a:off x="2228175" y="148526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96926" y="2167209"/>
            <a:ext cx="517224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hộp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a.Viết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b.Viết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AutoNum type="alphaLcPeriod"/>
            </a:pP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1815651" y="4555223"/>
                <a:ext cx="5131534" cy="6171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số của số bút đỏ và xanh là 2: 8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5651" y="4555223"/>
                <a:ext cx="5131534" cy="617157"/>
              </a:xfrm>
              <a:prstGeom prst="rect">
                <a:avLst/>
              </a:prstGeom>
              <a:blipFill rotWithShape="0">
                <a:blip r:embed="rId3"/>
                <a:stretch>
                  <a:fillRect l="-1425" b="-89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1815652" y="5445968"/>
                <a:ext cx="5131533" cy="61465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số của số bút xanh và đỏ là 8: 2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5652" y="5445968"/>
                <a:ext cx="5131533" cy="614655"/>
              </a:xfrm>
              <a:prstGeom prst="rect">
                <a:avLst/>
              </a:prstGeom>
              <a:blipFill rotWithShape="0">
                <a:blip r:embed="rId4"/>
                <a:stretch>
                  <a:fillRect l="-1900" b="-89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888763" y="3819970"/>
            <a:ext cx="13394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2400" b="1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594432" y="2842327"/>
            <a:ext cx="58318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712A3E5-49C3-4C1A-8004-5137EAE2C6CE}"/>
              </a:ext>
            </a:extLst>
          </p:cNvPr>
          <p:cNvSpPr txBox="1"/>
          <p:nvPr/>
        </p:nvSpPr>
        <p:spPr>
          <a:xfrm>
            <a:off x="720000" y="2029196"/>
            <a:ext cx="23246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b="1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:</a:t>
            </a:r>
          </a:p>
        </p:txBody>
      </p:sp>
      <p:sp>
        <p:nvSpPr>
          <p:cNvPr id="6" name="Rectangle 5"/>
          <p:cNvSpPr/>
          <p:nvPr/>
        </p:nvSpPr>
        <p:spPr>
          <a:xfrm>
            <a:off x="2228175" y="253156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6130" y="4811919"/>
            <a:ext cx="679608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sz="2400" b="1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Trong trường hợp  số thứ nhất đã biết còn số thứ hai chưa biết nên ta </a:t>
            </a:r>
            <a:r>
              <a:rPr lang="nl-NL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cần tính</a:t>
            </a:r>
            <a:r>
              <a:rPr lang="nl-NL" sz="2400" b="1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trước khi viết tỉ số.</a:t>
            </a:r>
            <a:endParaRPr lang="en-US" sz="2400" dirty="0">
              <a:solidFill>
                <a:srgbClr val="5CBFC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364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p70"/>
          <p:cNvSpPr txBox="1">
            <a:spLocks noGrp="1"/>
          </p:cNvSpPr>
          <p:nvPr>
            <p:ph type="title"/>
          </p:nvPr>
        </p:nvSpPr>
        <p:spPr>
          <a:xfrm>
            <a:off x="2405507" y="1862858"/>
            <a:ext cx="4330964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4400" dirty="0">
                <a:solidFill>
                  <a:schemeClr val="bg2">
                    <a:lumMod val="75000"/>
                  </a:schemeClr>
                </a:solidFill>
                <a:latin typeface="Jokerman" panose="04090605060D06020702" pitchFamily="82" charset="0"/>
              </a:rPr>
              <a:t>TRÒ CH</a:t>
            </a:r>
            <a:r>
              <a:rPr lang="vi-VN" sz="4400" dirty="0">
                <a:solidFill>
                  <a:schemeClr val="bg2">
                    <a:lumMod val="75000"/>
                  </a:schemeClr>
                </a:solidFill>
              </a:rPr>
              <a:t>Ơ</a:t>
            </a:r>
            <a:r>
              <a:rPr lang="en-US" sz="4400" dirty="0">
                <a:solidFill>
                  <a:schemeClr val="bg2">
                    <a:lumMod val="75000"/>
                  </a:schemeClr>
                </a:solidFill>
                <a:latin typeface="Jokerman" panose="04090605060D06020702" pitchFamily="82" charset="0"/>
              </a:rPr>
              <a:t>I</a:t>
            </a:r>
            <a:endParaRPr sz="4400" dirty="0">
              <a:solidFill>
                <a:schemeClr val="bg2">
                  <a:lumMod val="75000"/>
                </a:schemeClr>
              </a:solidFill>
              <a:latin typeface="Jokerman" panose="04090605060D06020702" pitchFamily="82" charset="0"/>
            </a:endParaRPr>
          </a:p>
        </p:txBody>
      </p:sp>
      <p:grpSp>
        <p:nvGrpSpPr>
          <p:cNvPr id="2667" name="Google Shape;2667;p70"/>
          <p:cNvGrpSpPr/>
          <p:nvPr/>
        </p:nvGrpSpPr>
        <p:grpSpPr>
          <a:xfrm rot="-454095">
            <a:off x="2515137" y="3132420"/>
            <a:ext cx="934681" cy="1095451"/>
            <a:chOff x="3822338" y="1424543"/>
            <a:chExt cx="1163555" cy="1363693"/>
          </a:xfrm>
        </p:grpSpPr>
        <p:sp>
          <p:nvSpPr>
            <p:cNvPr id="2668" name="Google Shape;2668;p70"/>
            <p:cNvSpPr/>
            <p:nvPr/>
          </p:nvSpPr>
          <p:spPr>
            <a:xfrm>
              <a:off x="4101864" y="1519096"/>
              <a:ext cx="89957" cy="116777"/>
            </a:xfrm>
            <a:custGeom>
              <a:avLst/>
              <a:gdLst/>
              <a:ahLst/>
              <a:cxnLst/>
              <a:rect l="l" t="t" r="r" b="b"/>
              <a:pathLst>
                <a:path w="6205" h="8055" extrusionOk="0">
                  <a:moveTo>
                    <a:pt x="3329" y="1"/>
                  </a:moveTo>
                  <a:cubicBezTo>
                    <a:pt x="2918" y="1"/>
                    <a:pt x="2522" y="260"/>
                    <a:pt x="2402" y="692"/>
                  </a:cubicBezTo>
                  <a:cubicBezTo>
                    <a:pt x="2068" y="1893"/>
                    <a:pt x="2302" y="3093"/>
                    <a:pt x="2702" y="4261"/>
                  </a:cubicBezTo>
                  <a:cubicBezTo>
                    <a:pt x="2206" y="4057"/>
                    <a:pt x="1710" y="3954"/>
                    <a:pt x="1191" y="3954"/>
                  </a:cubicBezTo>
                  <a:cubicBezTo>
                    <a:pt x="1117" y="3954"/>
                    <a:pt x="1043" y="3957"/>
                    <a:pt x="968" y="3961"/>
                  </a:cubicBezTo>
                  <a:cubicBezTo>
                    <a:pt x="434" y="3961"/>
                    <a:pt x="0" y="4394"/>
                    <a:pt x="0" y="4928"/>
                  </a:cubicBezTo>
                  <a:cubicBezTo>
                    <a:pt x="0" y="7063"/>
                    <a:pt x="2702" y="7597"/>
                    <a:pt x="4337" y="8030"/>
                  </a:cubicBezTo>
                  <a:cubicBezTo>
                    <a:pt x="4408" y="8046"/>
                    <a:pt x="4482" y="8054"/>
                    <a:pt x="4558" y="8054"/>
                  </a:cubicBezTo>
                  <a:cubicBezTo>
                    <a:pt x="4803" y="8054"/>
                    <a:pt x="5059" y="7967"/>
                    <a:pt x="5237" y="7763"/>
                  </a:cubicBezTo>
                  <a:cubicBezTo>
                    <a:pt x="5638" y="7730"/>
                    <a:pt x="5971" y="7397"/>
                    <a:pt x="6005" y="6963"/>
                  </a:cubicBezTo>
                  <a:cubicBezTo>
                    <a:pt x="6205" y="4661"/>
                    <a:pt x="5871" y="1526"/>
                    <a:pt x="3803" y="125"/>
                  </a:cubicBezTo>
                  <a:cubicBezTo>
                    <a:pt x="3653" y="40"/>
                    <a:pt x="3490" y="1"/>
                    <a:pt x="33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70"/>
            <p:cNvSpPr/>
            <p:nvPr/>
          </p:nvSpPr>
          <p:spPr>
            <a:xfrm>
              <a:off x="4851922" y="1635844"/>
              <a:ext cx="113167" cy="109688"/>
            </a:xfrm>
            <a:custGeom>
              <a:avLst/>
              <a:gdLst/>
              <a:ahLst/>
              <a:cxnLst/>
              <a:rect l="l" t="t" r="r" b="b"/>
              <a:pathLst>
                <a:path w="7806" h="7566" extrusionOk="0">
                  <a:moveTo>
                    <a:pt x="6391" y="1"/>
                  </a:moveTo>
                  <a:cubicBezTo>
                    <a:pt x="3712" y="1"/>
                    <a:pt x="1464" y="2723"/>
                    <a:pt x="401" y="4948"/>
                  </a:cubicBezTo>
                  <a:cubicBezTo>
                    <a:pt x="401" y="4981"/>
                    <a:pt x="367" y="5014"/>
                    <a:pt x="367" y="5048"/>
                  </a:cubicBezTo>
                  <a:cubicBezTo>
                    <a:pt x="0" y="5381"/>
                    <a:pt x="34" y="5982"/>
                    <a:pt x="434" y="6282"/>
                  </a:cubicBezTo>
                  <a:cubicBezTo>
                    <a:pt x="1530" y="7127"/>
                    <a:pt x="2845" y="7565"/>
                    <a:pt x="4175" y="7565"/>
                  </a:cubicBezTo>
                  <a:cubicBezTo>
                    <a:pt x="4788" y="7565"/>
                    <a:pt x="5405" y="7472"/>
                    <a:pt x="6005" y="7283"/>
                  </a:cubicBezTo>
                  <a:cubicBezTo>
                    <a:pt x="6438" y="7149"/>
                    <a:pt x="6738" y="6782"/>
                    <a:pt x="6738" y="6349"/>
                  </a:cubicBezTo>
                  <a:cubicBezTo>
                    <a:pt x="6705" y="5481"/>
                    <a:pt x="6171" y="4747"/>
                    <a:pt x="5371" y="4514"/>
                  </a:cubicBezTo>
                  <a:cubicBezTo>
                    <a:pt x="6705" y="3580"/>
                    <a:pt x="7806" y="2446"/>
                    <a:pt x="7639" y="945"/>
                  </a:cubicBezTo>
                  <a:cubicBezTo>
                    <a:pt x="7606" y="444"/>
                    <a:pt x="7205" y="11"/>
                    <a:pt x="6672" y="11"/>
                  </a:cubicBezTo>
                  <a:cubicBezTo>
                    <a:pt x="6577" y="4"/>
                    <a:pt x="6484" y="1"/>
                    <a:pt x="6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70"/>
            <p:cNvSpPr/>
            <p:nvPr/>
          </p:nvSpPr>
          <p:spPr>
            <a:xfrm>
              <a:off x="3839271" y="1541059"/>
              <a:ext cx="1123890" cy="868879"/>
            </a:xfrm>
            <a:custGeom>
              <a:avLst/>
              <a:gdLst/>
              <a:ahLst/>
              <a:cxnLst/>
              <a:rect l="l" t="t" r="r" b="b"/>
              <a:pathLst>
                <a:path w="77523" h="59933" extrusionOk="0">
                  <a:moveTo>
                    <a:pt x="44201" y="0"/>
                  </a:moveTo>
                  <a:cubicBezTo>
                    <a:pt x="26033" y="0"/>
                    <a:pt x="1522" y="12776"/>
                    <a:pt x="768" y="28264"/>
                  </a:cubicBezTo>
                  <a:cubicBezTo>
                    <a:pt x="0" y="44009"/>
                    <a:pt x="16946" y="57785"/>
                    <a:pt x="35092" y="59687"/>
                  </a:cubicBezTo>
                  <a:cubicBezTo>
                    <a:pt x="36652" y="59852"/>
                    <a:pt x="38184" y="59932"/>
                    <a:pt x="39686" y="59932"/>
                  </a:cubicBezTo>
                  <a:cubicBezTo>
                    <a:pt x="60867" y="59932"/>
                    <a:pt x="76039" y="44067"/>
                    <a:pt x="76755" y="29365"/>
                  </a:cubicBezTo>
                  <a:cubicBezTo>
                    <a:pt x="77522" y="13620"/>
                    <a:pt x="63379" y="478"/>
                    <a:pt x="45099" y="11"/>
                  </a:cubicBezTo>
                  <a:cubicBezTo>
                    <a:pt x="44802" y="4"/>
                    <a:pt x="44502" y="0"/>
                    <a:pt x="4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70"/>
            <p:cNvSpPr/>
            <p:nvPr/>
          </p:nvSpPr>
          <p:spPr>
            <a:xfrm>
              <a:off x="3822338" y="1864006"/>
              <a:ext cx="1119062" cy="792071"/>
            </a:xfrm>
            <a:custGeom>
              <a:avLst/>
              <a:gdLst/>
              <a:ahLst/>
              <a:cxnLst/>
              <a:rect l="l" t="t" r="r" b="b"/>
              <a:pathLst>
                <a:path w="77190" h="54635" extrusionOk="0">
                  <a:moveTo>
                    <a:pt x="42426" y="0"/>
                  </a:moveTo>
                  <a:cubicBezTo>
                    <a:pt x="23878" y="0"/>
                    <a:pt x="1386" y="10272"/>
                    <a:pt x="701" y="23601"/>
                  </a:cubicBezTo>
                  <a:cubicBezTo>
                    <a:pt x="1" y="37277"/>
                    <a:pt x="22250" y="54123"/>
                    <a:pt x="41030" y="54623"/>
                  </a:cubicBezTo>
                  <a:cubicBezTo>
                    <a:pt x="41322" y="54631"/>
                    <a:pt x="41613" y="54635"/>
                    <a:pt x="41903" y="54635"/>
                  </a:cubicBezTo>
                  <a:cubicBezTo>
                    <a:pt x="60302" y="54635"/>
                    <a:pt x="75766" y="39166"/>
                    <a:pt x="76455" y="25702"/>
                  </a:cubicBezTo>
                  <a:cubicBezTo>
                    <a:pt x="77189" y="12026"/>
                    <a:pt x="62512" y="518"/>
                    <a:pt x="43732" y="17"/>
                  </a:cubicBezTo>
                  <a:cubicBezTo>
                    <a:pt x="43299" y="6"/>
                    <a:pt x="42864" y="0"/>
                    <a:pt x="424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70"/>
            <p:cNvSpPr/>
            <p:nvPr/>
          </p:nvSpPr>
          <p:spPr>
            <a:xfrm>
              <a:off x="4503097" y="2295770"/>
              <a:ext cx="482796" cy="258316"/>
            </a:xfrm>
            <a:custGeom>
              <a:avLst/>
              <a:gdLst/>
              <a:ahLst/>
              <a:cxnLst/>
              <a:rect l="l" t="t" r="r" b="b"/>
              <a:pathLst>
                <a:path w="33302" h="17818" extrusionOk="0">
                  <a:moveTo>
                    <a:pt x="4333" y="0"/>
                  </a:moveTo>
                  <a:cubicBezTo>
                    <a:pt x="2712" y="0"/>
                    <a:pt x="0" y="4978"/>
                    <a:pt x="1178" y="6094"/>
                  </a:cubicBezTo>
                  <a:cubicBezTo>
                    <a:pt x="6415" y="11198"/>
                    <a:pt x="24828" y="14634"/>
                    <a:pt x="24828" y="14634"/>
                  </a:cubicBezTo>
                  <a:cubicBezTo>
                    <a:pt x="24828" y="14634"/>
                    <a:pt x="24128" y="17502"/>
                    <a:pt x="25329" y="17769"/>
                  </a:cubicBezTo>
                  <a:cubicBezTo>
                    <a:pt x="25421" y="17790"/>
                    <a:pt x="25508" y="17800"/>
                    <a:pt x="25589" y="17800"/>
                  </a:cubicBezTo>
                  <a:cubicBezTo>
                    <a:pt x="26915" y="17800"/>
                    <a:pt x="26797" y="15135"/>
                    <a:pt x="26797" y="15134"/>
                  </a:cubicBezTo>
                  <a:lnTo>
                    <a:pt x="26797" y="15134"/>
                  </a:lnTo>
                  <a:cubicBezTo>
                    <a:pt x="26797" y="15135"/>
                    <a:pt x="27489" y="17817"/>
                    <a:pt x="28659" y="17817"/>
                  </a:cubicBezTo>
                  <a:cubicBezTo>
                    <a:pt x="28747" y="17817"/>
                    <a:pt x="28838" y="17802"/>
                    <a:pt x="28931" y="17769"/>
                  </a:cubicBezTo>
                  <a:cubicBezTo>
                    <a:pt x="30299" y="17302"/>
                    <a:pt x="28532" y="14334"/>
                    <a:pt x="28531" y="14334"/>
                  </a:cubicBezTo>
                  <a:lnTo>
                    <a:pt x="28531" y="14334"/>
                  </a:lnTo>
                  <a:cubicBezTo>
                    <a:pt x="28532" y="14334"/>
                    <a:pt x="29957" y="16044"/>
                    <a:pt x="31074" y="16044"/>
                  </a:cubicBezTo>
                  <a:cubicBezTo>
                    <a:pt x="31386" y="16044"/>
                    <a:pt x="31674" y="15910"/>
                    <a:pt x="31900" y="15568"/>
                  </a:cubicBezTo>
                  <a:cubicBezTo>
                    <a:pt x="33134" y="13700"/>
                    <a:pt x="28501" y="12066"/>
                    <a:pt x="28498" y="12065"/>
                  </a:cubicBezTo>
                  <a:lnTo>
                    <a:pt x="28498" y="12065"/>
                  </a:lnTo>
                  <a:cubicBezTo>
                    <a:pt x="28500" y="12066"/>
                    <a:pt x="30180" y="12649"/>
                    <a:pt x="31553" y="12649"/>
                  </a:cubicBezTo>
                  <a:cubicBezTo>
                    <a:pt x="32501" y="12649"/>
                    <a:pt x="33301" y="12371"/>
                    <a:pt x="33301" y="11431"/>
                  </a:cubicBezTo>
                  <a:cubicBezTo>
                    <a:pt x="33301" y="10299"/>
                    <a:pt x="31805" y="10053"/>
                    <a:pt x="30506" y="10053"/>
                  </a:cubicBezTo>
                  <a:cubicBezTo>
                    <a:pt x="29511" y="10053"/>
                    <a:pt x="28631" y="10197"/>
                    <a:pt x="28631" y="10197"/>
                  </a:cubicBezTo>
                  <a:cubicBezTo>
                    <a:pt x="28631" y="10197"/>
                    <a:pt x="32267" y="8196"/>
                    <a:pt x="30566" y="6495"/>
                  </a:cubicBezTo>
                  <a:cubicBezTo>
                    <a:pt x="30483" y="6408"/>
                    <a:pt x="30371" y="6369"/>
                    <a:pt x="30239" y="6369"/>
                  </a:cubicBezTo>
                  <a:cubicBezTo>
                    <a:pt x="29205" y="6369"/>
                    <a:pt x="26897" y="8730"/>
                    <a:pt x="26897" y="8730"/>
                  </a:cubicBezTo>
                  <a:cubicBezTo>
                    <a:pt x="26897" y="8730"/>
                    <a:pt x="13754" y="5194"/>
                    <a:pt x="4681" y="90"/>
                  </a:cubicBezTo>
                  <a:cubicBezTo>
                    <a:pt x="4573" y="29"/>
                    <a:pt x="4456" y="0"/>
                    <a:pt x="4333" y="0"/>
                  </a:cubicBezTo>
                  <a:close/>
                </a:path>
              </a:pathLst>
            </a:custGeom>
            <a:solidFill>
              <a:srgbClr val="ED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70"/>
            <p:cNvSpPr/>
            <p:nvPr/>
          </p:nvSpPr>
          <p:spPr>
            <a:xfrm>
              <a:off x="4457300" y="2269979"/>
              <a:ext cx="183306" cy="170737"/>
            </a:xfrm>
            <a:custGeom>
              <a:avLst/>
              <a:gdLst/>
              <a:ahLst/>
              <a:cxnLst/>
              <a:rect l="l" t="t" r="r" b="b"/>
              <a:pathLst>
                <a:path w="12644" h="11777" extrusionOk="0">
                  <a:moveTo>
                    <a:pt x="4738" y="1"/>
                  </a:moveTo>
                  <a:lnTo>
                    <a:pt x="1" y="5538"/>
                  </a:lnTo>
                  <a:lnTo>
                    <a:pt x="6772" y="11776"/>
                  </a:lnTo>
                  <a:cubicBezTo>
                    <a:pt x="12510" y="9808"/>
                    <a:pt x="12643" y="3737"/>
                    <a:pt x="12643" y="3737"/>
                  </a:cubicBezTo>
                  <a:lnTo>
                    <a:pt x="47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70"/>
            <p:cNvSpPr/>
            <p:nvPr/>
          </p:nvSpPr>
          <p:spPr>
            <a:xfrm>
              <a:off x="4002730" y="2193577"/>
              <a:ext cx="635933" cy="594658"/>
            </a:xfrm>
            <a:custGeom>
              <a:avLst/>
              <a:gdLst/>
              <a:ahLst/>
              <a:cxnLst/>
              <a:rect l="l" t="t" r="r" b="b"/>
              <a:pathLst>
                <a:path w="43865" h="41018" extrusionOk="0">
                  <a:moveTo>
                    <a:pt x="25585" y="1"/>
                  </a:moveTo>
                  <a:cubicBezTo>
                    <a:pt x="4703" y="9207"/>
                    <a:pt x="0" y="31056"/>
                    <a:pt x="0" y="31056"/>
                  </a:cubicBezTo>
                  <a:cubicBezTo>
                    <a:pt x="9098" y="39493"/>
                    <a:pt x="21339" y="41017"/>
                    <a:pt x="28996" y="41017"/>
                  </a:cubicBezTo>
                  <a:cubicBezTo>
                    <a:pt x="33328" y="41017"/>
                    <a:pt x="36193" y="40530"/>
                    <a:pt x="36193" y="40530"/>
                  </a:cubicBezTo>
                  <a:cubicBezTo>
                    <a:pt x="43865" y="22917"/>
                    <a:pt x="33491" y="1869"/>
                    <a:pt x="33691" y="1535"/>
                  </a:cubicBezTo>
                  <a:lnTo>
                    <a:pt x="255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70"/>
            <p:cNvSpPr/>
            <p:nvPr/>
          </p:nvSpPr>
          <p:spPr>
            <a:xfrm>
              <a:off x="3825542" y="2229024"/>
              <a:ext cx="490958" cy="228263"/>
            </a:xfrm>
            <a:custGeom>
              <a:avLst/>
              <a:gdLst/>
              <a:ahLst/>
              <a:cxnLst/>
              <a:rect l="l" t="t" r="r" b="b"/>
              <a:pathLst>
                <a:path w="33865" h="15745" extrusionOk="0">
                  <a:moveTo>
                    <a:pt x="29942" y="0"/>
                  </a:moveTo>
                  <a:cubicBezTo>
                    <a:pt x="29848" y="0"/>
                    <a:pt x="29756" y="19"/>
                    <a:pt x="29668" y="57"/>
                  </a:cubicBezTo>
                  <a:cubicBezTo>
                    <a:pt x="20128" y="4294"/>
                    <a:pt x="6752" y="6562"/>
                    <a:pt x="6752" y="6562"/>
                  </a:cubicBezTo>
                  <a:cubicBezTo>
                    <a:pt x="6752" y="6562"/>
                    <a:pt x="4582" y="3870"/>
                    <a:pt x="3582" y="3870"/>
                  </a:cubicBezTo>
                  <a:cubicBezTo>
                    <a:pt x="3480" y="3870"/>
                    <a:pt x="3390" y="3898"/>
                    <a:pt x="3316" y="3960"/>
                  </a:cubicBezTo>
                  <a:cubicBezTo>
                    <a:pt x="1448" y="5528"/>
                    <a:pt x="4850" y="7863"/>
                    <a:pt x="4850" y="7863"/>
                  </a:cubicBezTo>
                  <a:cubicBezTo>
                    <a:pt x="4850" y="7863"/>
                    <a:pt x="3500" y="7506"/>
                    <a:pt x="2241" y="7506"/>
                  </a:cubicBezTo>
                  <a:cubicBezTo>
                    <a:pt x="1191" y="7506"/>
                    <a:pt x="204" y="7754"/>
                    <a:pt x="113" y="8663"/>
                  </a:cubicBezTo>
                  <a:cubicBezTo>
                    <a:pt x="0" y="9765"/>
                    <a:pt x="1114" y="10049"/>
                    <a:pt x="2290" y="10049"/>
                  </a:cubicBezTo>
                  <a:cubicBezTo>
                    <a:pt x="3535" y="10049"/>
                    <a:pt x="4849" y="9731"/>
                    <a:pt x="4850" y="9731"/>
                  </a:cubicBezTo>
                  <a:lnTo>
                    <a:pt x="4850" y="9731"/>
                  </a:lnTo>
                  <a:cubicBezTo>
                    <a:pt x="4848" y="9731"/>
                    <a:pt x="47" y="10932"/>
                    <a:pt x="1114" y="12900"/>
                  </a:cubicBezTo>
                  <a:cubicBezTo>
                    <a:pt x="1326" y="13298"/>
                    <a:pt x="1640" y="13449"/>
                    <a:pt x="1995" y="13449"/>
                  </a:cubicBezTo>
                  <a:cubicBezTo>
                    <a:pt x="3095" y="13449"/>
                    <a:pt x="4583" y="12000"/>
                    <a:pt x="4583" y="11999"/>
                  </a:cubicBezTo>
                  <a:lnTo>
                    <a:pt x="4583" y="11999"/>
                  </a:lnTo>
                  <a:cubicBezTo>
                    <a:pt x="4583" y="12000"/>
                    <a:pt x="2549" y="14768"/>
                    <a:pt x="3849" y="15368"/>
                  </a:cubicBezTo>
                  <a:cubicBezTo>
                    <a:pt x="3968" y="15423"/>
                    <a:pt x="4084" y="15448"/>
                    <a:pt x="4198" y="15448"/>
                  </a:cubicBezTo>
                  <a:cubicBezTo>
                    <a:pt x="5336" y="15448"/>
                    <a:pt x="6218" y="12967"/>
                    <a:pt x="6218" y="12967"/>
                  </a:cubicBezTo>
                  <a:lnTo>
                    <a:pt x="6218" y="12967"/>
                  </a:lnTo>
                  <a:cubicBezTo>
                    <a:pt x="6218" y="12967"/>
                    <a:pt x="5843" y="15745"/>
                    <a:pt x="7329" y="15745"/>
                  </a:cubicBezTo>
                  <a:cubicBezTo>
                    <a:pt x="7379" y="15745"/>
                    <a:pt x="7431" y="15742"/>
                    <a:pt x="7485" y="15735"/>
                  </a:cubicBezTo>
                  <a:cubicBezTo>
                    <a:pt x="8686" y="15568"/>
                    <a:pt x="8253" y="12666"/>
                    <a:pt x="8253" y="12666"/>
                  </a:cubicBezTo>
                  <a:cubicBezTo>
                    <a:pt x="8253" y="12666"/>
                    <a:pt x="26933" y="10965"/>
                    <a:pt x="32603" y="6395"/>
                  </a:cubicBezTo>
                  <a:cubicBezTo>
                    <a:pt x="33864" y="5387"/>
                    <a:pt x="31551" y="0"/>
                    <a:pt x="29942" y="0"/>
                  </a:cubicBezTo>
                  <a:close/>
                </a:path>
              </a:pathLst>
            </a:custGeom>
            <a:solidFill>
              <a:srgbClr val="ED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70"/>
            <p:cNvSpPr/>
            <p:nvPr/>
          </p:nvSpPr>
          <p:spPr>
            <a:xfrm>
              <a:off x="4151185" y="2202174"/>
              <a:ext cx="225857" cy="184379"/>
            </a:xfrm>
            <a:custGeom>
              <a:avLst/>
              <a:gdLst/>
              <a:ahLst/>
              <a:cxnLst/>
              <a:rect l="l" t="t" r="r" b="b"/>
              <a:pathLst>
                <a:path w="15579" h="12718" extrusionOk="0">
                  <a:moveTo>
                    <a:pt x="10422" y="1"/>
                  </a:moveTo>
                  <a:cubicBezTo>
                    <a:pt x="6335" y="1"/>
                    <a:pt x="1102" y="2343"/>
                    <a:pt x="1102" y="2343"/>
                  </a:cubicBezTo>
                  <a:cubicBezTo>
                    <a:pt x="1102" y="2343"/>
                    <a:pt x="1" y="10215"/>
                    <a:pt x="5505" y="12717"/>
                  </a:cubicBezTo>
                  <a:cubicBezTo>
                    <a:pt x="5505" y="12717"/>
                    <a:pt x="15579" y="10149"/>
                    <a:pt x="14244" y="2576"/>
                  </a:cubicBezTo>
                  <a:cubicBezTo>
                    <a:pt x="14044" y="1476"/>
                    <a:pt x="12243" y="141"/>
                    <a:pt x="11309" y="41"/>
                  </a:cubicBezTo>
                  <a:cubicBezTo>
                    <a:pt x="11021" y="14"/>
                    <a:pt x="10725" y="1"/>
                    <a:pt x="104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70"/>
            <p:cNvSpPr/>
            <p:nvPr/>
          </p:nvSpPr>
          <p:spPr>
            <a:xfrm>
              <a:off x="4292405" y="2193476"/>
              <a:ext cx="247197" cy="125766"/>
            </a:xfrm>
            <a:custGeom>
              <a:avLst/>
              <a:gdLst/>
              <a:ahLst/>
              <a:cxnLst/>
              <a:rect l="l" t="t" r="r" b="b"/>
              <a:pathLst>
                <a:path w="17051" h="8675" extrusionOk="0">
                  <a:moveTo>
                    <a:pt x="5543" y="0"/>
                  </a:moveTo>
                  <a:cubicBezTo>
                    <a:pt x="3232" y="0"/>
                    <a:pt x="1931" y="657"/>
                    <a:pt x="1201" y="1475"/>
                  </a:cubicBezTo>
                  <a:cubicBezTo>
                    <a:pt x="0" y="2776"/>
                    <a:pt x="567" y="5578"/>
                    <a:pt x="2635" y="6445"/>
                  </a:cubicBezTo>
                  <a:cubicBezTo>
                    <a:pt x="3879" y="6989"/>
                    <a:pt x="4929" y="7175"/>
                    <a:pt x="5785" y="7175"/>
                  </a:cubicBezTo>
                  <a:cubicBezTo>
                    <a:pt x="7662" y="7175"/>
                    <a:pt x="8606" y="6279"/>
                    <a:pt x="8606" y="6279"/>
                  </a:cubicBezTo>
                  <a:cubicBezTo>
                    <a:pt x="10658" y="8041"/>
                    <a:pt x="12324" y="8675"/>
                    <a:pt x="13604" y="8675"/>
                  </a:cubicBezTo>
                  <a:cubicBezTo>
                    <a:pt x="16006" y="8675"/>
                    <a:pt x="17050" y="6442"/>
                    <a:pt x="16745" y="5245"/>
                  </a:cubicBezTo>
                  <a:cubicBezTo>
                    <a:pt x="15778" y="1509"/>
                    <a:pt x="9907" y="575"/>
                    <a:pt x="9907" y="575"/>
                  </a:cubicBezTo>
                  <a:cubicBezTo>
                    <a:pt x="8153" y="170"/>
                    <a:pt x="6718" y="0"/>
                    <a:pt x="55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70"/>
            <p:cNvSpPr/>
            <p:nvPr/>
          </p:nvSpPr>
          <p:spPr>
            <a:xfrm>
              <a:off x="4349467" y="2089601"/>
              <a:ext cx="180871" cy="195180"/>
            </a:xfrm>
            <a:custGeom>
              <a:avLst/>
              <a:gdLst/>
              <a:ahLst/>
              <a:cxnLst/>
              <a:rect l="l" t="t" r="r" b="b"/>
              <a:pathLst>
                <a:path w="12476" h="13463" extrusionOk="0">
                  <a:moveTo>
                    <a:pt x="3436" y="1"/>
                  </a:moveTo>
                  <a:lnTo>
                    <a:pt x="801" y="7439"/>
                  </a:lnTo>
                  <a:cubicBezTo>
                    <a:pt x="0" y="9641"/>
                    <a:pt x="1168" y="12043"/>
                    <a:pt x="3369" y="12843"/>
                  </a:cubicBezTo>
                  <a:lnTo>
                    <a:pt x="4437" y="13210"/>
                  </a:lnTo>
                  <a:cubicBezTo>
                    <a:pt x="4908" y="13382"/>
                    <a:pt x="5389" y="13463"/>
                    <a:pt x="5862" y="13463"/>
                  </a:cubicBezTo>
                  <a:cubicBezTo>
                    <a:pt x="7593" y="13463"/>
                    <a:pt x="9204" y="12372"/>
                    <a:pt x="9807" y="10642"/>
                  </a:cubicBezTo>
                  <a:lnTo>
                    <a:pt x="12476" y="3236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ED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70"/>
            <p:cNvSpPr/>
            <p:nvPr/>
          </p:nvSpPr>
          <p:spPr>
            <a:xfrm>
              <a:off x="4206319" y="1590583"/>
              <a:ext cx="654316" cy="633860"/>
            </a:xfrm>
            <a:custGeom>
              <a:avLst/>
              <a:gdLst/>
              <a:ahLst/>
              <a:cxnLst/>
              <a:rect l="l" t="t" r="r" b="b"/>
              <a:pathLst>
                <a:path w="45133" h="43722" extrusionOk="0">
                  <a:moveTo>
                    <a:pt x="23706" y="0"/>
                  </a:moveTo>
                  <a:cubicBezTo>
                    <a:pt x="5148" y="0"/>
                    <a:pt x="793" y="10659"/>
                    <a:pt x="401" y="21045"/>
                  </a:cubicBezTo>
                  <a:cubicBezTo>
                    <a:pt x="0" y="32487"/>
                    <a:pt x="8340" y="43161"/>
                    <a:pt x="21949" y="43695"/>
                  </a:cubicBezTo>
                  <a:cubicBezTo>
                    <a:pt x="22459" y="43713"/>
                    <a:pt x="22958" y="43722"/>
                    <a:pt x="23448" y="43722"/>
                  </a:cubicBezTo>
                  <a:cubicBezTo>
                    <a:pt x="33928" y="43722"/>
                    <a:pt x="39966" y="39676"/>
                    <a:pt x="42898" y="33621"/>
                  </a:cubicBezTo>
                  <a:cubicBezTo>
                    <a:pt x="43898" y="31453"/>
                    <a:pt x="44566" y="29151"/>
                    <a:pt x="44832" y="26816"/>
                  </a:cubicBezTo>
                  <a:cubicBezTo>
                    <a:pt x="44899" y="26516"/>
                    <a:pt x="44933" y="26249"/>
                    <a:pt x="44966" y="25982"/>
                  </a:cubicBezTo>
                  <a:cubicBezTo>
                    <a:pt x="44966" y="25782"/>
                    <a:pt x="44999" y="25615"/>
                    <a:pt x="44999" y="25415"/>
                  </a:cubicBezTo>
                  <a:cubicBezTo>
                    <a:pt x="45033" y="24915"/>
                    <a:pt x="45099" y="24381"/>
                    <a:pt x="45099" y="23814"/>
                  </a:cubicBezTo>
                  <a:cubicBezTo>
                    <a:pt x="45133" y="23280"/>
                    <a:pt x="45133" y="22780"/>
                    <a:pt x="45133" y="22246"/>
                  </a:cubicBezTo>
                  <a:cubicBezTo>
                    <a:pt x="45133" y="21412"/>
                    <a:pt x="45099" y="20612"/>
                    <a:pt x="45033" y="19778"/>
                  </a:cubicBezTo>
                  <a:cubicBezTo>
                    <a:pt x="44966" y="18710"/>
                    <a:pt x="44832" y="17643"/>
                    <a:pt x="44666" y="16576"/>
                  </a:cubicBezTo>
                  <a:cubicBezTo>
                    <a:pt x="44632" y="16409"/>
                    <a:pt x="44632" y="16275"/>
                    <a:pt x="44599" y="16142"/>
                  </a:cubicBezTo>
                  <a:cubicBezTo>
                    <a:pt x="44432" y="15341"/>
                    <a:pt x="44265" y="14541"/>
                    <a:pt x="44065" y="13774"/>
                  </a:cubicBezTo>
                  <a:cubicBezTo>
                    <a:pt x="43999" y="13607"/>
                    <a:pt x="43965" y="13407"/>
                    <a:pt x="43898" y="13240"/>
                  </a:cubicBezTo>
                  <a:cubicBezTo>
                    <a:pt x="41897" y="6402"/>
                    <a:pt x="37427" y="1165"/>
                    <a:pt x="30022" y="364"/>
                  </a:cubicBezTo>
                  <a:cubicBezTo>
                    <a:pt x="27753" y="117"/>
                    <a:pt x="25651" y="0"/>
                    <a:pt x="23706" y="0"/>
                  </a:cubicBezTo>
                  <a:close/>
                </a:path>
              </a:pathLst>
            </a:custGeom>
            <a:solidFill>
              <a:srgbClr val="ED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70"/>
            <p:cNvSpPr/>
            <p:nvPr/>
          </p:nvSpPr>
          <p:spPr>
            <a:xfrm>
              <a:off x="4117826" y="1424543"/>
              <a:ext cx="808526" cy="461484"/>
            </a:xfrm>
            <a:custGeom>
              <a:avLst/>
              <a:gdLst/>
              <a:ahLst/>
              <a:cxnLst/>
              <a:rect l="l" t="t" r="r" b="b"/>
              <a:pathLst>
                <a:path w="55770" h="31832" extrusionOk="0">
                  <a:moveTo>
                    <a:pt x="30072" y="0"/>
                  </a:moveTo>
                  <a:cubicBezTo>
                    <a:pt x="28356" y="0"/>
                    <a:pt x="26529" y="88"/>
                    <a:pt x="24584" y="275"/>
                  </a:cubicBezTo>
                  <a:cubicBezTo>
                    <a:pt x="17413" y="976"/>
                    <a:pt x="1368" y="6713"/>
                    <a:pt x="200" y="23459"/>
                  </a:cubicBezTo>
                  <a:cubicBezTo>
                    <a:pt x="0" y="26161"/>
                    <a:pt x="200" y="28929"/>
                    <a:pt x="701" y="31598"/>
                  </a:cubicBezTo>
                  <a:lnTo>
                    <a:pt x="1268" y="31831"/>
                  </a:lnTo>
                  <a:cubicBezTo>
                    <a:pt x="2669" y="30731"/>
                    <a:pt x="4303" y="30030"/>
                    <a:pt x="6071" y="29763"/>
                  </a:cubicBezTo>
                  <a:cubicBezTo>
                    <a:pt x="6004" y="29430"/>
                    <a:pt x="5904" y="29096"/>
                    <a:pt x="5838" y="28729"/>
                  </a:cubicBezTo>
                  <a:cubicBezTo>
                    <a:pt x="12542" y="27061"/>
                    <a:pt x="11375" y="18922"/>
                    <a:pt x="11375" y="18922"/>
                  </a:cubicBezTo>
                  <a:lnTo>
                    <a:pt x="11375" y="18922"/>
                  </a:lnTo>
                  <a:cubicBezTo>
                    <a:pt x="13478" y="19895"/>
                    <a:pt x="15631" y="20303"/>
                    <a:pt x="17729" y="20303"/>
                  </a:cubicBezTo>
                  <a:cubicBezTo>
                    <a:pt x="25482" y="20303"/>
                    <a:pt x="32486" y="14741"/>
                    <a:pt x="33457" y="11617"/>
                  </a:cubicBezTo>
                  <a:cubicBezTo>
                    <a:pt x="37105" y="18584"/>
                    <a:pt x="43812" y="20803"/>
                    <a:pt x="48402" y="20803"/>
                  </a:cubicBezTo>
                  <a:cubicBezTo>
                    <a:pt x="50823" y="20803"/>
                    <a:pt x="52654" y="20186"/>
                    <a:pt x="53138" y="19322"/>
                  </a:cubicBezTo>
                  <a:cubicBezTo>
                    <a:pt x="55769" y="14617"/>
                    <a:pt x="52195" y="0"/>
                    <a:pt x="300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70"/>
            <p:cNvSpPr/>
            <p:nvPr/>
          </p:nvSpPr>
          <p:spPr>
            <a:xfrm>
              <a:off x="4113955" y="1837635"/>
              <a:ext cx="134450" cy="163039"/>
            </a:xfrm>
            <a:custGeom>
              <a:avLst/>
              <a:gdLst/>
              <a:ahLst/>
              <a:cxnLst/>
              <a:rect l="l" t="t" r="r" b="b"/>
              <a:pathLst>
                <a:path w="9274" h="11246" extrusionOk="0">
                  <a:moveTo>
                    <a:pt x="4735" y="0"/>
                  </a:moveTo>
                  <a:cubicBezTo>
                    <a:pt x="2278" y="0"/>
                    <a:pt x="199" y="2379"/>
                    <a:pt x="100" y="5472"/>
                  </a:cubicBezTo>
                  <a:cubicBezTo>
                    <a:pt x="0" y="8574"/>
                    <a:pt x="1935" y="11143"/>
                    <a:pt x="4437" y="11243"/>
                  </a:cubicBezTo>
                  <a:cubicBezTo>
                    <a:pt x="4487" y="11245"/>
                    <a:pt x="4536" y="11246"/>
                    <a:pt x="4586" y="11246"/>
                  </a:cubicBezTo>
                  <a:cubicBezTo>
                    <a:pt x="7021" y="11246"/>
                    <a:pt x="9043" y="8846"/>
                    <a:pt x="9173" y="5806"/>
                  </a:cubicBezTo>
                  <a:cubicBezTo>
                    <a:pt x="9274" y="2670"/>
                    <a:pt x="7339" y="102"/>
                    <a:pt x="4837" y="2"/>
                  </a:cubicBezTo>
                  <a:cubicBezTo>
                    <a:pt x="4803" y="1"/>
                    <a:pt x="4769" y="0"/>
                    <a:pt x="4735" y="0"/>
                  </a:cubicBezTo>
                  <a:close/>
                </a:path>
              </a:pathLst>
            </a:custGeom>
            <a:solidFill>
              <a:srgbClr val="ED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70"/>
            <p:cNvSpPr/>
            <p:nvPr/>
          </p:nvSpPr>
          <p:spPr>
            <a:xfrm>
              <a:off x="4398454" y="2316864"/>
              <a:ext cx="38549" cy="32387"/>
            </a:xfrm>
            <a:custGeom>
              <a:avLst/>
              <a:gdLst/>
              <a:ahLst/>
              <a:cxnLst/>
              <a:rect l="l" t="t" r="r" b="b"/>
              <a:pathLst>
                <a:path w="2659" h="2234" extrusionOk="0">
                  <a:moveTo>
                    <a:pt x="1127" y="1"/>
                  </a:moveTo>
                  <a:cubicBezTo>
                    <a:pt x="524" y="1"/>
                    <a:pt x="56" y="458"/>
                    <a:pt x="24" y="1070"/>
                  </a:cubicBezTo>
                  <a:cubicBezTo>
                    <a:pt x="0" y="1764"/>
                    <a:pt x="571" y="2233"/>
                    <a:pt x="1168" y="2233"/>
                  </a:cubicBezTo>
                  <a:cubicBezTo>
                    <a:pt x="1431" y="2233"/>
                    <a:pt x="1700" y="2142"/>
                    <a:pt x="1925" y="1937"/>
                  </a:cubicBezTo>
                  <a:cubicBezTo>
                    <a:pt x="2659" y="1270"/>
                    <a:pt x="2192" y="36"/>
                    <a:pt x="1191" y="3"/>
                  </a:cubicBezTo>
                  <a:cubicBezTo>
                    <a:pt x="1170" y="2"/>
                    <a:pt x="1149" y="1"/>
                    <a:pt x="11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70"/>
            <p:cNvSpPr/>
            <p:nvPr/>
          </p:nvSpPr>
          <p:spPr>
            <a:xfrm>
              <a:off x="4390234" y="2397151"/>
              <a:ext cx="38549" cy="32373"/>
            </a:xfrm>
            <a:custGeom>
              <a:avLst/>
              <a:gdLst/>
              <a:ahLst/>
              <a:cxnLst/>
              <a:rect l="l" t="t" r="r" b="b"/>
              <a:pathLst>
                <a:path w="2659" h="2233" extrusionOk="0">
                  <a:moveTo>
                    <a:pt x="1127" y="0"/>
                  </a:moveTo>
                  <a:cubicBezTo>
                    <a:pt x="524" y="0"/>
                    <a:pt x="56" y="457"/>
                    <a:pt x="24" y="1069"/>
                  </a:cubicBezTo>
                  <a:cubicBezTo>
                    <a:pt x="0" y="1763"/>
                    <a:pt x="571" y="2233"/>
                    <a:pt x="1168" y="2233"/>
                  </a:cubicBezTo>
                  <a:cubicBezTo>
                    <a:pt x="1431" y="2233"/>
                    <a:pt x="1700" y="2141"/>
                    <a:pt x="1925" y="1937"/>
                  </a:cubicBezTo>
                  <a:cubicBezTo>
                    <a:pt x="2659" y="1270"/>
                    <a:pt x="2192" y="35"/>
                    <a:pt x="1191" y="2"/>
                  </a:cubicBezTo>
                  <a:cubicBezTo>
                    <a:pt x="1170" y="1"/>
                    <a:pt x="1148" y="0"/>
                    <a:pt x="11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70"/>
            <p:cNvSpPr/>
            <p:nvPr/>
          </p:nvSpPr>
          <p:spPr>
            <a:xfrm>
              <a:off x="4677821" y="1875038"/>
              <a:ext cx="179581" cy="150977"/>
            </a:xfrm>
            <a:custGeom>
              <a:avLst/>
              <a:gdLst/>
              <a:ahLst/>
              <a:cxnLst/>
              <a:rect l="l" t="t" r="r" b="b"/>
              <a:pathLst>
                <a:path w="12387" h="10414" extrusionOk="0">
                  <a:moveTo>
                    <a:pt x="6896" y="1"/>
                  </a:moveTo>
                  <a:cubicBezTo>
                    <a:pt x="6734" y="1"/>
                    <a:pt x="6570" y="8"/>
                    <a:pt x="6405" y="23"/>
                  </a:cubicBezTo>
                  <a:cubicBezTo>
                    <a:pt x="1802" y="424"/>
                    <a:pt x="1" y="6228"/>
                    <a:pt x="3570" y="9197"/>
                  </a:cubicBezTo>
                  <a:cubicBezTo>
                    <a:pt x="4582" y="10038"/>
                    <a:pt x="5738" y="10413"/>
                    <a:pt x="6866" y="10413"/>
                  </a:cubicBezTo>
                  <a:cubicBezTo>
                    <a:pt x="9717" y="10413"/>
                    <a:pt x="12387" y="8016"/>
                    <a:pt x="12076" y="4694"/>
                  </a:cubicBezTo>
                  <a:cubicBezTo>
                    <a:pt x="11824" y="2021"/>
                    <a:pt x="9558" y="1"/>
                    <a:pt x="689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70"/>
            <p:cNvSpPr/>
            <p:nvPr/>
          </p:nvSpPr>
          <p:spPr>
            <a:xfrm>
              <a:off x="4654132" y="1821687"/>
              <a:ext cx="54656" cy="71589"/>
            </a:xfrm>
            <a:custGeom>
              <a:avLst/>
              <a:gdLst/>
              <a:ahLst/>
              <a:cxnLst/>
              <a:rect l="l" t="t" r="r" b="b"/>
              <a:pathLst>
                <a:path w="3770" h="4938" extrusionOk="0">
                  <a:moveTo>
                    <a:pt x="1835" y="1"/>
                  </a:moveTo>
                  <a:cubicBezTo>
                    <a:pt x="801" y="1"/>
                    <a:pt x="0" y="1102"/>
                    <a:pt x="34" y="2503"/>
                  </a:cubicBezTo>
                  <a:cubicBezTo>
                    <a:pt x="67" y="3870"/>
                    <a:pt x="901" y="4938"/>
                    <a:pt x="1935" y="4938"/>
                  </a:cubicBezTo>
                  <a:cubicBezTo>
                    <a:pt x="2936" y="4938"/>
                    <a:pt x="3770" y="3804"/>
                    <a:pt x="3736" y="2436"/>
                  </a:cubicBezTo>
                  <a:cubicBezTo>
                    <a:pt x="3703" y="1068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281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70"/>
            <p:cNvSpPr/>
            <p:nvPr/>
          </p:nvSpPr>
          <p:spPr>
            <a:xfrm>
              <a:off x="4440859" y="1799390"/>
              <a:ext cx="61440" cy="71226"/>
            </a:xfrm>
            <a:custGeom>
              <a:avLst/>
              <a:gdLst/>
              <a:ahLst/>
              <a:cxnLst/>
              <a:rect l="l" t="t" r="r" b="b"/>
              <a:pathLst>
                <a:path w="4238" h="4913" extrusionOk="0">
                  <a:moveTo>
                    <a:pt x="2348" y="1"/>
                  </a:moveTo>
                  <a:cubicBezTo>
                    <a:pt x="1450" y="1"/>
                    <a:pt x="569" y="847"/>
                    <a:pt x="301" y="2039"/>
                  </a:cubicBezTo>
                  <a:cubicBezTo>
                    <a:pt x="1" y="3373"/>
                    <a:pt x="568" y="4641"/>
                    <a:pt x="1535" y="4875"/>
                  </a:cubicBezTo>
                  <a:cubicBezTo>
                    <a:pt x="1645" y="4900"/>
                    <a:pt x="1755" y="4913"/>
                    <a:pt x="1865" y="4913"/>
                  </a:cubicBezTo>
                  <a:cubicBezTo>
                    <a:pt x="2761" y="4913"/>
                    <a:pt x="3640" y="4095"/>
                    <a:pt x="3937" y="2906"/>
                  </a:cubicBezTo>
                  <a:cubicBezTo>
                    <a:pt x="4237" y="1572"/>
                    <a:pt x="3670" y="271"/>
                    <a:pt x="2669" y="38"/>
                  </a:cubicBezTo>
                  <a:cubicBezTo>
                    <a:pt x="2563" y="13"/>
                    <a:pt x="2455" y="1"/>
                    <a:pt x="2348" y="1"/>
                  </a:cubicBezTo>
                  <a:close/>
                </a:path>
              </a:pathLst>
            </a:custGeom>
            <a:solidFill>
              <a:srgbClr val="281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70"/>
            <p:cNvSpPr/>
            <p:nvPr/>
          </p:nvSpPr>
          <p:spPr>
            <a:xfrm>
              <a:off x="4478263" y="1985872"/>
              <a:ext cx="115661" cy="75083"/>
            </a:xfrm>
            <a:custGeom>
              <a:avLst/>
              <a:gdLst/>
              <a:ahLst/>
              <a:cxnLst/>
              <a:rect l="l" t="t" r="r" b="b"/>
              <a:pathLst>
                <a:path w="7978" h="5179" extrusionOk="0">
                  <a:moveTo>
                    <a:pt x="485" y="1"/>
                  </a:moveTo>
                  <a:cubicBezTo>
                    <a:pt x="348" y="1"/>
                    <a:pt x="206" y="84"/>
                    <a:pt x="189" y="251"/>
                  </a:cubicBezTo>
                  <a:cubicBezTo>
                    <a:pt x="0" y="3133"/>
                    <a:pt x="2321" y="5179"/>
                    <a:pt x="4794" y="5179"/>
                  </a:cubicBezTo>
                  <a:cubicBezTo>
                    <a:pt x="5812" y="5179"/>
                    <a:pt x="6856" y="4832"/>
                    <a:pt x="7761" y="4054"/>
                  </a:cubicBezTo>
                  <a:cubicBezTo>
                    <a:pt x="7977" y="3892"/>
                    <a:pt x="7757" y="3599"/>
                    <a:pt x="7523" y="3599"/>
                  </a:cubicBezTo>
                  <a:cubicBezTo>
                    <a:pt x="7468" y="3599"/>
                    <a:pt x="7412" y="3615"/>
                    <a:pt x="7361" y="3653"/>
                  </a:cubicBezTo>
                  <a:cubicBezTo>
                    <a:pt x="6569" y="4339"/>
                    <a:pt x="5653" y="4645"/>
                    <a:pt x="4760" y="4645"/>
                  </a:cubicBezTo>
                  <a:cubicBezTo>
                    <a:pt x="2571" y="4645"/>
                    <a:pt x="519" y="2810"/>
                    <a:pt x="756" y="251"/>
                  </a:cubicBezTo>
                  <a:cubicBezTo>
                    <a:pt x="756" y="84"/>
                    <a:pt x="623" y="1"/>
                    <a:pt x="485" y="1"/>
                  </a:cubicBezTo>
                  <a:close/>
                </a:path>
              </a:pathLst>
            </a:custGeom>
            <a:solidFill>
              <a:srgbClr val="281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70"/>
            <p:cNvSpPr/>
            <p:nvPr/>
          </p:nvSpPr>
          <p:spPr>
            <a:xfrm>
              <a:off x="4552084" y="1895465"/>
              <a:ext cx="87072" cy="65964"/>
            </a:xfrm>
            <a:custGeom>
              <a:avLst/>
              <a:gdLst/>
              <a:ahLst/>
              <a:cxnLst/>
              <a:rect l="l" t="t" r="r" b="b"/>
              <a:pathLst>
                <a:path w="6006" h="4550" extrusionOk="0">
                  <a:moveTo>
                    <a:pt x="4321" y="1"/>
                  </a:moveTo>
                  <a:cubicBezTo>
                    <a:pt x="3904" y="1"/>
                    <a:pt x="3481" y="104"/>
                    <a:pt x="3103" y="282"/>
                  </a:cubicBezTo>
                  <a:cubicBezTo>
                    <a:pt x="2208" y="670"/>
                    <a:pt x="1312" y="1032"/>
                    <a:pt x="345" y="1032"/>
                  </a:cubicBezTo>
                  <a:cubicBezTo>
                    <a:pt x="231" y="1032"/>
                    <a:pt x="117" y="1027"/>
                    <a:pt x="1" y="1016"/>
                  </a:cubicBezTo>
                  <a:lnTo>
                    <a:pt x="1" y="1016"/>
                  </a:lnTo>
                  <a:cubicBezTo>
                    <a:pt x="386" y="1172"/>
                    <a:pt x="788" y="1233"/>
                    <a:pt x="1193" y="1233"/>
                  </a:cubicBezTo>
                  <a:cubicBezTo>
                    <a:pt x="1912" y="1233"/>
                    <a:pt x="2642" y="1041"/>
                    <a:pt x="3303" y="849"/>
                  </a:cubicBezTo>
                  <a:cubicBezTo>
                    <a:pt x="3625" y="742"/>
                    <a:pt x="3960" y="649"/>
                    <a:pt x="4256" y="649"/>
                  </a:cubicBezTo>
                  <a:cubicBezTo>
                    <a:pt x="4421" y="649"/>
                    <a:pt x="4573" y="678"/>
                    <a:pt x="4704" y="749"/>
                  </a:cubicBezTo>
                  <a:cubicBezTo>
                    <a:pt x="5071" y="916"/>
                    <a:pt x="5271" y="1316"/>
                    <a:pt x="5238" y="1717"/>
                  </a:cubicBezTo>
                  <a:cubicBezTo>
                    <a:pt x="5205" y="2184"/>
                    <a:pt x="5004" y="2617"/>
                    <a:pt x="4671" y="2951"/>
                  </a:cubicBezTo>
                  <a:cubicBezTo>
                    <a:pt x="4304" y="3285"/>
                    <a:pt x="3870" y="3585"/>
                    <a:pt x="3403" y="3818"/>
                  </a:cubicBezTo>
                  <a:cubicBezTo>
                    <a:pt x="2817" y="4061"/>
                    <a:pt x="2183" y="4193"/>
                    <a:pt x="1544" y="4193"/>
                  </a:cubicBezTo>
                  <a:cubicBezTo>
                    <a:pt x="1127" y="4193"/>
                    <a:pt x="709" y="4137"/>
                    <a:pt x="301" y="4018"/>
                  </a:cubicBezTo>
                  <a:lnTo>
                    <a:pt x="301" y="4018"/>
                  </a:lnTo>
                  <a:cubicBezTo>
                    <a:pt x="912" y="4365"/>
                    <a:pt x="1611" y="4549"/>
                    <a:pt x="2312" y="4549"/>
                  </a:cubicBezTo>
                  <a:cubicBezTo>
                    <a:pt x="2760" y="4549"/>
                    <a:pt x="3208" y="4474"/>
                    <a:pt x="3637" y="4319"/>
                  </a:cubicBezTo>
                  <a:cubicBezTo>
                    <a:pt x="4204" y="4118"/>
                    <a:pt x="4704" y="3818"/>
                    <a:pt x="5138" y="3418"/>
                  </a:cubicBezTo>
                  <a:cubicBezTo>
                    <a:pt x="5638" y="2984"/>
                    <a:pt x="5938" y="2384"/>
                    <a:pt x="5972" y="1750"/>
                  </a:cubicBezTo>
                  <a:cubicBezTo>
                    <a:pt x="6005" y="1383"/>
                    <a:pt x="5905" y="1050"/>
                    <a:pt x="5738" y="749"/>
                  </a:cubicBezTo>
                  <a:cubicBezTo>
                    <a:pt x="5571" y="449"/>
                    <a:pt x="5271" y="216"/>
                    <a:pt x="4938" y="82"/>
                  </a:cubicBezTo>
                  <a:cubicBezTo>
                    <a:pt x="4738" y="27"/>
                    <a:pt x="4530" y="1"/>
                    <a:pt x="4321" y="1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70"/>
            <p:cNvSpPr/>
            <p:nvPr/>
          </p:nvSpPr>
          <p:spPr>
            <a:xfrm>
              <a:off x="4270630" y="1855699"/>
              <a:ext cx="179595" cy="151165"/>
            </a:xfrm>
            <a:custGeom>
              <a:avLst/>
              <a:gdLst/>
              <a:ahLst/>
              <a:cxnLst/>
              <a:rect l="l" t="t" r="r" b="b"/>
              <a:pathLst>
                <a:path w="12388" h="10427" extrusionOk="0">
                  <a:moveTo>
                    <a:pt x="6896" y="0"/>
                  </a:moveTo>
                  <a:cubicBezTo>
                    <a:pt x="6734" y="0"/>
                    <a:pt x="6570" y="8"/>
                    <a:pt x="6406" y="23"/>
                  </a:cubicBezTo>
                  <a:cubicBezTo>
                    <a:pt x="1769" y="490"/>
                    <a:pt x="1" y="6294"/>
                    <a:pt x="3604" y="9230"/>
                  </a:cubicBezTo>
                  <a:cubicBezTo>
                    <a:pt x="4610" y="10057"/>
                    <a:pt x="5756" y="10426"/>
                    <a:pt x="6875" y="10426"/>
                  </a:cubicBezTo>
                  <a:cubicBezTo>
                    <a:pt x="9723" y="10426"/>
                    <a:pt x="12388" y="8032"/>
                    <a:pt x="12076" y="4727"/>
                  </a:cubicBezTo>
                  <a:cubicBezTo>
                    <a:pt x="11825" y="2023"/>
                    <a:pt x="9558" y="0"/>
                    <a:pt x="689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90" name="Google Shape;2690;p70"/>
          <p:cNvGrpSpPr/>
          <p:nvPr/>
        </p:nvGrpSpPr>
        <p:grpSpPr>
          <a:xfrm>
            <a:off x="1539304" y="3130838"/>
            <a:ext cx="781866" cy="1098441"/>
            <a:chOff x="2052909" y="3294066"/>
            <a:chExt cx="1029583" cy="1446459"/>
          </a:xfrm>
        </p:grpSpPr>
        <p:sp>
          <p:nvSpPr>
            <p:cNvPr id="2691" name="Google Shape;2691;p70"/>
            <p:cNvSpPr/>
            <p:nvPr/>
          </p:nvSpPr>
          <p:spPr>
            <a:xfrm>
              <a:off x="2052909" y="3902584"/>
              <a:ext cx="212794" cy="202008"/>
            </a:xfrm>
            <a:custGeom>
              <a:avLst/>
              <a:gdLst/>
              <a:ahLst/>
              <a:cxnLst/>
              <a:rect l="l" t="t" r="r" b="b"/>
              <a:pathLst>
                <a:path w="14678" h="13934" extrusionOk="0">
                  <a:moveTo>
                    <a:pt x="9357" y="0"/>
                  </a:moveTo>
                  <a:cubicBezTo>
                    <a:pt x="7330" y="0"/>
                    <a:pt x="7505" y="3826"/>
                    <a:pt x="7505" y="3826"/>
                  </a:cubicBezTo>
                  <a:cubicBezTo>
                    <a:pt x="7505" y="3826"/>
                    <a:pt x="6015" y="154"/>
                    <a:pt x="4413" y="154"/>
                  </a:cubicBezTo>
                  <a:cubicBezTo>
                    <a:pt x="4222" y="154"/>
                    <a:pt x="4029" y="206"/>
                    <a:pt x="3836" y="324"/>
                  </a:cubicBezTo>
                  <a:cubicBezTo>
                    <a:pt x="1735" y="1558"/>
                    <a:pt x="5904" y="4994"/>
                    <a:pt x="5904" y="4994"/>
                  </a:cubicBezTo>
                  <a:cubicBezTo>
                    <a:pt x="5904" y="4994"/>
                    <a:pt x="3628" y="3150"/>
                    <a:pt x="2056" y="3150"/>
                  </a:cubicBezTo>
                  <a:cubicBezTo>
                    <a:pt x="1535" y="3150"/>
                    <a:pt x="1092" y="3353"/>
                    <a:pt x="834" y="3893"/>
                  </a:cubicBezTo>
                  <a:cubicBezTo>
                    <a:pt x="0" y="5661"/>
                    <a:pt x="3836" y="6228"/>
                    <a:pt x="3836" y="6228"/>
                  </a:cubicBezTo>
                  <a:cubicBezTo>
                    <a:pt x="3836" y="6228"/>
                    <a:pt x="167" y="6295"/>
                    <a:pt x="500" y="7762"/>
                  </a:cubicBezTo>
                  <a:cubicBezTo>
                    <a:pt x="627" y="8383"/>
                    <a:pt x="1280" y="8563"/>
                    <a:pt x="1990" y="8563"/>
                  </a:cubicBezTo>
                  <a:cubicBezTo>
                    <a:pt x="2959" y="8563"/>
                    <a:pt x="4036" y="8230"/>
                    <a:pt x="4036" y="8229"/>
                  </a:cubicBezTo>
                  <a:lnTo>
                    <a:pt x="4036" y="8229"/>
                  </a:lnTo>
                  <a:cubicBezTo>
                    <a:pt x="4036" y="8230"/>
                    <a:pt x="1268" y="9764"/>
                    <a:pt x="2502" y="11065"/>
                  </a:cubicBezTo>
                  <a:cubicBezTo>
                    <a:pt x="2652" y="11226"/>
                    <a:pt x="2842" y="11293"/>
                    <a:pt x="3053" y="11293"/>
                  </a:cubicBezTo>
                  <a:cubicBezTo>
                    <a:pt x="4064" y="11293"/>
                    <a:pt x="5571" y="9764"/>
                    <a:pt x="5571" y="9764"/>
                  </a:cubicBezTo>
                  <a:lnTo>
                    <a:pt x="10207" y="13934"/>
                  </a:lnTo>
                  <a:lnTo>
                    <a:pt x="14677" y="8663"/>
                  </a:lnTo>
                  <a:lnTo>
                    <a:pt x="14677" y="8663"/>
                  </a:lnTo>
                  <a:cubicBezTo>
                    <a:pt x="14675" y="8663"/>
                    <a:pt x="14672" y="8663"/>
                    <a:pt x="14669" y="8663"/>
                  </a:cubicBezTo>
                  <a:cubicBezTo>
                    <a:pt x="13976" y="8663"/>
                    <a:pt x="9807" y="4594"/>
                    <a:pt x="9807" y="4594"/>
                  </a:cubicBezTo>
                  <a:cubicBezTo>
                    <a:pt x="9807" y="4594"/>
                    <a:pt x="10941" y="324"/>
                    <a:pt x="9807" y="57"/>
                  </a:cubicBezTo>
                  <a:cubicBezTo>
                    <a:pt x="9646" y="18"/>
                    <a:pt x="9497" y="0"/>
                    <a:pt x="9357" y="0"/>
                  </a:cubicBezTo>
                  <a:close/>
                </a:path>
              </a:pathLst>
            </a:custGeom>
            <a:solidFill>
              <a:srgbClr val="D3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70"/>
            <p:cNvSpPr/>
            <p:nvPr/>
          </p:nvSpPr>
          <p:spPr>
            <a:xfrm>
              <a:off x="2540851" y="4428583"/>
              <a:ext cx="541641" cy="311943"/>
            </a:xfrm>
            <a:custGeom>
              <a:avLst/>
              <a:gdLst/>
              <a:ahLst/>
              <a:cxnLst/>
              <a:rect l="l" t="t" r="r" b="b"/>
              <a:pathLst>
                <a:path w="37361" h="21517" extrusionOk="0">
                  <a:moveTo>
                    <a:pt x="26453" y="1"/>
                  </a:moveTo>
                  <a:lnTo>
                    <a:pt x="1035" y="6239"/>
                  </a:lnTo>
                  <a:cubicBezTo>
                    <a:pt x="1035" y="6239"/>
                    <a:pt x="0" y="15112"/>
                    <a:pt x="1401" y="21516"/>
                  </a:cubicBezTo>
                  <a:lnTo>
                    <a:pt x="37360" y="21516"/>
                  </a:lnTo>
                  <a:cubicBezTo>
                    <a:pt x="37360" y="21516"/>
                    <a:pt x="37127" y="6239"/>
                    <a:pt x="26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70"/>
            <p:cNvSpPr/>
            <p:nvPr/>
          </p:nvSpPr>
          <p:spPr>
            <a:xfrm>
              <a:off x="2552942" y="4438745"/>
              <a:ext cx="461847" cy="269769"/>
            </a:xfrm>
            <a:custGeom>
              <a:avLst/>
              <a:gdLst/>
              <a:ahLst/>
              <a:cxnLst/>
              <a:rect l="l" t="t" r="r" b="b"/>
              <a:pathLst>
                <a:path w="31857" h="18608" extrusionOk="0">
                  <a:moveTo>
                    <a:pt x="26586" y="0"/>
                  </a:moveTo>
                  <a:lnTo>
                    <a:pt x="1135" y="5304"/>
                  </a:lnTo>
                  <a:cubicBezTo>
                    <a:pt x="367" y="7406"/>
                    <a:pt x="0" y="9607"/>
                    <a:pt x="0" y="11842"/>
                  </a:cubicBezTo>
                  <a:cubicBezTo>
                    <a:pt x="0" y="14244"/>
                    <a:pt x="2169" y="16612"/>
                    <a:pt x="5404" y="17713"/>
                  </a:cubicBezTo>
                  <a:cubicBezTo>
                    <a:pt x="6881" y="18212"/>
                    <a:pt x="9291" y="18607"/>
                    <a:pt x="12100" y="18607"/>
                  </a:cubicBezTo>
                  <a:cubicBezTo>
                    <a:pt x="18874" y="18607"/>
                    <a:pt x="27966" y="16307"/>
                    <a:pt x="31856" y="7606"/>
                  </a:cubicBezTo>
                  <a:cubicBezTo>
                    <a:pt x="30489" y="4770"/>
                    <a:pt x="29054" y="1501"/>
                    <a:pt x="26586" y="0"/>
                  </a:cubicBezTo>
                  <a:close/>
                </a:path>
              </a:pathLst>
            </a:custGeom>
            <a:solidFill>
              <a:srgbClr val="000000">
                <a:alpha val="19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70"/>
            <p:cNvSpPr/>
            <p:nvPr/>
          </p:nvSpPr>
          <p:spPr>
            <a:xfrm>
              <a:off x="2163640" y="3998674"/>
              <a:ext cx="381574" cy="267348"/>
            </a:xfrm>
            <a:custGeom>
              <a:avLst/>
              <a:gdLst/>
              <a:ahLst/>
              <a:cxnLst/>
              <a:rect l="l" t="t" r="r" b="b"/>
              <a:pathLst>
                <a:path w="26320" h="18441" extrusionOk="0">
                  <a:moveTo>
                    <a:pt x="6439" y="0"/>
                  </a:moveTo>
                  <a:cubicBezTo>
                    <a:pt x="435" y="734"/>
                    <a:pt x="1" y="6272"/>
                    <a:pt x="1" y="6272"/>
                  </a:cubicBezTo>
                  <a:cubicBezTo>
                    <a:pt x="6948" y="16394"/>
                    <a:pt x="15816" y="18440"/>
                    <a:pt x="20650" y="18440"/>
                  </a:cubicBezTo>
                  <a:cubicBezTo>
                    <a:pt x="22826" y="18440"/>
                    <a:pt x="24185" y="18026"/>
                    <a:pt x="24185" y="17746"/>
                  </a:cubicBezTo>
                  <a:lnTo>
                    <a:pt x="26320" y="7406"/>
                  </a:lnTo>
                  <a:lnTo>
                    <a:pt x="26320" y="7406"/>
                  </a:lnTo>
                  <a:cubicBezTo>
                    <a:pt x="25784" y="7469"/>
                    <a:pt x="25242" y="7499"/>
                    <a:pt x="24696" y="7499"/>
                  </a:cubicBezTo>
                  <a:cubicBezTo>
                    <a:pt x="16033" y="7499"/>
                    <a:pt x="6439" y="0"/>
                    <a:pt x="6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70"/>
            <p:cNvSpPr/>
            <p:nvPr/>
          </p:nvSpPr>
          <p:spPr>
            <a:xfrm>
              <a:off x="2451387" y="4077018"/>
              <a:ext cx="605952" cy="569070"/>
            </a:xfrm>
            <a:custGeom>
              <a:avLst/>
              <a:gdLst/>
              <a:ahLst/>
              <a:cxnLst/>
              <a:rect l="l" t="t" r="r" b="b"/>
              <a:pathLst>
                <a:path w="41797" h="39253" extrusionOk="0">
                  <a:moveTo>
                    <a:pt x="22049" y="0"/>
                  </a:moveTo>
                  <a:lnTo>
                    <a:pt x="5905" y="1034"/>
                  </a:lnTo>
                  <a:cubicBezTo>
                    <a:pt x="6071" y="1368"/>
                    <a:pt x="0" y="19447"/>
                    <a:pt x="4337" y="37794"/>
                  </a:cubicBezTo>
                  <a:cubicBezTo>
                    <a:pt x="4337" y="37794"/>
                    <a:pt x="9843" y="39252"/>
                    <a:pt x="16952" y="39252"/>
                  </a:cubicBezTo>
                  <a:cubicBezTo>
                    <a:pt x="25086" y="39252"/>
                    <a:pt x="35317" y="37343"/>
                    <a:pt x="41797" y="29154"/>
                  </a:cubicBezTo>
                  <a:cubicBezTo>
                    <a:pt x="41797" y="29154"/>
                    <a:pt x="31523" y="3703"/>
                    <a:pt x="22049" y="0"/>
                  </a:cubicBezTo>
                  <a:close/>
                </a:path>
              </a:pathLst>
            </a:custGeom>
            <a:solidFill>
              <a:srgbClr val="488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70"/>
            <p:cNvSpPr/>
            <p:nvPr/>
          </p:nvSpPr>
          <p:spPr>
            <a:xfrm>
              <a:off x="2589693" y="3954659"/>
              <a:ext cx="175565" cy="191468"/>
            </a:xfrm>
            <a:custGeom>
              <a:avLst/>
              <a:gdLst/>
              <a:ahLst/>
              <a:cxnLst/>
              <a:rect l="l" t="t" r="r" b="b"/>
              <a:pathLst>
                <a:path w="12110" h="13207" extrusionOk="0">
                  <a:moveTo>
                    <a:pt x="9074" y="1"/>
                  </a:moveTo>
                  <a:lnTo>
                    <a:pt x="1" y="2870"/>
                  </a:lnTo>
                  <a:lnTo>
                    <a:pt x="34" y="2870"/>
                  </a:lnTo>
                  <a:lnTo>
                    <a:pt x="2369" y="10242"/>
                  </a:lnTo>
                  <a:cubicBezTo>
                    <a:pt x="2936" y="12052"/>
                    <a:pt x="4599" y="13206"/>
                    <a:pt x="6399" y="13206"/>
                  </a:cubicBezTo>
                  <a:cubicBezTo>
                    <a:pt x="6820" y="13206"/>
                    <a:pt x="7249" y="13143"/>
                    <a:pt x="7673" y="13010"/>
                  </a:cubicBezTo>
                  <a:lnTo>
                    <a:pt x="8673" y="12710"/>
                  </a:lnTo>
                  <a:cubicBezTo>
                    <a:pt x="10875" y="11976"/>
                    <a:pt x="12109" y="9608"/>
                    <a:pt x="11409" y="7406"/>
                  </a:cubicBezTo>
                  <a:lnTo>
                    <a:pt x="9074" y="1"/>
                  </a:lnTo>
                  <a:close/>
                </a:path>
              </a:pathLst>
            </a:custGeom>
            <a:solidFill>
              <a:srgbClr val="D3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70"/>
            <p:cNvSpPr/>
            <p:nvPr/>
          </p:nvSpPr>
          <p:spPr>
            <a:xfrm>
              <a:off x="2857128" y="4437774"/>
              <a:ext cx="197804" cy="203559"/>
            </a:xfrm>
            <a:custGeom>
              <a:avLst/>
              <a:gdLst/>
              <a:ahLst/>
              <a:cxnLst/>
              <a:rect l="l" t="t" r="r" b="b"/>
              <a:pathLst>
                <a:path w="13644" h="14041" extrusionOk="0">
                  <a:moveTo>
                    <a:pt x="3236" y="1"/>
                  </a:moveTo>
                  <a:lnTo>
                    <a:pt x="3102" y="6238"/>
                  </a:lnTo>
                  <a:cubicBezTo>
                    <a:pt x="3102" y="6238"/>
                    <a:pt x="0" y="6339"/>
                    <a:pt x="67" y="7639"/>
                  </a:cubicBezTo>
                  <a:cubicBezTo>
                    <a:pt x="114" y="8459"/>
                    <a:pt x="810" y="8676"/>
                    <a:pt x="1531" y="8676"/>
                  </a:cubicBezTo>
                  <a:cubicBezTo>
                    <a:pt x="2334" y="8676"/>
                    <a:pt x="3169" y="8407"/>
                    <a:pt x="3169" y="8407"/>
                  </a:cubicBezTo>
                  <a:lnTo>
                    <a:pt x="3169" y="8407"/>
                  </a:lnTo>
                  <a:cubicBezTo>
                    <a:pt x="3169" y="8407"/>
                    <a:pt x="234" y="10075"/>
                    <a:pt x="1101" y="11342"/>
                  </a:cubicBezTo>
                  <a:cubicBezTo>
                    <a:pt x="1265" y="11576"/>
                    <a:pt x="1489" y="11671"/>
                    <a:pt x="1743" y="11671"/>
                  </a:cubicBezTo>
                  <a:cubicBezTo>
                    <a:pt x="2827" y="11671"/>
                    <a:pt x="4470" y="9941"/>
                    <a:pt x="4470" y="9941"/>
                  </a:cubicBezTo>
                  <a:lnTo>
                    <a:pt x="4470" y="9941"/>
                  </a:lnTo>
                  <a:cubicBezTo>
                    <a:pt x="4470" y="9942"/>
                    <a:pt x="2302" y="13143"/>
                    <a:pt x="4170" y="13744"/>
                  </a:cubicBezTo>
                  <a:cubicBezTo>
                    <a:pt x="4319" y="13792"/>
                    <a:pt x="4460" y="13815"/>
                    <a:pt x="4594" y="13815"/>
                  </a:cubicBezTo>
                  <a:cubicBezTo>
                    <a:pt x="6484" y="13815"/>
                    <a:pt x="6805" y="9277"/>
                    <a:pt x="6805" y="9274"/>
                  </a:cubicBezTo>
                  <a:lnTo>
                    <a:pt x="6805" y="9274"/>
                  </a:lnTo>
                  <a:cubicBezTo>
                    <a:pt x="6805" y="9277"/>
                    <a:pt x="6511" y="14040"/>
                    <a:pt x="8409" y="14040"/>
                  </a:cubicBezTo>
                  <a:cubicBezTo>
                    <a:pt x="8532" y="14040"/>
                    <a:pt x="8664" y="14020"/>
                    <a:pt x="8806" y="13977"/>
                  </a:cubicBezTo>
                  <a:cubicBezTo>
                    <a:pt x="10841" y="13410"/>
                    <a:pt x="8740" y="8907"/>
                    <a:pt x="8740" y="8907"/>
                  </a:cubicBezTo>
                  <a:lnTo>
                    <a:pt x="8740" y="8907"/>
                  </a:lnTo>
                  <a:cubicBezTo>
                    <a:pt x="8740" y="8907"/>
                    <a:pt x="10426" y="10611"/>
                    <a:pt x="11806" y="10611"/>
                  </a:cubicBezTo>
                  <a:cubicBezTo>
                    <a:pt x="12299" y="10611"/>
                    <a:pt x="12752" y="10395"/>
                    <a:pt x="13076" y="9808"/>
                  </a:cubicBezTo>
                  <a:cubicBezTo>
                    <a:pt x="13643" y="8807"/>
                    <a:pt x="9740" y="6705"/>
                    <a:pt x="9740" y="6705"/>
                  </a:cubicBezTo>
                  <a:cubicBezTo>
                    <a:pt x="9740" y="6705"/>
                    <a:pt x="9640" y="835"/>
                    <a:pt x="10107" y="401"/>
                  </a:cubicBezTo>
                  <a:lnTo>
                    <a:pt x="3236" y="1"/>
                  </a:lnTo>
                  <a:close/>
                </a:path>
              </a:pathLst>
            </a:custGeom>
            <a:solidFill>
              <a:srgbClr val="D3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70"/>
            <p:cNvSpPr/>
            <p:nvPr/>
          </p:nvSpPr>
          <p:spPr>
            <a:xfrm>
              <a:off x="2634186" y="4106521"/>
              <a:ext cx="104947" cy="127187"/>
            </a:xfrm>
            <a:custGeom>
              <a:avLst/>
              <a:gdLst/>
              <a:ahLst/>
              <a:cxnLst/>
              <a:rect l="l" t="t" r="r" b="b"/>
              <a:pathLst>
                <a:path w="7239" h="8773" extrusionOk="0">
                  <a:moveTo>
                    <a:pt x="7239" y="0"/>
                  </a:moveTo>
                  <a:lnTo>
                    <a:pt x="7239" y="0"/>
                  </a:lnTo>
                  <a:cubicBezTo>
                    <a:pt x="6102" y="1157"/>
                    <a:pt x="4571" y="1753"/>
                    <a:pt x="3025" y="1753"/>
                  </a:cubicBezTo>
                  <a:cubicBezTo>
                    <a:pt x="1986" y="1753"/>
                    <a:pt x="939" y="1484"/>
                    <a:pt x="0" y="934"/>
                  </a:cubicBezTo>
                  <a:lnTo>
                    <a:pt x="0" y="934"/>
                  </a:lnTo>
                  <a:lnTo>
                    <a:pt x="3570" y="8773"/>
                  </a:lnTo>
                  <a:lnTo>
                    <a:pt x="72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70"/>
            <p:cNvSpPr/>
            <p:nvPr/>
          </p:nvSpPr>
          <p:spPr>
            <a:xfrm>
              <a:off x="2523439" y="4028655"/>
              <a:ext cx="162502" cy="208445"/>
            </a:xfrm>
            <a:custGeom>
              <a:avLst/>
              <a:gdLst/>
              <a:ahLst/>
              <a:cxnLst/>
              <a:rect l="l" t="t" r="r" b="b"/>
              <a:pathLst>
                <a:path w="11209" h="14378" extrusionOk="0">
                  <a:moveTo>
                    <a:pt x="5271" y="0"/>
                  </a:moveTo>
                  <a:cubicBezTo>
                    <a:pt x="2936" y="568"/>
                    <a:pt x="101" y="3036"/>
                    <a:pt x="1" y="6072"/>
                  </a:cubicBezTo>
                  <a:cubicBezTo>
                    <a:pt x="1" y="6072"/>
                    <a:pt x="10008" y="10608"/>
                    <a:pt x="11209" y="14377"/>
                  </a:cubicBezTo>
                  <a:cubicBezTo>
                    <a:pt x="11209" y="14377"/>
                    <a:pt x="10375" y="7072"/>
                    <a:pt x="6305" y="3203"/>
                  </a:cubicBezTo>
                  <a:lnTo>
                    <a:pt x="52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70"/>
            <p:cNvSpPr/>
            <p:nvPr/>
          </p:nvSpPr>
          <p:spPr>
            <a:xfrm>
              <a:off x="2706441" y="4038890"/>
              <a:ext cx="335429" cy="492016"/>
            </a:xfrm>
            <a:custGeom>
              <a:avLst/>
              <a:gdLst/>
              <a:ahLst/>
              <a:cxnLst/>
              <a:rect l="l" t="t" r="r" b="b"/>
              <a:pathLst>
                <a:path w="23137" h="33938" extrusionOk="0">
                  <a:moveTo>
                    <a:pt x="6975" y="0"/>
                  </a:moveTo>
                  <a:cubicBezTo>
                    <a:pt x="4128" y="0"/>
                    <a:pt x="0" y="4262"/>
                    <a:pt x="1788" y="6700"/>
                  </a:cubicBezTo>
                  <a:cubicBezTo>
                    <a:pt x="4590" y="10569"/>
                    <a:pt x="7859" y="13638"/>
                    <a:pt x="10427" y="17674"/>
                  </a:cubicBezTo>
                  <a:cubicBezTo>
                    <a:pt x="12996" y="21744"/>
                    <a:pt x="13663" y="25113"/>
                    <a:pt x="12629" y="29883"/>
                  </a:cubicBezTo>
                  <a:cubicBezTo>
                    <a:pt x="12075" y="32356"/>
                    <a:pt x="15113" y="33938"/>
                    <a:pt x="17864" y="33938"/>
                  </a:cubicBezTo>
                  <a:cubicBezTo>
                    <a:pt x="19750" y="33938"/>
                    <a:pt x="21502" y="33194"/>
                    <a:pt x="21869" y="31484"/>
                  </a:cubicBezTo>
                  <a:cubicBezTo>
                    <a:pt x="23136" y="25513"/>
                    <a:pt x="22236" y="19309"/>
                    <a:pt x="19334" y="13938"/>
                  </a:cubicBezTo>
                  <a:cubicBezTo>
                    <a:pt x="16665" y="8935"/>
                    <a:pt x="12195" y="5165"/>
                    <a:pt x="8659" y="762"/>
                  </a:cubicBezTo>
                  <a:cubicBezTo>
                    <a:pt x="8226" y="229"/>
                    <a:pt x="7635" y="0"/>
                    <a:pt x="6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70"/>
            <p:cNvSpPr/>
            <p:nvPr/>
          </p:nvSpPr>
          <p:spPr>
            <a:xfrm>
              <a:off x="2686406" y="4013026"/>
              <a:ext cx="169766" cy="220681"/>
            </a:xfrm>
            <a:custGeom>
              <a:avLst/>
              <a:gdLst/>
              <a:ahLst/>
              <a:cxnLst/>
              <a:rect l="l" t="t" r="r" b="b"/>
              <a:pathLst>
                <a:path w="11710" h="15222" extrusionOk="0">
                  <a:moveTo>
                    <a:pt x="5340" y="1"/>
                  </a:moveTo>
                  <a:cubicBezTo>
                    <a:pt x="4371" y="1"/>
                    <a:pt x="3704" y="144"/>
                    <a:pt x="3704" y="144"/>
                  </a:cubicBezTo>
                  <a:lnTo>
                    <a:pt x="4337" y="2179"/>
                  </a:lnTo>
                  <a:cubicBezTo>
                    <a:pt x="535" y="8150"/>
                    <a:pt x="1" y="15222"/>
                    <a:pt x="1" y="15222"/>
                  </a:cubicBezTo>
                  <a:cubicBezTo>
                    <a:pt x="3737" y="8751"/>
                    <a:pt x="11709" y="3680"/>
                    <a:pt x="11709" y="3680"/>
                  </a:cubicBezTo>
                  <a:cubicBezTo>
                    <a:pt x="10215" y="537"/>
                    <a:pt x="7213" y="1"/>
                    <a:pt x="5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70"/>
            <p:cNvSpPr/>
            <p:nvPr/>
          </p:nvSpPr>
          <p:spPr>
            <a:xfrm>
              <a:off x="2819406" y="3715769"/>
              <a:ext cx="184263" cy="241267"/>
            </a:xfrm>
            <a:custGeom>
              <a:avLst/>
              <a:gdLst/>
              <a:ahLst/>
              <a:cxnLst/>
              <a:rect l="l" t="t" r="r" b="b"/>
              <a:pathLst>
                <a:path w="12710" h="16642" extrusionOk="0">
                  <a:moveTo>
                    <a:pt x="7739" y="0"/>
                  </a:moveTo>
                  <a:cubicBezTo>
                    <a:pt x="6905" y="3369"/>
                    <a:pt x="5838" y="6672"/>
                    <a:pt x="4570" y="9907"/>
                  </a:cubicBezTo>
                  <a:cubicBezTo>
                    <a:pt x="3736" y="11876"/>
                    <a:pt x="0" y="14344"/>
                    <a:pt x="200" y="16479"/>
                  </a:cubicBezTo>
                  <a:cubicBezTo>
                    <a:pt x="215" y="16594"/>
                    <a:pt x="364" y="16641"/>
                    <a:pt x="593" y="16641"/>
                  </a:cubicBezTo>
                  <a:cubicBezTo>
                    <a:pt x="1422" y="16641"/>
                    <a:pt x="3304" y="16028"/>
                    <a:pt x="3669" y="15845"/>
                  </a:cubicBezTo>
                  <a:cubicBezTo>
                    <a:pt x="7405" y="13844"/>
                    <a:pt x="11408" y="8073"/>
                    <a:pt x="12709" y="2502"/>
                  </a:cubicBezTo>
                  <a:cubicBezTo>
                    <a:pt x="11342" y="1201"/>
                    <a:pt x="9607" y="334"/>
                    <a:pt x="77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70"/>
            <p:cNvSpPr/>
            <p:nvPr/>
          </p:nvSpPr>
          <p:spPr>
            <a:xfrm>
              <a:off x="2309688" y="3427385"/>
              <a:ext cx="622885" cy="609025"/>
            </a:xfrm>
            <a:custGeom>
              <a:avLst/>
              <a:gdLst/>
              <a:ahLst/>
              <a:cxnLst/>
              <a:rect l="l" t="t" r="r" b="b"/>
              <a:pathLst>
                <a:path w="42965" h="42009" extrusionOk="0">
                  <a:moveTo>
                    <a:pt x="19353" y="1"/>
                  </a:moveTo>
                  <a:cubicBezTo>
                    <a:pt x="18063" y="1"/>
                    <a:pt x="16706" y="48"/>
                    <a:pt x="15278" y="145"/>
                  </a:cubicBezTo>
                  <a:cubicBezTo>
                    <a:pt x="8173" y="645"/>
                    <a:pt x="3703" y="5515"/>
                    <a:pt x="1535" y="12020"/>
                  </a:cubicBezTo>
                  <a:cubicBezTo>
                    <a:pt x="1468" y="12187"/>
                    <a:pt x="1402" y="12354"/>
                    <a:pt x="1368" y="12520"/>
                  </a:cubicBezTo>
                  <a:cubicBezTo>
                    <a:pt x="1135" y="13254"/>
                    <a:pt x="935" y="13988"/>
                    <a:pt x="768" y="14755"/>
                  </a:cubicBezTo>
                  <a:cubicBezTo>
                    <a:pt x="735" y="14922"/>
                    <a:pt x="668" y="15056"/>
                    <a:pt x="668" y="15189"/>
                  </a:cubicBezTo>
                  <a:cubicBezTo>
                    <a:pt x="468" y="16190"/>
                    <a:pt x="301" y="17224"/>
                    <a:pt x="201" y="18258"/>
                  </a:cubicBezTo>
                  <a:cubicBezTo>
                    <a:pt x="101" y="19058"/>
                    <a:pt x="67" y="19826"/>
                    <a:pt x="34" y="20626"/>
                  </a:cubicBezTo>
                  <a:cubicBezTo>
                    <a:pt x="1" y="21127"/>
                    <a:pt x="1" y="21627"/>
                    <a:pt x="1" y="22127"/>
                  </a:cubicBezTo>
                  <a:cubicBezTo>
                    <a:pt x="1" y="22661"/>
                    <a:pt x="1" y="23161"/>
                    <a:pt x="34" y="23662"/>
                  </a:cubicBezTo>
                  <a:cubicBezTo>
                    <a:pt x="34" y="23862"/>
                    <a:pt x="67" y="24029"/>
                    <a:pt x="67" y="24195"/>
                  </a:cubicBezTo>
                  <a:cubicBezTo>
                    <a:pt x="101" y="24462"/>
                    <a:pt x="101" y="24763"/>
                    <a:pt x="134" y="25029"/>
                  </a:cubicBezTo>
                  <a:cubicBezTo>
                    <a:pt x="334" y="27298"/>
                    <a:pt x="901" y="29533"/>
                    <a:pt x="1769" y="31634"/>
                  </a:cubicBezTo>
                  <a:cubicBezTo>
                    <a:pt x="4504" y="37839"/>
                    <a:pt x="10542" y="42008"/>
                    <a:pt x="21483" y="42008"/>
                  </a:cubicBezTo>
                  <a:cubicBezTo>
                    <a:pt x="34559" y="42008"/>
                    <a:pt x="42965" y="32068"/>
                    <a:pt x="42965" y="21093"/>
                  </a:cubicBezTo>
                  <a:cubicBezTo>
                    <a:pt x="42965" y="10767"/>
                    <a:pt x="38885" y="1"/>
                    <a:pt x="19353" y="1"/>
                  </a:cubicBezTo>
                  <a:close/>
                </a:path>
              </a:pathLst>
            </a:custGeom>
            <a:solidFill>
              <a:srgbClr val="D3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70"/>
            <p:cNvSpPr/>
            <p:nvPr/>
          </p:nvSpPr>
          <p:spPr>
            <a:xfrm>
              <a:off x="2275054" y="3294066"/>
              <a:ext cx="751826" cy="453177"/>
            </a:xfrm>
            <a:custGeom>
              <a:avLst/>
              <a:gdLst/>
              <a:ahLst/>
              <a:cxnLst/>
              <a:rect l="l" t="t" r="r" b="b"/>
              <a:pathLst>
                <a:path w="51859" h="31259" extrusionOk="0">
                  <a:moveTo>
                    <a:pt x="41706" y="0"/>
                  </a:moveTo>
                  <a:cubicBezTo>
                    <a:pt x="41688" y="0"/>
                    <a:pt x="41670" y="0"/>
                    <a:pt x="41651" y="1"/>
                  </a:cubicBezTo>
                  <a:cubicBezTo>
                    <a:pt x="39016" y="34"/>
                    <a:pt x="40650" y="5138"/>
                    <a:pt x="40650" y="5138"/>
                  </a:cubicBezTo>
                  <a:cubicBezTo>
                    <a:pt x="39383" y="3737"/>
                    <a:pt x="36114" y="735"/>
                    <a:pt x="29176" y="401"/>
                  </a:cubicBezTo>
                  <a:cubicBezTo>
                    <a:pt x="28201" y="351"/>
                    <a:pt x="27260" y="328"/>
                    <a:pt x="26353" y="328"/>
                  </a:cubicBezTo>
                  <a:cubicBezTo>
                    <a:pt x="7800" y="328"/>
                    <a:pt x="3185" y="10286"/>
                    <a:pt x="2390" y="11876"/>
                  </a:cubicBezTo>
                  <a:cubicBezTo>
                    <a:pt x="0" y="16711"/>
                    <a:pt x="2920" y="18333"/>
                    <a:pt x="7787" y="18333"/>
                  </a:cubicBezTo>
                  <a:cubicBezTo>
                    <a:pt x="17086" y="18333"/>
                    <a:pt x="33495" y="12415"/>
                    <a:pt x="33590" y="11678"/>
                  </a:cubicBezTo>
                  <a:lnTo>
                    <a:pt x="33590" y="11678"/>
                  </a:lnTo>
                  <a:cubicBezTo>
                    <a:pt x="38798" y="27483"/>
                    <a:pt x="50448" y="31259"/>
                    <a:pt x="50976" y="31259"/>
                  </a:cubicBezTo>
                  <a:cubicBezTo>
                    <a:pt x="50983" y="31259"/>
                    <a:pt x="50988" y="31258"/>
                    <a:pt x="50991" y="31257"/>
                  </a:cubicBezTo>
                  <a:cubicBezTo>
                    <a:pt x="51592" y="28688"/>
                    <a:pt x="51858" y="26086"/>
                    <a:pt x="51758" y="23484"/>
                  </a:cubicBezTo>
                  <a:cubicBezTo>
                    <a:pt x="51358" y="18114"/>
                    <a:pt x="51225" y="11743"/>
                    <a:pt x="44920" y="9141"/>
                  </a:cubicBezTo>
                  <a:cubicBezTo>
                    <a:pt x="46421" y="7873"/>
                    <a:pt x="47288" y="6005"/>
                    <a:pt x="47255" y="4070"/>
                  </a:cubicBezTo>
                  <a:cubicBezTo>
                    <a:pt x="47288" y="3470"/>
                    <a:pt x="47122" y="2870"/>
                    <a:pt x="46788" y="2403"/>
                  </a:cubicBezTo>
                  <a:cubicBezTo>
                    <a:pt x="46545" y="2071"/>
                    <a:pt x="46185" y="1901"/>
                    <a:pt x="45805" y="1901"/>
                  </a:cubicBezTo>
                  <a:cubicBezTo>
                    <a:pt x="45611" y="1901"/>
                    <a:pt x="45412" y="1945"/>
                    <a:pt x="45220" y="2036"/>
                  </a:cubicBezTo>
                  <a:cubicBezTo>
                    <a:pt x="44920" y="2303"/>
                    <a:pt x="44687" y="2669"/>
                    <a:pt x="44620" y="3070"/>
                  </a:cubicBezTo>
                  <a:cubicBezTo>
                    <a:pt x="44253" y="4171"/>
                    <a:pt x="43986" y="5271"/>
                    <a:pt x="43786" y="6405"/>
                  </a:cubicBezTo>
                  <a:cubicBezTo>
                    <a:pt x="44051" y="4155"/>
                    <a:pt x="44020" y="0"/>
                    <a:pt x="417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70"/>
            <p:cNvSpPr/>
            <p:nvPr/>
          </p:nvSpPr>
          <p:spPr>
            <a:xfrm>
              <a:off x="2891458" y="3678525"/>
              <a:ext cx="126230" cy="156703"/>
            </a:xfrm>
            <a:custGeom>
              <a:avLst/>
              <a:gdLst/>
              <a:ahLst/>
              <a:cxnLst/>
              <a:rect l="l" t="t" r="r" b="b"/>
              <a:pathLst>
                <a:path w="8707" h="10809" extrusionOk="0">
                  <a:moveTo>
                    <a:pt x="4337" y="1"/>
                  </a:moveTo>
                  <a:cubicBezTo>
                    <a:pt x="1935" y="1"/>
                    <a:pt x="0" y="2403"/>
                    <a:pt x="0" y="5405"/>
                  </a:cubicBezTo>
                  <a:cubicBezTo>
                    <a:pt x="0" y="8374"/>
                    <a:pt x="1935" y="10809"/>
                    <a:pt x="4337" y="10809"/>
                  </a:cubicBezTo>
                  <a:cubicBezTo>
                    <a:pt x="6739" y="10809"/>
                    <a:pt x="8707" y="8374"/>
                    <a:pt x="8707" y="5405"/>
                  </a:cubicBezTo>
                  <a:cubicBezTo>
                    <a:pt x="8707" y="2403"/>
                    <a:pt x="6739" y="1"/>
                    <a:pt x="4337" y="1"/>
                  </a:cubicBezTo>
                  <a:close/>
                </a:path>
              </a:pathLst>
            </a:custGeom>
            <a:solidFill>
              <a:srgbClr val="D3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70"/>
            <p:cNvSpPr/>
            <p:nvPr/>
          </p:nvSpPr>
          <p:spPr>
            <a:xfrm>
              <a:off x="2403023" y="3802812"/>
              <a:ext cx="196180" cy="103788"/>
            </a:xfrm>
            <a:custGeom>
              <a:avLst/>
              <a:gdLst/>
              <a:ahLst/>
              <a:cxnLst/>
              <a:rect l="l" t="t" r="r" b="b"/>
              <a:pathLst>
                <a:path w="13532" h="7159" extrusionOk="0">
                  <a:moveTo>
                    <a:pt x="2730" y="0"/>
                  </a:moveTo>
                  <a:cubicBezTo>
                    <a:pt x="2201" y="0"/>
                    <a:pt x="1698" y="309"/>
                    <a:pt x="1235" y="1168"/>
                  </a:cubicBezTo>
                  <a:cubicBezTo>
                    <a:pt x="1" y="3503"/>
                    <a:pt x="2803" y="6238"/>
                    <a:pt x="6138" y="6939"/>
                  </a:cubicBezTo>
                  <a:cubicBezTo>
                    <a:pt x="6878" y="7087"/>
                    <a:pt x="7592" y="7158"/>
                    <a:pt x="8262" y="7158"/>
                  </a:cubicBezTo>
                  <a:cubicBezTo>
                    <a:pt x="11367" y="7158"/>
                    <a:pt x="13531" y="5627"/>
                    <a:pt x="13010" y="3103"/>
                  </a:cubicBezTo>
                  <a:cubicBezTo>
                    <a:pt x="12769" y="1896"/>
                    <a:pt x="12189" y="1555"/>
                    <a:pt x="11425" y="1555"/>
                  </a:cubicBezTo>
                  <a:cubicBezTo>
                    <a:pt x="10433" y="1555"/>
                    <a:pt x="9131" y="2130"/>
                    <a:pt x="7858" y="2130"/>
                  </a:cubicBezTo>
                  <a:cubicBezTo>
                    <a:pt x="7537" y="2130"/>
                    <a:pt x="7217" y="2094"/>
                    <a:pt x="6906" y="2002"/>
                  </a:cubicBezTo>
                  <a:cubicBezTo>
                    <a:pt x="5484" y="1860"/>
                    <a:pt x="4028" y="0"/>
                    <a:pt x="2730" y="0"/>
                  </a:cubicBezTo>
                  <a:close/>
                </a:path>
              </a:pathLst>
            </a:custGeom>
            <a:solidFill>
              <a:srgbClr val="473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70"/>
            <p:cNvSpPr/>
            <p:nvPr/>
          </p:nvSpPr>
          <p:spPr>
            <a:xfrm>
              <a:off x="2441717" y="3853032"/>
              <a:ext cx="121620" cy="53728"/>
            </a:xfrm>
            <a:custGeom>
              <a:avLst/>
              <a:gdLst/>
              <a:ahLst/>
              <a:cxnLst/>
              <a:rect l="l" t="t" r="r" b="b"/>
              <a:pathLst>
                <a:path w="8389" h="3706" extrusionOk="0">
                  <a:moveTo>
                    <a:pt x="2546" y="1"/>
                  </a:moveTo>
                  <a:cubicBezTo>
                    <a:pt x="1579" y="1"/>
                    <a:pt x="536" y="749"/>
                    <a:pt x="0" y="1840"/>
                  </a:cubicBezTo>
                  <a:cubicBezTo>
                    <a:pt x="1034" y="2641"/>
                    <a:pt x="2202" y="3208"/>
                    <a:pt x="3469" y="3475"/>
                  </a:cubicBezTo>
                  <a:cubicBezTo>
                    <a:pt x="4136" y="3628"/>
                    <a:pt x="4809" y="3705"/>
                    <a:pt x="5480" y="3705"/>
                  </a:cubicBezTo>
                  <a:cubicBezTo>
                    <a:pt x="6420" y="3705"/>
                    <a:pt x="7358" y="3553"/>
                    <a:pt x="8273" y="3241"/>
                  </a:cubicBezTo>
                  <a:cubicBezTo>
                    <a:pt x="8389" y="1663"/>
                    <a:pt x="7341" y="294"/>
                    <a:pt x="6030" y="294"/>
                  </a:cubicBezTo>
                  <a:cubicBezTo>
                    <a:pt x="5458" y="294"/>
                    <a:pt x="4835" y="555"/>
                    <a:pt x="4237" y="1173"/>
                  </a:cubicBezTo>
                  <a:cubicBezTo>
                    <a:pt x="3831" y="349"/>
                    <a:pt x="3206" y="1"/>
                    <a:pt x="2546" y="1"/>
                  </a:cubicBezTo>
                  <a:close/>
                </a:path>
              </a:pathLst>
            </a:custGeom>
            <a:solidFill>
              <a:srgbClr val="EA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70"/>
            <p:cNvSpPr/>
            <p:nvPr/>
          </p:nvSpPr>
          <p:spPr>
            <a:xfrm>
              <a:off x="2624298" y="3703882"/>
              <a:ext cx="145308" cy="119909"/>
            </a:xfrm>
            <a:custGeom>
              <a:avLst/>
              <a:gdLst/>
              <a:ahLst/>
              <a:cxnLst/>
              <a:rect l="l" t="t" r="r" b="b"/>
              <a:pathLst>
                <a:path w="10023" h="8271" extrusionOk="0">
                  <a:moveTo>
                    <a:pt x="4862" y="1"/>
                  </a:moveTo>
                  <a:cubicBezTo>
                    <a:pt x="3137" y="1"/>
                    <a:pt x="1534" y="1093"/>
                    <a:pt x="949" y="2822"/>
                  </a:cubicBezTo>
                  <a:cubicBezTo>
                    <a:pt x="1" y="5667"/>
                    <a:pt x="2223" y="8271"/>
                    <a:pt x="4860" y="8271"/>
                  </a:cubicBezTo>
                  <a:cubicBezTo>
                    <a:pt x="5469" y="8271"/>
                    <a:pt x="6101" y="8132"/>
                    <a:pt x="6720" y="7825"/>
                  </a:cubicBezTo>
                  <a:cubicBezTo>
                    <a:pt x="10022" y="6158"/>
                    <a:pt x="9655" y="1354"/>
                    <a:pt x="6186" y="220"/>
                  </a:cubicBezTo>
                  <a:cubicBezTo>
                    <a:pt x="5747" y="71"/>
                    <a:pt x="5300" y="1"/>
                    <a:pt x="4862" y="1"/>
                  </a:cubicBezTo>
                  <a:close/>
                </a:path>
              </a:pathLst>
            </a:custGeom>
            <a:solidFill>
              <a:srgbClr val="914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70"/>
            <p:cNvSpPr/>
            <p:nvPr/>
          </p:nvSpPr>
          <p:spPr>
            <a:xfrm>
              <a:off x="2583401" y="3645109"/>
              <a:ext cx="46450" cy="59599"/>
            </a:xfrm>
            <a:custGeom>
              <a:avLst/>
              <a:gdLst/>
              <a:ahLst/>
              <a:cxnLst/>
              <a:rect l="l" t="t" r="r" b="b"/>
              <a:pathLst>
                <a:path w="3204" h="4111" extrusionOk="0">
                  <a:moveTo>
                    <a:pt x="1648" y="1"/>
                  </a:moveTo>
                  <a:cubicBezTo>
                    <a:pt x="849" y="1"/>
                    <a:pt x="132" y="877"/>
                    <a:pt x="68" y="1939"/>
                  </a:cubicBezTo>
                  <a:cubicBezTo>
                    <a:pt x="1" y="3073"/>
                    <a:pt x="601" y="4040"/>
                    <a:pt x="1435" y="4107"/>
                  </a:cubicBezTo>
                  <a:cubicBezTo>
                    <a:pt x="1465" y="4110"/>
                    <a:pt x="1495" y="4111"/>
                    <a:pt x="1525" y="4111"/>
                  </a:cubicBezTo>
                  <a:cubicBezTo>
                    <a:pt x="2324" y="4111"/>
                    <a:pt x="3039" y="3266"/>
                    <a:pt x="3103" y="2172"/>
                  </a:cubicBezTo>
                  <a:cubicBezTo>
                    <a:pt x="3203" y="1038"/>
                    <a:pt x="2569" y="71"/>
                    <a:pt x="1735" y="4"/>
                  </a:cubicBezTo>
                  <a:cubicBezTo>
                    <a:pt x="1706" y="2"/>
                    <a:pt x="1677" y="1"/>
                    <a:pt x="1648" y="1"/>
                  </a:cubicBezTo>
                  <a:close/>
                </a:path>
              </a:pathLst>
            </a:custGeom>
            <a:solidFill>
              <a:srgbClr val="281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70"/>
            <p:cNvSpPr/>
            <p:nvPr/>
          </p:nvSpPr>
          <p:spPr>
            <a:xfrm>
              <a:off x="2403516" y="3620289"/>
              <a:ext cx="52234" cy="58135"/>
            </a:xfrm>
            <a:custGeom>
              <a:avLst/>
              <a:gdLst/>
              <a:ahLst/>
              <a:cxnLst/>
              <a:rect l="l" t="t" r="r" b="b"/>
              <a:pathLst>
                <a:path w="3603" h="4010" extrusionOk="0">
                  <a:moveTo>
                    <a:pt x="2094" y="0"/>
                  </a:moveTo>
                  <a:cubicBezTo>
                    <a:pt x="1385" y="0"/>
                    <a:pt x="649" y="598"/>
                    <a:pt x="334" y="1516"/>
                  </a:cubicBezTo>
                  <a:cubicBezTo>
                    <a:pt x="0" y="2584"/>
                    <a:pt x="367" y="3684"/>
                    <a:pt x="1168" y="3951"/>
                  </a:cubicBezTo>
                  <a:cubicBezTo>
                    <a:pt x="1282" y="3991"/>
                    <a:pt x="1400" y="4010"/>
                    <a:pt x="1520" y="4010"/>
                  </a:cubicBezTo>
                  <a:cubicBezTo>
                    <a:pt x="2201" y="4010"/>
                    <a:pt x="2923" y="3392"/>
                    <a:pt x="3236" y="2483"/>
                  </a:cubicBezTo>
                  <a:cubicBezTo>
                    <a:pt x="3603" y="1416"/>
                    <a:pt x="3236" y="315"/>
                    <a:pt x="2435" y="48"/>
                  </a:cubicBezTo>
                  <a:cubicBezTo>
                    <a:pt x="2323" y="16"/>
                    <a:pt x="2209" y="0"/>
                    <a:pt x="2094" y="0"/>
                  </a:cubicBezTo>
                  <a:close/>
                </a:path>
              </a:pathLst>
            </a:custGeom>
            <a:solidFill>
              <a:srgbClr val="281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70"/>
            <p:cNvSpPr/>
            <p:nvPr/>
          </p:nvSpPr>
          <p:spPr>
            <a:xfrm>
              <a:off x="2314661" y="3668160"/>
              <a:ext cx="109659" cy="96002"/>
            </a:xfrm>
            <a:custGeom>
              <a:avLst/>
              <a:gdLst/>
              <a:ahLst/>
              <a:cxnLst/>
              <a:rect l="l" t="t" r="r" b="b"/>
              <a:pathLst>
                <a:path w="7564" h="6622" extrusionOk="0">
                  <a:moveTo>
                    <a:pt x="3416" y="0"/>
                  </a:moveTo>
                  <a:cubicBezTo>
                    <a:pt x="2034" y="0"/>
                    <a:pt x="742" y="873"/>
                    <a:pt x="292" y="2250"/>
                  </a:cubicBezTo>
                  <a:cubicBezTo>
                    <a:pt x="258" y="2350"/>
                    <a:pt x="225" y="2484"/>
                    <a:pt x="191" y="2584"/>
                  </a:cubicBezTo>
                  <a:cubicBezTo>
                    <a:pt x="191" y="2751"/>
                    <a:pt x="158" y="2917"/>
                    <a:pt x="125" y="3084"/>
                  </a:cubicBezTo>
                  <a:cubicBezTo>
                    <a:pt x="1" y="5121"/>
                    <a:pt x="1652" y="6621"/>
                    <a:pt x="3440" y="6621"/>
                  </a:cubicBezTo>
                  <a:cubicBezTo>
                    <a:pt x="4053" y="6621"/>
                    <a:pt x="4682" y="6445"/>
                    <a:pt x="5262" y="6053"/>
                  </a:cubicBezTo>
                  <a:cubicBezTo>
                    <a:pt x="7563" y="4519"/>
                    <a:pt x="7096" y="1049"/>
                    <a:pt x="4495" y="182"/>
                  </a:cubicBezTo>
                  <a:cubicBezTo>
                    <a:pt x="4138" y="59"/>
                    <a:pt x="3774" y="0"/>
                    <a:pt x="3416" y="0"/>
                  </a:cubicBezTo>
                  <a:close/>
                </a:path>
              </a:pathLst>
            </a:custGeom>
            <a:solidFill>
              <a:srgbClr val="914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70"/>
            <p:cNvSpPr/>
            <p:nvPr/>
          </p:nvSpPr>
          <p:spPr>
            <a:xfrm>
              <a:off x="2464449" y="3666927"/>
              <a:ext cx="72067" cy="65108"/>
            </a:xfrm>
            <a:custGeom>
              <a:avLst/>
              <a:gdLst/>
              <a:ahLst/>
              <a:cxnLst/>
              <a:rect l="l" t="t" r="r" b="b"/>
              <a:pathLst>
                <a:path w="4971" h="4491" extrusionOk="0">
                  <a:moveTo>
                    <a:pt x="1468" y="0"/>
                  </a:moveTo>
                  <a:cubicBezTo>
                    <a:pt x="1168" y="0"/>
                    <a:pt x="867" y="100"/>
                    <a:pt x="634" y="301"/>
                  </a:cubicBezTo>
                  <a:cubicBezTo>
                    <a:pt x="434" y="467"/>
                    <a:pt x="267" y="701"/>
                    <a:pt x="167" y="934"/>
                  </a:cubicBezTo>
                  <a:cubicBezTo>
                    <a:pt x="0" y="1468"/>
                    <a:pt x="33" y="2002"/>
                    <a:pt x="267" y="2469"/>
                  </a:cubicBezTo>
                  <a:cubicBezTo>
                    <a:pt x="467" y="2936"/>
                    <a:pt x="767" y="3336"/>
                    <a:pt x="1134" y="3670"/>
                  </a:cubicBezTo>
                  <a:cubicBezTo>
                    <a:pt x="1768" y="4217"/>
                    <a:pt x="2551" y="4491"/>
                    <a:pt x="3376" y="4491"/>
                  </a:cubicBezTo>
                  <a:cubicBezTo>
                    <a:pt x="3506" y="4491"/>
                    <a:pt x="3637" y="4484"/>
                    <a:pt x="3769" y="4470"/>
                  </a:cubicBezTo>
                  <a:cubicBezTo>
                    <a:pt x="2902" y="4337"/>
                    <a:pt x="2102" y="3936"/>
                    <a:pt x="1468" y="3303"/>
                  </a:cubicBezTo>
                  <a:cubicBezTo>
                    <a:pt x="1201" y="3002"/>
                    <a:pt x="967" y="2669"/>
                    <a:pt x="801" y="2269"/>
                  </a:cubicBezTo>
                  <a:cubicBezTo>
                    <a:pt x="634" y="1935"/>
                    <a:pt x="634" y="1535"/>
                    <a:pt x="734" y="1168"/>
                  </a:cubicBezTo>
                  <a:cubicBezTo>
                    <a:pt x="834" y="834"/>
                    <a:pt x="1134" y="601"/>
                    <a:pt x="1468" y="567"/>
                  </a:cubicBezTo>
                  <a:cubicBezTo>
                    <a:pt x="1868" y="634"/>
                    <a:pt x="2202" y="834"/>
                    <a:pt x="2502" y="1101"/>
                  </a:cubicBezTo>
                  <a:cubicBezTo>
                    <a:pt x="3169" y="1668"/>
                    <a:pt x="4036" y="2269"/>
                    <a:pt x="4970" y="2269"/>
                  </a:cubicBezTo>
                  <a:cubicBezTo>
                    <a:pt x="4070" y="2002"/>
                    <a:pt x="3436" y="1368"/>
                    <a:pt x="2802" y="734"/>
                  </a:cubicBezTo>
                  <a:cubicBezTo>
                    <a:pt x="2468" y="334"/>
                    <a:pt x="2001" y="67"/>
                    <a:pt x="1468" y="0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13" name="Google Shape;2713;p70"/>
          <p:cNvSpPr/>
          <p:nvPr/>
        </p:nvSpPr>
        <p:spPr>
          <a:xfrm>
            <a:off x="1882613" y="4706468"/>
            <a:ext cx="19" cy="7049"/>
          </a:xfrm>
          <a:custGeom>
            <a:avLst/>
            <a:gdLst/>
            <a:ahLst/>
            <a:cxnLst/>
            <a:rect l="l" t="t" r="r" b="b"/>
            <a:pathLst>
              <a:path w="1" h="368" extrusionOk="0">
                <a:moveTo>
                  <a:pt x="1" y="334"/>
                </a:moveTo>
                <a:cubicBezTo>
                  <a:pt x="1" y="334"/>
                  <a:pt x="1" y="334"/>
                  <a:pt x="1" y="301"/>
                </a:cubicBezTo>
                <a:lnTo>
                  <a:pt x="1" y="1"/>
                </a:lnTo>
                <a:lnTo>
                  <a:pt x="1" y="368"/>
                </a:lnTo>
                <a:lnTo>
                  <a:pt x="1" y="368"/>
                </a:lnTo>
                <a:cubicBezTo>
                  <a:pt x="1" y="368"/>
                  <a:pt x="1" y="334"/>
                  <a:pt x="1" y="334"/>
                </a:cubicBezTo>
                <a:close/>
              </a:path>
            </a:pathLst>
          </a:custGeom>
          <a:solidFill>
            <a:srgbClr val="8EC6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4" name="Google Shape;2714;p70"/>
          <p:cNvSpPr/>
          <p:nvPr/>
        </p:nvSpPr>
        <p:spPr>
          <a:xfrm>
            <a:off x="1882613" y="4700090"/>
            <a:ext cx="19" cy="651"/>
          </a:xfrm>
          <a:custGeom>
            <a:avLst/>
            <a:gdLst/>
            <a:ahLst/>
            <a:cxnLst/>
            <a:rect l="l" t="t" r="r" b="b"/>
            <a:pathLst>
              <a:path w="1" h="34" extrusionOk="0">
                <a:moveTo>
                  <a:pt x="1" y="0"/>
                </a:moveTo>
                <a:cubicBezTo>
                  <a:pt x="1" y="0"/>
                  <a:pt x="1" y="0"/>
                  <a:pt x="1" y="33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8EC6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5" name="Google Shape;2715;p70"/>
          <p:cNvSpPr/>
          <p:nvPr/>
        </p:nvSpPr>
        <p:spPr>
          <a:xfrm>
            <a:off x="1882613" y="4706468"/>
            <a:ext cx="19" cy="7049"/>
          </a:xfrm>
          <a:custGeom>
            <a:avLst/>
            <a:gdLst/>
            <a:ahLst/>
            <a:cxnLst/>
            <a:rect l="l" t="t" r="r" b="b"/>
            <a:pathLst>
              <a:path w="1" h="368" extrusionOk="0">
                <a:moveTo>
                  <a:pt x="1" y="368"/>
                </a:moveTo>
                <a:cubicBezTo>
                  <a:pt x="1" y="334"/>
                  <a:pt x="1" y="334"/>
                  <a:pt x="1" y="301"/>
                </a:cubicBezTo>
                <a:lnTo>
                  <a:pt x="1" y="1"/>
                </a:lnTo>
                <a:cubicBezTo>
                  <a:pt x="1" y="134"/>
                  <a:pt x="1" y="234"/>
                  <a:pt x="1" y="368"/>
                </a:cubicBezTo>
                <a:close/>
              </a:path>
            </a:pathLst>
          </a:custGeom>
          <a:solidFill>
            <a:srgbClr val="1D75B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6" name="Google Shape;2716;p70"/>
          <p:cNvSpPr/>
          <p:nvPr/>
        </p:nvSpPr>
        <p:spPr>
          <a:xfrm>
            <a:off x="1882613" y="4706468"/>
            <a:ext cx="19" cy="7049"/>
          </a:xfrm>
          <a:custGeom>
            <a:avLst/>
            <a:gdLst/>
            <a:ahLst/>
            <a:cxnLst/>
            <a:rect l="l" t="t" r="r" b="b"/>
            <a:pathLst>
              <a:path w="1" h="368" extrusionOk="0">
                <a:moveTo>
                  <a:pt x="1" y="1"/>
                </a:moveTo>
                <a:lnTo>
                  <a:pt x="1" y="368"/>
                </a:lnTo>
                <a:cubicBezTo>
                  <a:pt x="1" y="334"/>
                  <a:pt x="1" y="334"/>
                  <a:pt x="1" y="334"/>
                </a:cubicBezTo>
                <a:close/>
              </a:path>
            </a:pathLst>
          </a:custGeom>
          <a:solidFill>
            <a:srgbClr val="7B7B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7" name="Google Shape;2717;p70"/>
          <p:cNvSpPr/>
          <p:nvPr/>
        </p:nvSpPr>
        <p:spPr>
          <a:xfrm>
            <a:off x="1882613" y="4700090"/>
            <a:ext cx="19" cy="651"/>
          </a:xfrm>
          <a:custGeom>
            <a:avLst/>
            <a:gdLst/>
            <a:ahLst/>
            <a:cxnLst/>
            <a:rect l="l" t="t" r="r" b="b"/>
            <a:pathLst>
              <a:path w="1" h="34" extrusionOk="0">
                <a:moveTo>
                  <a:pt x="1" y="0"/>
                </a:moveTo>
                <a:cubicBezTo>
                  <a:pt x="1" y="0"/>
                  <a:pt x="1" y="0"/>
                  <a:pt x="1" y="33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7B7B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18" name="Google Shape;2718;p70"/>
          <p:cNvGrpSpPr/>
          <p:nvPr/>
        </p:nvGrpSpPr>
        <p:grpSpPr>
          <a:xfrm>
            <a:off x="3643513" y="3154526"/>
            <a:ext cx="1616472" cy="2249850"/>
            <a:chOff x="4000424" y="1738924"/>
            <a:chExt cx="1052254" cy="1464555"/>
          </a:xfrm>
        </p:grpSpPr>
        <p:sp>
          <p:nvSpPr>
            <p:cNvPr id="2719" name="Google Shape;2719;p70"/>
            <p:cNvSpPr/>
            <p:nvPr/>
          </p:nvSpPr>
          <p:spPr>
            <a:xfrm>
              <a:off x="4030855" y="2200512"/>
              <a:ext cx="1002998" cy="1002967"/>
            </a:xfrm>
            <a:custGeom>
              <a:avLst/>
              <a:gdLst/>
              <a:ahLst/>
              <a:cxnLst/>
              <a:rect l="l" t="t" r="r" b="b"/>
              <a:pathLst>
                <a:path w="32168" h="32167" extrusionOk="0">
                  <a:moveTo>
                    <a:pt x="16079" y="1"/>
                  </a:moveTo>
                  <a:cubicBezTo>
                    <a:pt x="7208" y="1"/>
                    <a:pt x="1" y="7208"/>
                    <a:pt x="1" y="16079"/>
                  </a:cubicBezTo>
                  <a:cubicBezTo>
                    <a:pt x="1" y="24951"/>
                    <a:pt x="7217" y="32167"/>
                    <a:pt x="16079" y="32167"/>
                  </a:cubicBezTo>
                  <a:cubicBezTo>
                    <a:pt x="24951" y="32167"/>
                    <a:pt x="32167" y="24951"/>
                    <a:pt x="32167" y="16079"/>
                  </a:cubicBezTo>
                  <a:cubicBezTo>
                    <a:pt x="32167" y="7208"/>
                    <a:pt x="24951" y="1"/>
                    <a:pt x="16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70"/>
            <p:cNvSpPr/>
            <p:nvPr/>
          </p:nvSpPr>
          <p:spPr>
            <a:xfrm>
              <a:off x="4799243" y="2277651"/>
              <a:ext cx="33363" cy="22917"/>
            </a:xfrm>
            <a:custGeom>
              <a:avLst/>
              <a:gdLst/>
              <a:ahLst/>
              <a:cxnLst/>
              <a:rect l="l" t="t" r="r" b="b"/>
              <a:pathLst>
                <a:path w="1070" h="735" extrusionOk="0">
                  <a:moveTo>
                    <a:pt x="1" y="1"/>
                  </a:moveTo>
                  <a:cubicBezTo>
                    <a:pt x="363" y="233"/>
                    <a:pt x="716" y="475"/>
                    <a:pt x="1060" y="735"/>
                  </a:cubicBezTo>
                  <a:lnTo>
                    <a:pt x="1069" y="735"/>
                  </a:lnTo>
                  <a:cubicBezTo>
                    <a:pt x="726" y="475"/>
                    <a:pt x="363" y="233"/>
                    <a:pt x="1" y="1"/>
                  </a:cubicBezTo>
                  <a:close/>
                </a:path>
              </a:pathLst>
            </a:custGeom>
            <a:solidFill>
              <a:srgbClr val="94C1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70"/>
            <p:cNvSpPr/>
            <p:nvPr/>
          </p:nvSpPr>
          <p:spPr>
            <a:xfrm>
              <a:off x="4556542" y="240520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C1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70"/>
            <p:cNvSpPr/>
            <p:nvPr/>
          </p:nvSpPr>
          <p:spPr>
            <a:xfrm>
              <a:off x="4993492" y="2779274"/>
              <a:ext cx="312" cy="3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0" y="0"/>
                  </a:lnTo>
                  <a:lnTo>
                    <a:pt x="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4C1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70"/>
            <p:cNvSpPr/>
            <p:nvPr/>
          </p:nvSpPr>
          <p:spPr>
            <a:xfrm>
              <a:off x="4248332" y="25707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C1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70"/>
            <p:cNvSpPr/>
            <p:nvPr/>
          </p:nvSpPr>
          <p:spPr>
            <a:xfrm>
              <a:off x="4039273" y="2213857"/>
              <a:ext cx="476711" cy="826956"/>
            </a:xfrm>
            <a:custGeom>
              <a:avLst/>
              <a:gdLst/>
              <a:ahLst/>
              <a:cxnLst/>
              <a:rect l="l" t="t" r="r" b="b"/>
              <a:pathLst>
                <a:path w="15289" h="26522" extrusionOk="0">
                  <a:moveTo>
                    <a:pt x="12071" y="0"/>
                  </a:moveTo>
                  <a:cubicBezTo>
                    <a:pt x="8054" y="958"/>
                    <a:pt x="4557" y="3432"/>
                    <a:pt x="2307" y="6910"/>
                  </a:cubicBezTo>
                  <a:cubicBezTo>
                    <a:pt x="2325" y="6947"/>
                    <a:pt x="2344" y="6993"/>
                    <a:pt x="2372" y="7021"/>
                  </a:cubicBezTo>
                  <a:cubicBezTo>
                    <a:pt x="2493" y="7263"/>
                    <a:pt x="2642" y="7486"/>
                    <a:pt x="2809" y="7700"/>
                  </a:cubicBezTo>
                  <a:cubicBezTo>
                    <a:pt x="2911" y="7830"/>
                    <a:pt x="3023" y="7970"/>
                    <a:pt x="3135" y="8109"/>
                  </a:cubicBezTo>
                  <a:lnTo>
                    <a:pt x="3181" y="8174"/>
                  </a:lnTo>
                  <a:cubicBezTo>
                    <a:pt x="3228" y="8230"/>
                    <a:pt x="3274" y="8286"/>
                    <a:pt x="3321" y="8342"/>
                  </a:cubicBezTo>
                  <a:cubicBezTo>
                    <a:pt x="3488" y="8556"/>
                    <a:pt x="3646" y="8779"/>
                    <a:pt x="3795" y="9011"/>
                  </a:cubicBezTo>
                  <a:cubicBezTo>
                    <a:pt x="3860" y="9123"/>
                    <a:pt x="3916" y="9235"/>
                    <a:pt x="3971" y="9346"/>
                  </a:cubicBezTo>
                  <a:cubicBezTo>
                    <a:pt x="4037" y="9486"/>
                    <a:pt x="4092" y="9634"/>
                    <a:pt x="4139" y="9783"/>
                  </a:cubicBezTo>
                  <a:cubicBezTo>
                    <a:pt x="4250" y="10174"/>
                    <a:pt x="4306" y="10574"/>
                    <a:pt x="4288" y="10974"/>
                  </a:cubicBezTo>
                  <a:cubicBezTo>
                    <a:pt x="4288" y="11169"/>
                    <a:pt x="4260" y="11355"/>
                    <a:pt x="4232" y="11541"/>
                  </a:cubicBezTo>
                  <a:cubicBezTo>
                    <a:pt x="4195" y="11736"/>
                    <a:pt x="4148" y="11931"/>
                    <a:pt x="4092" y="12117"/>
                  </a:cubicBezTo>
                  <a:cubicBezTo>
                    <a:pt x="4037" y="12303"/>
                    <a:pt x="3981" y="12489"/>
                    <a:pt x="3906" y="12666"/>
                  </a:cubicBezTo>
                  <a:cubicBezTo>
                    <a:pt x="3823" y="12843"/>
                    <a:pt x="3739" y="13047"/>
                    <a:pt x="3655" y="13233"/>
                  </a:cubicBezTo>
                  <a:cubicBezTo>
                    <a:pt x="3609" y="13326"/>
                    <a:pt x="3553" y="13429"/>
                    <a:pt x="3506" y="13522"/>
                  </a:cubicBezTo>
                  <a:lnTo>
                    <a:pt x="3441" y="13652"/>
                  </a:lnTo>
                  <a:lnTo>
                    <a:pt x="3414" y="13698"/>
                  </a:lnTo>
                  <a:lnTo>
                    <a:pt x="3404" y="13717"/>
                  </a:lnTo>
                  <a:lnTo>
                    <a:pt x="3376" y="13763"/>
                  </a:lnTo>
                  <a:cubicBezTo>
                    <a:pt x="3321" y="13894"/>
                    <a:pt x="3265" y="14024"/>
                    <a:pt x="3228" y="14154"/>
                  </a:cubicBezTo>
                  <a:cubicBezTo>
                    <a:pt x="3153" y="14396"/>
                    <a:pt x="3097" y="14637"/>
                    <a:pt x="3060" y="14889"/>
                  </a:cubicBezTo>
                  <a:cubicBezTo>
                    <a:pt x="3032" y="15037"/>
                    <a:pt x="3014" y="15195"/>
                    <a:pt x="2986" y="15354"/>
                  </a:cubicBezTo>
                  <a:lnTo>
                    <a:pt x="2976" y="15419"/>
                  </a:lnTo>
                  <a:cubicBezTo>
                    <a:pt x="2967" y="15493"/>
                    <a:pt x="2958" y="15567"/>
                    <a:pt x="2949" y="15633"/>
                  </a:cubicBezTo>
                  <a:cubicBezTo>
                    <a:pt x="2902" y="15911"/>
                    <a:pt x="2865" y="16144"/>
                    <a:pt x="2809" y="16376"/>
                  </a:cubicBezTo>
                  <a:cubicBezTo>
                    <a:pt x="2781" y="16497"/>
                    <a:pt x="2744" y="16609"/>
                    <a:pt x="2707" y="16711"/>
                  </a:cubicBezTo>
                  <a:cubicBezTo>
                    <a:pt x="2670" y="16823"/>
                    <a:pt x="2632" y="16925"/>
                    <a:pt x="2577" y="17027"/>
                  </a:cubicBezTo>
                  <a:cubicBezTo>
                    <a:pt x="2521" y="17148"/>
                    <a:pt x="2446" y="17260"/>
                    <a:pt x="2353" y="17371"/>
                  </a:cubicBezTo>
                  <a:cubicBezTo>
                    <a:pt x="2307" y="17427"/>
                    <a:pt x="2260" y="17474"/>
                    <a:pt x="2205" y="17520"/>
                  </a:cubicBezTo>
                  <a:cubicBezTo>
                    <a:pt x="2158" y="17576"/>
                    <a:pt x="2093" y="17623"/>
                    <a:pt x="2037" y="17669"/>
                  </a:cubicBezTo>
                  <a:cubicBezTo>
                    <a:pt x="1907" y="17771"/>
                    <a:pt x="1777" y="17855"/>
                    <a:pt x="1637" y="17939"/>
                  </a:cubicBezTo>
                  <a:cubicBezTo>
                    <a:pt x="1507" y="18013"/>
                    <a:pt x="1358" y="18088"/>
                    <a:pt x="1210" y="18153"/>
                  </a:cubicBezTo>
                  <a:cubicBezTo>
                    <a:pt x="940" y="18274"/>
                    <a:pt x="661" y="18385"/>
                    <a:pt x="410" y="18478"/>
                  </a:cubicBezTo>
                  <a:lnTo>
                    <a:pt x="280" y="18525"/>
                  </a:lnTo>
                  <a:lnTo>
                    <a:pt x="1" y="18636"/>
                  </a:lnTo>
                  <a:cubicBezTo>
                    <a:pt x="559" y="21584"/>
                    <a:pt x="1935" y="24318"/>
                    <a:pt x="3962" y="26522"/>
                  </a:cubicBezTo>
                  <a:cubicBezTo>
                    <a:pt x="4139" y="26382"/>
                    <a:pt x="4325" y="26224"/>
                    <a:pt x="4502" y="26057"/>
                  </a:cubicBezTo>
                  <a:cubicBezTo>
                    <a:pt x="4892" y="25713"/>
                    <a:pt x="5255" y="25341"/>
                    <a:pt x="5608" y="24950"/>
                  </a:cubicBezTo>
                  <a:cubicBezTo>
                    <a:pt x="5794" y="24746"/>
                    <a:pt x="5952" y="24551"/>
                    <a:pt x="6092" y="24355"/>
                  </a:cubicBezTo>
                  <a:cubicBezTo>
                    <a:pt x="6240" y="24169"/>
                    <a:pt x="6380" y="23974"/>
                    <a:pt x="6501" y="23779"/>
                  </a:cubicBezTo>
                  <a:cubicBezTo>
                    <a:pt x="6640" y="23555"/>
                    <a:pt x="6771" y="23332"/>
                    <a:pt x="6882" y="23100"/>
                  </a:cubicBezTo>
                  <a:cubicBezTo>
                    <a:pt x="6938" y="22970"/>
                    <a:pt x="6984" y="22867"/>
                    <a:pt x="7022" y="22774"/>
                  </a:cubicBezTo>
                  <a:cubicBezTo>
                    <a:pt x="7059" y="22681"/>
                    <a:pt x="7105" y="22551"/>
                    <a:pt x="7143" y="22449"/>
                  </a:cubicBezTo>
                  <a:cubicBezTo>
                    <a:pt x="7189" y="22300"/>
                    <a:pt x="7226" y="22151"/>
                    <a:pt x="7254" y="22003"/>
                  </a:cubicBezTo>
                  <a:cubicBezTo>
                    <a:pt x="7273" y="21900"/>
                    <a:pt x="7291" y="21789"/>
                    <a:pt x="7301" y="21668"/>
                  </a:cubicBezTo>
                  <a:cubicBezTo>
                    <a:pt x="7310" y="21575"/>
                    <a:pt x="7319" y="21482"/>
                    <a:pt x="7328" y="21398"/>
                  </a:cubicBezTo>
                  <a:cubicBezTo>
                    <a:pt x="7328" y="21240"/>
                    <a:pt x="7328" y="21091"/>
                    <a:pt x="7310" y="20933"/>
                  </a:cubicBezTo>
                  <a:cubicBezTo>
                    <a:pt x="7310" y="20868"/>
                    <a:pt x="7301" y="20803"/>
                    <a:pt x="7291" y="20738"/>
                  </a:cubicBezTo>
                  <a:cubicBezTo>
                    <a:pt x="7273" y="20673"/>
                    <a:pt x="7263" y="20608"/>
                    <a:pt x="7254" y="20543"/>
                  </a:cubicBezTo>
                  <a:cubicBezTo>
                    <a:pt x="7217" y="20394"/>
                    <a:pt x="7170" y="20245"/>
                    <a:pt x="7115" y="20105"/>
                  </a:cubicBezTo>
                  <a:cubicBezTo>
                    <a:pt x="7087" y="20031"/>
                    <a:pt x="7059" y="19966"/>
                    <a:pt x="7031" y="19892"/>
                  </a:cubicBezTo>
                  <a:cubicBezTo>
                    <a:pt x="6994" y="19826"/>
                    <a:pt x="6975" y="19780"/>
                    <a:pt x="6947" y="19724"/>
                  </a:cubicBezTo>
                  <a:cubicBezTo>
                    <a:pt x="6845" y="19529"/>
                    <a:pt x="6733" y="19343"/>
                    <a:pt x="6612" y="19166"/>
                  </a:cubicBezTo>
                  <a:cubicBezTo>
                    <a:pt x="6492" y="18999"/>
                    <a:pt x="6361" y="18813"/>
                    <a:pt x="6194" y="18608"/>
                  </a:cubicBezTo>
                  <a:cubicBezTo>
                    <a:pt x="6036" y="18404"/>
                    <a:pt x="5887" y="18236"/>
                    <a:pt x="5729" y="18050"/>
                  </a:cubicBezTo>
                  <a:lnTo>
                    <a:pt x="5645" y="17948"/>
                  </a:lnTo>
                  <a:lnTo>
                    <a:pt x="5506" y="17809"/>
                  </a:lnTo>
                  <a:cubicBezTo>
                    <a:pt x="5441" y="17734"/>
                    <a:pt x="5366" y="17660"/>
                    <a:pt x="5301" y="17585"/>
                  </a:cubicBezTo>
                  <a:lnTo>
                    <a:pt x="5218" y="17483"/>
                  </a:lnTo>
                  <a:cubicBezTo>
                    <a:pt x="5078" y="17334"/>
                    <a:pt x="4929" y="17176"/>
                    <a:pt x="4799" y="17018"/>
                  </a:cubicBezTo>
                  <a:cubicBezTo>
                    <a:pt x="4706" y="16916"/>
                    <a:pt x="4613" y="16786"/>
                    <a:pt x="4520" y="16665"/>
                  </a:cubicBezTo>
                  <a:cubicBezTo>
                    <a:pt x="4464" y="16590"/>
                    <a:pt x="4371" y="16469"/>
                    <a:pt x="4297" y="16339"/>
                  </a:cubicBezTo>
                  <a:cubicBezTo>
                    <a:pt x="4260" y="16283"/>
                    <a:pt x="4223" y="16228"/>
                    <a:pt x="4195" y="16163"/>
                  </a:cubicBezTo>
                  <a:cubicBezTo>
                    <a:pt x="4157" y="16097"/>
                    <a:pt x="4139" y="16060"/>
                    <a:pt x="4120" y="16004"/>
                  </a:cubicBezTo>
                  <a:cubicBezTo>
                    <a:pt x="4092" y="15958"/>
                    <a:pt x="4064" y="15893"/>
                    <a:pt x="4046" y="15828"/>
                  </a:cubicBezTo>
                  <a:cubicBezTo>
                    <a:pt x="4037" y="15800"/>
                    <a:pt x="4027" y="15772"/>
                    <a:pt x="4018" y="15753"/>
                  </a:cubicBezTo>
                  <a:cubicBezTo>
                    <a:pt x="4018" y="15725"/>
                    <a:pt x="4009" y="15698"/>
                    <a:pt x="3999" y="15679"/>
                  </a:cubicBezTo>
                  <a:cubicBezTo>
                    <a:pt x="3990" y="15623"/>
                    <a:pt x="3981" y="15577"/>
                    <a:pt x="3971" y="15521"/>
                  </a:cubicBezTo>
                  <a:cubicBezTo>
                    <a:pt x="3962" y="15456"/>
                    <a:pt x="3962" y="15391"/>
                    <a:pt x="3962" y="15335"/>
                  </a:cubicBezTo>
                  <a:cubicBezTo>
                    <a:pt x="3962" y="15279"/>
                    <a:pt x="3971" y="15223"/>
                    <a:pt x="3971" y="15177"/>
                  </a:cubicBezTo>
                  <a:cubicBezTo>
                    <a:pt x="3981" y="15130"/>
                    <a:pt x="3990" y="15084"/>
                    <a:pt x="3999" y="15037"/>
                  </a:cubicBezTo>
                  <a:cubicBezTo>
                    <a:pt x="4027" y="14926"/>
                    <a:pt x="4064" y="14823"/>
                    <a:pt x="4111" y="14730"/>
                  </a:cubicBezTo>
                  <a:cubicBezTo>
                    <a:pt x="4148" y="14647"/>
                    <a:pt x="4195" y="14563"/>
                    <a:pt x="4250" y="14479"/>
                  </a:cubicBezTo>
                  <a:cubicBezTo>
                    <a:pt x="4316" y="14386"/>
                    <a:pt x="4390" y="14293"/>
                    <a:pt x="4474" y="14200"/>
                  </a:cubicBezTo>
                  <a:cubicBezTo>
                    <a:pt x="4548" y="14117"/>
                    <a:pt x="4622" y="14033"/>
                    <a:pt x="4706" y="13959"/>
                  </a:cubicBezTo>
                  <a:lnTo>
                    <a:pt x="4892" y="13773"/>
                  </a:lnTo>
                  <a:lnTo>
                    <a:pt x="4966" y="13698"/>
                  </a:lnTo>
                  <a:cubicBezTo>
                    <a:pt x="5050" y="13615"/>
                    <a:pt x="5125" y="13540"/>
                    <a:pt x="5199" y="13456"/>
                  </a:cubicBezTo>
                  <a:cubicBezTo>
                    <a:pt x="5273" y="13373"/>
                    <a:pt x="5348" y="13298"/>
                    <a:pt x="5413" y="13215"/>
                  </a:cubicBezTo>
                  <a:cubicBezTo>
                    <a:pt x="5450" y="13159"/>
                    <a:pt x="5487" y="13112"/>
                    <a:pt x="5515" y="13066"/>
                  </a:cubicBezTo>
                  <a:lnTo>
                    <a:pt x="5617" y="12926"/>
                  </a:lnTo>
                  <a:cubicBezTo>
                    <a:pt x="5710" y="12778"/>
                    <a:pt x="5794" y="12629"/>
                    <a:pt x="5859" y="12527"/>
                  </a:cubicBezTo>
                  <a:lnTo>
                    <a:pt x="5896" y="12461"/>
                  </a:lnTo>
                  <a:cubicBezTo>
                    <a:pt x="5943" y="12368"/>
                    <a:pt x="5999" y="12275"/>
                    <a:pt x="6054" y="12182"/>
                  </a:cubicBezTo>
                  <a:cubicBezTo>
                    <a:pt x="6110" y="12099"/>
                    <a:pt x="6175" y="11996"/>
                    <a:pt x="6250" y="11885"/>
                  </a:cubicBezTo>
                  <a:cubicBezTo>
                    <a:pt x="6315" y="11783"/>
                    <a:pt x="6399" y="11690"/>
                    <a:pt x="6482" y="11597"/>
                  </a:cubicBezTo>
                  <a:cubicBezTo>
                    <a:pt x="6557" y="11504"/>
                    <a:pt x="6640" y="11420"/>
                    <a:pt x="6733" y="11346"/>
                  </a:cubicBezTo>
                  <a:cubicBezTo>
                    <a:pt x="6845" y="11253"/>
                    <a:pt x="6957" y="11169"/>
                    <a:pt x="7077" y="11104"/>
                  </a:cubicBezTo>
                  <a:cubicBezTo>
                    <a:pt x="7208" y="11029"/>
                    <a:pt x="7347" y="10964"/>
                    <a:pt x="7487" y="10908"/>
                  </a:cubicBezTo>
                  <a:cubicBezTo>
                    <a:pt x="7654" y="10834"/>
                    <a:pt x="7821" y="10788"/>
                    <a:pt x="7989" y="10741"/>
                  </a:cubicBezTo>
                  <a:cubicBezTo>
                    <a:pt x="8156" y="10695"/>
                    <a:pt x="8333" y="10667"/>
                    <a:pt x="8500" y="10639"/>
                  </a:cubicBezTo>
                  <a:cubicBezTo>
                    <a:pt x="8677" y="10620"/>
                    <a:pt x="8854" y="10602"/>
                    <a:pt x="9012" y="10592"/>
                  </a:cubicBezTo>
                  <a:cubicBezTo>
                    <a:pt x="9170" y="10592"/>
                    <a:pt x="9319" y="10583"/>
                    <a:pt x="9467" y="10583"/>
                  </a:cubicBezTo>
                  <a:lnTo>
                    <a:pt x="9532" y="10583"/>
                  </a:lnTo>
                  <a:cubicBezTo>
                    <a:pt x="9700" y="10583"/>
                    <a:pt x="9876" y="10592"/>
                    <a:pt x="10044" y="10592"/>
                  </a:cubicBezTo>
                  <a:lnTo>
                    <a:pt x="10258" y="10602"/>
                  </a:lnTo>
                  <a:lnTo>
                    <a:pt x="10323" y="10602"/>
                  </a:lnTo>
                  <a:cubicBezTo>
                    <a:pt x="10537" y="10611"/>
                    <a:pt x="10760" y="10611"/>
                    <a:pt x="10983" y="10611"/>
                  </a:cubicBezTo>
                  <a:lnTo>
                    <a:pt x="11346" y="10611"/>
                  </a:lnTo>
                  <a:cubicBezTo>
                    <a:pt x="11429" y="10611"/>
                    <a:pt x="11495" y="10611"/>
                    <a:pt x="11569" y="10602"/>
                  </a:cubicBezTo>
                  <a:cubicBezTo>
                    <a:pt x="11643" y="10592"/>
                    <a:pt x="11699" y="10592"/>
                    <a:pt x="11764" y="10583"/>
                  </a:cubicBezTo>
                  <a:cubicBezTo>
                    <a:pt x="11829" y="10574"/>
                    <a:pt x="11894" y="10555"/>
                    <a:pt x="11960" y="10546"/>
                  </a:cubicBezTo>
                  <a:cubicBezTo>
                    <a:pt x="12062" y="10518"/>
                    <a:pt x="12164" y="10490"/>
                    <a:pt x="12266" y="10453"/>
                  </a:cubicBezTo>
                  <a:cubicBezTo>
                    <a:pt x="12313" y="10434"/>
                    <a:pt x="12359" y="10416"/>
                    <a:pt x="12406" y="10397"/>
                  </a:cubicBezTo>
                  <a:cubicBezTo>
                    <a:pt x="12443" y="10378"/>
                    <a:pt x="12490" y="10360"/>
                    <a:pt x="12527" y="10341"/>
                  </a:cubicBezTo>
                  <a:cubicBezTo>
                    <a:pt x="12610" y="10295"/>
                    <a:pt x="12685" y="10248"/>
                    <a:pt x="12759" y="10192"/>
                  </a:cubicBezTo>
                  <a:cubicBezTo>
                    <a:pt x="12796" y="10174"/>
                    <a:pt x="12834" y="10146"/>
                    <a:pt x="12880" y="10118"/>
                  </a:cubicBezTo>
                  <a:cubicBezTo>
                    <a:pt x="12917" y="10090"/>
                    <a:pt x="12945" y="10053"/>
                    <a:pt x="12982" y="10025"/>
                  </a:cubicBezTo>
                  <a:cubicBezTo>
                    <a:pt x="13057" y="9951"/>
                    <a:pt x="13131" y="9876"/>
                    <a:pt x="13196" y="9802"/>
                  </a:cubicBezTo>
                  <a:cubicBezTo>
                    <a:pt x="13224" y="9765"/>
                    <a:pt x="13252" y="9727"/>
                    <a:pt x="13280" y="9681"/>
                  </a:cubicBezTo>
                  <a:cubicBezTo>
                    <a:pt x="13308" y="9644"/>
                    <a:pt x="13336" y="9607"/>
                    <a:pt x="13354" y="9569"/>
                  </a:cubicBezTo>
                  <a:cubicBezTo>
                    <a:pt x="13420" y="9467"/>
                    <a:pt x="13485" y="9355"/>
                    <a:pt x="13531" y="9244"/>
                  </a:cubicBezTo>
                  <a:cubicBezTo>
                    <a:pt x="13559" y="9188"/>
                    <a:pt x="13578" y="9132"/>
                    <a:pt x="13606" y="9067"/>
                  </a:cubicBezTo>
                  <a:lnTo>
                    <a:pt x="13652" y="8928"/>
                  </a:lnTo>
                  <a:cubicBezTo>
                    <a:pt x="13680" y="8853"/>
                    <a:pt x="13698" y="8770"/>
                    <a:pt x="13717" y="8695"/>
                  </a:cubicBezTo>
                  <a:cubicBezTo>
                    <a:pt x="13736" y="8621"/>
                    <a:pt x="13754" y="8546"/>
                    <a:pt x="13764" y="8463"/>
                  </a:cubicBezTo>
                  <a:cubicBezTo>
                    <a:pt x="13782" y="8379"/>
                    <a:pt x="13791" y="8305"/>
                    <a:pt x="13810" y="8221"/>
                  </a:cubicBezTo>
                  <a:lnTo>
                    <a:pt x="13838" y="8044"/>
                  </a:lnTo>
                  <a:cubicBezTo>
                    <a:pt x="13866" y="7923"/>
                    <a:pt x="13884" y="7812"/>
                    <a:pt x="13922" y="7700"/>
                  </a:cubicBezTo>
                  <a:cubicBezTo>
                    <a:pt x="13940" y="7635"/>
                    <a:pt x="13959" y="7570"/>
                    <a:pt x="13987" y="7514"/>
                  </a:cubicBezTo>
                  <a:cubicBezTo>
                    <a:pt x="14024" y="7449"/>
                    <a:pt x="14052" y="7393"/>
                    <a:pt x="14080" y="7347"/>
                  </a:cubicBezTo>
                  <a:cubicBezTo>
                    <a:pt x="14154" y="7217"/>
                    <a:pt x="14238" y="7096"/>
                    <a:pt x="14340" y="6975"/>
                  </a:cubicBezTo>
                  <a:cubicBezTo>
                    <a:pt x="14415" y="6891"/>
                    <a:pt x="14508" y="6798"/>
                    <a:pt x="14619" y="6687"/>
                  </a:cubicBezTo>
                  <a:lnTo>
                    <a:pt x="14675" y="6631"/>
                  </a:lnTo>
                  <a:cubicBezTo>
                    <a:pt x="14740" y="6566"/>
                    <a:pt x="14814" y="6501"/>
                    <a:pt x="14880" y="6426"/>
                  </a:cubicBezTo>
                  <a:cubicBezTo>
                    <a:pt x="14917" y="6389"/>
                    <a:pt x="14945" y="6352"/>
                    <a:pt x="14982" y="6315"/>
                  </a:cubicBezTo>
                  <a:cubicBezTo>
                    <a:pt x="15019" y="6277"/>
                    <a:pt x="15047" y="6231"/>
                    <a:pt x="15075" y="6184"/>
                  </a:cubicBezTo>
                  <a:cubicBezTo>
                    <a:pt x="15103" y="6138"/>
                    <a:pt x="15131" y="6091"/>
                    <a:pt x="15149" y="6045"/>
                  </a:cubicBezTo>
                  <a:cubicBezTo>
                    <a:pt x="15168" y="6017"/>
                    <a:pt x="15177" y="5989"/>
                    <a:pt x="15196" y="5952"/>
                  </a:cubicBezTo>
                  <a:lnTo>
                    <a:pt x="15214" y="5896"/>
                  </a:lnTo>
                  <a:cubicBezTo>
                    <a:pt x="15233" y="5831"/>
                    <a:pt x="15251" y="5775"/>
                    <a:pt x="15261" y="5710"/>
                  </a:cubicBezTo>
                  <a:cubicBezTo>
                    <a:pt x="15261" y="5673"/>
                    <a:pt x="15270" y="5626"/>
                    <a:pt x="15270" y="5589"/>
                  </a:cubicBezTo>
                  <a:cubicBezTo>
                    <a:pt x="15279" y="5552"/>
                    <a:pt x="15270" y="5533"/>
                    <a:pt x="15279" y="5506"/>
                  </a:cubicBezTo>
                  <a:cubicBezTo>
                    <a:pt x="15289" y="5385"/>
                    <a:pt x="15279" y="5273"/>
                    <a:pt x="15270" y="5162"/>
                  </a:cubicBezTo>
                  <a:cubicBezTo>
                    <a:pt x="15261" y="5106"/>
                    <a:pt x="15261" y="5050"/>
                    <a:pt x="15251" y="5003"/>
                  </a:cubicBezTo>
                  <a:cubicBezTo>
                    <a:pt x="15242" y="4948"/>
                    <a:pt x="15233" y="4920"/>
                    <a:pt x="15224" y="4883"/>
                  </a:cubicBezTo>
                  <a:cubicBezTo>
                    <a:pt x="15205" y="4799"/>
                    <a:pt x="15177" y="4715"/>
                    <a:pt x="15149" y="4641"/>
                  </a:cubicBezTo>
                  <a:cubicBezTo>
                    <a:pt x="15131" y="4594"/>
                    <a:pt x="15112" y="4548"/>
                    <a:pt x="15093" y="4501"/>
                  </a:cubicBezTo>
                  <a:cubicBezTo>
                    <a:pt x="15075" y="4455"/>
                    <a:pt x="15065" y="4436"/>
                    <a:pt x="15047" y="4408"/>
                  </a:cubicBezTo>
                  <a:cubicBezTo>
                    <a:pt x="14991" y="4297"/>
                    <a:pt x="14935" y="4204"/>
                    <a:pt x="14861" y="4101"/>
                  </a:cubicBezTo>
                  <a:cubicBezTo>
                    <a:pt x="14824" y="4055"/>
                    <a:pt x="14787" y="4008"/>
                    <a:pt x="14749" y="3962"/>
                  </a:cubicBezTo>
                  <a:lnTo>
                    <a:pt x="14656" y="3850"/>
                  </a:lnTo>
                  <a:cubicBezTo>
                    <a:pt x="14573" y="3767"/>
                    <a:pt x="14489" y="3674"/>
                    <a:pt x="14405" y="3599"/>
                  </a:cubicBezTo>
                  <a:cubicBezTo>
                    <a:pt x="14322" y="3525"/>
                    <a:pt x="14229" y="3441"/>
                    <a:pt x="14154" y="3385"/>
                  </a:cubicBezTo>
                  <a:cubicBezTo>
                    <a:pt x="13968" y="3237"/>
                    <a:pt x="13791" y="3097"/>
                    <a:pt x="13615" y="2976"/>
                  </a:cubicBezTo>
                  <a:lnTo>
                    <a:pt x="13531" y="2911"/>
                  </a:lnTo>
                  <a:lnTo>
                    <a:pt x="13513" y="2902"/>
                  </a:lnTo>
                  <a:cubicBezTo>
                    <a:pt x="13364" y="2781"/>
                    <a:pt x="13196" y="2669"/>
                    <a:pt x="13048" y="2548"/>
                  </a:cubicBezTo>
                  <a:cubicBezTo>
                    <a:pt x="12862" y="2409"/>
                    <a:pt x="12685" y="2242"/>
                    <a:pt x="12517" y="2065"/>
                  </a:cubicBezTo>
                  <a:cubicBezTo>
                    <a:pt x="12443" y="1972"/>
                    <a:pt x="12369" y="1879"/>
                    <a:pt x="12304" y="1777"/>
                  </a:cubicBezTo>
                  <a:cubicBezTo>
                    <a:pt x="12248" y="1702"/>
                    <a:pt x="12211" y="1618"/>
                    <a:pt x="12173" y="1535"/>
                  </a:cubicBezTo>
                  <a:cubicBezTo>
                    <a:pt x="12099" y="1367"/>
                    <a:pt x="12053" y="1191"/>
                    <a:pt x="12034" y="1005"/>
                  </a:cubicBezTo>
                  <a:cubicBezTo>
                    <a:pt x="12025" y="893"/>
                    <a:pt x="12015" y="782"/>
                    <a:pt x="12015" y="679"/>
                  </a:cubicBezTo>
                  <a:cubicBezTo>
                    <a:pt x="12015" y="568"/>
                    <a:pt x="12025" y="475"/>
                    <a:pt x="12034" y="382"/>
                  </a:cubicBezTo>
                  <a:cubicBezTo>
                    <a:pt x="12043" y="279"/>
                    <a:pt x="12053" y="159"/>
                    <a:pt x="1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70"/>
            <p:cNvSpPr/>
            <p:nvPr/>
          </p:nvSpPr>
          <p:spPr>
            <a:xfrm>
              <a:off x="4542043" y="2732006"/>
              <a:ext cx="428881" cy="453232"/>
            </a:xfrm>
            <a:custGeom>
              <a:avLst/>
              <a:gdLst/>
              <a:ahLst/>
              <a:cxnLst/>
              <a:rect l="l" t="t" r="r" b="b"/>
              <a:pathLst>
                <a:path w="13755" h="14536" extrusionOk="0">
                  <a:moveTo>
                    <a:pt x="1433" y="0"/>
                  </a:moveTo>
                  <a:cubicBezTo>
                    <a:pt x="1358" y="0"/>
                    <a:pt x="1284" y="10"/>
                    <a:pt x="1219" y="19"/>
                  </a:cubicBezTo>
                  <a:cubicBezTo>
                    <a:pt x="1154" y="28"/>
                    <a:pt x="1098" y="37"/>
                    <a:pt x="1042" y="56"/>
                  </a:cubicBezTo>
                  <a:cubicBezTo>
                    <a:pt x="996" y="65"/>
                    <a:pt x="949" y="84"/>
                    <a:pt x="903" y="103"/>
                  </a:cubicBezTo>
                  <a:cubicBezTo>
                    <a:pt x="847" y="121"/>
                    <a:pt x="800" y="149"/>
                    <a:pt x="754" y="177"/>
                  </a:cubicBezTo>
                  <a:cubicBezTo>
                    <a:pt x="717" y="196"/>
                    <a:pt x="679" y="223"/>
                    <a:pt x="642" y="251"/>
                  </a:cubicBezTo>
                  <a:cubicBezTo>
                    <a:pt x="577" y="298"/>
                    <a:pt x="521" y="344"/>
                    <a:pt x="475" y="400"/>
                  </a:cubicBezTo>
                  <a:cubicBezTo>
                    <a:pt x="419" y="456"/>
                    <a:pt x="373" y="502"/>
                    <a:pt x="326" y="558"/>
                  </a:cubicBezTo>
                  <a:cubicBezTo>
                    <a:pt x="289" y="623"/>
                    <a:pt x="242" y="679"/>
                    <a:pt x="214" y="744"/>
                  </a:cubicBezTo>
                  <a:cubicBezTo>
                    <a:pt x="177" y="800"/>
                    <a:pt x="149" y="856"/>
                    <a:pt x="131" y="912"/>
                  </a:cubicBezTo>
                  <a:cubicBezTo>
                    <a:pt x="94" y="977"/>
                    <a:pt x="75" y="1051"/>
                    <a:pt x="56" y="1125"/>
                  </a:cubicBezTo>
                  <a:cubicBezTo>
                    <a:pt x="38" y="1200"/>
                    <a:pt x="19" y="1274"/>
                    <a:pt x="10" y="1349"/>
                  </a:cubicBezTo>
                  <a:cubicBezTo>
                    <a:pt x="1" y="1451"/>
                    <a:pt x="1" y="1553"/>
                    <a:pt x="1" y="1656"/>
                  </a:cubicBezTo>
                  <a:cubicBezTo>
                    <a:pt x="1" y="1758"/>
                    <a:pt x="10" y="1860"/>
                    <a:pt x="29" y="1972"/>
                  </a:cubicBezTo>
                  <a:cubicBezTo>
                    <a:pt x="75" y="2306"/>
                    <a:pt x="159" y="2632"/>
                    <a:pt x="280" y="2948"/>
                  </a:cubicBezTo>
                  <a:cubicBezTo>
                    <a:pt x="335" y="3106"/>
                    <a:pt x="391" y="3264"/>
                    <a:pt x="447" y="3422"/>
                  </a:cubicBezTo>
                  <a:lnTo>
                    <a:pt x="456" y="3441"/>
                  </a:lnTo>
                  <a:lnTo>
                    <a:pt x="475" y="3478"/>
                  </a:lnTo>
                  <a:cubicBezTo>
                    <a:pt x="521" y="3618"/>
                    <a:pt x="577" y="3748"/>
                    <a:pt x="624" y="3887"/>
                  </a:cubicBezTo>
                  <a:cubicBezTo>
                    <a:pt x="670" y="4018"/>
                    <a:pt x="717" y="4176"/>
                    <a:pt x="763" y="4334"/>
                  </a:cubicBezTo>
                  <a:cubicBezTo>
                    <a:pt x="782" y="4399"/>
                    <a:pt x="800" y="4464"/>
                    <a:pt x="810" y="4538"/>
                  </a:cubicBezTo>
                  <a:cubicBezTo>
                    <a:pt x="828" y="4641"/>
                    <a:pt x="847" y="4743"/>
                    <a:pt x="856" y="4845"/>
                  </a:cubicBezTo>
                  <a:cubicBezTo>
                    <a:pt x="884" y="5059"/>
                    <a:pt x="893" y="5273"/>
                    <a:pt x="903" y="5487"/>
                  </a:cubicBezTo>
                  <a:lnTo>
                    <a:pt x="903" y="5524"/>
                  </a:lnTo>
                  <a:cubicBezTo>
                    <a:pt x="903" y="5645"/>
                    <a:pt x="903" y="5756"/>
                    <a:pt x="912" y="5868"/>
                  </a:cubicBezTo>
                  <a:cubicBezTo>
                    <a:pt x="921" y="5980"/>
                    <a:pt x="931" y="6101"/>
                    <a:pt x="949" y="6194"/>
                  </a:cubicBezTo>
                  <a:cubicBezTo>
                    <a:pt x="958" y="6314"/>
                    <a:pt x="986" y="6435"/>
                    <a:pt x="1024" y="6556"/>
                  </a:cubicBezTo>
                  <a:cubicBezTo>
                    <a:pt x="1042" y="6631"/>
                    <a:pt x="1061" y="6696"/>
                    <a:pt x="1079" y="6752"/>
                  </a:cubicBezTo>
                  <a:cubicBezTo>
                    <a:pt x="1107" y="6807"/>
                    <a:pt x="1117" y="6845"/>
                    <a:pt x="1144" y="6900"/>
                  </a:cubicBezTo>
                  <a:cubicBezTo>
                    <a:pt x="1219" y="7086"/>
                    <a:pt x="1321" y="7272"/>
                    <a:pt x="1433" y="7449"/>
                  </a:cubicBezTo>
                  <a:cubicBezTo>
                    <a:pt x="1535" y="7616"/>
                    <a:pt x="1656" y="7793"/>
                    <a:pt x="1795" y="7970"/>
                  </a:cubicBezTo>
                  <a:cubicBezTo>
                    <a:pt x="2009" y="8249"/>
                    <a:pt x="2251" y="8528"/>
                    <a:pt x="2456" y="8769"/>
                  </a:cubicBezTo>
                  <a:lnTo>
                    <a:pt x="2484" y="8797"/>
                  </a:lnTo>
                  <a:lnTo>
                    <a:pt x="2530" y="8853"/>
                  </a:lnTo>
                  <a:lnTo>
                    <a:pt x="2558" y="8881"/>
                  </a:lnTo>
                  <a:cubicBezTo>
                    <a:pt x="2642" y="8983"/>
                    <a:pt x="2735" y="9095"/>
                    <a:pt x="2828" y="9197"/>
                  </a:cubicBezTo>
                  <a:cubicBezTo>
                    <a:pt x="2948" y="9346"/>
                    <a:pt x="3060" y="9485"/>
                    <a:pt x="3162" y="9616"/>
                  </a:cubicBezTo>
                  <a:cubicBezTo>
                    <a:pt x="3534" y="10081"/>
                    <a:pt x="3832" y="10601"/>
                    <a:pt x="4055" y="11159"/>
                  </a:cubicBezTo>
                  <a:cubicBezTo>
                    <a:pt x="4111" y="11308"/>
                    <a:pt x="4157" y="11457"/>
                    <a:pt x="4195" y="11606"/>
                  </a:cubicBezTo>
                  <a:cubicBezTo>
                    <a:pt x="4222" y="11755"/>
                    <a:pt x="4250" y="11894"/>
                    <a:pt x="4269" y="12043"/>
                  </a:cubicBezTo>
                  <a:cubicBezTo>
                    <a:pt x="4306" y="12350"/>
                    <a:pt x="4315" y="12666"/>
                    <a:pt x="4288" y="12973"/>
                  </a:cubicBezTo>
                  <a:cubicBezTo>
                    <a:pt x="4260" y="13317"/>
                    <a:pt x="4213" y="13652"/>
                    <a:pt x="4139" y="13986"/>
                  </a:cubicBezTo>
                  <a:cubicBezTo>
                    <a:pt x="4102" y="14154"/>
                    <a:pt x="4064" y="14340"/>
                    <a:pt x="4009" y="14535"/>
                  </a:cubicBezTo>
                  <a:cubicBezTo>
                    <a:pt x="6398" y="13865"/>
                    <a:pt x="8593" y="12657"/>
                    <a:pt x="10434" y="11001"/>
                  </a:cubicBezTo>
                  <a:cubicBezTo>
                    <a:pt x="10583" y="10806"/>
                    <a:pt x="10704" y="10620"/>
                    <a:pt x="10816" y="10443"/>
                  </a:cubicBezTo>
                  <a:cubicBezTo>
                    <a:pt x="10955" y="10202"/>
                    <a:pt x="11085" y="9960"/>
                    <a:pt x="11188" y="9709"/>
                  </a:cubicBezTo>
                  <a:cubicBezTo>
                    <a:pt x="11271" y="9495"/>
                    <a:pt x="11346" y="9281"/>
                    <a:pt x="11411" y="9058"/>
                  </a:cubicBezTo>
                  <a:cubicBezTo>
                    <a:pt x="11467" y="8835"/>
                    <a:pt x="11513" y="8602"/>
                    <a:pt x="11541" y="8370"/>
                  </a:cubicBezTo>
                  <a:cubicBezTo>
                    <a:pt x="11560" y="8221"/>
                    <a:pt x="11569" y="8072"/>
                    <a:pt x="11578" y="7933"/>
                  </a:cubicBezTo>
                  <a:lnTo>
                    <a:pt x="11578" y="7681"/>
                  </a:lnTo>
                  <a:lnTo>
                    <a:pt x="11578" y="7588"/>
                  </a:lnTo>
                  <a:lnTo>
                    <a:pt x="11578" y="7458"/>
                  </a:lnTo>
                  <a:cubicBezTo>
                    <a:pt x="11578" y="7179"/>
                    <a:pt x="11606" y="6900"/>
                    <a:pt x="11671" y="6621"/>
                  </a:cubicBezTo>
                  <a:cubicBezTo>
                    <a:pt x="11708" y="6463"/>
                    <a:pt x="11764" y="6305"/>
                    <a:pt x="11820" y="6147"/>
                  </a:cubicBezTo>
                  <a:cubicBezTo>
                    <a:pt x="11885" y="6008"/>
                    <a:pt x="11950" y="5868"/>
                    <a:pt x="12025" y="5729"/>
                  </a:cubicBezTo>
                  <a:cubicBezTo>
                    <a:pt x="12173" y="5459"/>
                    <a:pt x="12350" y="5199"/>
                    <a:pt x="12536" y="4957"/>
                  </a:cubicBezTo>
                  <a:lnTo>
                    <a:pt x="12666" y="4780"/>
                  </a:lnTo>
                  <a:cubicBezTo>
                    <a:pt x="12806" y="4594"/>
                    <a:pt x="12954" y="4389"/>
                    <a:pt x="13094" y="4176"/>
                  </a:cubicBezTo>
                  <a:cubicBezTo>
                    <a:pt x="13196" y="4027"/>
                    <a:pt x="13280" y="3887"/>
                    <a:pt x="13354" y="3757"/>
                  </a:cubicBezTo>
                  <a:cubicBezTo>
                    <a:pt x="13438" y="3599"/>
                    <a:pt x="13522" y="3450"/>
                    <a:pt x="13587" y="3292"/>
                  </a:cubicBezTo>
                  <a:cubicBezTo>
                    <a:pt x="13661" y="3125"/>
                    <a:pt x="13717" y="2957"/>
                    <a:pt x="13745" y="2781"/>
                  </a:cubicBezTo>
                  <a:cubicBezTo>
                    <a:pt x="13754" y="2725"/>
                    <a:pt x="13754" y="2669"/>
                    <a:pt x="13745" y="2604"/>
                  </a:cubicBezTo>
                  <a:cubicBezTo>
                    <a:pt x="13736" y="2576"/>
                    <a:pt x="13726" y="2539"/>
                    <a:pt x="13717" y="2511"/>
                  </a:cubicBezTo>
                  <a:cubicBezTo>
                    <a:pt x="13708" y="2483"/>
                    <a:pt x="13698" y="2465"/>
                    <a:pt x="13680" y="2446"/>
                  </a:cubicBezTo>
                  <a:cubicBezTo>
                    <a:pt x="13661" y="2427"/>
                    <a:pt x="13652" y="2409"/>
                    <a:pt x="13633" y="2390"/>
                  </a:cubicBezTo>
                  <a:cubicBezTo>
                    <a:pt x="13605" y="2372"/>
                    <a:pt x="13578" y="2353"/>
                    <a:pt x="13540" y="2344"/>
                  </a:cubicBezTo>
                  <a:cubicBezTo>
                    <a:pt x="13494" y="2325"/>
                    <a:pt x="13438" y="2306"/>
                    <a:pt x="13392" y="2306"/>
                  </a:cubicBezTo>
                  <a:cubicBezTo>
                    <a:pt x="13336" y="2297"/>
                    <a:pt x="13289" y="2297"/>
                    <a:pt x="13233" y="2297"/>
                  </a:cubicBezTo>
                  <a:lnTo>
                    <a:pt x="13150" y="2297"/>
                  </a:lnTo>
                  <a:cubicBezTo>
                    <a:pt x="13075" y="2297"/>
                    <a:pt x="13001" y="2306"/>
                    <a:pt x="12889" y="2316"/>
                  </a:cubicBezTo>
                  <a:cubicBezTo>
                    <a:pt x="12657" y="2353"/>
                    <a:pt x="12434" y="2399"/>
                    <a:pt x="12211" y="2446"/>
                  </a:cubicBezTo>
                  <a:lnTo>
                    <a:pt x="12034" y="2483"/>
                  </a:lnTo>
                  <a:cubicBezTo>
                    <a:pt x="11922" y="2511"/>
                    <a:pt x="11755" y="2548"/>
                    <a:pt x="11597" y="2576"/>
                  </a:cubicBezTo>
                  <a:cubicBezTo>
                    <a:pt x="11467" y="2595"/>
                    <a:pt x="11327" y="2613"/>
                    <a:pt x="11197" y="2623"/>
                  </a:cubicBezTo>
                  <a:lnTo>
                    <a:pt x="11085" y="2623"/>
                  </a:lnTo>
                  <a:cubicBezTo>
                    <a:pt x="11020" y="2623"/>
                    <a:pt x="10955" y="2613"/>
                    <a:pt x="10899" y="2604"/>
                  </a:cubicBezTo>
                  <a:cubicBezTo>
                    <a:pt x="10667" y="2576"/>
                    <a:pt x="10453" y="2539"/>
                    <a:pt x="10239" y="2492"/>
                  </a:cubicBezTo>
                  <a:cubicBezTo>
                    <a:pt x="9811" y="2399"/>
                    <a:pt x="9393" y="2279"/>
                    <a:pt x="8984" y="2120"/>
                  </a:cubicBezTo>
                  <a:cubicBezTo>
                    <a:pt x="8575" y="1953"/>
                    <a:pt x="8193" y="1767"/>
                    <a:pt x="7831" y="1535"/>
                  </a:cubicBezTo>
                  <a:cubicBezTo>
                    <a:pt x="7645" y="1423"/>
                    <a:pt x="7468" y="1293"/>
                    <a:pt x="7291" y="1163"/>
                  </a:cubicBezTo>
                  <a:lnTo>
                    <a:pt x="7040" y="967"/>
                  </a:lnTo>
                  <a:lnTo>
                    <a:pt x="6854" y="819"/>
                  </a:lnTo>
                  <a:cubicBezTo>
                    <a:pt x="6743" y="735"/>
                    <a:pt x="6612" y="633"/>
                    <a:pt x="6464" y="540"/>
                  </a:cubicBezTo>
                  <a:cubicBezTo>
                    <a:pt x="6389" y="493"/>
                    <a:pt x="6324" y="456"/>
                    <a:pt x="6268" y="428"/>
                  </a:cubicBezTo>
                  <a:cubicBezTo>
                    <a:pt x="6203" y="400"/>
                    <a:pt x="6120" y="354"/>
                    <a:pt x="6054" y="326"/>
                  </a:cubicBezTo>
                  <a:cubicBezTo>
                    <a:pt x="5961" y="289"/>
                    <a:pt x="5878" y="261"/>
                    <a:pt x="5785" y="233"/>
                  </a:cubicBezTo>
                  <a:cubicBezTo>
                    <a:pt x="5682" y="214"/>
                    <a:pt x="5580" y="186"/>
                    <a:pt x="5478" y="177"/>
                  </a:cubicBezTo>
                  <a:cubicBezTo>
                    <a:pt x="5385" y="168"/>
                    <a:pt x="5283" y="158"/>
                    <a:pt x="5190" y="158"/>
                  </a:cubicBezTo>
                  <a:lnTo>
                    <a:pt x="5152" y="158"/>
                  </a:lnTo>
                  <a:cubicBezTo>
                    <a:pt x="5059" y="158"/>
                    <a:pt x="4966" y="158"/>
                    <a:pt x="4883" y="168"/>
                  </a:cubicBezTo>
                  <a:cubicBezTo>
                    <a:pt x="4790" y="177"/>
                    <a:pt x="4678" y="186"/>
                    <a:pt x="4576" y="196"/>
                  </a:cubicBezTo>
                  <a:lnTo>
                    <a:pt x="4446" y="214"/>
                  </a:lnTo>
                  <a:lnTo>
                    <a:pt x="4362" y="233"/>
                  </a:lnTo>
                  <a:lnTo>
                    <a:pt x="4334" y="233"/>
                  </a:lnTo>
                  <a:lnTo>
                    <a:pt x="4241" y="242"/>
                  </a:lnTo>
                  <a:lnTo>
                    <a:pt x="4232" y="242"/>
                  </a:lnTo>
                  <a:cubicBezTo>
                    <a:pt x="4083" y="261"/>
                    <a:pt x="3934" y="279"/>
                    <a:pt x="3776" y="298"/>
                  </a:cubicBezTo>
                  <a:cubicBezTo>
                    <a:pt x="3627" y="307"/>
                    <a:pt x="3516" y="316"/>
                    <a:pt x="3404" y="316"/>
                  </a:cubicBezTo>
                  <a:cubicBezTo>
                    <a:pt x="3311" y="316"/>
                    <a:pt x="3237" y="316"/>
                    <a:pt x="3162" y="307"/>
                  </a:cubicBezTo>
                  <a:cubicBezTo>
                    <a:pt x="3079" y="298"/>
                    <a:pt x="2995" y="289"/>
                    <a:pt x="2930" y="279"/>
                  </a:cubicBezTo>
                  <a:cubicBezTo>
                    <a:pt x="2855" y="261"/>
                    <a:pt x="2781" y="251"/>
                    <a:pt x="2707" y="233"/>
                  </a:cubicBezTo>
                  <a:cubicBezTo>
                    <a:pt x="2614" y="214"/>
                    <a:pt x="2521" y="186"/>
                    <a:pt x="2428" y="168"/>
                  </a:cubicBezTo>
                  <a:cubicBezTo>
                    <a:pt x="2186" y="103"/>
                    <a:pt x="1953" y="56"/>
                    <a:pt x="1712" y="19"/>
                  </a:cubicBezTo>
                  <a:cubicBezTo>
                    <a:pt x="1628" y="10"/>
                    <a:pt x="1544" y="0"/>
                    <a:pt x="1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70"/>
            <p:cNvSpPr/>
            <p:nvPr/>
          </p:nvSpPr>
          <p:spPr>
            <a:xfrm>
              <a:off x="4586131" y="2380857"/>
              <a:ext cx="466546" cy="412356"/>
            </a:xfrm>
            <a:custGeom>
              <a:avLst/>
              <a:gdLst/>
              <a:ahLst/>
              <a:cxnLst/>
              <a:rect l="l" t="t" r="r" b="b"/>
              <a:pathLst>
                <a:path w="14963" h="13225" extrusionOk="0">
                  <a:moveTo>
                    <a:pt x="10629" y="1"/>
                  </a:moveTo>
                  <a:cubicBezTo>
                    <a:pt x="10499" y="75"/>
                    <a:pt x="10369" y="131"/>
                    <a:pt x="10229" y="187"/>
                  </a:cubicBezTo>
                  <a:cubicBezTo>
                    <a:pt x="10080" y="243"/>
                    <a:pt x="9922" y="298"/>
                    <a:pt x="9764" y="336"/>
                  </a:cubicBezTo>
                  <a:cubicBezTo>
                    <a:pt x="9606" y="382"/>
                    <a:pt x="9439" y="410"/>
                    <a:pt x="9271" y="438"/>
                  </a:cubicBezTo>
                  <a:cubicBezTo>
                    <a:pt x="8946" y="494"/>
                    <a:pt x="8611" y="531"/>
                    <a:pt x="8276" y="540"/>
                  </a:cubicBezTo>
                  <a:cubicBezTo>
                    <a:pt x="8035" y="559"/>
                    <a:pt x="7793" y="559"/>
                    <a:pt x="7551" y="568"/>
                  </a:cubicBezTo>
                  <a:lnTo>
                    <a:pt x="7514" y="568"/>
                  </a:lnTo>
                  <a:cubicBezTo>
                    <a:pt x="7105" y="577"/>
                    <a:pt x="6686" y="587"/>
                    <a:pt x="6268" y="633"/>
                  </a:cubicBezTo>
                  <a:cubicBezTo>
                    <a:pt x="6054" y="652"/>
                    <a:pt x="5831" y="680"/>
                    <a:pt x="5617" y="726"/>
                  </a:cubicBezTo>
                  <a:cubicBezTo>
                    <a:pt x="5412" y="773"/>
                    <a:pt x="5198" y="828"/>
                    <a:pt x="5003" y="903"/>
                  </a:cubicBezTo>
                  <a:cubicBezTo>
                    <a:pt x="4761" y="1005"/>
                    <a:pt x="4529" y="1126"/>
                    <a:pt x="4315" y="1275"/>
                  </a:cubicBezTo>
                  <a:cubicBezTo>
                    <a:pt x="4268" y="1303"/>
                    <a:pt x="4231" y="1340"/>
                    <a:pt x="4185" y="1368"/>
                  </a:cubicBezTo>
                  <a:cubicBezTo>
                    <a:pt x="4148" y="1405"/>
                    <a:pt x="4129" y="1414"/>
                    <a:pt x="4101" y="1442"/>
                  </a:cubicBezTo>
                  <a:cubicBezTo>
                    <a:pt x="4055" y="1489"/>
                    <a:pt x="4008" y="1535"/>
                    <a:pt x="3962" y="1591"/>
                  </a:cubicBezTo>
                  <a:cubicBezTo>
                    <a:pt x="3813" y="1786"/>
                    <a:pt x="3673" y="2000"/>
                    <a:pt x="3571" y="2223"/>
                  </a:cubicBezTo>
                  <a:cubicBezTo>
                    <a:pt x="3487" y="2400"/>
                    <a:pt x="3432" y="2595"/>
                    <a:pt x="3385" y="2791"/>
                  </a:cubicBezTo>
                  <a:cubicBezTo>
                    <a:pt x="3376" y="2846"/>
                    <a:pt x="3376" y="2902"/>
                    <a:pt x="3366" y="2958"/>
                  </a:cubicBezTo>
                  <a:lnTo>
                    <a:pt x="3366" y="3097"/>
                  </a:lnTo>
                  <a:cubicBezTo>
                    <a:pt x="3376" y="3135"/>
                    <a:pt x="3385" y="3172"/>
                    <a:pt x="3385" y="3200"/>
                  </a:cubicBezTo>
                  <a:cubicBezTo>
                    <a:pt x="3394" y="3228"/>
                    <a:pt x="3404" y="3256"/>
                    <a:pt x="3413" y="3283"/>
                  </a:cubicBezTo>
                  <a:cubicBezTo>
                    <a:pt x="3422" y="3302"/>
                    <a:pt x="3432" y="3321"/>
                    <a:pt x="3441" y="3339"/>
                  </a:cubicBezTo>
                  <a:cubicBezTo>
                    <a:pt x="3459" y="3367"/>
                    <a:pt x="3469" y="3386"/>
                    <a:pt x="3487" y="3404"/>
                  </a:cubicBezTo>
                  <a:cubicBezTo>
                    <a:pt x="3497" y="3423"/>
                    <a:pt x="3515" y="3451"/>
                    <a:pt x="3534" y="3460"/>
                  </a:cubicBezTo>
                  <a:lnTo>
                    <a:pt x="3580" y="3507"/>
                  </a:lnTo>
                  <a:cubicBezTo>
                    <a:pt x="3599" y="3525"/>
                    <a:pt x="3618" y="3535"/>
                    <a:pt x="3636" y="3544"/>
                  </a:cubicBezTo>
                  <a:cubicBezTo>
                    <a:pt x="3655" y="3562"/>
                    <a:pt x="3683" y="3572"/>
                    <a:pt x="3701" y="3581"/>
                  </a:cubicBezTo>
                  <a:cubicBezTo>
                    <a:pt x="3729" y="3600"/>
                    <a:pt x="3766" y="3609"/>
                    <a:pt x="3794" y="3618"/>
                  </a:cubicBezTo>
                  <a:cubicBezTo>
                    <a:pt x="3831" y="3628"/>
                    <a:pt x="3869" y="3637"/>
                    <a:pt x="3906" y="3646"/>
                  </a:cubicBezTo>
                  <a:cubicBezTo>
                    <a:pt x="3980" y="3655"/>
                    <a:pt x="4064" y="3655"/>
                    <a:pt x="4138" y="3655"/>
                  </a:cubicBezTo>
                  <a:cubicBezTo>
                    <a:pt x="4231" y="3655"/>
                    <a:pt x="4324" y="3655"/>
                    <a:pt x="4408" y="3646"/>
                  </a:cubicBezTo>
                  <a:lnTo>
                    <a:pt x="4482" y="3637"/>
                  </a:lnTo>
                  <a:lnTo>
                    <a:pt x="4668" y="3628"/>
                  </a:lnTo>
                  <a:lnTo>
                    <a:pt x="4901" y="3628"/>
                  </a:lnTo>
                  <a:cubicBezTo>
                    <a:pt x="4975" y="3637"/>
                    <a:pt x="5059" y="3646"/>
                    <a:pt x="5124" y="3665"/>
                  </a:cubicBezTo>
                  <a:cubicBezTo>
                    <a:pt x="5226" y="3693"/>
                    <a:pt x="5319" y="3748"/>
                    <a:pt x="5394" y="3823"/>
                  </a:cubicBezTo>
                  <a:lnTo>
                    <a:pt x="5459" y="3888"/>
                  </a:lnTo>
                  <a:cubicBezTo>
                    <a:pt x="5496" y="3934"/>
                    <a:pt x="5524" y="3972"/>
                    <a:pt x="5561" y="4018"/>
                  </a:cubicBezTo>
                  <a:cubicBezTo>
                    <a:pt x="5608" y="4083"/>
                    <a:pt x="5645" y="4148"/>
                    <a:pt x="5663" y="4223"/>
                  </a:cubicBezTo>
                  <a:cubicBezTo>
                    <a:pt x="5691" y="4288"/>
                    <a:pt x="5691" y="4344"/>
                    <a:pt x="5691" y="4409"/>
                  </a:cubicBezTo>
                  <a:cubicBezTo>
                    <a:pt x="5682" y="4464"/>
                    <a:pt x="5673" y="4520"/>
                    <a:pt x="5645" y="4567"/>
                  </a:cubicBezTo>
                  <a:cubicBezTo>
                    <a:pt x="5608" y="4613"/>
                    <a:pt x="5570" y="4660"/>
                    <a:pt x="5524" y="4697"/>
                  </a:cubicBezTo>
                  <a:cubicBezTo>
                    <a:pt x="5412" y="4790"/>
                    <a:pt x="5282" y="4855"/>
                    <a:pt x="5133" y="4902"/>
                  </a:cubicBezTo>
                  <a:cubicBezTo>
                    <a:pt x="4957" y="4957"/>
                    <a:pt x="4771" y="5004"/>
                    <a:pt x="4585" y="5032"/>
                  </a:cubicBezTo>
                  <a:cubicBezTo>
                    <a:pt x="4399" y="5060"/>
                    <a:pt x="4194" y="5088"/>
                    <a:pt x="3962" y="5106"/>
                  </a:cubicBezTo>
                  <a:cubicBezTo>
                    <a:pt x="3757" y="5125"/>
                    <a:pt x="3552" y="5134"/>
                    <a:pt x="3320" y="5153"/>
                  </a:cubicBezTo>
                  <a:lnTo>
                    <a:pt x="2948" y="5162"/>
                  </a:lnTo>
                  <a:lnTo>
                    <a:pt x="2762" y="5171"/>
                  </a:lnTo>
                  <a:lnTo>
                    <a:pt x="2706" y="5171"/>
                  </a:lnTo>
                  <a:cubicBezTo>
                    <a:pt x="2595" y="5181"/>
                    <a:pt x="2474" y="5181"/>
                    <a:pt x="2362" y="5190"/>
                  </a:cubicBezTo>
                  <a:cubicBezTo>
                    <a:pt x="2325" y="5190"/>
                    <a:pt x="2297" y="5199"/>
                    <a:pt x="2260" y="5208"/>
                  </a:cubicBezTo>
                  <a:lnTo>
                    <a:pt x="2185" y="5227"/>
                  </a:lnTo>
                  <a:lnTo>
                    <a:pt x="2083" y="5255"/>
                  </a:lnTo>
                  <a:cubicBezTo>
                    <a:pt x="2018" y="5273"/>
                    <a:pt x="1953" y="5292"/>
                    <a:pt x="1888" y="5320"/>
                  </a:cubicBezTo>
                  <a:cubicBezTo>
                    <a:pt x="1795" y="5357"/>
                    <a:pt x="1702" y="5404"/>
                    <a:pt x="1609" y="5450"/>
                  </a:cubicBezTo>
                  <a:cubicBezTo>
                    <a:pt x="1525" y="5497"/>
                    <a:pt x="1441" y="5543"/>
                    <a:pt x="1367" y="5599"/>
                  </a:cubicBezTo>
                  <a:cubicBezTo>
                    <a:pt x="1293" y="5655"/>
                    <a:pt x="1218" y="5711"/>
                    <a:pt x="1153" y="5776"/>
                  </a:cubicBezTo>
                  <a:cubicBezTo>
                    <a:pt x="1097" y="5831"/>
                    <a:pt x="1042" y="5887"/>
                    <a:pt x="986" y="5952"/>
                  </a:cubicBezTo>
                  <a:cubicBezTo>
                    <a:pt x="911" y="6036"/>
                    <a:pt x="846" y="6129"/>
                    <a:pt x="791" y="6231"/>
                  </a:cubicBezTo>
                  <a:cubicBezTo>
                    <a:pt x="735" y="6324"/>
                    <a:pt x="679" y="6417"/>
                    <a:pt x="632" y="6520"/>
                  </a:cubicBezTo>
                  <a:cubicBezTo>
                    <a:pt x="493" y="6854"/>
                    <a:pt x="381" y="7198"/>
                    <a:pt x="307" y="7552"/>
                  </a:cubicBezTo>
                  <a:cubicBezTo>
                    <a:pt x="260" y="7747"/>
                    <a:pt x="223" y="7942"/>
                    <a:pt x="186" y="8119"/>
                  </a:cubicBezTo>
                  <a:lnTo>
                    <a:pt x="177" y="8166"/>
                  </a:lnTo>
                  <a:cubicBezTo>
                    <a:pt x="149" y="8342"/>
                    <a:pt x="112" y="8528"/>
                    <a:pt x="74" y="8714"/>
                  </a:cubicBezTo>
                  <a:cubicBezTo>
                    <a:pt x="47" y="8863"/>
                    <a:pt x="19" y="9040"/>
                    <a:pt x="9" y="9216"/>
                  </a:cubicBezTo>
                  <a:cubicBezTo>
                    <a:pt x="0" y="9347"/>
                    <a:pt x="0" y="9477"/>
                    <a:pt x="9" y="9607"/>
                  </a:cubicBezTo>
                  <a:cubicBezTo>
                    <a:pt x="19" y="9691"/>
                    <a:pt x="37" y="9774"/>
                    <a:pt x="65" y="9858"/>
                  </a:cubicBezTo>
                  <a:cubicBezTo>
                    <a:pt x="84" y="9905"/>
                    <a:pt x="112" y="9951"/>
                    <a:pt x="140" y="9998"/>
                  </a:cubicBezTo>
                  <a:cubicBezTo>
                    <a:pt x="167" y="10035"/>
                    <a:pt x="195" y="10063"/>
                    <a:pt x="233" y="10091"/>
                  </a:cubicBezTo>
                  <a:cubicBezTo>
                    <a:pt x="279" y="10128"/>
                    <a:pt x="335" y="10165"/>
                    <a:pt x="391" y="10193"/>
                  </a:cubicBezTo>
                  <a:cubicBezTo>
                    <a:pt x="493" y="10230"/>
                    <a:pt x="605" y="10267"/>
                    <a:pt x="716" y="10286"/>
                  </a:cubicBezTo>
                  <a:cubicBezTo>
                    <a:pt x="818" y="10295"/>
                    <a:pt x="930" y="10314"/>
                    <a:pt x="1032" y="10314"/>
                  </a:cubicBezTo>
                  <a:cubicBezTo>
                    <a:pt x="1162" y="10323"/>
                    <a:pt x="1293" y="10323"/>
                    <a:pt x="1414" y="10323"/>
                  </a:cubicBezTo>
                  <a:lnTo>
                    <a:pt x="1655" y="10323"/>
                  </a:lnTo>
                  <a:cubicBezTo>
                    <a:pt x="1739" y="10323"/>
                    <a:pt x="1804" y="10323"/>
                    <a:pt x="1869" y="10342"/>
                  </a:cubicBezTo>
                  <a:cubicBezTo>
                    <a:pt x="1934" y="10351"/>
                    <a:pt x="1990" y="10351"/>
                    <a:pt x="2046" y="10360"/>
                  </a:cubicBezTo>
                  <a:lnTo>
                    <a:pt x="2185" y="10388"/>
                  </a:lnTo>
                  <a:cubicBezTo>
                    <a:pt x="2241" y="10397"/>
                    <a:pt x="2297" y="10407"/>
                    <a:pt x="2362" y="10407"/>
                  </a:cubicBezTo>
                  <a:lnTo>
                    <a:pt x="2409" y="10407"/>
                  </a:lnTo>
                  <a:cubicBezTo>
                    <a:pt x="2446" y="10397"/>
                    <a:pt x="2474" y="10397"/>
                    <a:pt x="2511" y="10379"/>
                  </a:cubicBezTo>
                  <a:cubicBezTo>
                    <a:pt x="2548" y="10360"/>
                    <a:pt x="2595" y="10342"/>
                    <a:pt x="2622" y="10314"/>
                  </a:cubicBezTo>
                  <a:cubicBezTo>
                    <a:pt x="2669" y="10277"/>
                    <a:pt x="2715" y="10239"/>
                    <a:pt x="2762" y="10202"/>
                  </a:cubicBezTo>
                  <a:cubicBezTo>
                    <a:pt x="2808" y="10146"/>
                    <a:pt x="2864" y="10100"/>
                    <a:pt x="2911" y="10035"/>
                  </a:cubicBezTo>
                  <a:cubicBezTo>
                    <a:pt x="2948" y="9998"/>
                    <a:pt x="2976" y="9960"/>
                    <a:pt x="2994" y="9914"/>
                  </a:cubicBezTo>
                  <a:cubicBezTo>
                    <a:pt x="3022" y="9877"/>
                    <a:pt x="3041" y="9830"/>
                    <a:pt x="3069" y="9793"/>
                  </a:cubicBezTo>
                  <a:cubicBezTo>
                    <a:pt x="3106" y="9691"/>
                    <a:pt x="3143" y="9588"/>
                    <a:pt x="3171" y="9495"/>
                  </a:cubicBezTo>
                  <a:lnTo>
                    <a:pt x="3208" y="9374"/>
                  </a:lnTo>
                  <a:cubicBezTo>
                    <a:pt x="3227" y="9309"/>
                    <a:pt x="3246" y="9244"/>
                    <a:pt x="3273" y="9170"/>
                  </a:cubicBezTo>
                  <a:cubicBezTo>
                    <a:pt x="3301" y="9068"/>
                    <a:pt x="3339" y="8965"/>
                    <a:pt x="3385" y="8872"/>
                  </a:cubicBezTo>
                  <a:cubicBezTo>
                    <a:pt x="3441" y="8770"/>
                    <a:pt x="3497" y="8677"/>
                    <a:pt x="3571" y="8593"/>
                  </a:cubicBezTo>
                  <a:cubicBezTo>
                    <a:pt x="3608" y="8547"/>
                    <a:pt x="3645" y="8510"/>
                    <a:pt x="3683" y="8472"/>
                  </a:cubicBezTo>
                  <a:cubicBezTo>
                    <a:pt x="3710" y="8445"/>
                    <a:pt x="3748" y="8417"/>
                    <a:pt x="3776" y="8398"/>
                  </a:cubicBezTo>
                  <a:cubicBezTo>
                    <a:pt x="3831" y="8352"/>
                    <a:pt x="3878" y="8314"/>
                    <a:pt x="3934" y="8277"/>
                  </a:cubicBezTo>
                  <a:cubicBezTo>
                    <a:pt x="4045" y="8203"/>
                    <a:pt x="4157" y="8138"/>
                    <a:pt x="4268" y="8082"/>
                  </a:cubicBezTo>
                  <a:cubicBezTo>
                    <a:pt x="4454" y="7980"/>
                    <a:pt x="4668" y="7924"/>
                    <a:pt x="4873" y="7905"/>
                  </a:cubicBezTo>
                  <a:cubicBezTo>
                    <a:pt x="4919" y="7905"/>
                    <a:pt x="4957" y="7896"/>
                    <a:pt x="5003" y="7896"/>
                  </a:cubicBezTo>
                  <a:cubicBezTo>
                    <a:pt x="5059" y="7896"/>
                    <a:pt x="5105" y="7896"/>
                    <a:pt x="5161" y="7905"/>
                  </a:cubicBezTo>
                  <a:cubicBezTo>
                    <a:pt x="5254" y="7914"/>
                    <a:pt x="5347" y="7933"/>
                    <a:pt x="5431" y="7970"/>
                  </a:cubicBezTo>
                  <a:cubicBezTo>
                    <a:pt x="5617" y="8026"/>
                    <a:pt x="5794" y="8119"/>
                    <a:pt x="5952" y="8231"/>
                  </a:cubicBezTo>
                  <a:cubicBezTo>
                    <a:pt x="6119" y="8361"/>
                    <a:pt x="6286" y="8500"/>
                    <a:pt x="6426" y="8658"/>
                  </a:cubicBezTo>
                  <a:cubicBezTo>
                    <a:pt x="6593" y="8826"/>
                    <a:pt x="6742" y="9012"/>
                    <a:pt x="6882" y="9198"/>
                  </a:cubicBezTo>
                  <a:cubicBezTo>
                    <a:pt x="7095" y="9467"/>
                    <a:pt x="7300" y="9765"/>
                    <a:pt x="7486" y="10025"/>
                  </a:cubicBezTo>
                  <a:cubicBezTo>
                    <a:pt x="7579" y="10156"/>
                    <a:pt x="7663" y="10277"/>
                    <a:pt x="7756" y="10407"/>
                  </a:cubicBezTo>
                  <a:cubicBezTo>
                    <a:pt x="7886" y="10593"/>
                    <a:pt x="8063" y="10834"/>
                    <a:pt x="8267" y="11067"/>
                  </a:cubicBezTo>
                  <a:cubicBezTo>
                    <a:pt x="8425" y="11262"/>
                    <a:pt x="8602" y="11448"/>
                    <a:pt x="8797" y="11616"/>
                  </a:cubicBezTo>
                  <a:cubicBezTo>
                    <a:pt x="8872" y="11671"/>
                    <a:pt x="8946" y="11727"/>
                    <a:pt x="9020" y="11783"/>
                  </a:cubicBezTo>
                  <a:cubicBezTo>
                    <a:pt x="9058" y="11802"/>
                    <a:pt x="9095" y="11829"/>
                    <a:pt x="9132" y="11848"/>
                  </a:cubicBezTo>
                  <a:cubicBezTo>
                    <a:pt x="9169" y="11876"/>
                    <a:pt x="9225" y="11895"/>
                    <a:pt x="9271" y="11922"/>
                  </a:cubicBezTo>
                  <a:cubicBezTo>
                    <a:pt x="9392" y="11978"/>
                    <a:pt x="9513" y="12025"/>
                    <a:pt x="9643" y="12062"/>
                  </a:cubicBezTo>
                  <a:cubicBezTo>
                    <a:pt x="9764" y="12090"/>
                    <a:pt x="9895" y="12127"/>
                    <a:pt x="10025" y="12146"/>
                  </a:cubicBezTo>
                  <a:cubicBezTo>
                    <a:pt x="10183" y="12174"/>
                    <a:pt x="10369" y="12192"/>
                    <a:pt x="10601" y="12201"/>
                  </a:cubicBezTo>
                  <a:lnTo>
                    <a:pt x="10899" y="12220"/>
                  </a:lnTo>
                  <a:cubicBezTo>
                    <a:pt x="11001" y="12220"/>
                    <a:pt x="11103" y="12229"/>
                    <a:pt x="11196" y="12239"/>
                  </a:cubicBezTo>
                  <a:cubicBezTo>
                    <a:pt x="11401" y="12248"/>
                    <a:pt x="11596" y="12267"/>
                    <a:pt x="11801" y="12294"/>
                  </a:cubicBezTo>
                  <a:cubicBezTo>
                    <a:pt x="11903" y="12313"/>
                    <a:pt x="11987" y="12322"/>
                    <a:pt x="12061" y="12341"/>
                  </a:cubicBezTo>
                  <a:cubicBezTo>
                    <a:pt x="12164" y="12369"/>
                    <a:pt x="12257" y="12387"/>
                    <a:pt x="12340" y="12415"/>
                  </a:cubicBezTo>
                  <a:cubicBezTo>
                    <a:pt x="12703" y="12536"/>
                    <a:pt x="13066" y="12685"/>
                    <a:pt x="13410" y="12862"/>
                  </a:cubicBezTo>
                  <a:cubicBezTo>
                    <a:pt x="13614" y="12973"/>
                    <a:pt x="13819" y="13085"/>
                    <a:pt x="14033" y="13196"/>
                  </a:cubicBezTo>
                  <a:lnTo>
                    <a:pt x="14088" y="13224"/>
                  </a:lnTo>
                  <a:cubicBezTo>
                    <a:pt x="14963" y="8519"/>
                    <a:pt x="13698" y="3674"/>
                    <a:pt x="106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70"/>
            <p:cNvSpPr/>
            <p:nvPr/>
          </p:nvSpPr>
          <p:spPr>
            <a:xfrm>
              <a:off x="4534217" y="2440878"/>
              <a:ext cx="110221" cy="99215"/>
            </a:xfrm>
            <a:custGeom>
              <a:avLst/>
              <a:gdLst/>
              <a:ahLst/>
              <a:cxnLst/>
              <a:rect l="l" t="t" r="r" b="b"/>
              <a:pathLst>
                <a:path w="3535" h="3182" extrusionOk="0">
                  <a:moveTo>
                    <a:pt x="2651" y="1"/>
                  </a:moveTo>
                  <a:cubicBezTo>
                    <a:pt x="2604" y="1"/>
                    <a:pt x="2558" y="10"/>
                    <a:pt x="2511" y="19"/>
                  </a:cubicBezTo>
                  <a:cubicBezTo>
                    <a:pt x="2456" y="38"/>
                    <a:pt x="2400" y="66"/>
                    <a:pt x="2353" y="94"/>
                  </a:cubicBezTo>
                  <a:cubicBezTo>
                    <a:pt x="2232" y="168"/>
                    <a:pt x="2130" y="252"/>
                    <a:pt x="2037" y="354"/>
                  </a:cubicBezTo>
                  <a:cubicBezTo>
                    <a:pt x="1925" y="456"/>
                    <a:pt x="1832" y="577"/>
                    <a:pt x="1739" y="689"/>
                  </a:cubicBezTo>
                  <a:cubicBezTo>
                    <a:pt x="1637" y="819"/>
                    <a:pt x="1544" y="959"/>
                    <a:pt x="1461" y="1070"/>
                  </a:cubicBezTo>
                  <a:lnTo>
                    <a:pt x="1433" y="1107"/>
                  </a:lnTo>
                  <a:cubicBezTo>
                    <a:pt x="1358" y="1210"/>
                    <a:pt x="1284" y="1312"/>
                    <a:pt x="1200" y="1414"/>
                  </a:cubicBezTo>
                  <a:cubicBezTo>
                    <a:pt x="1144" y="1498"/>
                    <a:pt x="1079" y="1572"/>
                    <a:pt x="1005" y="1647"/>
                  </a:cubicBezTo>
                  <a:cubicBezTo>
                    <a:pt x="996" y="1665"/>
                    <a:pt x="996" y="1675"/>
                    <a:pt x="977" y="1675"/>
                  </a:cubicBezTo>
                  <a:cubicBezTo>
                    <a:pt x="968" y="1684"/>
                    <a:pt x="968" y="1684"/>
                    <a:pt x="958" y="1684"/>
                  </a:cubicBezTo>
                  <a:cubicBezTo>
                    <a:pt x="949" y="1684"/>
                    <a:pt x="940" y="1684"/>
                    <a:pt x="930" y="1675"/>
                  </a:cubicBezTo>
                  <a:cubicBezTo>
                    <a:pt x="930" y="1665"/>
                    <a:pt x="930" y="1665"/>
                    <a:pt x="930" y="1665"/>
                  </a:cubicBezTo>
                  <a:cubicBezTo>
                    <a:pt x="903" y="1656"/>
                    <a:pt x="875" y="1647"/>
                    <a:pt x="847" y="1637"/>
                  </a:cubicBezTo>
                  <a:cubicBezTo>
                    <a:pt x="772" y="1619"/>
                    <a:pt x="689" y="1610"/>
                    <a:pt x="614" y="1610"/>
                  </a:cubicBezTo>
                  <a:lnTo>
                    <a:pt x="596" y="1610"/>
                  </a:lnTo>
                  <a:cubicBezTo>
                    <a:pt x="549" y="1610"/>
                    <a:pt x="493" y="1619"/>
                    <a:pt x="438" y="1628"/>
                  </a:cubicBezTo>
                  <a:cubicBezTo>
                    <a:pt x="391" y="1637"/>
                    <a:pt x="354" y="1656"/>
                    <a:pt x="317" y="1684"/>
                  </a:cubicBezTo>
                  <a:cubicBezTo>
                    <a:pt x="224" y="1730"/>
                    <a:pt x="149" y="1814"/>
                    <a:pt x="103" y="1907"/>
                  </a:cubicBezTo>
                  <a:cubicBezTo>
                    <a:pt x="66" y="1963"/>
                    <a:pt x="47" y="2028"/>
                    <a:pt x="28" y="2093"/>
                  </a:cubicBezTo>
                  <a:cubicBezTo>
                    <a:pt x="10" y="2158"/>
                    <a:pt x="1" y="2233"/>
                    <a:pt x="1" y="2298"/>
                  </a:cubicBezTo>
                  <a:cubicBezTo>
                    <a:pt x="10" y="2381"/>
                    <a:pt x="19" y="2465"/>
                    <a:pt x="38" y="2549"/>
                  </a:cubicBezTo>
                  <a:cubicBezTo>
                    <a:pt x="66" y="2614"/>
                    <a:pt x="94" y="2688"/>
                    <a:pt x="131" y="2753"/>
                  </a:cubicBezTo>
                  <a:cubicBezTo>
                    <a:pt x="205" y="2884"/>
                    <a:pt x="317" y="2986"/>
                    <a:pt x="447" y="3060"/>
                  </a:cubicBezTo>
                  <a:cubicBezTo>
                    <a:pt x="512" y="3097"/>
                    <a:pt x="586" y="3125"/>
                    <a:pt x="670" y="3153"/>
                  </a:cubicBezTo>
                  <a:cubicBezTo>
                    <a:pt x="763" y="3172"/>
                    <a:pt x="856" y="3181"/>
                    <a:pt x="958" y="3181"/>
                  </a:cubicBezTo>
                  <a:lnTo>
                    <a:pt x="986" y="3181"/>
                  </a:lnTo>
                  <a:cubicBezTo>
                    <a:pt x="1126" y="3172"/>
                    <a:pt x="1275" y="3153"/>
                    <a:pt x="1414" y="3107"/>
                  </a:cubicBezTo>
                  <a:cubicBezTo>
                    <a:pt x="1516" y="3079"/>
                    <a:pt x="1619" y="3051"/>
                    <a:pt x="1712" y="3004"/>
                  </a:cubicBezTo>
                  <a:cubicBezTo>
                    <a:pt x="1805" y="2977"/>
                    <a:pt x="1898" y="2939"/>
                    <a:pt x="1991" y="2893"/>
                  </a:cubicBezTo>
                  <a:cubicBezTo>
                    <a:pt x="2177" y="2809"/>
                    <a:pt x="2372" y="2716"/>
                    <a:pt x="2549" y="2605"/>
                  </a:cubicBezTo>
                  <a:cubicBezTo>
                    <a:pt x="2762" y="2484"/>
                    <a:pt x="2948" y="2335"/>
                    <a:pt x="3125" y="2167"/>
                  </a:cubicBezTo>
                  <a:cubicBezTo>
                    <a:pt x="3227" y="2074"/>
                    <a:pt x="3311" y="1963"/>
                    <a:pt x="3385" y="1833"/>
                  </a:cubicBezTo>
                  <a:cubicBezTo>
                    <a:pt x="3404" y="1796"/>
                    <a:pt x="3432" y="1749"/>
                    <a:pt x="3451" y="1703"/>
                  </a:cubicBezTo>
                  <a:cubicBezTo>
                    <a:pt x="3469" y="1647"/>
                    <a:pt x="3488" y="1600"/>
                    <a:pt x="3497" y="1554"/>
                  </a:cubicBezTo>
                  <a:cubicBezTo>
                    <a:pt x="3506" y="1507"/>
                    <a:pt x="3516" y="1451"/>
                    <a:pt x="3525" y="1405"/>
                  </a:cubicBezTo>
                  <a:cubicBezTo>
                    <a:pt x="3525" y="1358"/>
                    <a:pt x="3534" y="1312"/>
                    <a:pt x="3534" y="1265"/>
                  </a:cubicBezTo>
                  <a:cubicBezTo>
                    <a:pt x="3525" y="1163"/>
                    <a:pt x="3506" y="1061"/>
                    <a:pt x="3478" y="959"/>
                  </a:cubicBezTo>
                  <a:cubicBezTo>
                    <a:pt x="3460" y="884"/>
                    <a:pt x="3423" y="800"/>
                    <a:pt x="3385" y="726"/>
                  </a:cubicBezTo>
                  <a:cubicBezTo>
                    <a:pt x="3348" y="642"/>
                    <a:pt x="3302" y="559"/>
                    <a:pt x="3255" y="475"/>
                  </a:cubicBezTo>
                  <a:cubicBezTo>
                    <a:pt x="3199" y="373"/>
                    <a:pt x="3125" y="270"/>
                    <a:pt x="3041" y="187"/>
                  </a:cubicBezTo>
                  <a:cubicBezTo>
                    <a:pt x="2995" y="140"/>
                    <a:pt x="2939" y="94"/>
                    <a:pt x="2883" y="66"/>
                  </a:cubicBezTo>
                  <a:cubicBezTo>
                    <a:pt x="2846" y="47"/>
                    <a:pt x="2809" y="29"/>
                    <a:pt x="2762" y="19"/>
                  </a:cubicBezTo>
                  <a:cubicBezTo>
                    <a:pt x="2725" y="10"/>
                    <a:pt x="2688" y="1"/>
                    <a:pt x="26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70"/>
            <p:cNvSpPr/>
            <p:nvPr/>
          </p:nvSpPr>
          <p:spPr>
            <a:xfrm>
              <a:off x="4349510" y="2009722"/>
              <a:ext cx="8169" cy="4677"/>
            </a:xfrm>
            <a:custGeom>
              <a:avLst/>
              <a:gdLst/>
              <a:ahLst/>
              <a:cxnLst/>
              <a:rect l="l" t="t" r="r" b="b"/>
              <a:pathLst>
                <a:path w="262" h="150" extrusionOk="0">
                  <a:moveTo>
                    <a:pt x="261" y="1"/>
                  </a:moveTo>
                  <a:lnTo>
                    <a:pt x="243" y="10"/>
                  </a:lnTo>
                  <a:cubicBezTo>
                    <a:pt x="230" y="18"/>
                    <a:pt x="218" y="25"/>
                    <a:pt x="205" y="33"/>
                  </a:cubicBezTo>
                  <a:lnTo>
                    <a:pt x="205" y="33"/>
                  </a:lnTo>
                  <a:cubicBezTo>
                    <a:pt x="224" y="22"/>
                    <a:pt x="243" y="11"/>
                    <a:pt x="261" y="1"/>
                  </a:cubicBezTo>
                  <a:close/>
                  <a:moveTo>
                    <a:pt x="205" y="33"/>
                  </a:moveTo>
                  <a:cubicBezTo>
                    <a:pt x="195" y="39"/>
                    <a:pt x="185" y="45"/>
                    <a:pt x="175" y="51"/>
                  </a:cubicBezTo>
                  <a:lnTo>
                    <a:pt x="175" y="51"/>
                  </a:lnTo>
                  <a:cubicBezTo>
                    <a:pt x="185" y="45"/>
                    <a:pt x="195" y="39"/>
                    <a:pt x="205" y="33"/>
                  </a:cubicBezTo>
                  <a:close/>
                  <a:moveTo>
                    <a:pt x="175" y="51"/>
                  </a:moveTo>
                  <a:cubicBezTo>
                    <a:pt x="119" y="84"/>
                    <a:pt x="60" y="117"/>
                    <a:pt x="1" y="150"/>
                  </a:cubicBezTo>
                  <a:cubicBezTo>
                    <a:pt x="62" y="119"/>
                    <a:pt x="119" y="84"/>
                    <a:pt x="175" y="5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70"/>
            <p:cNvSpPr/>
            <p:nvPr/>
          </p:nvSpPr>
          <p:spPr>
            <a:xfrm>
              <a:off x="4113792" y="1824450"/>
              <a:ext cx="40035" cy="88458"/>
            </a:xfrm>
            <a:custGeom>
              <a:avLst/>
              <a:gdLst/>
              <a:ahLst/>
              <a:cxnLst/>
              <a:rect l="l" t="t" r="r" b="b"/>
              <a:pathLst>
                <a:path w="1284" h="2837" extrusionOk="0">
                  <a:moveTo>
                    <a:pt x="633" y="0"/>
                  </a:moveTo>
                  <a:cubicBezTo>
                    <a:pt x="568" y="0"/>
                    <a:pt x="503" y="19"/>
                    <a:pt x="447" y="28"/>
                  </a:cubicBezTo>
                  <a:cubicBezTo>
                    <a:pt x="391" y="47"/>
                    <a:pt x="345" y="93"/>
                    <a:pt x="326" y="159"/>
                  </a:cubicBezTo>
                  <a:cubicBezTo>
                    <a:pt x="261" y="224"/>
                    <a:pt x="205" y="298"/>
                    <a:pt x="159" y="372"/>
                  </a:cubicBezTo>
                  <a:cubicBezTo>
                    <a:pt x="75" y="521"/>
                    <a:pt x="28" y="679"/>
                    <a:pt x="19" y="837"/>
                  </a:cubicBezTo>
                  <a:cubicBezTo>
                    <a:pt x="1" y="1005"/>
                    <a:pt x="10" y="1163"/>
                    <a:pt x="28" y="1321"/>
                  </a:cubicBezTo>
                  <a:cubicBezTo>
                    <a:pt x="38" y="1423"/>
                    <a:pt x="47" y="1535"/>
                    <a:pt x="66" y="1637"/>
                  </a:cubicBezTo>
                  <a:lnTo>
                    <a:pt x="75" y="1693"/>
                  </a:lnTo>
                  <a:cubicBezTo>
                    <a:pt x="75" y="1739"/>
                    <a:pt x="84" y="1786"/>
                    <a:pt x="84" y="1823"/>
                  </a:cubicBezTo>
                  <a:lnTo>
                    <a:pt x="94" y="1814"/>
                  </a:lnTo>
                  <a:cubicBezTo>
                    <a:pt x="94" y="1879"/>
                    <a:pt x="103" y="1953"/>
                    <a:pt x="112" y="2018"/>
                  </a:cubicBezTo>
                  <a:lnTo>
                    <a:pt x="112" y="2074"/>
                  </a:lnTo>
                  <a:lnTo>
                    <a:pt x="112" y="2093"/>
                  </a:lnTo>
                  <a:cubicBezTo>
                    <a:pt x="121" y="2195"/>
                    <a:pt x="131" y="2325"/>
                    <a:pt x="149" y="2446"/>
                  </a:cubicBezTo>
                  <a:cubicBezTo>
                    <a:pt x="159" y="2539"/>
                    <a:pt x="187" y="2623"/>
                    <a:pt x="224" y="2707"/>
                  </a:cubicBezTo>
                  <a:cubicBezTo>
                    <a:pt x="252" y="2744"/>
                    <a:pt x="280" y="2781"/>
                    <a:pt x="317" y="2809"/>
                  </a:cubicBezTo>
                  <a:cubicBezTo>
                    <a:pt x="335" y="2818"/>
                    <a:pt x="354" y="2827"/>
                    <a:pt x="373" y="2837"/>
                  </a:cubicBezTo>
                  <a:lnTo>
                    <a:pt x="475" y="2837"/>
                  </a:lnTo>
                  <a:cubicBezTo>
                    <a:pt x="512" y="2837"/>
                    <a:pt x="549" y="2818"/>
                    <a:pt x="586" y="2790"/>
                  </a:cubicBezTo>
                  <a:cubicBezTo>
                    <a:pt x="614" y="2772"/>
                    <a:pt x="633" y="2753"/>
                    <a:pt x="661" y="2734"/>
                  </a:cubicBezTo>
                  <a:cubicBezTo>
                    <a:pt x="679" y="2707"/>
                    <a:pt x="698" y="2688"/>
                    <a:pt x="717" y="2660"/>
                  </a:cubicBezTo>
                  <a:lnTo>
                    <a:pt x="726" y="2651"/>
                  </a:lnTo>
                  <a:lnTo>
                    <a:pt x="735" y="2641"/>
                  </a:lnTo>
                  <a:cubicBezTo>
                    <a:pt x="772" y="2586"/>
                    <a:pt x="819" y="2521"/>
                    <a:pt x="847" y="2455"/>
                  </a:cubicBezTo>
                  <a:cubicBezTo>
                    <a:pt x="921" y="2316"/>
                    <a:pt x="977" y="2167"/>
                    <a:pt x="1033" y="2018"/>
                  </a:cubicBezTo>
                  <a:cubicBezTo>
                    <a:pt x="1098" y="1842"/>
                    <a:pt x="1144" y="1665"/>
                    <a:pt x="1191" y="1479"/>
                  </a:cubicBezTo>
                  <a:cubicBezTo>
                    <a:pt x="1237" y="1284"/>
                    <a:pt x="1265" y="1088"/>
                    <a:pt x="1275" y="893"/>
                  </a:cubicBezTo>
                  <a:cubicBezTo>
                    <a:pt x="1284" y="791"/>
                    <a:pt x="1275" y="698"/>
                    <a:pt x="1265" y="605"/>
                  </a:cubicBezTo>
                  <a:cubicBezTo>
                    <a:pt x="1256" y="531"/>
                    <a:pt x="1237" y="456"/>
                    <a:pt x="1209" y="391"/>
                  </a:cubicBezTo>
                  <a:cubicBezTo>
                    <a:pt x="1191" y="354"/>
                    <a:pt x="1172" y="307"/>
                    <a:pt x="1154" y="270"/>
                  </a:cubicBezTo>
                  <a:cubicBezTo>
                    <a:pt x="1135" y="233"/>
                    <a:pt x="1107" y="196"/>
                    <a:pt x="1070" y="168"/>
                  </a:cubicBezTo>
                  <a:cubicBezTo>
                    <a:pt x="1005" y="103"/>
                    <a:pt x="931" y="56"/>
                    <a:pt x="847" y="28"/>
                  </a:cubicBezTo>
                  <a:cubicBezTo>
                    <a:pt x="791" y="10"/>
                    <a:pt x="726" y="10"/>
                    <a:pt x="670" y="10"/>
                  </a:cubicBezTo>
                  <a:lnTo>
                    <a:pt x="633" y="0"/>
                  </a:ln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70"/>
            <p:cNvSpPr/>
            <p:nvPr/>
          </p:nvSpPr>
          <p:spPr>
            <a:xfrm>
              <a:off x="4258777" y="1781827"/>
              <a:ext cx="160951" cy="248224"/>
            </a:xfrm>
            <a:custGeom>
              <a:avLst/>
              <a:gdLst/>
              <a:ahLst/>
              <a:cxnLst/>
              <a:rect l="l" t="t" r="r" b="b"/>
              <a:pathLst>
                <a:path w="5162" h="7961" extrusionOk="0">
                  <a:moveTo>
                    <a:pt x="3990" y="0"/>
                  </a:moveTo>
                  <a:cubicBezTo>
                    <a:pt x="3962" y="0"/>
                    <a:pt x="3943" y="19"/>
                    <a:pt x="3943" y="38"/>
                  </a:cubicBezTo>
                  <a:cubicBezTo>
                    <a:pt x="3934" y="233"/>
                    <a:pt x="3943" y="419"/>
                    <a:pt x="3980" y="605"/>
                  </a:cubicBezTo>
                  <a:cubicBezTo>
                    <a:pt x="3943" y="605"/>
                    <a:pt x="3915" y="633"/>
                    <a:pt x="3897" y="661"/>
                  </a:cubicBezTo>
                  <a:lnTo>
                    <a:pt x="3887" y="670"/>
                  </a:lnTo>
                  <a:cubicBezTo>
                    <a:pt x="3869" y="689"/>
                    <a:pt x="3850" y="717"/>
                    <a:pt x="3841" y="744"/>
                  </a:cubicBezTo>
                  <a:cubicBezTo>
                    <a:pt x="3822" y="772"/>
                    <a:pt x="3804" y="800"/>
                    <a:pt x="3785" y="828"/>
                  </a:cubicBezTo>
                  <a:cubicBezTo>
                    <a:pt x="3757" y="893"/>
                    <a:pt x="3720" y="958"/>
                    <a:pt x="3692" y="1023"/>
                  </a:cubicBezTo>
                  <a:cubicBezTo>
                    <a:pt x="3636" y="1154"/>
                    <a:pt x="3580" y="1293"/>
                    <a:pt x="3525" y="1433"/>
                  </a:cubicBezTo>
                  <a:cubicBezTo>
                    <a:pt x="3432" y="1665"/>
                    <a:pt x="3357" y="1907"/>
                    <a:pt x="3264" y="2232"/>
                  </a:cubicBezTo>
                  <a:cubicBezTo>
                    <a:pt x="3190" y="2493"/>
                    <a:pt x="3125" y="2772"/>
                    <a:pt x="3060" y="3013"/>
                  </a:cubicBezTo>
                  <a:lnTo>
                    <a:pt x="3050" y="3051"/>
                  </a:lnTo>
                  <a:cubicBezTo>
                    <a:pt x="2976" y="3358"/>
                    <a:pt x="2911" y="3618"/>
                    <a:pt x="2836" y="3869"/>
                  </a:cubicBezTo>
                  <a:cubicBezTo>
                    <a:pt x="2734" y="4232"/>
                    <a:pt x="2613" y="4585"/>
                    <a:pt x="2474" y="4929"/>
                  </a:cubicBezTo>
                  <a:cubicBezTo>
                    <a:pt x="2418" y="5059"/>
                    <a:pt x="2353" y="5171"/>
                    <a:pt x="2297" y="5282"/>
                  </a:cubicBezTo>
                  <a:cubicBezTo>
                    <a:pt x="2251" y="5375"/>
                    <a:pt x="2204" y="5459"/>
                    <a:pt x="2148" y="5543"/>
                  </a:cubicBezTo>
                  <a:cubicBezTo>
                    <a:pt x="2083" y="5636"/>
                    <a:pt x="2018" y="5729"/>
                    <a:pt x="1953" y="5813"/>
                  </a:cubicBezTo>
                  <a:lnTo>
                    <a:pt x="1944" y="5831"/>
                  </a:lnTo>
                  <a:lnTo>
                    <a:pt x="1860" y="5943"/>
                  </a:lnTo>
                  <a:cubicBezTo>
                    <a:pt x="1758" y="6082"/>
                    <a:pt x="1646" y="6240"/>
                    <a:pt x="1544" y="6417"/>
                  </a:cubicBezTo>
                  <a:cubicBezTo>
                    <a:pt x="1497" y="6491"/>
                    <a:pt x="1451" y="6575"/>
                    <a:pt x="1414" y="6659"/>
                  </a:cubicBezTo>
                  <a:cubicBezTo>
                    <a:pt x="1377" y="6733"/>
                    <a:pt x="1349" y="6826"/>
                    <a:pt x="1330" y="6910"/>
                  </a:cubicBezTo>
                  <a:cubicBezTo>
                    <a:pt x="1311" y="7012"/>
                    <a:pt x="1311" y="7114"/>
                    <a:pt x="1330" y="7217"/>
                  </a:cubicBezTo>
                  <a:cubicBezTo>
                    <a:pt x="1172" y="7263"/>
                    <a:pt x="1005" y="7319"/>
                    <a:pt x="846" y="7366"/>
                  </a:cubicBezTo>
                  <a:cubicBezTo>
                    <a:pt x="726" y="7393"/>
                    <a:pt x="614" y="7421"/>
                    <a:pt x="493" y="7459"/>
                  </a:cubicBezTo>
                  <a:lnTo>
                    <a:pt x="326" y="7496"/>
                  </a:lnTo>
                  <a:lnTo>
                    <a:pt x="316" y="7496"/>
                  </a:lnTo>
                  <a:lnTo>
                    <a:pt x="279" y="7505"/>
                  </a:lnTo>
                  <a:cubicBezTo>
                    <a:pt x="223" y="7514"/>
                    <a:pt x="177" y="7524"/>
                    <a:pt x="130" y="7533"/>
                  </a:cubicBezTo>
                  <a:cubicBezTo>
                    <a:pt x="103" y="7542"/>
                    <a:pt x="75" y="7552"/>
                    <a:pt x="56" y="7570"/>
                  </a:cubicBezTo>
                  <a:cubicBezTo>
                    <a:pt x="19" y="7598"/>
                    <a:pt x="0" y="7644"/>
                    <a:pt x="0" y="7682"/>
                  </a:cubicBezTo>
                  <a:cubicBezTo>
                    <a:pt x="0" y="7756"/>
                    <a:pt x="37" y="7821"/>
                    <a:pt x="112" y="7849"/>
                  </a:cubicBezTo>
                  <a:cubicBezTo>
                    <a:pt x="177" y="7868"/>
                    <a:pt x="242" y="7877"/>
                    <a:pt x="307" y="7896"/>
                  </a:cubicBezTo>
                  <a:lnTo>
                    <a:pt x="326" y="7896"/>
                  </a:lnTo>
                  <a:cubicBezTo>
                    <a:pt x="391" y="7905"/>
                    <a:pt x="465" y="7914"/>
                    <a:pt x="530" y="7923"/>
                  </a:cubicBezTo>
                  <a:cubicBezTo>
                    <a:pt x="660" y="7942"/>
                    <a:pt x="800" y="7951"/>
                    <a:pt x="930" y="7961"/>
                  </a:cubicBezTo>
                  <a:lnTo>
                    <a:pt x="1088" y="7961"/>
                  </a:lnTo>
                  <a:lnTo>
                    <a:pt x="1209" y="7951"/>
                  </a:lnTo>
                  <a:cubicBezTo>
                    <a:pt x="1377" y="7933"/>
                    <a:pt x="1535" y="7914"/>
                    <a:pt x="1702" y="7877"/>
                  </a:cubicBezTo>
                  <a:cubicBezTo>
                    <a:pt x="1860" y="7840"/>
                    <a:pt x="2018" y="7793"/>
                    <a:pt x="2176" y="7737"/>
                  </a:cubicBezTo>
                  <a:cubicBezTo>
                    <a:pt x="2260" y="7700"/>
                    <a:pt x="2344" y="7672"/>
                    <a:pt x="2418" y="7644"/>
                  </a:cubicBezTo>
                  <a:cubicBezTo>
                    <a:pt x="2511" y="7598"/>
                    <a:pt x="2613" y="7552"/>
                    <a:pt x="2716" y="7505"/>
                  </a:cubicBezTo>
                  <a:cubicBezTo>
                    <a:pt x="2790" y="7468"/>
                    <a:pt x="2874" y="7421"/>
                    <a:pt x="2948" y="7384"/>
                  </a:cubicBezTo>
                  <a:cubicBezTo>
                    <a:pt x="3022" y="7338"/>
                    <a:pt x="3106" y="7291"/>
                    <a:pt x="3190" y="7245"/>
                  </a:cubicBezTo>
                  <a:cubicBezTo>
                    <a:pt x="3264" y="7198"/>
                    <a:pt x="3348" y="7152"/>
                    <a:pt x="3432" y="7096"/>
                  </a:cubicBezTo>
                  <a:lnTo>
                    <a:pt x="3515" y="7040"/>
                  </a:lnTo>
                  <a:lnTo>
                    <a:pt x="3655" y="6956"/>
                  </a:lnTo>
                  <a:lnTo>
                    <a:pt x="3859" y="6817"/>
                  </a:lnTo>
                  <a:lnTo>
                    <a:pt x="3980" y="6724"/>
                  </a:lnTo>
                  <a:cubicBezTo>
                    <a:pt x="4176" y="6584"/>
                    <a:pt x="4362" y="6426"/>
                    <a:pt x="4538" y="6259"/>
                  </a:cubicBezTo>
                  <a:cubicBezTo>
                    <a:pt x="4613" y="6185"/>
                    <a:pt x="4687" y="6101"/>
                    <a:pt x="4752" y="6008"/>
                  </a:cubicBezTo>
                  <a:cubicBezTo>
                    <a:pt x="4827" y="5906"/>
                    <a:pt x="4882" y="5794"/>
                    <a:pt x="4910" y="5673"/>
                  </a:cubicBezTo>
                  <a:cubicBezTo>
                    <a:pt x="4947" y="5524"/>
                    <a:pt x="4957" y="5375"/>
                    <a:pt x="4947" y="5236"/>
                  </a:cubicBezTo>
                  <a:cubicBezTo>
                    <a:pt x="4947" y="5152"/>
                    <a:pt x="4938" y="5069"/>
                    <a:pt x="4929" y="4994"/>
                  </a:cubicBezTo>
                  <a:lnTo>
                    <a:pt x="4929" y="4976"/>
                  </a:lnTo>
                  <a:lnTo>
                    <a:pt x="4920" y="4920"/>
                  </a:lnTo>
                  <a:lnTo>
                    <a:pt x="4920" y="4864"/>
                  </a:lnTo>
                  <a:lnTo>
                    <a:pt x="4920" y="4818"/>
                  </a:lnTo>
                  <a:cubicBezTo>
                    <a:pt x="4910" y="4734"/>
                    <a:pt x="4910" y="4669"/>
                    <a:pt x="4910" y="4604"/>
                  </a:cubicBezTo>
                  <a:cubicBezTo>
                    <a:pt x="4910" y="4529"/>
                    <a:pt x="4910" y="4464"/>
                    <a:pt x="4920" y="4390"/>
                  </a:cubicBezTo>
                  <a:cubicBezTo>
                    <a:pt x="4947" y="4241"/>
                    <a:pt x="4985" y="4092"/>
                    <a:pt x="5022" y="3962"/>
                  </a:cubicBezTo>
                  <a:lnTo>
                    <a:pt x="5022" y="3943"/>
                  </a:lnTo>
                  <a:cubicBezTo>
                    <a:pt x="5050" y="3813"/>
                    <a:pt x="5087" y="3655"/>
                    <a:pt x="5115" y="3506"/>
                  </a:cubicBezTo>
                  <a:cubicBezTo>
                    <a:pt x="5161" y="3246"/>
                    <a:pt x="5152" y="2976"/>
                    <a:pt x="5087" y="2716"/>
                  </a:cubicBezTo>
                  <a:cubicBezTo>
                    <a:pt x="5031" y="2493"/>
                    <a:pt x="4957" y="2270"/>
                    <a:pt x="4845" y="2074"/>
                  </a:cubicBezTo>
                  <a:cubicBezTo>
                    <a:pt x="4789" y="1963"/>
                    <a:pt x="4724" y="1870"/>
                    <a:pt x="4678" y="1786"/>
                  </a:cubicBezTo>
                  <a:cubicBezTo>
                    <a:pt x="4622" y="1702"/>
                    <a:pt x="4557" y="1591"/>
                    <a:pt x="4501" y="1498"/>
                  </a:cubicBezTo>
                  <a:cubicBezTo>
                    <a:pt x="4380" y="1312"/>
                    <a:pt x="4269" y="1116"/>
                    <a:pt x="4185" y="912"/>
                  </a:cubicBezTo>
                  <a:cubicBezTo>
                    <a:pt x="4166" y="865"/>
                    <a:pt x="4148" y="819"/>
                    <a:pt x="4129" y="772"/>
                  </a:cubicBezTo>
                  <a:cubicBezTo>
                    <a:pt x="4148" y="717"/>
                    <a:pt x="4129" y="661"/>
                    <a:pt x="4092" y="633"/>
                  </a:cubicBezTo>
                  <a:cubicBezTo>
                    <a:pt x="4073" y="549"/>
                    <a:pt x="4055" y="475"/>
                    <a:pt x="4045" y="400"/>
                  </a:cubicBezTo>
                  <a:cubicBezTo>
                    <a:pt x="4036" y="279"/>
                    <a:pt x="4027" y="168"/>
                    <a:pt x="4036" y="47"/>
                  </a:cubicBezTo>
                  <a:cubicBezTo>
                    <a:pt x="4036" y="38"/>
                    <a:pt x="4036" y="28"/>
                    <a:pt x="4027" y="19"/>
                  </a:cubicBezTo>
                  <a:cubicBezTo>
                    <a:pt x="4018" y="10"/>
                    <a:pt x="4008" y="0"/>
                    <a:pt x="3999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70"/>
            <p:cNvSpPr/>
            <p:nvPr/>
          </p:nvSpPr>
          <p:spPr>
            <a:xfrm>
              <a:off x="4312998" y="1979851"/>
              <a:ext cx="77732" cy="49140"/>
            </a:xfrm>
            <a:custGeom>
              <a:avLst/>
              <a:gdLst/>
              <a:ahLst/>
              <a:cxnLst/>
              <a:rect l="l" t="t" r="r" b="b"/>
              <a:pathLst>
                <a:path w="2493" h="1576" extrusionOk="0">
                  <a:moveTo>
                    <a:pt x="2427" y="1"/>
                  </a:moveTo>
                  <a:cubicBezTo>
                    <a:pt x="2418" y="1"/>
                    <a:pt x="2399" y="1"/>
                    <a:pt x="2399" y="10"/>
                  </a:cubicBezTo>
                  <a:lnTo>
                    <a:pt x="2390" y="10"/>
                  </a:lnTo>
                  <a:cubicBezTo>
                    <a:pt x="2213" y="168"/>
                    <a:pt x="2037" y="336"/>
                    <a:pt x="1879" y="522"/>
                  </a:cubicBezTo>
                  <a:cubicBezTo>
                    <a:pt x="1869" y="494"/>
                    <a:pt x="1851" y="475"/>
                    <a:pt x="1832" y="457"/>
                  </a:cubicBezTo>
                  <a:cubicBezTo>
                    <a:pt x="1812" y="443"/>
                    <a:pt x="1790" y="437"/>
                    <a:pt x="1769" y="437"/>
                  </a:cubicBezTo>
                  <a:cubicBezTo>
                    <a:pt x="1729" y="437"/>
                    <a:pt x="1692" y="458"/>
                    <a:pt x="1674" y="494"/>
                  </a:cubicBezTo>
                  <a:cubicBezTo>
                    <a:pt x="1618" y="577"/>
                    <a:pt x="1562" y="661"/>
                    <a:pt x="1507" y="736"/>
                  </a:cubicBezTo>
                  <a:cubicBezTo>
                    <a:pt x="1432" y="819"/>
                    <a:pt x="1349" y="894"/>
                    <a:pt x="1256" y="959"/>
                  </a:cubicBezTo>
                  <a:cubicBezTo>
                    <a:pt x="1153" y="1024"/>
                    <a:pt x="1042" y="1070"/>
                    <a:pt x="930" y="1117"/>
                  </a:cubicBezTo>
                  <a:cubicBezTo>
                    <a:pt x="781" y="1163"/>
                    <a:pt x="633" y="1191"/>
                    <a:pt x="484" y="1201"/>
                  </a:cubicBezTo>
                  <a:cubicBezTo>
                    <a:pt x="428" y="1201"/>
                    <a:pt x="372" y="1210"/>
                    <a:pt x="316" y="1210"/>
                  </a:cubicBezTo>
                  <a:cubicBezTo>
                    <a:pt x="251" y="1210"/>
                    <a:pt x="186" y="1210"/>
                    <a:pt x="130" y="1201"/>
                  </a:cubicBezTo>
                  <a:cubicBezTo>
                    <a:pt x="125" y="1200"/>
                    <a:pt x="119" y="1199"/>
                    <a:pt x="113" y="1199"/>
                  </a:cubicBezTo>
                  <a:cubicBezTo>
                    <a:pt x="65" y="1199"/>
                    <a:pt x="27" y="1234"/>
                    <a:pt x="19" y="1284"/>
                  </a:cubicBezTo>
                  <a:cubicBezTo>
                    <a:pt x="0" y="1331"/>
                    <a:pt x="19" y="1386"/>
                    <a:pt x="65" y="1414"/>
                  </a:cubicBezTo>
                  <a:cubicBezTo>
                    <a:pt x="158" y="1479"/>
                    <a:pt x="261" y="1517"/>
                    <a:pt x="372" y="1545"/>
                  </a:cubicBezTo>
                  <a:cubicBezTo>
                    <a:pt x="449" y="1565"/>
                    <a:pt x="526" y="1576"/>
                    <a:pt x="606" y="1576"/>
                  </a:cubicBezTo>
                  <a:cubicBezTo>
                    <a:pt x="633" y="1576"/>
                    <a:pt x="660" y="1575"/>
                    <a:pt x="688" y="1572"/>
                  </a:cubicBezTo>
                  <a:cubicBezTo>
                    <a:pt x="874" y="1545"/>
                    <a:pt x="1051" y="1479"/>
                    <a:pt x="1209" y="1368"/>
                  </a:cubicBezTo>
                  <a:cubicBezTo>
                    <a:pt x="1376" y="1256"/>
                    <a:pt x="1535" y="1117"/>
                    <a:pt x="1665" y="968"/>
                  </a:cubicBezTo>
                  <a:cubicBezTo>
                    <a:pt x="1739" y="894"/>
                    <a:pt x="1804" y="810"/>
                    <a:pt x="1869" y="736"/>
                  </a:cubicBezTo>
                  <a:cubicBezTo>
                    <a:pt x="1934" y="661"/>
                    <a:pt x="2000" y="577"/>
                    <a:pt x="2065" y="503"/>
                  </a:cubicBezTo>
                  <a:cubicBezTo>
                    <a:pt x="2186" y="354"/>
                    <a:pt x="2325" y="215"/>
                    <a:pt x="2474" y="85"/>
                  </a:cubicBezTo>
                  <a:cubicBezTo>
                    <a:pt x="2492" y="66"/>
                    <a:pt x="2492" y="38"/>
                    <a:pt x="2474" y="10"/>
                  </a:cubicBezTo>
                  <a:cubicBezTo>
                    <a:pt x="2455" y="1"/>
                    <a:pt x="2446" y="1"/>
                    <a:pt x="2427" y="1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70"/>
            <p:cNvSpPr/>
            <p:nvPr/>
          </p:nvSpPr>
          <p:spPr>
            <a:xfrm>
              <a:off x="4219928" y="2020759"/>
              <a:ext cx="61768" cy="24289"/>
            </a:xfrm>
            <a:custGeom>
              <a:avLst/>
              <a:gdLst/>
              <a:ahLst/>
              <a:cxnLst/>
              <a:rect l="l" t="t" r="r" b="b"/>
              <a:pathLst>
                <a:path w="1981" h="779" extrusionOk="0">
                  <a:moveTo>
                    <a:pt x="1813" y="0"/>
                  </a:moveTo>
                  <a:cubicBezTo>
                    <a:pt x="1786" y="9"/>
                    <a:pt x="1758" y="28"/>
                    <a:pt x="1739" y="47"/>
                  </a:cubicBezTo>
                  <a:lnTo>
                    <a:pt x="1730" y="56"/>
                  </a:lnTo>
                  <a:cubicBezTo>
                    <a:pt x="1637" y="167"/>
                    <a:pt x="1525" y="270"/>
                    <a:pt x="1404" y="353"/>
                  </a:cubicBezTo>
                  <a:cubicBezTo>
                    <a:pt x="1302" y="419"/>
                    <a:pt x="1190" y="474"/>
                    <a:pt x="1070" y="521"/>
                  </a:cubicBezTo>
                  <a:cubicBezTo>
                    <a:pt x="958" y="558"/>
                    <a:pt x="846" y="577"/>
                    <a:pt x="735" y="595"/>
                  </a:cubicBezTo>
                  <a:cubicBezTo>
                    <a:pt x="670" y="595"/>
                    <a:pt x="605" y="595"/>
                    <a:pt x="539" y="577"/>
                  </a:cubicBezTo>
                  <a:cubicBezTo>
                    <a:pt x="465" y="567"/>
                    <a:pt x="400" y="549"/>
                    <a:pt x="335" y="512"/>
                  </a:cubicBezTo>
                  <a:cubicBezTo>
                    <a:pt x="270" y="484"/>
                    <a:pt x="214" y="446"/>
                    <a:pt x="158" y="400"/>
                  </a:cubicBezTo>
                  <a:lnTo>
                    <a:pt x="158" y="400"/>
                  </a:lnTo>
                  <a:lnTo>
                    <a:pt x="168" y="409"/>
                  </a:lnTo>
                  <a:cubicBezTo>
                    <a:pt x="149" y="391"/>
                    <a:pt x="130" y="372"/>
                    <a:pt x="102" y="353"/>
                  </a:cubicBezTo>
                  <a:cubicBezTo>
                    <a:pt x="92" y="338"/>
                    <a:pt x="76" y="331"/>
                    <a:pt x="59" y="331"/>
                  </a:cubicBezTo>
                  <a:cubicBezTo>
                    <a:pt x="46" y="331"/>
                    <a:pt x="31" y="336"/>
                    <a:pt x="19" y="344"/>
                  </a:cubicBezTo>
                  <a:cubicBezTo>
                    <a:pt x="0" y="363"/>
                    <a:pt x="0" y="409"/>
                    <a:pt x="19" y="428"/>
                  </a:cubicBezTo>
                  <a:cubicBezTo>
                    <a:pt x="84" y="493"/>
                    <a:pt x="149" y="558"/>
                    <a:pt x="223" y="605"/>
                  </a:cubicBezTo>
                  <a:cubicBezTo>
                    <a:pt x="298" y="651"/>
                    <a:pt x="381" y="688"/>
                    <a:pt x="465" y="716"/>
                  </a:cubicBezTo>
                  <a:cubicBezTo>
                    <a:pt x="558" y="744"/>
                    <a:pt x="642" y="763"/>
                    <a:pt x="735" y="772"/>
                  </a:cubicBezTo>
                  <a:cubicBezTo>
                    <a:pt x="769" y="776"/>
                    <a:pt x="806" y="778"/>
                    <a:pt x="843" y="778"/>
                  </a:cubicBezTo>
                  <a:cubicBezTo>
                    <a:pt x="895" y="778"/>
                    <a:pt x="950" y="774"/>
                    <a:pt x="1004" y="763"/>
                  </a:cubicBezTo>
                  <a:cubicBezTo>
                    <a:pt x="1097" y="753"/>
                    <a:pt x="1190" y="725"/>
                    <a:pt x="1274" y="688"/>
                  </a:cubicBezTo>
                  <a:cubicBezTo>
                    <a:pt x="1358" y="660"/>
                    <a:pt x="1442" y="623"/>
                    <a:pt x="1516" y="577"/>
                  </a:cubicBezTo>
                  <a:cubicBezTo>
                    <a:pt x="1683" y="474"/>
                    <a:pt x="1832" y="344"/>
                    <a:pt x="1944" y="186"/>
                  </a:cubicBezTo>
                  <a:cubicBezTo>
                    <a:pt x="1981" y="130"/>
                    <a:pt x="1972" y="56"/>
                    <a:pt x="1906" y="19"/>
                  </a:cubicBezTo>
                  <a:cubicBezTo>
                    <a:pt x="1888" y="9"/>
                    <a:pt x="1860" y="0"/>
                    <a:pt x="1841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70"/>
            <p:cNvSpPr/>
            <p:nvPr/>
          </p:nvSpPr>
          <p:spPr>
            <a:xfrm>
              <a:off x="4229188" y="2025374"/>
              <a:ext cx="40035" cy="15621"/>
            </a:xfrm>
            <a:custGeom>
              <a:avLst/>
              <a:gdLst/>
              <a:ahLst/>
              <a:cxnLst/>
              <a:rect l="l" t="t" r="r" b="b"/>
              <a:pathLst>
                <a:path w="1284" h="501" extrusionOk="0">
                  <a:moveTo>
                    <a:pt x="1163" y="1"/>
                  </a:moveTo>
                  <a:cubicBezTo>
                    <a:pt x="1154" y="1"/>
                    <a:pt x="1135" y="10"/>
                    <a:pt x="1126" y="19"/>
                  </a:cubicBezTo>
                  <a:lnTo>
                    <a:pt x="1135" y="10"/>
                  </a:lnTo>
                  <a:lnTo>
                    <a:pt x="1135" y="10"/>
                  </a:lnTo>
                  <a:cubicBezTo>
                    <a:pt x="1061" y="57"/>
                    <a:pt x="996" y="103"/>
                    <a:pt x="921" y="140"/>
                  </a:cubicBezTo>
                  <a:cubicBezTo>
                    <a:pt x="745" y="233"/>
                    <a:pt x="549" y="289"/>
                    <a:pt x="345" y="308"/>
                  </a:cubicBezTo>
                  <a:lnTo>
                    <a:pt x="94" y="308"/>
                  </a:lnTo>
                  <a:cubicBezTo>
                    <a:pt x="66" y="308"/>
                    <a:pt x="47" y="317"/>
                    <a:pt x="29" y="336"/>
                  </a:cubicBezTo>
                  <a:cubicBezTo>
                    <a:pt x="10" y="345"/>
                    <a:pt x="1" y="373"/>
                    <a:pt x="1" y="391"/>
                  </a:cubicBezTo>
                  <a:cubicBezTo>
                    <a:pt x="1" y="410"/>
                    <a:pt x="10" y="438"/>
                    <a:pt x="19" y="457"/>
                  </a:cubicBezTo>
                  <a:cubicBezTo>
                    <a:pt x="38" y="466"/>
                    <a:pt x="56" y="475"/>
                    <a:pt x="75" y="484"/>
                  </a:cubicBezTo>
                  <a:cubicBezTo>
                    <a:pt x="122" y="494"/>
                    <a:pt x="159" y="494"/>
                    <a:pt x="205" y="494"/>
                  </a:cubicBezTo>
                  <a:cubicBezTo>
                    <a:pt x="233" y="498"/>
                    <a:pt x="259" y="501"/>
                    <a:pt x="284" y="501"/>
                  </a:cubicBezTo>
                  <a:cubicBezTo>
                    <a:pt x="310" y="501"/>
                    <a:pt x="335" y="498"/>
                    <a:pt x="363" y="494"/>
                  </a:cubicBezTo>
                  <a:cubicBezTo>
                    <a:pt x="466" y="494"/>
                    <a:pt x="577" y="475"/>
                    <a:pt x="680" y="457"/>
                  </a:cubicBezTo>
                  <a:cubicBezTo>
                    <a:pt x="884" y="401"/>
                    <a:pt x="1070" y="308"/>
                    <a:pt x="1247" y="187"/>
                  </a:cubicBezTo>
                  <a:cubicBezTo>
                    <a:pt x="1256" y="178"/>
                    <a:pt x="1265" y="159"/>
                    <a:pt x="1275" y="140"/>
                  </a:cubicBezTo>
                  <a:cubicBezTo>
                    <a:pt x="1284" y="112"/>
                    <a:pt x="1284" y="85"/>
                    <a:pt x="1265" y="57"/>
                  </a:cubicBezTo>
                  <a:cubicBezTo>
                    <a:pt x="1256" y="29"/>
                    <a:pt x="1237" y="10"/>
                    <a:pt x="1210" y="1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70"/>
            <p:cNvSpPr/>
            <p:nvPr/>
          </p:nvSpPr>
          <p:spPr>
            <a:xfrm>
              <a:off x="4278202" y="2016114"/>
              <a:ext cx="46988" cy="19675"/>
            </a:xfrm>
            <a:custGeom>
              <a:avLst/>
              <a:gdLst/>
              <a:ahLst/>
              <a:cxnLst/>
              <a:rect l="l" t="t" r="r" b="b"/>
              <a:pathLst>
                <a:path w="1507" h="631" extrusionOk="0">
                  <a:moveTo>
                    <a:pt x="1395" y="0"/>
                  </a:moveTo>
                  <a:cubicBezTo>
                    <a:pt x="1377" y="0"/>
                    <a:pt x="1358" y="10"/>
                    <a:pt x="1339" y="19"/>
                  </a:cubicBezTo>
                  <a:lnTo>
                    <a:pt x="1349" y="10"/>
                  </a:lnTo>
                  <a:lnTo>
                    <a:pt x="1349" y="10"/>
                  </a:lnTo>
                  <a:cubicBezTo>
                    <a:pt x="1330" y="28"/>
                    <a:pt x="1311" y="38"/>
                    <a:pt x="1293" y="56"/>
                  </a:cubicBezTo>
                  <a:lnTo>
                    <a:pt x="1237" y="112"/>
                  </a:lnTo>
                  <a:cubicBezTo>
                    <a:pt x="1200" y="149"/>
                    <a:pt x="1163" y="177"/>
                    <a:pt x="1125" y="205"/>
                  </a:cubicBezTo>
                  <a:cubicBezTo>
                    <a:pt x="1042" y="261"/>
                    <a:pt x="958" y="298"/>
                    <a:pt x="874" y="335"/>
                  </a:cubicBezTo>
                  <a:cubicBezTo>
                    <a:pt x="791" y="363"/>
                    <a:pt x="698" y="382"/>
                    <a:pt x="614" y="391"/>
                  </a:cubicBezTo>
                  <a:cubicBezTo>
                    <a:pt x="530" y="391"/>
                    <a:pt x="447" y="391"/>
                    <a:pt x="363" y="372"/>
                  </a:cubicBezTo>
                  <a:lnTo>
                    <a:pt x="344" y="372"/>
                  </a:lnTo>
                  <a:lnTo>
                    <a:pt x="326" y="363"/>
                  </a:lnTo>
                  <a:lnTo>
                    <a:pt x="307" y="363"/>
                  </a:lnTo>
                  <a:cubicBezTo>
                    <a:pt x="251" y="344"/>
                    <a:pt x="205" y="326"/>
                    <a:pt x="158" y="307"/>
                  </a:cubicBezTo>
                  <a:lnTo>
                    <a:pt x="93" y="307"/>
                  </a:lnTo>
                  <a:cubicBezTo>
                    <a:pt x="37" y="326"/>
                    <a:pt x="0" y="382"/>
                    <a:pt x="10" y="437"/>
                  </a:cubicBezTo>
                  <a:cubicBezTo>
                    <a:pt x="19" y="475"/>
                    <a:pt x="28" y="493"/>
                    <a:pt x="56" y="512"/>
                  </a:cubicBezTo>
                  <a:cubicBezTo>
                    <a:pt x="112" y="549"/>
                    <a:pt x="177" y="568"/>
                    <a:pt x="242" y="586"/>
                  </a:cubicBezTo>
                  <a:cubicBezTo>
                    <a:pt x="307" y="605"/>
                    <a:pt x="372" y="623"/>
                    <a:pt x="447" y="623"/>
                  </a:cubicBezTo>
                  <a:cubicBezTo>
                    <a:pt x="479" y="628"/>
                    <a:pt x="512" y="630"/>
                    <a:pt x="544" y="630"/>
                  </a:cubicBezTo>
                  <a:cubicBezTo>
                    <a:pt x="577" y="630"/>
                    <a:pt x="609" y="628"/>
                    <a:pt x="642" y="623"/>
                  </a:cubicBezTo>
                  <a:cubicBezTo>
                    <a:pt x="707" y="623"/>
                    <a:pt x="772" y="605"/>
                    <a:pt x="837" y="586"/>
                  </a:cubicBezTo>
                  <a:cubicBezTo>
                    <a:pt x="902" y="577"/>
                    <a:pt x="967" y="549"/>
                    <a:pt x="1023" y="521"/>
                  </a:cubicBezTo>
                  <a:cubicBezTo>
                    <a:pt x="1088" y="493"/>
                    <a:pt x="1153" y="456"/>
                    <a:pt x="1209" y="419"/>
                  </a:cubicBezTo>
                  <a:cubicBezTo>
                    <a:pt x="1265" y="382"/>
                    <a:pt x="1311" y="335"/>
                    <a:pt x="1358" y="289"/>
                  </a:cubicBezTo>
                  <a:cubicBezTo>
                    <a:pt x="1386" y="261"/>
                    <a:pt x="1414" y="233"/>
                    <a:pt x="1432" y="205"/>
                  </a:cubicBezTo>
                  <a:cubicBezTo>
                    <a:pt x="1460" y="186"/>
                    <a:pt x="1479" y="149"/>
                    <a:pt x="1488" y="112"/>
                  </a:cubicBezTo>
                  <a:cubicBezTo>
                    <a:pt x="1507" y="65"/>
                    <a:pt x="1479" y="19"/>
                    <a:pt x="1432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70"/>
            <p:cNvSpPr/>
            <p:nvPr/>
          </p:nvSpPr>
          <p:spPr>
            <a:xfrm>
              <a:off x="4246586" y="2010314"/>
              <a:ext cx="65572" cy="57153"/>
            </a:xfrm>
            <a:custGeom>
              <a:avLst/>
              <a:gdLst/>
              <a:ahLst/>
              <a:cxnLst/>
              <a:rect l="l" t="t" r="r" b="b"/>
              <a:pathLst>
                <a:path w="2103" h="1833" extrusionOk="0">
                  <a:moveTo>
                    <a:pt x="884" y="0"/>
                  </a:moveTo>
                  <a:cubicBezTo>
                    <a:pt x="828" y="0"/>
                    <a:pt x="772" y="10"/>
                    <a:pt x="717" y="28"/>
                  </a:cubicBezTo>
                  <a:cubicBezTo>
                    <a:pt x="577" y="65"/>
                    <a:pt x="456" y="140"/>
                    <a:pt x="363" y="242"/>
                  </a:cubicBezTo>
                  <a:cubicBezTo>
                    <a:pt x="317" y="298"/>
                    <a:pt x="270" y="354"/>
                    <a:pt x="242" y="428"/>
                  </a:cubicBezTo>
                  <a:cubicBezTo>
                    <a:pt x="233" y="465"/>
                    <a:pt x="215" y="502"/>
                    <a:pt x="205" y="540"/>
                  </a:cubicBezTo>
                  <a:cubicBezTo>
                    <a:pt x="187" y="512"/>
                    <a:pt x="159" y="493"/>
                    <a:pt x="131" y="465"/>
                  </a:cubicBezTo>
                  <a:cubicBezTo>
                    <a:pt x="122" y="456"/>
                    <a:pt x="103" y="447"/>
                    <a:pt x="84" y="447"/>
                  </a:cubicBezTo>
                  <a:cubicBezTo>
                    <a:pt x="56" y="447"/>
                    <a:pt x="38" y="456"/>
                    <a:pt x="29" y="475"/>
                  </a:cubicBezTo>
                  <a:cubicBezTo>
                    <a:pt x="10" y="484"/>
                    <a:pt x="1" y="512"/>
                    <a:pt x="1" y="530"/>
                  </a:cubicBezTo>
                  <a:cubicBezTo>
                    <a:pt x="1" y="549"/>
                    <a:pt x="10" y="568"/>
                    <a:pt x="29" y="586"/>
                  </a:cubicBezTo>
                  <a:cubicBezTo>
                    <a:pt x="75" y="623"/>
                    <a:pt x="122" y="670"/>
                    <a:pt x="159" y="716"/>
                  </a:cubicBezTo>
                  <a:cubicBezTo>
                    <a:pt x="205" y="781"/>
                    <a:pt x="252" y="856"/>
                    <a:pt x="289" y="930"/>
                  </a:cubicBezTo>
                  <a:cubicBezTo>
                    <a:pt x="326" y="1042"/>
                    <a:pt x="354" y="1144"/>
                    <a:pt x="373" y="1256"/>
                  </a:cubicBezTo>
                  <a:cubicBezTo>
                    <a:pt x="391" y="1395"/>
                    <a:pt x="391" y="1544"/>
                    <a:pt x="382" y="1683"/>
                  </a:cubicBezTo>
                  <a:cubicBezTo>
                    <a:pt x="382" y="1711"/>
                    <a:pt x="391" y="1730"/>
                    <a:pt x="401" y="1739"/>
                  </a:cubicBezTo>
                  <a:cubicBezTo>
                    <a:pt x="419" y="1758"/>
                    <a:pt x="438" y="1767"/>
                    <a:pt x="466" y="1767"/>
                  </a:cubicBezTo>
                  <a:cubicBezTo>
                    <a:pt x="475" y="1767"/>
                    <a:pt x="484" y="1758"/>
                    <a:pt x="494" y="1758"/>
                  </a:cubicBezTo>
                  <a:cubicBezTo>
                    <a:pt x="540" y="1776"/>
                    <a:pt x="587" y="1786"/>
                    <a:pt x="633" y="1795"/>
                  </a:cubicBezTo>
                  <a:cubicBezTo>
                    <a:pt x="698" y="1814"/>
                    <a:pt x="772" y="1823"/>
                    <a:pt x="847" y="1832"/>
                  </a:cubicBezTo>
                  <a:lnTo>
                    <a:pt x="1005" y="1832"/>
                  </a:lnTo>
                  <a:cubicBezTo>
                    <a:pt x="1098" y="1823"/>
                    <a:pt x="1191" y="1814"/>
                    <a:pt x="1293" y="1795"/>
                  </a:cubicBezTo>
                  <a:cubicBezTo>
                    <a:pt x="1433" y="1758"/>
                    <a:pt x="1563" y="1711"/>
                    <a:pt x="1693" y="1637"/>
                  </a:cubicBezTo>
                  <a:cubicBezTo>
                    <a:pt x="1814" y="1572"/>
                    <a:pt x="1926" y="1479"/>
                    <a:pt x="2009" y="1367"/>
                  </a:cubicBezTo>
                  <a:cubicBezTo>
                    <a:pt x="2019" y="1358"/>
                    <a:pt x="2028" y="1339"/>
                    <a:pt x="2028" y="1321"/>
                  </a:cubicBezTo>
                  <a:cubicBezTo>
                    <a:pt x="2046" y="1312"/>
                    <a:pt x="2056" y="1312"/>
                    <a:pt x="2065" y="1302"/>
                  </a:cubicBezTo>
                  <a:cubicBezTo>
                    <a:pt x="2102" y="1265"/>
                    <a:pt x="2102" y="1219"/>
                    <a:pt x="2065" y="1191"/>
                  </a:cubicBezTo>
                  <a:cubicBezTo>
                    <a:pt x="1981" y="1088"/>
                    <a:pt x="1907" y="1005"/>
                    <a:pt x="1842" y="921"/>
                  </a:cubicBezTo>
                  <a:cubicBezTo>
                    <a:pt x="1712" y="754"/>
                    <a:pt x="1600" y="577"/>
                    <a:pt x="1507" y="382"/>
                  </a:cubicBezTo>
                  <a:cubicBezTo>
                    <a:pt x="1470" y="298"/>
                    <a:pt x="1442" y="214"/>
                    <a:pt x="1423" y="121"/>
                  </a:cubicBezTo>
                  <a:cubicBezTo>
                    <a:pt x="1414" y="93"/>
                    <a:pt x="1377" y="65"/>
                    <a:pt x="1340" y="65"/>
                  </a:cubicBezTo>
                  <a:lnTo>
                    <a:pt x="1321" y="65"/>
                  </a:lnTo>
                  <a:cubicBezTo>
                    <a:pt x="1303" y="75"/>
                    <a:pt x="1284" y="93"/>
                    <a:pt x="1275" y="112"/>
                  </a:cubicBezTo>
                  <a:cubicBezTo>
                    <a:pt x="1228" y="75"/>
                    <a:pt x="1182" y="47"/>
                    <a:pt x="1126" y="28"/>
                  </a:cubicBezTo>
                  <a:cubicBezTo>
                    <a:pt x="1061" y="10"/>
                    <a:pt x="996" y="0"/>
                    <a:pt x="931" y="0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70"/>
            <p:cNvSpPr/>
            <p:nvPr/>
          </p:nvSpPr>
          <p:spPr>
            <a:xfrm>
              <a:off x="4246586" y="2010034"/>
              <a:ext cx="52226" cy="35982"/>
            </a:xfrm>
            <a:custGeom>
              <a:avLst/>
              <a:gdLst/>
              <a:ahLst/>
              <a:cxnLst/>
              <a:rect l="l" t="t" r="r" b="b"/>
              <a:pathLst>
                <a:path w="1675" h="1154" extrusionOk="0">
                  <a:moveTo>
                    <a:pt x="884" y="0"/>
                  </a:moveTo>
                  <a:cubicBezTo>
                    <a:pt x="819" y="0"/>
                    <a:pt x="763" y="9"/>
                    <a:pt x="717" y="28"/>
                  </a:cubicBezTo>
                  <a:lnTo>
                    <a:pt x="717" y="37"/>
                  </a:lnTo>
                  <a:cubicBezTo>
                    <a:pt x="577" y="74"/>
                    <a:pt x="456" y="149"/>
                    <a:pt x="354" y="251"/>
                  </a:cubicBezTo>
                  <a:cubicBezTo>
                    <a:pt x="308" y="307"/>
                    <a:pt x="270" y="363"/>
                    <a:pt x="242" y="437"/>
                  </a:cubicBezTo>
                  <a:cubicBezTo>
                    <a:pt x="224" y="474"/>
                    <a:pt x="215" y="511"/>
                    <a:pt x="205" y="549"/>
                  </a:cubicBezTo>
                  <a:cubicBezTo>
                    <a:pt x="187" y="521"/>
                    <a:pt x="159" y="502"/>
                    <a:pt x="131" y="474"/>
                  </a:cubicBezTo>
                  <a:cubicBezTo>
                    <a:pt x="122" y="465"/>
                    <a:pt x="94" y="456"/>
                    <a:pt x="75" y="456"/>
                  </a:cubicBezTo>
                  <a:cubicBezTo>
                    <a:pt x="56" y="456"/>
                    <a:pt x="38" y="465"/>
                    <a:pt x="19" y="484"/>
                  </a:cubicBezTo>
                  <a:cubicBezTo>
                    <a:pt x="1" y="493"/>
                    <a:pt x="1" y="521"/>
                    <a:pt x="1" y="539"/>
                  </a:cubicBezTo>
                  <a:cubicBezTo>
                    <a:pt x="1" y="558"/>
                    <a:pt x="10" y="577"/>
                    <a:pt x="19" y="595"/>
                  </a:cubicBezTo>
                  <a:cubicBezTo>
                    <a:pt x="66" y="632"/>
                    <a:pt x="112" y="679"/>
                    <a:pt x="149" y="725"/>
                  </a:cubicBezTo>
                  <a:cubicBezTo>
                    <a:pt x="205" y="790"/>
                    <a:pt x="252" y="865"/>
                    <a:pt x="280" y="939"/>
                  </a:cubicBezTo>
                  <a:cubicBezTo>
                    <a:pt x="308" y="1014"/>
                    <a:pt x="335" y="1088"/>
                    <a:pt x="345" y="1153"/>
                  </a:cubicBezTo>
                  <a:lnTo>
                    <a:pt x="410" y="1153"/>
                  </a:lnTo>
                  <a:cubicBezTo>
                    <a:pt x="568" y="1153"/>
                    <a:pt x="735" y="1135"/>
                    <a:pt x="884" y="1088"/>
                  </a:cubicBezTo>
                  <a:cubicBezTo>
                    <a:pt x="1061" y="1042"/>
                    <a:pt x="1237" y="967"/>
                    <a:pt x="1405" y="874"/>
                  </a:cubicBezTo>
                  <a:lnTo>
                    <a:pt x="1396" y="874"/>
                  </a:lnTo>
                  <a:cubicBezTo>
                    <a:pt x="1498" y="818"/>
                    <a:pt x="1582" y="753"/>
                    <a:pt x="1675" y="679"/>
                  </a:cubicBezTo>
                  <a:cubicBezTo>
                    <a:pt x="1609" y="586"/>
                    <a:pt x="1554" y="484"/>
                    <a:pt x="1507" y="381"/>
                  </a:cubicBezTo>
                  <a:cubicBezTo>
                    <a:pt x="1470" y="298"/>
                    <a:pt x="1442" y="214"/>
                    <a:pt x="1423" y="130"/>
                  </a:cubicBezTo>
                  <a:cubicBezTo>
                    <a:pt x="1415" y="98"/>
                    <a:pt x="1386" y="73"/>
                    <a:pt x="1354" y="73"/>
                  </a:cubicBezTo>
                  <a:cubicBezTo>
                    <a:pt x="1350" y="73"/>
                    <a:pt x="1345" y="73"/>
                    <a:pt x="1340" y="74"/>
                  </a:cubicBezTo>
                  <a:lnTo>
                    <a:pt x="1321" y="74"/>
                  </a:lnTo>
                  <a:cubicBezTo>
                    <a:pt x="1303" y="74"/>
                    <a:pt x="1284" y="93"/>
                    <a:pt x="1275" y="112"/>
                  </a:cubicBezTo>
                  <a:cubicBezTo>
                    <a:pt x="1228" y="84"/>
                    <a:pt x="1182" y="56"/>
                    <a:pt x="1126" y="37"/>
                  </a:cubicBezTo>
                  <a:cubicBezTo>
                    <a:pt x="1061" y="9"/>
                    <a:pt x="996" y="0"/>
                    <a:pt x="921" y="0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70"/>
            <p:cNvSpPr/>
            <p:nvPr/>
          </p:nvSpPr>
          <p:spPr>
            <a:xfrm>
              <a:off x="4000424" y="1971152"/>
              <a:ext cx="71932" cy="56872"/>
            </a:xfrm>
            <a:custGeom>
              <a:avLst/>
              <a:gdLst/>
              <a:ahLst/>
              <a:cxnLst/>
              <a:rect l="l" t="t" r="r" b="b"/>
              <a:pathLst>
                <a:path w="2307" h="1824" extrusionOk="0">
                  <a:moveTo>
                    <a:pt x="1368" y="1"/>
                  </a:moveTo>
                  <a:cubicBezTo>
                    <a:pt x="1349" y="1"/>
                    <a:pt x="1330" y="10"/>
                    <a:pt x="1312" y="20"/>
                  </a:cubicBezTo>
                  <a:cubicBezTo>
                    <a:pt x="1275" y="29"/>
                    <a:pt x="1247" y="57"/>
                    <a:pt x="1219" y="85"/>
                  </a:cubicBezTo>
                  <a:cubicBezTo>
                    <a:pt x="1182" y="140"/>
                    <a:pt x="1154" y="215"/>
                    <a:pt x="1154" y="289"/>
                  </a:cubicBezTo>
                  <a:cubicBezTo>
                    <a:pt x="1154" y="326"/>
                    <a:pt x="1163" y="364"/>
                    <a:pt x="1172" y="401"/>
                  </a:cubicBezTo>
                  <a:cubicBezTo>
                    <a:pt x="1182" y="438"/>
                    <a:pt x="1191" y="475"/>
                    <a:pt x="1209" y="512"/>
                  </a:cubicBezTo>
                  <a:lnTo>
                    <a:pt x="1209" y="522"/>
                  </a:lnTo>
                  <a:lnTo>
                    <a:pt x="1209" y="531"/>
                  </a:lnTo>
                  <a:cubicBezTo>
                    <a:pt x="1144" y="475"/>
                    <a:pt x="1061" y="429"/>
                    <a:pt x="986" y="391"/>
                  </a:cubicBezTo>
                  <a:cubicBezTo>
                    <a:pt x="921" y="364"/>
                    <a:pt x="847" y="336"/>
                    <a:pt x="772" y="326"/>
                  </a:cubicBezTo>
                  <a:cubicBezTo>
                    <a:pt x="732" y="313"/>
                    <a:pt x="686" y="304"/>
                    <a:pt x="639" y="304"/>
                  </a:cubicBezTo>
                  <a:cubicBezTo>
                    <a:pt x="621" y="304"/>
                    <a:pt x="604" y="305"/>
                    <a:pt x="586" y="308"/>
                  </a:cubicBezTo>
                  <a:cubicBezTo>
                    <a:pt x="531" y="308"/>
                    <a:pt x="475" y="317"/>
                    <a:pt x="428" y="336"/>
                  </a:cubicBezTo>
                  <a:cubicBezTo>
                    <a:pt x="382" y="345"/>
                    <a:pt x="345" y="373"/>
                    <a:pt x="317" y="410"/>
                  </a:cubicBezTo>
                  <a:cubicBezTo>
                    <a:pt x="307" y="419"/>
                    <a:pt x="298" y="438"/>
                    <a:pt x="298" y="457"/>
                  </a:cubicBezTo>
                  <a:cubicBezTo>
                    <a:pt x="289" y="484"/>
                    <a:pt x="289" y="503"/>
                    <a:pt x="298" y="531"/>
                  </a:cubicBezTo>
                  <a:lnTo>
                    <a:pt x="289" y="540"/>
                  </a:lnTo>
                  <a:cubicBezTo>
                    <a:pt x="252" y="540"/>
                    <a:pt x="205" y="550"/>
                    <a:pt x="168" y="559"/>
                  </a:cubicBezTo>
                  <a:cubicBezTo>
                    <a:pt x="131" y="577"/>
                    <a:pt x="94" y="605"/>
                    <a:pt x="66" y="633"/>
                  </a:cubicBezTo>
                  <a:cubicBezTo>
                    <a:pt x="38" y="661"/>
                    <a:pt x="19" y="698"/>
                    <a:pt x="10" y="736"/>
                  </a:cubicBezTo>
                  <a:cubicBezTo>
                    <a:pt x="1" y="773"/>
                    <a:pt x="10" y="819"/>
                    <a:pt x="19" y="856"/>
                  </a:cubicBezTo>
                  <a:cubicBezTo>
                    <a:pt x="38" y="894"/>
                    <a:pt x="56" y="931"/>
                    <a:pt x="94" y="959"/>
                  </a:cubicBezTo>
                  <a:cubicBezTo>
                    <a:pt x="131" y="996"/>
                    <a:pt x="168" y="1015"/>
                    <a:pt x="214" y="1033"/>
                  </a:cubicBezTo>
                  <a:cubicBezTo>
                    <a:pt x="196" y="1052"/>
                    <a:pt x="177" y="1080"/>
                    <a:pt x="168" y="1108"/>
                  </a:cubicBezTo>
                  <a:cubicBezTo>
                    <a:pt x="159" y="1135"/>
                    <a:pt x="149" y="1163"/>
                    <a:pt x="149" y="1201"/>
                  </a:cubicBezTo>
                  <a:cubicBezTo>
                    <a:pt x="149" y="1228"/>
                    <a:pt x="159" y="1256"/>
                    <a:pt x="168" y="1284"/>
                  </a:cubicBezTo>
                  <a:cubicBezTo>
                    <a:pt x="187" y="1312"/>
                    <a:pt x="205" y="1349"/>
                    <a:pt x="233" y="1377"/>
                  </a:cubicBezTo>
                  <a:cubicBezTo>
                    <a:pt x="280" y="1433"/>
                    <a:pt x="345" y="1480"/>
                    <a:pt x="419" y="1507"/>
                  </a:cubicBezTo>
                  <a:cubicBezTo>
                    <a:pt x="493" y="1545"/>
                    <a:pt x="577" y="1563"/>
                    <a:pt x="661" y="1582"/>
                  </a:cubicBezTo>
                  <a:cubicBezTo>
                    <a:pt x="745" y="1600"/>
                    <a:pt x="819" y="1610"/>
                    <a:pt x="903" y="1619"/>
                  </a:cubicBezTo>
                  <a:lnTo>
                    <a:pt x="930" y="1619"/>
                  </a:lnTo>
                  <a:lnTo>
                    <a:pt x="977" y="1628"/>
                  </a:lnTo>
                  <a:cubicBezTo>
                    <a:pt x="1042" y="1628"/>
                    <a:pt x="1116" y="1638"/>
                    <a:pt x="1191" y="1656"/>
                  </a:cubicBezTo>
                  <a:cubicBezTo>
                    <a:pt x="1265" y="1665"/>
                    <a:pt x="1349" y="1693"/>
                    <a:pt x="1423" y="1721"/>
                  </a:cubicBezTo>
                  <a:lnTo>
                    <a:pt x="1405" y="1703"/>
                  </a:lnTo>
                  <a:lnTo>
                    <a:pt x="1461" y="1731"/>
                  </a:lnTo>
                  <a:cubicBezTo>
                    <a:pt x="1572" y="1777"/>
                    <a:pt x="1684" y="1805"/>
                    <a:pt x="1805" y="1824"/>
                  </a:cubicBezTo>
                  <a:lnTo>
                    <a:pt x="1898" y="1824"/>
                  </a:lnTo>
                  <a:cubicBezTo>
                    <a:pt x="1926" y="1824"/>
                    <a:pt x="1963" y="1814"/>
                    <a:pt x="2000" y="1805"/>
                  </a:cubicBezTo>
                  <a:cubicBezTo>
                    <a:pt x="2028" y="1796"/>
                    <a:pt x="2056" y="1786"/>
                    <a:pt x="2093" y="1768"/>
                  </a:cubicBezTo>
                  <a:cubicBezTo>
                    <a:pt x="2121" y="1749"/>
                    <a:pt x="2149" y="1721"/>
                    <a:pt x="2177" y="1693"/>
                  </a:cubicBezTo>
                  <a:cubicBezTo>
                    <a:pt x="2195" y="1665"/>
                    <a:pt x="2214" y="1638"/>
                    <a:pt x="2232" y="1610"/>
                  </a:cubicBezTo>
                  <a:cubicBezTo>
                    <a:pt x="2251" y="1582"/>
                    <a:pt x="2270" y="1545"/>
                    <a:pt x="2279" y="1507"/>
                  </a:cubicBezTo>
                  <a:cubicBezTo>
                    <a:pt x="2307" y="1442"/>
                    <a:pt x="2307" y="1368"/>
                    <a:pt x="2307" y="1294"/>
                  </a:cubicBezTo>
                  <a:cubicBezTo>
                    <a:pt x="2297" y="1219"/>
                    <a:pt x="2279" y="1145"/>
                    <a:pt x="2251" y="1080"/>
                  </a:cubicBezTo>
                  <a:cubicBezTo>
                    <a:pt x="2242" y="1061"/>
                    <a:pt x="2232" y="1042"/>
                    <a:pt x="2223" y="1024"/>
                  </a:cubicBezTo>
                  <a:cubicBezTo>
                    <a:pt x="2223" y="1015"/>
                    <a:pt x="2223" y="1005"/>
                    <a:pt x="2214" y="1005"/>
                  </a:cubicBezTo>
                  <a:cubicBezTo>
                    <a:pt x="2186" y="949"/>
                    <a:pt x="2158" y="903"/>
                    <a:pt x="2139" y="847"/>
                  </a:cubicBezTo>
                  <a:cubicBezTo>
                    <a:pt x="2112" y="801"/>
                    <a:pt x="2093" y="754"/>
                    <a:pt x="2074" y="708"/>
                  </a:cubicBezTo>
                  <a:lnTo>
                    <a:pt x="2019" y="587"/>
                  </a:lnTo>
                  <a:cubicBezTo>
                    <a:pt x="1981" y="484"/>
                    <a:pt x="1935" y="391"/>
                    <a:pt x="1879" y="308"/>
                  </a:cubicBezTo>
                  <a:cubicBezTo>
                    <a:pt x="1833" y="224"/>
                    <a:pt x="1758" y="150"/>
                    <a:pt x="1684" y="94"/>
                  </a:cubicBezTo>
                  <a:cubicBezTo>
                    <a:pt x="1637" y="66"/>
                    <a:pt x="1591" y="47"/>
                    <a:pt x="1544" y="29"/>
                  </a:cubicBezTo>
                  <a:cubicBezTo>
                    <a:pt x="1507" y="20"/>
                    <a:pt x="1461" y="10"/>
                    <a:pt x="1414" y="10"/>
                  </a:cubicBezTo>
                  <a:lnTo>
                    <a:pt x="1405" y="1"/>
                  </a:ln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70"/>
            <p:cNvSpPr/>
            <p:nvPr/>
          </p:nvSpPr>
          <p:spPr>
            <a:xfrm>
              <a:off x="4036654" y="1996096"/>
              <a:ext cx="19176" cy="9011"/>
            </a:xfrm>
            <a:custGeom>
              <a:avLst/>
              <a:gdLst/>
              <a:ahLst/>
              <a:cxnLst/>
              <a:rect l="l" t="t" r="r" b="b"/>
              <a:pathLst>
                <a:path w="615" h="289" extrusionOk="0">
                  <a:moveTo>
                    <a:pt x="131" y="1"/>
                  </a:moveTo>
                  <a:cubicBezTo>
                    <a:pt x="94" y="1"/>
                    <a:pt x="57" y="1"/>
                    <a:pt x="29" y="10"/>
                  </a:cubicBezTo>
                  <a:cubicBezTo>
                    <a:pt x="10" y="10"/>
                    <a:pt x="1" y="29"/>
                    <a:pt x="10" y="38"/>
                  </a:cubicBezTo>
                  <a:cubicBezTo>
                    <a:pt x="10" y="51"/>
                    <a:pt x="20" y="60"/>
                    <a:pt x="29" y="60"/>
                  </a:cubicBezTo>
                  <a:cubicBezTo>
                    <a:pt x="33" y="60"/>
                    <a:pt x="36" y="59"/>
                    <a:pt x="38" y="56"/>
                  </a:cubicBezTo>
                  <a:lnTo>
                    <a:pt x="131" y="56"/>
                  </a:lnTo>
                  <a:cubicBezTo>
                    <a:pt x="159" y="66"/>
                    <a:pt x="196" y="75"/>
                    <a:pt x="224" y="84"/>
                  </a:cubicBezTo>
                  <a:cubicBezTo>
                    <a:pt x="299" y="122"/>
                    <a:pt x="373" y="168"/>
                    <a:pt x="438" y="215"/>
                  </a:cubicBezTo>
                  <a:lnTo>
                    <a:pt x="503" y="261"/>
                  </a:lnTo>
                  <a:lnTo>
                    <a:pt x="503" y="270"/>
                  </a:lnTo>
                  <a:cubicBezTo>
                    <a:pt x="512" y="280"/>
                    <a:pt x="522" y="280"/>
                    <a:pt x="531" y="289"/>
                  </a:cubicBezTo>
                  <a:cubicBezTo>
                    <a:pt x="550" y="289"/>
                    <a:pt x="568" y="289"/>
                    <a:pt x="578" y="280"/>
                  </a:cubicBezTo>
                  <a:cubicBezTo>
                    <a:pt x="605" y="261"/>
                    <a:pt x="615" y="224"/>
                    <a:pt x="596" y="196"/>
                  </a:cubicBezTo>
                  <a:cubicBezTo>
                    <a:pt x="568" y="149"/>
                    <a:pt x="540" y="112"/>
                    <a:pt x="494" y="84"/>
                  </a:cubicBezTo>
                  <a:cubicBezTo>
                    <a:pt x="447" y="56"/>
                    <a:pt x="392" y="29"/>
                    <a:pt x="336" y="19"/>
                  </a:cubicBezTo>
                  <a:cubicBezTo>
                    <a:pt x="308" y="10"/>
                    <a:pt x="280" y="10"/>
                    <a:pt x="252" y="1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70"/>
            <p:cNvSpPr/>
            <p:nvPr/>
          </p:nvSpPr>
          <p:spPr>
            <a:xfrm>
              <a:off x="4007751" y="2002176"/>
              <a:ext cx="15621" cy="4677"/>
            </a:xfrm>
            <a:custGeom>
              <a:avLst/>
              <a:gdLst/>
              <a:ahLst/>
              <a:cxnLst/>
              <a:rect l="l" t="t" r="r" b="b"/>
              <a:pathLst>
                <a:path w="501" h="150" extrusionOk="0">
                  <a:moveTo>
                    <a:pt x="100" y="1"/>
                  </a:moveTo>
                  <a:cubicBezTo>
                    <a:pt x="72" y="1"/>
                    <a:pt x="54" y="1"/>
                    <a:pt x="35" y="10"/>
                  </a:cubicBezTo>
                  <a:cubicBezTo>
                    <a:pt x="1" y="19"/>
                    <a:pt x="6" y="67"/>
                    <a:pt x="37" y="67"/>
                  </a:cubicBezTo>
                  <a:cubicBezTo>
                    <a:pt x="39" y="67"/>
                    <a:pt x="42" y="67"/>
                    <a:pt x="45" y="66"/>
                  </a:cubicBezTo>
                  <a:lnTo>
                    <a:pt x="119" y="66"/>
                  </a:lnTo>
                  <a:cubicBezTo>
                    <a:pt x="128" y="61"/>
                    <a:pt x="138" y="59"/>
                    <a:pt x="147" y="59"/>
                  </a:cubicBezTo>
                  <a:cubicBezTo>
                    <a:pt x="156" y="59"/>
                    <a:pt x="165" y="61"/>
                    <a:pt x="175" y="66"/>
                  </a:cubicBezTo>
                  <a:lnTo>
                    <a:pt x="165" y="66"/>
                  </a:lnTo>
                  <a:cubicBezTo>
                    <a:pt x="193" y="66"/>
                    <a:pt x="212" y="66"/>
                    <a:pt x="240" y="75"/>
                  </a:cubicBezTo>
                  <a:cubicBezTo>
                    <a:pt x="268" y="85"/>
                    <a:pt x="286" y="94"/>
                    <a:pt x="314" y="94"/>
                  </a:cubicBezTo>
                  <a:cubicBezTo>
                    <a:pt x="361" y="113"/>
                    <a:pt x="407" y="131"/>
                    <a:pt x="454" y="150"/>
                  </a:cubicBezTo>
                  <a:cubicBezTo>
                    <a:pt x="472" y="150"/>
                    <a:pt x="482" y="140"/>
                    <a:pt x="491" y="131"/>
                  </a:cubicBezTo>
                  <a:cubicBezTo>
                    <a:pt x="500" y="122"/>
                    <a:pt x="500" y="113"/>
                    <a:pt x="491" y="103"/>
                  </a:cubicBezTo>
                  <a:cubicBezTo>
                    <a:pt x="491" y="94"/>
                    <a:pt x="482" y="85"/>
                    <a:pt x="472" y="75"/>
                  </a:cubicBezTo>
                  <a:lnTo>
                    <a:pt x="379" y="47"/>
                  </a:lnTo>
                  <a:cubicBezTo>
                    <a:pt x="333" y="29"/>
                    <a:pt x="296" y="20"/>
                    <a:pt x="249" y="10"/>
                  </a:cubicBezTo>
                  <a:cubicBezTo>
                    <a:pt x="221" y="1"/>
                    <a:pt x="184" y="1"/>
                    <a:pt x="156" y="1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70"/>
            <p:cNvSpPr/>
            <p:nvPr/>
          </p:nvSpPr>
          <p:spPr>
            <a:xfrm>
              <a:off x="4011149" y="1987116"/>
              <a:ext cx="17149" cy="6797"/>
            </a:xfrm>
            <a:custGeom>
              <a:avLst/>
              <a:gdLst/>
              <a:ahLst/>
              <a:cxnLst/>
              <a:rect l="l" t="t" r="r" b="b"/>
              <a:pathLst>
                <a:path w="550" h="218" extrusionOk="0">
                  <a:moveTo>
                    <a:pt x="29" y="0"/>
                  </a:moveTo>
                  <a:cubicBezTo>
                    <a:pt x="10" y="0"/>
                    <a:pt x="1" y="19"/>
                    <a:pt x="1" y="28"/>
                  </a:cubicBezTo>
                  <a:cubicBezTo>
                    <a:pt x="1" y="47"/>
                    <a:pt x="10" y="56"/>
                    <a:pt x="29" y="56"/>
                  </a:cubicBezTo>
                  <a:lnTo>
                    <a:pt x="84" y="65"/>
                  </a:lnTo>
                  <a:cubicBezTo>
                    <a:pt x="122" y="75"/>
                    <a:pt x="168" y="75"/>
                    <a:pt x="205" y="84"/>
                  </a:cubicBezTo>
                  <a:cubicBezTo>
                    <a:pt x="242" y="93"/>
                    <a:pt x="280" y="112"/>
                    <a:pt x="308" y="121"/>
                  </a:cubicBezTo>
                  <a:cubicBezTo>
                    <a:pt x="335" y="131"/>
                    <a:pt x="363" y="149"/>
                    <a:pt x="391" y="158"/>
                  </a:cubicBezTo>
                  <a:cubicBezTo>
                    <a:pt x="428" y="177"/>
                    <a:pt x="456" y="196"/>
                    <a:pt x="494" y="214"/>
                  </a:cubicBezTo>
                  <a:cubicBezTo>
                    <a:pt x="498" y="217"/>
                    <a:pt x="504" y="218"/>
                    <a:pt x="510" y="218"/>
                  </a:cubicBezTo>
                  <a:cubicBezTo>
                    <a:pt x="526" y="218"/>
                    <a:pt x="542" y="209"/>
                    <a:pt x="549" y="196"/>
                  </a:cubicBezTo>
                  <a:cubicBezTo>
                    <a:pt x="549" y="186"/>
                    <a:pt x="549" y="168"/>
                    <a:pt x="549" y="158"/>
                  </a:cubicBezTo>
                  <a:cubicBezTo>
                    <a:pt x="540" y="149"/>
                    <a:pt x="540" y="140"/>
                    <a:pt x="531" y="131"/>
                  </a:cubicBezTo>
                  <a:cubicBezTo>
                    <a:pt x="456" y="84"/>
                    <a:pt x="373" y="47"/>
                    <a:pt x="289" y="38"/>
                  </a:cubicBezTo>
                  <a:cubicBezTo>
                    <a:pt x="205" y="10"/>
                    <a:pt x="112" y="0"/>
                    <a:pt x="29" y="0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70"/>
            <p:cNvSpPr/>
            <p:nvPr/>
          </p:nvSpPr>
          <p:spPr>
            <a:xfrm>
              <a:off x="4026240" y="2018421"/>
              <a:ext cx="30463" cy="9385"/>
            </a:xfrm>
            <a:custGeom>
              <a:avLst/>
              <a:gdLst/>
              <a:ahLst/>
              <a:cxnLst/>
              <a:rect l="l" t="t" r="r" b="b"/>
              <a:pathLst>
                <a:path w="977" h="301" extrusionOk="0">
                  <a:moveTo>
                    <a:pt x="19" y="1"/>
                  </a:moveTo>
                  <a:cubicBezTo>
                    <a:pt x="10" y="10"/>
                    <a:pt x="10" y="10"/>
                    <a:pt x="10" y="19"/>
                  </a:cubicBezTo>
                  <a:cubicBezTo>
                    <a:pt x="0" y="38"/>
                    <a:pt x="10" y="47"/>
                    <a:pt x="28" y="56"/>
                  </a:cubicBezTo>
                  <a:cubicBezTo>
                    <a:pt x="177" y="75"/>
                    <a:pt x="335" y="122"/>
                    <a:pt x="484" y="168"/>
                  </a:cubicBezTo>
                  <a:lnTo>
                    <a:pt x="707" y="242"/>
                  </a:lnTo>
                  <a:cubicBezTo>
                    <a:pt x="781" y="261"/>
                    <a:pt x="856" y="289"/>
                    <a:pt x="930" y="298"/>
                  </a:cubicBezTo>
                  <a:cubicBezTo>
                    <a:pt x="934" y="300"/>
                    <a:pt x="937" y="301"/>
                    <a:pt x="940" y="301"/>
                  </a:cubicBezTo>
                  <a:cubicBezTo>
                    <a:pt x="955" y="301"/>
                    <a:pt x="969" y="286"/>
                    <a:pt x="977" y="270"/>
                  </a:cubicBezTo>
                  <a:cubicBezTo>
                    <a:pt x="977" y="252"/>
                    <a:pt x="967" y="233"/>
                    <a:pt x="949" y="224"/>
                  </a:cubicBezTo>
                  <a:cubicBezTo>
                    <a:pt x="874" y="205"/>
                    <a:pt x="800" y="196"/>
                    <a:pt x="716" y="168"/>
                  </a:cubicBezTo>
                  <a:cubicBezTo>
                    <a:pt x="633" y="149"/>
                    <a:pt x="567" y="131"/>
                    <a:pt x="493" y="103"/>
                  </a:cubicBezTo>
                  <a:cubicBezTo>
                    <a:pt x="409" y="84"/>
                    <a:pt x="344" y="56"/>
                    <a:pt x="261" y="38"/>
                  </a:cubicBezTo>
                  <a:cubicBezTo>
                    <a:pt x="186" y="19"/>
                    <a:pt x="112" y="10"/>
                    <a:pt x="28" y="1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70"/>
            <p:cNvSpPr/>
            <p:nvPr/>
          </p:nvSpPr>
          <p:spPr>
            <a:xfrm>
              <a:off x="4050592" y="1993789"/>
              <a:ext cx="214020" cy="125468"/>
            </a:xfrm>
            <a:custGeom>
              <a:avLst/>
              <a:gdLst/>
              <a:ahLst/>
              <a:cxnLst/>
              <a:rect l="l" t="t" r="r" b="b"/>
              <a:pathLst>
                <a:path w="6864" h="4024" extrusionOk="0">
                  <a:moveTo>
                    <a:pt x="726" y="0"/>
                  </a:moveTo>
                  <a:cubicBezTo>
                    <a:pt x="707" y="0"/>
                    <a:pt x="698" y="10"/>
                    <a:pt x="679" y="19"/>
                  </a:cubicBezTo>
                  <a:cubicBezTo>
                    <a:pt x="670" y="19"/>
                    <a:pt x="661" y="19"/>
                    <a:pt x="651" y="28"/>
                  </a:cubicBezTo>
                  <a:cubicBezTo>
                    <a:pt x="568" y="75"/>
                    <a:pt x="484" y="140"/>
                    <a:pt x="419" y="214"/>
                  </a:cubicBezTo>
                  <a:cubicBezTo>
                    <a:pt x="335" y="298"/>
                    <a:pt x="270" y="391"/>
                    <a:pt x="205" y="493"/>
                  </a:cubicBezTo>
                  <a:cubicBezTo>
                    <a:pt x="149" y="586"/>
                    <a:pt x="93" y="698"/>
                    <a:pt x="56" y="800"/>
                  </a:cubicBezTo>
                  <a:cubicBezTo>
                    <a:pt x="19" y="902"/>
                    <a:pt x="0" y="1005"/>
                    <a:pt x="0" y="1107"/>
                  </a:cubicBezTo>
                  <a:cubicBezTo>
                    <a:pt x="0" y="1107"/>
                    <a:pt x="0" y="1116"/>
                    <a:pt x="0" y="1125"/>
                  </a:cubicBezTo>
                  <a:cubicBezTo>
                    <a:pt x="0" y="1144"/>
                    <a:pt x="10" y="1153"/>
                    <a:pt x="19" y="1172"/>
                  </a:cubicBezTo>
                  <a:cubicBezTo>
                    <a:pt x="735" y="2102"/>
                    <a:pt x="1665" y="2855"/>
                    <a:pt x="2734" y="3348"/>
                  </a:cubicBezTo>
                  <a:cubicBezTo>
                    <a:pt x="2985" y="3460"/>
                    <a:pt x="3236" y="3562"/>
                    <a:pt x="3497" y="3646"/>
                  </a:cubicBezTo>
                  <a:cubicBezTo>
                    <a:pt x="3776" y="3739"/>
                    <a:pt x="4055" y="3813"/>
                    <a:pt x="4334" y="3878"/>
                  </a:cubicBezTo>
                  <a:cubicBezTo>
                    <a:pt x="4622" y="3943"/>
                    <a:pt x="4910" y="3990"/>
                    <a:pt x="5208" y="4008"/>
                  </a:cubicBezTo>
                  <a:cubicBezTo>
                    <a:pt x="5311" y="4019"/>
                    <a:pt x="5412" y="4024"/>
                    <a:pt x="5513" y="4024"/>
                  </a:cubicBezTo>
                  <a:cubicBezTo>
                    <a:pt x="5584" y="4024"/>
                    <a:pt x="5656" y="4021"/>
                    <a:pt x="5729" y="4018"/>
                  </a:cubicBezTo>
                  <a:cubicBezTo>
                    <a:pt x="5850" y="4018"/>
                    <a:pt x="5952" y="3999"/>
                    <a:pt x="6063" y="3990"/>
                  </a:cubicBezTo>
                  <a:cubicBezTo>
                    <a:pt x="6277" y="3962"/>
                    <a:pt x="6491" y="3906"/>
                    <a:pt x="6687" y="3822"/>
                  </a:cubicBezTo>
                  <a:cubicBezTo>
                    <a:pt x="6705" y="3813"/>
                    <a:pt x="6724" y="3804"/>
                    <a:pt x="6733" y="3785"/>
                  </a:cubicBezTo>
                  <a:cubicBezTo>
                    <a:pt x="6742" y="3757"/>
                    <a:pt x="6742" y="3739"/>
                    <a:pt x="6733" y="3720"/>
                  </a:cubicBezTo>
                  <a:cubicBezTo>
                    <a:pt x="6714" y="3683"/>
                    <a:pt x="6687" y="3664"/>
                    <a:pt x="6649" y="3664"/>
                  </a:cubicBezTo>
                  <a:cubicBezTo>
                    <a:pt x="6640" y="3673"/>
                    <a:pt x="6631" y="3673"/>
                    <a:pt x="6621" y="3673"/>
                  </a:cubicBezTo>
                  <a:cubicBezTo>
                    <a:pt x="6556" y="3701"/>
                    <a:pt x="6482" y="3729"/>
                    <a:pt x="6408" y="3748"/>
                  </a:cubicBezTo>
                  <a:cubicBezTo>
                    <a:pt x="6324" y="3776"/>
                    <a:pt x="6277" y="3785"/>
                    <a:pt x="6212" y="3794"/>
                  </a:cubicBezTo>
                  <a:cubicBezTo>
                    <a:pt x="6277" y="3720"/>
                    <a:pt x="6333" y="3636"/>
                    <a:pt x="6380" y="3562"/>
                  </a:cubicBezTo>
                  <a:cubicBezTo>
                    <a:pt x="6482" y="3385"/>
                    <a:pt x="6566" y="3199"/>
                    <a:pt x="6631" y="3004"/>
                  </a:cubicBezTo>
                  <a:cubicBezTo>
                    <a:pt x="6687" y="2818"/>
                    <a:pt x="6714" y="2632"/>
                    <a:pt x="6714" y="2437"/>
                  </a:cubicBezTo>
                  <a:cubicBezTo>
                    <a:pt x="6714" y="2344"/>
                    <a:pt x="6705" y="2251"/>
                    <a:pt x="6677" y="2167"/>
                  </a:cubicBezTo>
                  <a:lnTo>
                    <a:pt x="6677" y="2167"/>
                  </a:lnTo>
                  <a:cubicBezTo>
                    <a:pt x="6696" y="2186"/>
                    <a:pt x="6705" y="2204"/>
                    <a:pt x="6724" y="2213"/>
                  </a:cubicBezTo>
                  <a:cubicBezTo>
                    <a:pt x="6742" y="2232"/>
                    <a:pt x="6761" y="2241"/>
                    <a:pt x="6780" y="2241"/>
                  </a:cubicBezTo>
                  <a:cubicBezTo>
                    <a:pt x="6807" y="2241"/>
                    <a:pt x="6826" y="2232"/>
                    <a:pt x="6845" y="2213"/>
                  </a:cubicBezTo>
                  <a:cubicBezTo>
                    <a:pt x="6854" y="2204"/>
                    <a:pt x="6863" y="2176"/>
                    <a:pt x="6863" y="2158"/>
                  </a:cubicBezTo>
                  <a:cubicBezTo>
                    <a:pt x="6863" y="2139"/>
                    <a:pt x="6854" y="2120"/>
                    <a:pt x="6845" y="2102"/>
                  </a:cubicBezTo>
                  <a:cubicBezTo>
                    <a:pt x="6780" y="2037"/>
                    <a:pt x="6714" y="1972"/>
                    <a:pt x="6640" y="1925"/>
                  </a:cubicBezTo>
                  <a:cubicBezTo>
                    <a:pt x="6575" y="1888"/>
                    <a:pt x="6491" y="1851"/>
                    <a:pt x="6408" y="1823"/>
                  </a:cubicBezTo>
                  <a:cubicBezTo>
                    <a:pt x="6333" y="1795"/>
                    <a:pt x="6240" y="1776"/>
                    <a:pt x="6156" y="1767"/>
                  </a:cubicBezTo>
                  <a:cubicBezTo>
                    <a:pt x="6063" y="1758"/>
                    <a:pt x="5970" y="1749"/>
                    <a:pt x="5877" y="1749"/>
                  </a:cubicBezTo>
                  <a:lnTo>
                    <a:pt x="5357" y="1749"/>
                  </a:lnTo>
                  <a:cubicBezTo>
                    <a:pt x="5134" y="1749"/>
                    <a:pt x="4910" y="1730"/>
                    <a:pt x="4678" y="1711"/>
                  </a:cubicBezTo>
                  <a:lnTo>
                    <a:pt x="4669" y="1711"/>
                  </a:lnTo>
                  <a:cubicBezTo>
                    <a:pt x="4111" y="1637"/>
                    <a:pt x="3562" y="1497"/>
                    <a:pt x="3041" y="1284"/>
                  </a:cubicBezTo>
                  <a:cubicBezTo>
                    <a:pt x="2846" y="1209"/>
                    <a:pt x="2651" y="1116"/>
                    <a:pt x="2502" y="1051"/>
                  </a:cubicBezTo>
                  <a:cubicBezTo>
                    <a:pt x="2307" y="967"/>
                    <a:pt x="2121" y="874"/>
                    <a:pt x="1944" y="781"/>
                  </a:cubicBezTo>
                  <a:cubicBezTo>
                    <a:pt x="1600" y="605"/>
                    <a:pt x="1256" y="400"/>
                    <a:pt x="940" y="158"/>
                  </a:cubicBezTo>
                  <a:lnTo>
                    <a:pt x="930" y="158"/>
                  </a:lnTo>
                  <a:cubicBezTo>
                    <a:pt x="884" y="112"/>
                    <a:pt x="828" y="75"/>
                    <a:pt x="781" y="37"/>
                  </a:cubicBezTo>
                  <a:cubicBezTo>
                    <a:pt x="768" y="24"/>
                    <a:pt x="754" y="15"/>
                    <a:pt x="737" y="15"/>
                  </a:cubicBezTo>
                  <a:cubicBezTo>
                    <a:pt x="731" y="15"/>
                    <a:pt x="724" y="16"/>
                    <a:pt x="716" y="19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70"/>
            <p:cNvSpPr/>
            <p:nvPr/>
          </p:nvSpPr>
          <p:spPr>
            <a:xfrm>
              <a:off x="4241940" y="2049164"/>
              <a:ext cx="14530" cy="6423"/>
            </a:xfrm>
            <a:custGeom>
              <a:avLst/>
              <a:gdLst/>
              <a:ahLst/>
              <a:cxnLst/>
              <a:rect l="l" t="t" r="r" b="b"/>
              <a:pathLst>
                <a:path w="466" h="206" extrusionOk="0">
                  <a:moveTo>
                    <a:pt x="85" y="0"/>
                  </a:moveTo>
                  <a:cubicBezTo>
                    <a:pt x="40" y="9"/>
                    <a:pt x="3" y="36"/>
                    <a:pt x="1" y="79"/>
                  </a:cubicBezTo>
                  <a:lnTo>
                    <a:pt x="1" y="79"/>
                  </a:lnTo>
                  <a:cubicBezTo>
                    <a:pt x="1" y="78"/>
                    <a:pt x="1" y="76"/>
                    <a:pt x="1" y="75"/>
                  </a:cubicBezTo>
                  <a:lnTo>
                    <a:pt x="1" y="84"/>
                  </a:lnTo>
                  <a:cubicBezTo>
                    <a:pt x="1" y="83"/>
                    <a:pt x="1" y="81"/>
                    <a:pt x="1" y="79"/>
                  </a:cubicBezTo>
                  <a:lnTo>
                    <a:pt x="1" y="79"/>
                  </a:lnTo>
                  <a:cubicBezTo>
                    <a:pt x="3" y="124"/>
                    <a:pt x="40" y="159"/>
                    <a:pt x="85" y="159"/>
                  </a:cubicBezTo>
                  <a:cubicBezTo>
                    <a:pt x="131" y="168"/>
                    <a:pt x="187" y="168"/>
                    <a:pt x="233" y="177"/>
                  </a:cubicBezTo>
                  <a:lnTo>
                    <a:pt x="354" y="205"/>
                  </a:lnTo>
                  <a:lnTo>
                    <a:pt x="419" y="205"/>
                  </a:lnTo>
                  <a:cubicBezTo>
                    <a:pt x="438" y="186"/>
                    <a:pt x="447" y="177"/>
                    <a:pt x="457" y="149"/>
                  </a:cubicBezTo>
                  <a:cubicBezTo>
                    <a:pt x="466" y="112"/>
                    <a:pt x="447" y="66"/>
                    <a:pt x="401" y="56"/>
                  </a:cubicBezTo>
                  <a:cubicBezTo>
                    <a:pt x="298" y="28"/>
                    <a:pt x="196" y="10"/>
                    <a:pt x="85" y="0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70"/>
            <p:cNvSpPr/>
            <p:nvPr/>
          </p:nvSpPr>
          <p:spPr>
            <a:xfrm>
              <a:off x="4242533" y="2048884"/>
              <a:ext cx="14811" cy="6111"/>
            </a:xfrm>
            <a:custGeom>
              <a:avLst/>
              <a:gdLst/>
              <a:ahLst/>
              <a:cxnLst/>
              <a:rect l="l" t="t" r="r" b="b"/>
              <a:pathLst>
                <a:path w="475" h="196" extrusionOk="0">
                  <a:moveTo>
                    <a:pt x="75" y="0"/>
                  </a:moveTo>
                  <a:cubicBezTo>
                    <a:pt x="38" y="9"/>
                    <a:pt x="0" y="37"/>
                    <a:pt x="0" y="84"/>
                  </a:cubicBezTo>
                  <a:lnTo>
                    <a:pt x="10" y="84"/>
                  </a:lnTo>
                  <a:cubicBezTo>
                    <a:pt x="0" y="121"/>
                    <a:pt x="38" y="158"/>
                    <a:pt x="84" y="168"/>
                  </a:cubicBezTo>
                  <a:cubicBezTo>
                    <a:pt x="186" y="168"/>
                    <a:pt x="279" y="177"/>
                    <a:pt x="372" y="195"/>
                  </a:cubicBezTo>
                  <a:cubicBezTo>
                    <a:pt x="400" y="195"/>
                    <a:pt x="419" y="195"/>
                    <a:pt x="438" y="186"/>
                  </a:cubicBezTo>
                  <a:cubicBezTo>
                    <a:pt x="456" y="177"/>
                    <a:pt x="475" y="158"/>
                    <a:pt x="475" y="140"/>
                  </a:cubicBezTo>
                  <a:lnTo>
                    <a:pt x="475" y="130"/>
                  </a:lnTo>
                  <a:cubicBezTo>
                    <a:pt x="465" y="112"/>
                    <a:pt x="447" y="93"/>
                    <a:pt x="438" y="84"/>
                  </a:cubicBezTo>
                  <a:cubicBezTo>
                    <a:pt x="428" y="65"/>
                    <a:pt x="419" y="47"/>
                    <a:pt x="410" y="37"/>
                  </a:cubicBezTo>
                  <a:cubicBezTo>
                    <a:pt x="298" y="19"/>
                    <a:pt x="196" y="9"/>
                    <a:pt x="84" y="0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70"/>
            <p:cNvSpPr/>
            <p:nvPr/>
          </p:nvSpPr>
          <p:spPr>
            <a:xfrm>
              <a:off x="4235860" y="2048572"/>
              <a:ext cx="20922" cy="5831"/>
            </a:xfrm>
            <a:custGeom>
              <a:avLst/>
              <a:gdLst/>
              <a:ahLst/>
              <a:cxnLst/>
              <a:rect l="l" t="t" r="r" b="b"/>
              <a:pathLst>
                <a:path w="671" h="187" extrusionOk="0">
                  <a:moveTo>
                    <a:pt x="94" y="1"/>
                  </a:moveTo>
                  <a:cubicBezTo>
                    <a:pt x="1" y="10"/>
                    <a:pt x="1" y="150"/>
                    <a:pt x="94" y="159"/>
                  </a:cubicBezTo>
                  <a:cubicBezTo>
                    <a:pt x="261" y="159"/>
                    <a:pt x="419" y="168"/>
                    <a:pt x="586" y="187"/>
                  </a:cubicBezTo>
                  <a:cubicBezTo>
                    <a:pt x="605" y="187"/>
                    <a:pt x="624" y="187"/>
                    <a:pt x="642" y="168"/>
                  </a:cubicBezTo>
                  <a:cubicBezTo>
                    <a:pt x="661" y="150"/>
                    <a:pt x="670" y="131"/>
                    <a:pt x="670" y="112"/>
                  </a:cubicBezTo>
                  <a:lnTo>
                    <a:pt x="670" y="103"/>
                  </a:lnTo>
                  <a:lnTo>
                    <a:pt x="652" y="94"/>
                  </a:lnTo>
                  <a:cubicBezTo>
                    <a:pt x="642" y="75"/>
                    <a:pt x="633" y="57"/>
                    <a:pt x="614" y="38"/>
                  </a:cubicBezTo>
                  <a:lnTo>
                    <a:pt x="596" y="29"/>
                  </a:lnTo>
                  <a:cubicBezTo>
                    <a:pt x="428" y="10"/>
                    <a:pt x="261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70"/>
            <p:cNvSpPr/>
            <p:nvPr/>
          </p:nvSpPr>
          <p:spPr>
            <a:xfrm>
              <a:off x="4049999" y="2023347"/>
              <a:ext cx="214612" cy="95910"/>
            </a:xfrm>
            <a:custGeom>
              <a:avLst/>
              <a:gdLst/>
              <a:ahLst/>
              <a:cxnLst/>
              <a:rect l="l" t="t" r="r" b="b"/>
              <a:pathLst>
                <a:path w="6883" h="3076" extrusionOk="0">
                  <a:moveTo>
                    <a:pt x="19" y="1"/>
                  </a:moveTo>
                  <a:cubicBezTo>
                    <a:pt x="10" y="47"/>
                    <a:pt x="1" y="103"/>
                    <a:pt x="1" y="159"/>
                  </a:cubicBezTo>
                  <a:lnTo>
                    <a:pt x="10" y="159"/>
                  </a:lnTo>
                  <a:cubicBezTo>
                    <a:pt x="10" y="159"/>
                    <a:pt x="10" y="168"/>
                    <a:pt x="10" y="177"/>
                  </a:cubicBezTo>
                  <a:cubicBezTo>
                    <a:pt x="10" y="196"/>
                    <a:pt x="19" y="205"/>
                    <a:pt x="29" y="224"/>
                  </a:cubicBezTo>
                  <a:cubicBezTo>
                    <a:pt x="912" y="1386"/>
                    <a:pt x="2121" y="2251"/>
                    <a:pt x="3516" y="2698"/>
                  </a:cubicBezTo>
                  <a:cubicBezTo>
                    <a:pt x="3786" y="2791"/>
                    <a:pt x="4065" y="2874"/>
                    <a:pt x="4344" y="2930"/>
                  </a:cubicBezTo>
                  <a:cubicBezTo>
                    <a:pt x="4632" y="2995"/>
                    <a:pt x="4920" y="3042"/>
                    <a:pt x="5218" y="3060"/>
                  </a:cubicBezTo>
                  <a:cubicBezTo>
                    <a:pt x="5321" y="3071"/>
                    <a:pt x="5425" y="3076"/>
                    <a:pt x="5526" y="3076"/>
                  </a:cubicBezTo>
                  <a:cubicBezTo>
                    <a:pt x="5598" y="3076"/>
                    <a:pt x="5669" y="3073"/>
                    <a:pt x="5738" y="3070"/>
                  </a:cubicBezTo>
                  <a:cubicBezTo>
                    <a:pt x="5859" y="3070"/>
                    <a:pt x="5971" y="3060"/>
                    <a:pt x="6073" y="3042"/>
                  </a:cubicBezTo>
                  <a:cubicBezTo>
                    <a:pt x="6287" y="3014"/>
                    <a:pt x="6501" y="2958"/>
                    <a:pt x="6706" y="2874"/>
                  </a:cubicBezTo>
                  <a:cubicBezTo>
                    <a:pt x="6724" y="2874"/>
                    <a:pt x="6743" y="2856"/>
                    <a:pt x="6743" y="2837"/>
                  </a:cubicBezTo>
                  <a:cubicBezTo>
                    <a:pt x="6752" y="2809"/>
                    <a:pt x="6752" y="2791"/>
                    <a:pt x="6743" y="2763"/>
                  </a:cubicBezTo>
                  <a:cubicBezTo>
                    <a:pt x="6733" y="2735"/>
                    <a:pt x="6696" y="2716"/>
                    <a:pt x="6668" y="2716"/>
                  </a:cubicBezTo>
                  <a:cubicBezTo>
                    <a:pt x="6659" y="2716"/>
                    <a:pt x="6650" y="2716"/>
                    <a:pt x="6640" y="2725"/>
                  </a:cubicBezTo>
                  <a:cubicBezTo>
                    <a:pt x="6566" y="2753"/>
                    <a:pt x="6501" y="2772"/>
                    <a:pt x="6417" y="2800"/>
                  </a:cubicBezTo>
                  <a:cubicBezTo>
                    <a:pt x="6334" y="2828"/>
                    <a:pt x="6287" y="2837"/>
                    <a:pt x="6222" y="2846"/>
                  </a:cubicBezTo>
                  <a:cubicBezTo>
                    <a:pt x="6287" y="2772"/>
                    <a:pt x="6343" y="2698"/>
                    <a:pt x="6399" y="2614"/>
                  </a:cubicBezTo>
                  <a:cubicBezTo>
                    <a:pt x="6501" y="2437"/>
                    <a:pt x="6585" y="2251"/>
                    <a:pt x="6640" y="2056"/>
                  </a:cubicBezTo>
                  <a:cubicBezTo>
                    <a:pt x="6696" y="1870"/>
                    <a:pt x="6733" y="1684"/>
                    <a:pt x="6733" y="1489"/>
                  </a:cubicBezTo>
                  <a:cubicBezTo>
                    <a:pt x="6724" y="1396"/>
                    <a:pt x="6715" y="1312"/>
                    <a:pt x="6696" y="1219"/>
                  </a:cubicBezTo>
                  <a:lnTo>
                    <a:pt x="6696" y="1219"/>
                  </a:lnTo>
                  <a:cubicBezTo>
                    <a:pt x="6706" y="1238"/>
                    <a:pt x="6715" y="1247"/>
                    <a:pt x="6724" y="1256"/>
                  </a:cubicBezTo>
                  <a:lnTo>
                    <a:pt x="6733" y="1275"/>
                  </a:lnTo>
                  <a:cubicBezTo>
                    <a:pt x="6752" y="1284"/>
                    <a:pt x="6771" y="1293"/>
                    <a:pt x="6799" y="1293"/>
                  </a:cubicBezTo>
                  <a:cubicBezTo>
                    <a:pt x="6817" y="1293"/>
                    <a:pt x="6836" y="1284"/>
                    <a:pt x="6854" y="1275"/>
                  </a:cubicBezTo>
                  <a:cubicBezTo>
                    <a:pt x="6873" y="1256"/>
                    <a:pt x="6882" y="1238"/>
                    <a:pt x="6882" y="1210"/>
                  </a:cubicBezTo>
                  <a:cubicBezTo>
                    <a:pt x="6882" y="1191"/>
                    <a:pt x="6873" y="1172"/>
                    <a:pt x="6854" y="1154"/>
                  </a:cubicBezTo>
                  <a:cubicBezTo>
                    <a:pt x="6817" y="1107"/>
                    <a:pt x="6761" y="1061"/>
                    <a:pt x="6715" y="1024"/>
                  </a:cubicBezTo>
                  <a:cubicBezTo>
                    <a:pt x="6631" y="1107"/>
                    <a:pt x="6538" y="1191"/>
                    <a:pt x="6445" y="1275"/>
                  </a:cubicBezTo>
                  <a:cubicBezTo>
                    <a:pt x="6175" y="1507"/>
                    <a:pt x="5869" y="1693"/>
                    <a:pt x="5534" y="1833"/>
                  </a:cubicBezTo>
                  <a:cubicBezTo>
                    <a:pt x="5292" y="1944"/>
                    <a:pt x="5032" y="2028"/>
                    <a:pt x="4762" y="2075"/>
                  </a:cubicBezTo>
                  <a:cubicBezTo>
                    <a:pt x="4632" y="2102"/>
                    <a:pt x="4502" y="2121"/>
                    <a:pt x="4371" y="2140"/>
                  </a:cubicBezTo>
                  <a:cubicBezTo>
                    <a:pt x="4311" y="2144"/>
                    <a:pt x="4248" y="2147"/>
                    <a:pt x="4185" y="2147"/>
                  </a:cubicBezTo>
                  <a:cubicBezTo>
                    <a:pt x="4123" y="2147"/>
                    <a:pt x="4060" y="2144"/>
                    <a:pt x="3999" y="2140"/>
                  </a:cubicBezTo>
                  <a:cubicBezTo>
                    <a:pt x="3739" y="2130"/>
                    <a:pt x="3488" y="2093"/>
                    <a:pt x="3237" y="2028"/>
                  </a:cubicBezTo>
                  <a:cubicBezTo>
                    <a:pt x="2977" y="1963"/>
                    <a:pt x="2716" y="1870"/>
                    <a:pt x="2474" y="1768"/>
                  </a:cubicBezTo>
                  <a:cubicBezTo>
                    <a:pt x="2214" y="1656"/>
                    <a:pt x="1963" y="1526"/>
                    <a:pt x="1721" y="1386"/>
                  </a:cubicBezTo>
                  <a:cubicBezTo>
                    <a:pt x="1479" y="1238"/>
                    <a:pt x="1247" y="1089"/>
                    <a:pt x="1024" y="921"/>
                  </a:cubicBezTo>
                  <a:cubicBezTo>
                    <a:pt x="652" y="652"/>
                    <a:pt x="317" y="336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70"/>
            <p:cNvSpPr/>
            <p:nvPr/>
          </p:nvSpPr>
          <p:spPr>
            <a:xfrm>
              <a:off x="4252385" y="2197612"/>
              <a:ext cx="153717" cy="106449"/>
            </a:xfrm>
            <a:custGeom>
              <a:avLst/>
              <a:gdLst/>
              <a:ahLst/>
              <a:cxnLst/>
              <a:rect l="l" t="t" r="r" b="b"/>
              <a:pathLst>
                <a:path w="4930" h="3414" extrusionOk="0">
                  <a:moveTo>
                    <a:pt x="4669" y="1"/>
                  </a:moveTo>
                  <a:cubicBezTo>
                    <a:pt x="4650" y="10"/>
                    <a:pt x="4632" y="29"/>
                    <a:pt x="4622" y="47"/>
                  </a:cubicBezTo>
                  <a:cubicBezTo>
                    <a:pt x="4613" y="66"/>
                    <a:pt x="4613" y="94"/>
                    <a:pt x="4622" y="112"/>
                  </a:cubicBezTo>
                  <a:cubicBezTo>
                    <a:pt x="4641" y="140"/>
                    <a:pt x="4650" y="168"/>
                    <a:pt x="4669" y="196"/>
                  </a:cubicBezTo>
                  <a:cubicBezTo>
                    <a:pt x="4576" y="187"/>
                    <a:pt x="4492" y="187"/>
                    <a:pt x="4399" y="187"/>
                  </a:cubicBezTo>
                  <a:cubicBezTo>
                    <a:pt x="4269" y="196"/>
                    <a:pt x="4139" y="215"/>
                    <a:pt x="3999" y="233"/>
                  </a:cubicBezTo>
                  <a:cubicBezTo>
                    <a:pt x="3665" y="289"/>
                    <a:pt x="3330" y="363"/>
                    <a:pt x="3004" y="466"/>
                  </a:cubicBezTo>
                  <a:cubicBezTo>
                    <a:pt x="2642" y="577"/>
                    <a:pt x="2279" y="707"/>
                    <a:pt x="1926" y="856"/>
                  </a:cubicBezTo>
                  <a:cubicBezTo>
                    <a:pt x="1591" y="996"/>
                    <a:pt x="1256" y="1172"/>
                    <a:pt x="949" y="1368"/>
                  </a:cubicBezTo>
                  <a:cubicBezTo>
                    <a:pt x="810" y="1451"/>
                    <a:pt x="679" y="1544"/>
                    <a:pt x="559" y="1647"/>
                  </a:cubicBezTo>
                  <a:cubicBezTo>
                    <a:pt x="438" y="1740"/>
                    <a:pt x="335" y="1842"/>
                    <a:pt x="252" y="1954"/>
                  </a:cubicBezTo>
                  <a:cubicBezTo>
                    <a:pt x="84" y="2139"/>
                    <a:pt x="1" y="2372"/>
                    <a:pt x="19" y="2614"/>
                  </a:cubicBezTo>
                  <a:cubicBezTo>
                    <a:pt x="29" y="2735"/>
                    <a:pt x="75" y="2846"/>
                    <a:pt x="149" y="2949"/>
                  </a:cubicBezTo>
                  <a:cubicBezTo>
                    <a:pt x="242" y="3088"/>
                    <a:pt x="373" y="3209"/>
                    <a:pt x="531" y="3283"/>
                  </a:cubicBezTo>
                  <a:cubicBezTo>
                    <a:pt x="614" y="3320"/>
                    <a:pt x="698" y="3348"/>
                    <a:pt x="791" y="3367"/>
                  </a:cubicBezTo>
                  <a:cubicBezTo>
                    <a:pt x="884" y="3395"/>
                    <a:pt x="977" y="3404"/>
                    <a:pt x="1070" y="3413"/>
                  </a:cubicBezTo>
                  <a:lnTo>
                    <a:pt x="1340" y="3413"/>
                  </a:lnTo>
                  <a:cubicBezTo>
                    <a:pt x="1461" y="3404"/>
                    <a:pt x="1572" y="3395"/>
                    <a:pt x="1693" y="3376"/>
                  </a:cubicBezTo>
                  <a:cubicBezTo>
                    <a:pt x="1907" y="3339"/>
                    <a:pt x="2130" y="3293"/>
                    <a:pt x="2335" y="3218"/>
                  </a:cubicBezTo>
                  <a:cubicBezTo>
                    <a:pt x="2539" y="3162"/>
                    <a:pt x="2744" y="3088"/>
                    <a:pt x="2939" y="3004"/>
                  </a:cubicBezTo>
                  <a:cubicBezTo>
                    <a:pt x="3116" y="2921"/>
                    <a:pt x="3293" y="2846"/>
                    <a:pt x="3451" y="2763"/>
                  </a:cubicBezTo>
                  <a:cubicBezTo>
                    <a:pt x="3599" y="2679"/>
                    <a:pt x="3739" y="2586"/>
                    <a:pt x="3878" y="2484"/>
                  </a:cubicBezTo>
                  <a:cubicBezTo>
                    <a:pt x="4055" y="2344"/>
                    <a:pt x="4223" y="2177"/>
                    <a:pt x="4371" y="2000"/>
                  </a:cubicBezTo>
                  <a:cubicBezTo>
                    <a:pt x="4529" y="1805"/>
                    <a:pt x="4650" y="1600"/>
                    <a:pt x="4753" y="1377"/>
                  </a:cubicBezTo>
                  <a:cubicBezTo>
                    <a:pt x="4855" y="1172"/>
                    <a:pt x="4911" y="940"/>
                    <a:pt x="4920" y="707"/>
                  </a:cubicBezTo>
                  <a:cubicBezTo>
                    <a:pt x="4929" y="484"/>
                    <a:pt x="4883" y="252"/>
                    <a:pt x="4771" y="47"/>
                  </a:cubicBezTo>
                  <a:cubicBezTo>
                    <a:pt x="4762" y="29"/>
                    <a:pt x="4753" y="10"/>
                    <a:pt x="4734" y="1"/>
                  </a:cubicBezTo>
                  <a:close/>
                </a:path>
              </a:pathLst>
            </a:custGeom>
            <a:solidFill>
              <a:srgbClr val="E3C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70"/>
            <p:cNvSpPr/>
            <p:nvPr/>
          </p:nvSpPr>
          <p:spPr>
            <a:xfrm>
              <a:off x="4178739" y="2402620"/>
              <a:ext cx="62672" cy="100930"/>
            </a:xfrm>
            <a:custGeom>
              <a:avLst/>
              <a:gdLst/>
              <a:ahLst/>
              <a:cxnLst/>
              <a:rect l="l" t="t" r="r" b="b"/>
              <a:pathLst>
                <a:path w="2010" h="3237" extrusionOk="0">
                  <a:moveTo>
                    <a:pt x="1269" y="0"/>
                  </a:moveTo>
                  <a:cubicBezTo>
                    <a:pt x="1201" y="0"/>
                    <a:pt x="1143" y="90"/>
                    <a:pt x="1210" y="149"/>
                  </a:cubicBezTo>
                  <a:lnTo>
                    <a:pt x="1200" y="158"/>
                  </a:lnTo>
                  <a:cubicBezTo>
                    <a:pt x="1117" y="261"/>
                    <a:pt x="1024" y="363"/>
                    <a:pt x="940" y="447"/>
                  </a:cubicBezTo>
                  <a:lnTo>
                    <a:pt x="912" y="484"/>
                  </a:lnTo>
                  <a:lnTo>
                    <a:pt x="800" y="605"/>
                  </a:lnTo>
                  <a:cubicBezTo>
                    <a:pt x="754" y="651"/>
                    <a:pt x="707" y="707"/>
                    <a:pt x="670" y="753"/>
                  </a:cubicBezTo>
                  <a:lnTo>
                    <a:pt x="624" y="819"/>
                  </a:lnTo>
                  <a:cubicBezTo>
                    <a:pt x="608" y="796"/>
                    <a:pt x="580" y="779"/>
                    <a:pt x="550" y="779"/>
                  </a:cubicBezTo>
                  <a:cubicBezTo>
                    <a:pt x="544" y="779"/>
                    <a:pt x="537" y="780"/>
                    <a:pt x="531" y="781"/>
                  </a:cubicBezTo>
                  <a:cubicBezTo>
                    <a:pt x="521" y="791"/>
                    <a:pt x="503" y="800"/>
                    <a:pt x="493" y="809"/>
                  </a:cubicBezTo>
                  <a:cubicBezTo>
                    <a:pt x="484" y="828"/>
                    <a:pt x="475" y="837"/>
                    <a:pt x="475" y="856"/>
                  </a:cubicBezTo>
                  <a:cubicBezTo>
                    <a:pt x="428" y="791"/>
                    <a:pt x="382" y="726"/>
                    <a:pt x="326" y="660"/>
                  </a:cubicBezTo>
                  <a:cubicBezTo>
                    <a:pt x="317" y="651"/>
                    <a:pt x="298" y="633"/>
                    <a:pt x="280" y="633"/>
                  </a:cubicBezTo>
                  <a:cubicBezTo>
                    <a:pt x="271" y="630"/>
                    <a:pt x="264" y="629"/>
                    <a:pt x="257" y="629"/>
                  </a:cubicBezTo>
                  <a:cubicBezTo>
                    <a:pt x="241" y="629"/>
                    <a:pt x="228" y="635"/>
                    <a:pt x="215" y="642"/>
                  </a:cubicBezTo>
                  <a:cubicBezTo>
                    <a:pt x="205" y="651"/>
                    <a:pt x="205" y="651"/>
                    <a:pt x="196" y="660"/>
                  </a:cubicBezTo>
                  <a:lnTo>
                    <a:pt x="196" y="670"/>
                  </a:lnTo>
                  <a:cubicBezTo>
                    <a:pt x="168" y="698"/>
                    <a:pt x="168" y="735"/>
                    <a:pt x="196" y="763"/>
                  </a:cubicBezTo>
                  <a:cubicBezTo>
                    <a:pt x="280" y="856"/>
                    <a:pt x="345" y="958"/>
                    <a:pt x="410" y="1060"/>
                  </a:cubicBezTo>
                  <a:cubicBezTo>
                    <a:pt x="419" y="1079"/>
                    <a:pt x="428" y="1107"/>
                    <a:pt x="438" y="1125"/>
                  </a:cubicBezTo>
                  <a:cubicBezTo>
                    <a:pt x="438" y="1153"/>
                    <a:pt x="447" y="1172"/>
                    <a:pt x="466" y="1191"/>
                  </a:cubicBezTo>
                  <a:cubicBezTo>
                    <a:pt x="466" y="1209"/>
                    <a:pt x="475" y="1237"/>
                    <a:pt x="475" y="1256"/>
                  </a:cubicBezTo>
                  <a:lnTo>
                    <a:pt x="475" y="1228"/>
                  </a:lnTo>
                  <a:cubicBezTo>
                    <a:pt x="475" y="1256"/>
                    <a:pt x="484" y="1284"/>
                    <a:pt x="493" y="1321"/>
                  </a:cubicBezTo>
                  <a:cubicBezTo>
                    <a:pt x="484" y="1386"/>
                    <a:pt x="466" y="1451"/>
                    <a:pt x="447" y="1535"/>
                  </a:cubicBezTo>
                  <a:cubicBezTo>
                    <a:pt x="438" y="1572"/>
                    <a:pt x="428" y="1609"/>
                    <a:pt x="410" y="1646"/>
                  </a:cubicBezTo>
                  <a:cubicBezTo>
                    <a:pt x="382" y="1739"/>
                    <a:pt x="335" y="1832"/>
                    <a:pt x="298" y="1916"/>
                  </a:cubicBezTo>
                  <a:lnTo>
                    <a:pt x="242" y="2046"/>
                  </a:lnTo>
                  <a:cubicBezTo>
                    <a:pt x="168" y="2195"/>
                    <a:pt x="103" y="2362"/>
                    <a:pt x="47" y="2520"/>
                  </a:cubicBezTo>
                  <a:cubicBezTo>
                    <a:pt x="29" y="2604"/>
                    <a:pt x="19" y="2678"/>
                    <a:pt x="10" y="2753"/>
                  </a:cubicBezTo>
                  <a:cubicBezTo>
                    <a:pt x="1" y="2827"/>
                    <a:pt x="10" y="2892"/>
                    <a:pt x="29" y="2957"/>
                  </a:cubicBezTo>
                  <a:cubicBezTo>
                    <a:pt x="47" y="3023"/>
                    <a:pt x="84" y="3088"/>
                    <a:pt x="140" y="3125"/>
                  </a:cubicBezTo>
                  <a:cubicBezTo>
                    <a:pt x="205" y="3181"/>
                    <a:pt x="270" y="3208"/>
                    <a:pt x="345" y="3227"/>
                  </a:cubicBezTo>
                  <a:cubicBezTo>
                    <a:pt x="391" y="3236"/>
                    <a:pt x="438" y="3236"/>
                    <a:pt x="484" y="3236"/>
                  </a:cubicBezTo>
                  <a:cubicBezTo>
                    <a:pt x="521" y="3236"/>
                    <a:pt x="559" y="3236"/>
                    <a:pt x="596" y="3227"/>
                  </a:cubicBezTo>
                  <a:cubicBezTo>
                    <a:pt x="679" y="3218"/>
                    <a:pt x="754" y="3190"/>
                    <a:pt x="819" y="3153"/>
                  </a:cubicBezTo>
                  <a:cubicBezTo>
                    <a:pt x="903" y="3106"/>
                    <a:pt x="968" y="3060"/>
                    <a:pt x="1033" y="2995"/>
                  </a:cubicBezTo>
                  <a:cubicBezTo>
                    <a:pt x="1107" y="2939"/>
                    <a:pt x="1172" y="2874"/>
                    <a:pt x="1237" y="2799"/>
                  </a:cubicBezTo>
                  <a:cubicBezTo>
                    <a:pt x="1256" y="2771"/>
                    <a:pt x="1284" y="2744"/>
                    <a:pt x="1303" y="2716"/>
                  </a:cubicBezTo>
                  <a:cubicBezTo>
                    <a:pt x="1414" y="2576"/>
                    <a:pt x="1507" y="2437"/>
                    <a:pt x="1591" y="2279"/>
                  </a:cubicBezTo>
                  <a:cubicBezTo>
                    <a:pt x="1693" y="2102"/>
                    <a:pt x="1777" y="1907"/>
                    <a:pt x="1851" y="1711"/>
                  </a:cubicBezTo>
                  <a:cubicBezTo>
                    <a:pt x="1898" y="1581"/>
                    <a:pt x="1926" y="1451"/>
                    <a:pt x="1953" y="1311"/>
                  </a:cubicBezTo>
                  <a:cubicBezTo>
                    <a:pt x="2009" y="1088"/>
                    <a:pt x="2000" y="856"/>
                    <a:pt x="1907" y="642"/>
                  </a:cubicBezTo>
                  <a:cubicBezTo>
                    <a:pt x="1842" y="512"/>
                    <a:pt x="1758" y="409"/>
                    <a:pt x="1656" y="307"/>
                  </a:cubicBezTo>
                  <a:cubicBezTo>
                    <a:pt x="1572" y="233"/>
                    <a:pt x="1489" y="158"/>
                    <a:pt x="1396" y="93"/>
                  </a:cubicBezTo>
                  <a:lnTo>
                    <a:pt x="1321" y="19"/>
                  </a:lnTo>
                  <a:cubicBezTo>
                    <a:pt x="1304" y="6"/>
                    <a:pt x="1287" y="0"/>
                    <a:pt x="1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70"/>
            <p:cNvSpPr/>
            <p:nvPr/>
          </p:nvSpPr>
          <p:spPr>
            <a:xfrm>
              <a:off x="4195264" y="2418553"/>
              <a:ext cx="46427" cy="85277"/>
            </a:xfrm>
            <a:custGeom>
              <a:avLst/>
              <a:gdLst/>
              <a:ahLst/>
              <a:cxnLst/>
              <a:rect l="l" t="t" r="r" b="b"/>
              <a:pathLst>
                <a:path w="1489" h="2735" extrusionOk="0">
                  <a:moveTo>
                    <a:pt x="1293" y="1"/>
                  </a:moveTo>
                  <a:lnTo>
                    <a:pt x="1293" y="47"/>
                  </a:lnTo>
                  <a:lnTo>
                    <a:pt x="1303" y="47"/>
                  </a:lnTo>
                  <a:cubicBezTo>
                    <a:pt x="1303" y="224"/>
                    <a:pt x="1293" y="391"/>
                    <a:pt x="1265" y="568"/>
                  </a:cubicBezTo>
                  <a:cubicBezTo>
                    <a:pt x="1228" y="800"/>
                    <a:pt x="1163" y="1033"/>
                    <a:pt x="1070" y="1247"/>
                  </a:cubicBezTo>
                  <a:cubicBezTo>
                    <a:pt x="828" y="1823"/>
                    <a:pt x="466" y="2335"/>
                    <a:pt x="1" y="2735"/>
                  </a:cubicBezTo>
                  <a:lnTo>
                    <a:pt x="75" y="2725"/>
                  </a:lnTo>
                  <a:cubicBezTo>
                    <a:pt x="149" y="2716"/>
                    <a:pt x="224" y="2688"/>
                    <a:pt x="289" y="2642"/>
                  </a:cubicBezTo>
                  <a:cubicBezTo>
                    <a:pt x="373" y="2605"/>
                    <a:pt x="438" y="2558"/>
                    <a:pt x="512" y="2493"/>
                  </a:cubicBezTo>
                  <a:cubicBezTo>
                    <a:pt x="577" y="2437"/>
                    <a:pt x="642" y="2372"/>
                    <a:pt x="707" y="2298"/>
                  </a:cubicBezTo>
                  <a:cubicBezTo>
                    <a:pt x="735" y="2270"/>
                    <a:pt x="754" y="2242"/>
                    <a:pt x="782" y="2214"/>
                  </a:cubicBezTo>
                  <a:cubicBezTo>
                    <a:pt x="884" y="2074"/>
                    <a:pt x="977" y="1935"/>
                    <a:pt x="1061" y="1777"/>
                  </a:cubicBezTo>
                  <a:cubicBezTo>
                    <a:pt x="1163" y="1591"/>
                    <a:pt x="1256" y="1405"/>
                    <a:pt x="1321" y="1200"/>
                  </a:cubicBezTo>
                  <a:cubicBezTo>
                    <a:pt x="1368" y="1079"/>
                    <a:pt x="1396" y="940"/>
                    <a:pt x="1423" y="810"/>
                  </a:cubicBezTo>
                  <a:cubicBezTo>
                    <a:pt x="1489" y="587"/>
                    <a:pt x="1470" y="345"/>
                    <a:pt x="1377" y="131"/>
                  </a:cubicBezTo>
                  <a:cubicBezTo>
                    <a:pt x="1349" y="84"/>
                    <a:pt x="1330" y="47"/>
                    <a:pt x="1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70"/>
            <p:cNvSpPr/>
            <p:nvPr/>
          </p:nvSpPr>
          <p:spPr>
            <a:xfrm>
              <a:off x="4183104" y="2461862"/>
              <a:ext cx="19830" cy="7421"/>
            </a:xfrm>
            <a:custGeom>
              <a:avLst/>
              <a:gdLst/>
              <a:ahLst/>
              <a:cxnLst/>
              <a:rect l="l" t="t" r="r" b="b"/>
              <a:pathLst>
                <a:path w="636" h="238" extrusionOk="0">
                  <a:moveTo>
                    <a:pt x="424" y="1"/>
                  </a:moveTo>
                  <a:cubicBezTo>
                    <a:pt x="299" y="1"/>
                    <a:pt x="174" y="29"/>
                    <a:pt x="56" y="81"/>
                  </a:cubicBezTo>
                  <a:cubicBezTo>
                    <a:pt x="47" y="90"/>
                    <a:pt x="37" y="100"/>
                    <a:pt x="28" y="109"/>
                  </a:cubicBezTo>
                  <a:cubicBezTo>
                    <a:pt x="9" y="127"/>
                    <a:pt x="0" y="165"/>
                    <a:pt x="19" y="193"/>
                  </a:cubicBezTo>
                  <a:cubicBezTo>
                    <a:pt x="32" y="220"/>
                    <a:pt x="61" y="237"/>
                    <a:pt x="93" y="237"/>
                  </a:cubicBezTo>
                  <a:cubicBezTo>
                    <a:pt x="105" y="237"/>
                    <a:pt x="118" y="235"/>
                    <a:pt x="130" y="230"/>
                  </a:cubicBezTo>
                  <a:cubicBezTo>
                    <a:pt x="158" y="220"/>
                    <a:pt x="195" y="202"/>
                    <a:pt x="223" y="193"/>
                  </a:cubicBezTo>
                  <a:cubicBezTo>
                    <a:pt x="279" y="174"/>
                    <a:pt x="326" y="165"/>
                    <a:pt x="381" y="165"/>
                  </a:cubicBezTo>
                  <a:cubicBezTo>
                    <a:pt x="428" y="165"/>
                    <a:pt x="465" y="165"/>
                    <a:pt x="512" y="174"/>
                  </a:cubicBezTo>
                  <a:cubicBezTo>
                    <a:pt x="517" y="175"/>
                    <a:pt x="522" y="175"/>
                    <a:pt x="527" y="175"/>
                  </a:cubicBezTo>
                  <a:cubicBezTo>
                    <a:pt x="625" y="175"/>
                    <a:pt x="636" y="7"/>
                    <a:pt x="521" y="7"/>
                  </a:cubicBezTo>
                  <a:cubicBezTo>
                    <a:pt x="489" y="3"/>
                    <a:pt x="456" y="1"/>
                    <a:pt x="424" y="1"/>
                  </a:cubicBezTo>
                  <a:close/>
                </a:path>
              </a:pathLst>
            </a:custGeom>
            <a:solidFill>
              <a:srgbClr val="DDC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70"/>
            <p:cNvSpPr/>
            <p:nvPr/>
          </p:nvSpPr>
          <p:spPr>
            <a:xfrm>
              <a:off x="4186285" y="2452009"/>
              <a:ext cx="17929" cy="7390"/>
            </a:xfrm>
            <a:custGeom>
              <a:avLst/>
              <a:gdLst/>
              <a:ahLst/>
              <a:cxnLst/>
              <a:rect l="l" t="t" r="r" b="b"/>
              <a:pathLst>
                <a:path w="575" h="237" extrusionOk="0">
                  <a:moveTo>
                    <a:pt x="384" y="1"/>
                  </a:moveTo>
                  <a:cubicBezTo>
                    <a:pt x="266" y="1"/>
                    <a:pt x="151" y="29"/>
                    <a:pt x="47" y="81"/>
                  </a:cubicBezTo>
                  <a:cubicBezTo>
                    <a:pt x="38" y="90"/>
                    <a:pt x="28" y="99"/>
                    <a:pt x="19" y="109"/>
                  </a:cubicBezTo>
                  <a:cubicBezTo>
                    <a:pt x="19" y="118"/>
                    <a:pt x="10" y="127"/>
                    <a:pt x="10" y="127"/>
                  </a:cubicBezTo>
                  <a:cubicBezTo>
                    <a:pt x="0" y="155"/>
                    <a:pt x="0" y="174"/>
                    <a:pt x="10" y="192"/>
                  </a:cubicBezTo>
                  <a:cubicBezTo>
                    <a:pt x="23" y="220"/>
                    <a:pt x="52" y="237"/>
                    <a:pt x="84" y="237"/>
                  </a:cubicBezTo>
                  <a:cubicBezTo>
                    <a:pt x="96" y="237"/>
                    <a:pt x="109" y="235"/>
                    <a:pt x="121" y="230"/>
                  </a:cubicBezTo>
                  <a:cubicBezTo>
                    <a:pt x="149" y="211"/>
                    <a:pt x="186" y="192"/>
                    <a:pt x="224" y="183"/>
                  </a:cubicBezTo>
                  <a:cubicBezTo>
                    <a:pt x="270" y="174"/>
                    <a:pt x="307" y="165"/>
                    <a:pt x="354" y="165"/>
                  </a:cubicBezTo>
                  <a:lnTo>
                    <a:pt x="456" y="165"/>
                  </a:lnTo>
                  <a:cubicBezTo>
                    <a:pt x="459" y="165"/>
                    <a:pt x="462" y="165"/>
                    <a:pt x="465" y="165"/>
                  </a:cubicBezTo>
                  <a:cubicBezTo>
                    <a:pt x="568" y="165"/>
                    <a:pt x="574" y="15"/>
                    <a:pt x="475" y="6"/>
                  </a:cubicBezTo>
                  <a:cubicBezTo>
                    <a:pt x="444" y="3"/>
                    <a:pt x="414" y="1"/>
                    <a:pt x="384" y="1"/>
                  </a:cubicBezTo>
                  <a:close/>
                </a:path>
              </a:pathLst>
            </a:custGeom>
            <a:solidFill>
              <a:srgbClr val="DDC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70"/>
            <p:cNvSpPr/>
            <p:nvPr/>
          </p:nvSpPr>
          <p:spPr>
            <a:xfrm>
              <a:off x="4189746" y="2442188"/>
              <a:ext cx="18022" cy="8294"/>
            </a:xfrm>
            <a:custGeom>
              <a:avLst/>
              <a:gdLst/>
              <a:ahLst/>
              <a:cxnLst/>
              <a:rect l="l" t="t" r="r" b="b"/>
              <a:pathLst>
                <a:path w="578" h="266" extrusionOk="0">
                  <a:moveTo>
                    <a:pt x="378" y="1"/>
                  </a:moveTo>
                  <a:cubicBezTo>
                    <a:pt x="338" y="1"/>
                    <a:pt x="299" y="5"/>
                    <a:pt x="261" y="15"/>
                  </a:cubicBezTo>
                  <a:cubicBezTo>
                    <a:pt x="178" y="33"/>
                    <a:pt x="103" y="70"/>
                    <a:pt x="38" y="117"/>
                  </a:cubicBezTo>
                  <a:cubicBezTo>
                    <a:pt x="29" y="117"/>
                    <a:pt x="29" y="126"/>
                    <a:pt x="20" y="126"/>
                  </a:cubicBezTo>
                  <a:cubicBezTo>
                    <a:pt x="1" y="154"/>
                    <a:pt x="1" y="201"/>
                    <a:pt x="20" y="228"/>
                  </a:cubicBezTo>
                  <a:lnTo>
                    <a:pt x="20" y="238"/>
                  </a:lnTo>
                  <a:cubicBezTo>
                    <a:pt x="29" y="247"/>
                    <a:pt x="57" y="256"/>
                    <a:pt x="75" y="266"/>
                  </a:cubicBezTo>
                  <a:cubicBezTo>
                    <a:pt x="94" y="266"/>
                    <a:pt x="113" y="256"/>
                    <a:pt x="131" y="247"/>
                  </a:cubicBezTo>
                  <a:lnTo>
                    <a:pt x="150" y="238"/>
                  </a:lnTo>
                  <a:cubicBezTo>
                    <a:pt x="187" y="210"/>
                    <a:pt x="224" y="191"/>
                    <a:pt x="261" y="182"/>
                  </a:cubicBezTo>
                  <a:cubicBezTo>
                    <a:pt x="299" y="173"/>
                    <a:pt x="336" y="163"/>
                    <a:pt x="373" y="163"/>
                  </a:cubicBezTo>
                  <a:cubicBezTo>
                    <a:pt x="410" y="163"/>
                    <a:pt x="447" y="173"/>
                    <a:pt x="485" y="173"/>
                  </a:cubicBezTo>
                  <a:cubicBezTo>
                    <a:pt x="489" y="174"/>
                    <a:pt x="494" y="174"/>
                    <a:pt x="499" y="174"/>
                  </a:cubicBezTo>
                  <a:cubicBezTo>
                    <a:pt x="538" y="174"/>
                    <a:pt x="568" y="140"/>
                    <a:pt x="568" y="98"/>
                  </a:cubicBezTo>
                  <a:cubicBezTo>
                    <a:pt x="578" y="80"/>
                    <a:pt x="568" y="61"/>
                    <a:pt x="550" y="42"/>
                  </a:cubicBezTo>
                  <a:cubicBezTo>
                    <a:pt x="540" y="24"/>
                    <a:pt x="522" y="15"/>
                    <a:pt x="494" y="15"/>
                  </a:cubicBezTo>
                  <a:cubicBezTo>
                    <a:pt x="457" y="5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DDC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70"/>
            <p:cNvSpPr/>
            <p:nvPr/>
          </p:nvSpPr>
          <p:spPr>
            <a:xfrm>
              <a:off x="4112358" y="2227202"/>
              <a:ext cx="159205" cy="176323"/>
            </a:xfrm>
            <a:custGeom>
              <a:avLst/>
              <a:gdLst/>
              <a:ahLst/>
              <a:cxnLst/>
              <a:rect l="l" t="t" r="r" b="b"/>
              <a:pathLst>
                <a:path w="5106" h="5655" extrusionOk="0">
                  <a:moveTo>
                    <a:pt x="3339" y="0"/>
                  </a:moveTo>
                  <a:lnTo>
                    <a:pt x="3348" y="9"/>
                  </a:lnTo>
                  <a:cubicBezTo>
                    <a:pt x="3190" y="9"/>
                    <a:pt x="3022" y="28"/>
                    <a:pt x="2846" y="47"/>
                  </a:cubicBezTo>
                  <a:cubicBezTo>
                    <a:pt x="2492" y="84"/>
                    <a:pt x="2130" y="158"/>
                    <a:pt x="1786" y="270"/>
                  </a:cubicBezTo>
                  <a:cubicBezTo>
                    <a:pt x="1460" y="363"/>
                    <a:pt x="1144" y="502"/>
                    <a:pt x="856" y="688"/>
                  </a:cubicBezTo>
                  <a:cubicBezTo>
                    <a:pt x="595" y="856"/>
                    <a:pt x="372" y="1088"/>
                    <a:pt x="214" y="1358"/>
                  </a:cubicBezTo>
                  <a:cubicBezTo>
                    <a:pt x="140" y="1488"/>
                    <a:pt x="84" y="1637"/>
                    <a:pt x="47" y="1786"/>
                  </a:cubicBezTo>
                  <a:cubicBezTo>
                    <a:pt x="9" y="1944"/>
                    <a:pt x="0" y="2111"/>
                    <a:pt x="19" y="2279"/>
                  </a:cubicBezTo>
                  <a:cubicBezTo>
                    <a:pt x="28" y="2464"/>
                    <a:pt x="65" y="2660"/>
                    <a:pt x="130" y="2836"/>
                  </a:cubicBezTo>
                  <a:cubicBezTo>
                    <a:pt x="233" y="3125"/>
                    <a:pt x="363" y="3394"/>
                    <a:pt x="530" y="3655"/>
                  </a:cubicBezTo>
                  <a:cubicBezTo>
                    <a:pt x="651" y="3841"/>
                    <a:pt x="791" y="4036"/>
                    <a:pt x="911" y="4194"/>
                  </a:cubicBezTo>
                  <a:lnTo>
                    <a:pt x="1079" y="4427"/>
                  </a:lnTo>
                  <a:cubicBezTo>
                    <a:pt x="1116" y="4492"/>
                    <a:pt x="1153" y="4548"/>
                    <a:pt x="1190" y="4603"/>
                  </a:cubicBezTo>
                  <a:lnTo>
                    <a:pt x="1200" y="4622"/>
                  </a:lnTo>
                  <a:lnTo>
                    <a:pt x="1209" y="4650"/>
                  </a:lnTo>
                  <a:lnTo>
                    <a:pt x="1237" y="4678"/>
                  </a:lnTo>
                  <a:cubicBezTo>
                    <a:pt x="1274" y="4752"/>
                    <a:pt x="1321" y="4817"/>
                    <a:pt x="1367" y="4892"/>
                  </a:cubicBezTo>
                  <a:cubicBezTo>
                    <a:pt x="1432" y="4994"/>
                    <a:pt x="1497" y="5087"/>
                    <a:pt x="1562" y="5180"/>
                  </a:cubicBezTo>
                  <a:cubicBezTo>
                    <a:pt x="1627" y="5264"/>
                    <a:pt x="1702" y="5347"/>
                    <a:pt x="1767" y="5431"/>
                  </a:cubicBezTo>
                  <a:cubicBezTo>
                    <a:pt x="1832" y="5496"/>
                    <a:pt x="1906" y="5552"/>
                    <a:pt x="1990" y="5598"/>
                  </a:cubicBezTo>
                  <a:cubicBezTo>
                    <a:pt x="2027" y="5617"/>
                    <a:pt x="2055" y="5636"/>
                    <a:pt x="2102" y="5645"/>
                  </a:cubicBezTo>
                  <a:cubicBezTo>
                    <a:pt x="2139" y="5654"/>
                    <a:pt x="2176" y="5654"/>
                    <a:pt x="2213" y="5654"/>
                  </a:cubicBezTo>
                  <a:lnTo>
                    <a:pt x="2232" y="5654"/>
                  </a:lnTo>
                  <a:cubicBezTo>
                    <a:pt x="2362" y="5645"/>
                    <a:pt x="2492" y="5589"/>
                    <a:pt x="2585" y="5487"/>
                  </a:cubicBezTo>
                  <a:cubicBezTo>
                    <a:pt x="2688" y="5375"/>
                    <a:pt x="2762" y="5236"/>
                    <a:pt x="2808" y="5087"/>
                  </a:cubicBezTo>
                  <a:cubicBezTo>
                    <a:pt x="2864" y="4882"/>
                    <a:pt x="2911" y="4678"/>
                    <a:pt x="2939" y="4464"/>
                  </a:cubicBezTo>
                  <a:cubicBezTo>
                    <a:pt x="2957" y="4362"/>
                    <a:pt x="2967" y="4250"/>
                    <a:pt x="2985" y="4148"/>
                  </a:cubicBezTo>
                  <a:cubicBezTo>
                    <a:pt x="2994" y="4036"/>
                    <a:pt x="3013" y="3924"/>
                    <a:pt x="3022" y="3822"/>
                  </a:cubicBezTo>
                  <a:lnTo>
                    <a:pt x="3022" y="3822"/>
                  </a:lnTo>
                  <a:lnTo>
                    <a:pt x="3013" y="3841"/>
                  </a:lnTo>
                  <a:lnTo>
                    <a:pt x="3022" y="3804"/>
                  </a:lnTo>
                  <a:cubicBezTo>
                    <a:pt x="3041" y="3738"/>
                    <a:pt x="3050" y="3664"/>
                    <a:pt x="3069" y="3599"/>
                  </a:cubicBezTo>
                  <a:cubicBezTo>
                    <a:pt x="3078" y="3525"/>
                    <a:pt x="3097" y="3460"/>
                    <a:pt x="3125" y="3404"/>
                  </a:cubicBezTo>
                  <a:cubicBezTo>
                    <a:pt x="3143" y="3348"/>
                    <a:pt x="3180" y="3301"/>
                    <a:pt x="3208" y="3264"/>
                  </a:cubicBezTo>
                  <a:cubicBezTo>
                    <a:pt x="3320" y="3134"/>
                    <a:pt x="3432" y="3013"/>
                    <a:pt x="3562" y="2902"/>
                  </a:cubicBezTo>
                  <a:cubicBezTo>
                    <a:pt x="3664" y="2809"/>
                    <a:pt x="3757" y="2716"/>
                    <a:pt x="3859" y="2632"/>
                  </a:cubicBezTo>
                  <a:lnTo>
                    <a:pt x="3906" y="2595"/>
                  </a:lnTo>
                  <a:lnTo>
                    <a:pt x="3943" y="2557"/>
                  </a:lnTo>
                  <a:lnTo>
                    <a:pt x="4017" y="2483"/>
                  </a:lnTo>
                  <a:cubicBezTo>
                    <a:pt x="4157" y="2362"/>
                    <a:pt x="4324" y="2213"/>
                    <a:pt x="4482" y="2046"/>
                  </a:cubicBezTo>
                  <a:cubicBezTo>
                    <a:pt x="4631" y="1897"/>
                    <a:pt x="4761" y="1730"/>
                    <a:pt x="4873" y="1562"/>
                  </a:cubicBezTo>
                  <a:cubicBezTo>
                    <a:pt x="4957" y="1423"/>
                    <a:pt x="5022" y="1274"/>
                    <a:pt x="5068" y="1116"/>
                  </a:cubicBezTo>
                  <a:cubicBezTo>
                    <a:pt x="5105" y="967"/>
                    <a:pt x="5105" y="809"/>
                    <a:pt x="5068" y="651"/>
                  </a:cubicBezTo>
                  <a:cubicBezTo>
                    <a:pt x="5040" y="567"/>
                    <a:pt x="5003" y="484"/>
                    <a:pt x="4957" y="400"/>
                  </a:cubicBezTo>
                  <a:cubicBezTo>
                    <a:pt x="4919" y="344"/>
                    <a:pt x="4882" y="298"/>
                    <a:pt x="4836" y="251"/>
                  </a:cubicBezTo>
                  <a:cubicBezTo>
                    <a:pt x="4845" y="242"/>
                    <a:pt x="4845" y="233"/>
                    <a:pt x="4854" y="223"/>
                  </a:cubicBezTo>
                  <a:cubicBezTo>
                    <a:pt x="4854" y="205"/>
                    <a:pt x="4854" y="177"/>
                    <a:pt x="4845" y="158"/>
                  </a:cubicBezTo>
                  <a:cubicBezTo>
                    <a:pt x="4826" y="140"/>
                    <a:pt x="4808" y="130"/>
                    <a:pt x="4789" y="121"/>
                  </a:cubicBezTo>
                  <a:cubicBezTo>
                    <a:pt x="4706" y="102"/>
                    <a:pt x="4613" y="84"/>
                    <a:pt x="4529" y="65"/>
                  </a:cubicBezTo>
                  <a:cubicBezTo>
                    <a:pt x="4482" y="56"/>
                    <a:pt x="4445" y="47"/>
                    <a:pt x="4408" y="37"/>
                  </a:cubicBezTo>
                  <a:cubicBezTo>
                    <a:pt x="4347" y="24"/>
                    <a:pt x="4285" y="15"/>
                    <a:pt x="4228" y="15"/>
                  </a:cubicBezTo>
                  <a:cubicBezTo>
                    <a:pt x="4207" y="15"/>
                    <a:pt x="4186" y="16"/>
                    <a:pt x="4166" y="19"/>
                  </a:cubicBezTo>
                  <a:lnTo>
                    <a:pt x="4120" y="19"/>
                  </a:lnTo>
                  <a:cubicBezTo>
                    <a:pt x="4045" y="9"/>
                    <a:pt x="3971" y="9"/>
                    <a:pt x="3896" y="0"/>
                  </a:cubicBezTo>
                  <a:close/>
                </a:path>
              </a:pathLst>
            </a:custGeom>
            <a:solidFill>
              <a:srgbClr val="E0A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70"/>
            <p:cNvSpPr/>
            <p:nvPr/>
          </p:nvSpPr>
          <p:spPr>
            <a:xfrm>
              <a:off x="4229468" y="2031174"/>
              <a:ext cx="174296" cy="251997"/>
            </a:xfrm>
            <a:custGeom>
              <a:avLst/>
              <a:gdLst/>
              <a:ahLst/>
              <a:cxnLst/>
              <a:rect l="l" t="t" r="r" b="b"/>
              <a:pathLst>
                <a:path w="5590" h="8082" extrusionOk="0">
                  <a:moveTo>
                    <a:pt x="2493" y="1"/>
                  </a:moveTo>
                  <a:cubicBezTo>
                    <a:pt x="2447" y="10"/>
                    <a:pt x="2391" y="19"/>
                    <a:pt x="2344" y="29"/>
                  </a:cubicBezTo>
                  <a:cubicBezTo>
                    <a:pt x="2326" y="47"/>
                    <a:pt x="2317" y="66"/>
                    <a:pt x="2317" y="85"/>
                  </a:cubicBezTo>
                  <a:cubicBezTo>
                    <a:pt x="2307" y="112"/>
                    <a:pt x="2307" y="140"/>
                    <a:pt x="2298" y="159"/>
                  </a:cubicBezTo>
                  <a:cubicBezTo>
                    <a:pt x="2279" y="215"/>
                    <a:pt x="2261" y="261"/>
                    <a:pt x="2233" y="317"/>
                  </a:cubicBezTo>
                  <a:cubicBezTo>
                    <a:pt x="2177" y="391"/>
                    <a:pt x="2121" y="457"/>
                    <a:pt x="2056" y="522"/>
                  </a:cubicBezTo>
                  <a:cubicBezTo>
                    <a:pt x="1972" y="596"/>
                    <a:pt x="1879" y="670"/>
                    <a:pt x="1777" y="726"/>
                  </a:cubicBezTo>
                  <a:cubicBezTo>
                    <a:pt x="1684" y="773"/>
                    <a:pt x="1582" y="819"/>
                    <a:pt x="1489" y="847"/>
                  </a:cubicBezTo>
                  <a:lnTo>
                    <a:pt x="1480" y="847"/>
                  </a:lnTo>
                  <a:cubicBezTo>
                    <a:pt x="1424" y="856"/>
                    <a:pt x="1368" y="856"/>
                    <a:pt x="1312" y="866"/>
                  </a:cubicBezTo>
                  <a:lnTo>
                    <a:pt x="1266" y="866"/>
                  </a:lnTo>
                  <a:cubicBezTo>
                    <a:pt x="1210" y="856"/>
                    <a:pt x="1163" y="856"/>
                    <a:pt x="1126" y="838"/>
                  </a:cubicBezTo>
                  <a:cubicBezTo>
                    <a:pt x="1089" y="829"/>
                    <a:pt x="1052" y="819"/>
                    <a:pt x="1024" y="801"/>
                  </a:cubicBezTo>
                  <a:cubicBezTo>
                    <a:pt x="996" y="773"/>
                    <a:pt x="959" y="754"/>
                    <a:pt x="940" y="726"/>
                  </a:cubicBezTo>
                  <a:cubicBezTo>
                    <a:pt x="922" y="708"/>
                    <a:pt x="903" y="680"/>
                    <a:pt x="884" y="661"/>
                  </a:cubicBezTo>
                  <a:cubicBezTo>
                    <a:pt x="875" y="643"/>
                    <a:pt x="866" y="624"/>
                    <a:pt x="847" y="615"/>
                  </a:cubicBezTo>
                  <a:cubicBezTo>
                    <a:pt x="829" y="605"/>
                    <a:pt x="819" y="605"/>
                    <a:pt x="801" y="605"/>
                  </a:cubicBezTo>
                  <a:lnTo>
                    <a:pt x="782" y="605"/>
                  </a:lnTo>
                  <a:cubicBezTo>
                    <a:pt x="764" y="615"/>
                    <a:pt x="745" y="624"/>
                    <a:pt x="736" y="643"/>
                  </a:cubicBezTo>
                  <a:cubicBezTo>
                    <a:pt x="550" y="1126"/>
                    <a:pt x="410" y="1619"/>
                    <a:pt x="299" y="2130"/>
                  </a:cubicBezTo>
                  <a:cubicBezTo>
                    <a:pt x="178" y="2679"/>
                    <a:pt x="94" y="3237"/>
                    <a:pt x="47" y="3795"/>
                  </a:cubicBezTo>
                  <a:cubicBezTo>
                    <a:pt x="1" y="4353"/>
                    <a:pt x="1" y="4920"/>
                    <a:pt x="47" y="5487"/>
                  </a:cubicBezTo>
                  <a:cubicBezTo>
                    <a:pt x="94" y="6018"/>
                    <a:pt x="206" y="6548"/>
                    <a:pt x="373" y="7050"/>
                  </a:cubicBezTo>
                  <a:cubicBezTo>
                    <a:pt x="429" y="7208"/>
                    <a:pt x="485" y="7357"/>
                    <a:pt x="550" y="7496"/>
                  </a:cubicBezTo>
                  <a:cubicBezTo>
                    <a:pt x="596" y="7598"/>
                    <a:pt x="643" y="7682"/>
                    <a:pt x="680" y="7747"/>
                  </a:cubicBezTo>
                  <a:cubicBezTo>
                    <a:pt x="717" y="7822"/>
                    <a:pt x="782" y="7915"/>
                    <a:pt x="838" y="7998"/>
                  </a:cubicBezTo>
                  <a:lnTo>
                    <a:pt x="866" y="8045"/>
                  </a:lnTo>
                  <a:cubicBezTo>
                    <a:pt x="875" y="8063"/>
                    <a:pt x="903" y="8082"/>
                    <a:pt x="940" y="8082"/>
                  </a:cubicBezTo>
                  <a:cubicBezTo>
                    <a:pt x="950" y="8082"/>
                    <a:pt x="968" y="8073"/>
                    <a:pt x="977" y="8063"/>
                  </a:cubicBezTo>
                  <a:lnTo>
                    <a:pt x="1015" y="8054"/>
                  </a:lnTo>
                  <a:lnTo>
                    <a:pt x="1228" y="7980"/>
                  </a:lnTo>
                  <a:cubicBezTo>
                    <a:pt x="1563" y="7877"/>
                    <a:pt x="1879" y="7766"/>
                    <a:pt x="2186" y="7645"/>
                  </a:cubicBezTo>
                  <a:cubicBezTo>
                    <a:pt x="2484" y="7524"/>
                    <a:pt x="2781" y="7394"/>
                    <a:pt x="3116" y="7236"/>
                  </a:cubicBezTo>
                  <a:cubicBezTo>
                    <a:pt x="3395" y="7096"/>
                    <a:pt x="3618" y="6985"/>
                    <a:pt x="3814" y="6882"/>
                  </a:cubicBezTo>
                  <a:cubicBezTo>
                    <a:pt x="4102" y="6734"/>
                    <a:pt x="4334" y="6603"/>
                    <a:pt x="4539" y="6473"/>
                  </a:cubicBezTo>
                  <a:cubicBezTo>
                    <a:pt x="4939" y="6250"/>
                    <a:pt x="5283" y="5952"/>
                    <a:pt x="5571" y="5599"/>
                  </a:cubicBezTo>
                  <a:cubicBezTo>
                    <a:pt x="5581" y="5580"/>
                    <a:pt x="5590" y="5562"/>
                    <a:pt x="5581" y="5534"/>
                  </a:cubicBezTo>
                  <a:cubicBezTo>
                    <a:pt x="5562" y="5190"/>
                    <a:pt x="5497" y="4846"/>
                    <a:pt x="5395" y="4520"/>
                  </a:cubicBezTo>
                  <a:cubicBezTo>
                    <a:pt x="5339" y="4316"/>
                    <a:pt x="5264" y="4102"/>
                    <a:pt x="5171" y="3841"/>
                  </a:cubicBezTo>
                  <a:cubicBezTo>
                    <a:pt x="5013" y="3377"/>
                    <a:pt x="4818" y="2921"/>
                    <a:pt x="4604" y="2484"/>
                  </a:cubicBezTo>
                  <a:cubicBezTo>
                    <a:pt x="4381" y="2028"/>
                    <a:pt x="4121" y="1591"/>
                    <a:pt x="3823" y="1182"/>
                  </a:cubicBezTo>
                  <a:cubicBezTo>
                    <a:pt x="3544" y="791"/>
                    <a:pt x="3200" y="457"/>
                    <a:pt x="2809" y="187"/>
                  </a:cubicBezTo>
                  <a:cubicBezTo>
                    <a:pt x="2707" y="112"/>
                    <a:pt x="2605" y="57"/>
                    <a:pt x="2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70"/>
            <p:cNvSpPr/>
            <p:nvPr/>
          </p:nvSpPr>
          <p:spPr>
            <a:xfrm>
              <a:off x="4215843" y="2054964"/>
              <a:ext cx="39193" cy="198585"/>
            </a:xfrm>
            <a:custGeom>
              <a:avLst/>
              <a:gdLst/>
              <a:ahLst/>
              <a:cxnLst/>
              <a:rect l="l" t="t" r="r" b="b"/>
              <a:pathLst>
                <a:path w="1257" h="6369" extrusionOk="0">
                  <a:moveTo>
                    <a:pt x="540" y="2418"/>
                  </a:moveTo>
                  <a:lnTo>
                    <a:pt x="540" y="2418"/>
                  </a:lnTo>
                  <a:cubicBezTo>
                    <a:pt x="512" y="2651"/>
                    <a:pt x="484" y="2883"/>
                    <a:pt x="457" y="3106"/>
                  </a:cubicBezTo>
                  <a:lnTo>
                    <a:pt x="457" y="3060"/>
                  </a:lnTo>
                  <a:cubicBezTo>
                    <a:pt x="457" y="2995"/>
                    <a:pt x="466" y="2939"/>
                    <a:pt x="475" y="2883"/>
                  </a:cubicBezTo>
                  <a:lnTo>
                    <a:pt x="475" y="2902"/>
                  </a:lnTo>
                  <a:cubicBezTo>
                    <a:pt x="484" y="2762"/>
                    <a:pt x="503" y="2614"/>
                    <a:pt x="531" y="2474"/>
                  </a:cubicBezTo>
                  <a:cubicBezTo>
                    <a:pt x="531" y="2455"/>
                    <a:pt x="531" y="2437"/>
                    <a:pt x="540" y="2418"/>
                  </a:cubicBezTo>
                  <a:close/>
                  <a:moveTo>
                    <a:pt x="1163" y="0"/>
                  </a:moveTo>
                  <a:cubicBezTo>
                    <a:pt x="1135" y="0"/>
                    <a:pt x="1108" y="19"/>
                    <a:pt x="1098" y="38"/>
                  </a:cubicBezTo>
                  <a:cubicBezTo>
                    <a:pt x="763" y="586"/>
                    <a:pt x="503" y="1172"/>
                    <a:pt x="299" y="1786"/>
                  </a:cubicBezTo>
                  <a:cubicBezTo>
                    <a:pt x="113" y="2353"/>
                    <a:pt x="10" y="2958"/>
                    <a:pt x="1" y="3553"/>
                  </a:cubicBezTo>
                  <a:cubicBezTo>
                    <a:pt x="1" y="3748"/>
                    <a:pt x="1" y="3943"/>
                    <a:pt x="20" y="4139"/>
                  </a:cubicBezTo>
                  <a:cubicBezTo>
                    <a:pt x="29" y="4352"/>
                    <a:pt x="47" y="4557"/>
                    <a:pt x="75" y="4771"/>
                  </a:cubicBezTo>
                  <a:cubicBezTo>
                    <a:pt x="150" y="5329"/>
                    <a:pt x="354" y="5868"/>
                    <a:pt x="680" y="6333"/>
                  </a:cubicBezTo>
                  <a:cubicBezTo>
                    <a:pt x="691" y="6356"/>
                    <a:pt x="716" y="6368"/>
                    <a:pt x="742" y="6368"/>
                  </a:cubicBezTo>
                  <a:cubicBezTo>
                    <a:pt x="759" y="6368"/>
                    <a:pt x="777" y="6363"/>
                    <a:pt x="791" y="6352"/>
                  </a:cubicBezTo>
                  <a:cubicBezTo>
                    <a:pt x="810" y="6343"/>
                    <a:pt x="829" y="6324"/>
                    <a:pt x="829" y="6305"/>
                  </a:cubicBezTo>
                  <a:cubicBezTo>
                    <a:pt x="838" y="6287"/>
                    <a:pt x="829" y="6259"/>
                    <a:pt x="819" y="6240"/>
                  </a:cubicBezTo>
                  <a:cubicBezTo>
                    <a:pt x="791" y="6184"/>
                    <a:pt x="754" y="6129"/>
                    <a:pt x="726" y="6064"/>
                  </a:cubicBezTo>
                  <a:lnTo>
                    <a:pt x="726" y="6064"/>
                  </a:lnTo>
                  <a:lnTo>
                    <a:pt x="736" y="6082"/>
                  </a:lnTo>
                  <a:cubicBezTo>
                    <a:pt x="736" y="6073"/>
                    <a:pt x="726" y="6064"/>
                    <a:pt x="726" y="6054"/>
                  </a:cubicBezTo>
                  <a:cubicBezTo>
                    <a:pt x="736" y="6045"/>
                    <a:pt x="745" y="6036"/>
                    <a:pt x="745" y="6017"/>
                  </a:cubicBezTo>
                  <a:cubicBezTo>
                    <a:pt x="766" y="6045"/>
                    <a:pt x="793" y="6058"/>
                    <a:pt x="821" y="6058"/>
                  </a:cubicBezTo>
                  <a:cubicBezTo>
                    <a:pt x="830" y="6058"/>
                    <a:pt x="838" y="6056"/>
                    <a:pt x="847" y="6054"/>
                  </a:cubicBezTo>
                  <a:cubicBezTo>
                    <a:pt x="866" y="6045"/>
                    <a:pt x="884" y="6036"/>
                    <a:pt x="894" y="6017"/>
                  </a:cubicBezTo>
                  <a:cubicBezTo>
                    <a:pt x="903" y="5989"/>
                    <a:pt x="903" y="5971"/>
                    <a:pt x="894" y="5952"/>
                  </a:cubicBezTo>
                  <a:cubicBezTo>
                    <a:pt x="866" y="5831"/>
                    <a:pt x="838" y="5701"/>
                    <a:pt x="810" y="5580"/>
                  </a:cubicBezTo>
                  <a:cubicBezTo>
                    <a:pt x="856" y="5552"/>
                    <a:pt x="866" y="5506"/>
                    <a:pt x="838" y="5468"/>
                  </a:cubicBezTo>
                  <a:cubicBezTo>
                    <a:pt x="810" y="5431"/>
                    <a:pt x="791" y="5394"/>
                    <a:pt x="773" y="5366"/>
                  </a:cubicBezTo>
                  <a:cubicBezTo>
                    <a:pt x="745" y="5245"/>
                    <a:pt x="726" y="5124"/>
                    <a:pt x="698" y="5003"/>
                  </a:cubicBezTo>
                  <a:lnTo>
                    <a:pt x="698" y="4966"/>
                  </a:lnTo>
                  <a:cubicBezTo>
                    <a:pt x="708" y="4101"/>
                    <a:pt x="698" y="3227"/>
                    <a:pt x="698" y="2362"/>
                  </a:cubicBezTo>
                  <a:cubicBezTo>
                    <a:pt x="717" y="2102"/>
                    <a:pt x="736" y="1842"/>
                    <a:pt x="745" y="1581"/>
                  </a:cubicBezTo>
                  <a:cubicBezTo>
                    <a:pt x="745" y="1544"/>
                    <a:pt x="717" y="1516"/>
                    <a:pt x="680" y="1507"/>
                  </a:cubicBezTo>
                  <a:lnTo>
                    <a:pt x="643" y="1507"/>
                  </a:lnTo>
                  <a:cubicBezTo>
                    <a:pt x="615" y="1516"/>
                    <a:pt x="605" y="1525"/>
                    <a:pt x="596" y="1544"/>
                  </a:cubicBezTo>
                  <a:cubicBezTo>
                    <a:pt x="596" y="1544"/>
                    <a:pt x="596" y="1563"/>
                    <a:pt x="587" y="1572"/>
                  </a:cubicBezTo>
                  <a:cubicBezTo>
                    <a:pt x="587" y="1563"/>
                    <a:pt x="577" y="1563"/>
                    <a:pt x="577" y="1553"/>
                  </a:cubicBezTo>
                  <a:cubicBezTo>
                    <a:pt x="568" y="1544"/>
                    <a:pt x="568" y="1535"/>
                    <a:pt x="550" y="1535"/>
                  </a:cubicBezTo>
                  <a:cubicBezTo>
                    <a:pt x="736" y="1042"/>
                    <a:pt x="968" y="568"/>
                    <a:pt x="1238" y="121"/>
                  </a:cubicBezTo>
                  <a:cubicBezTo>
                    <a:pt x="1256" y="75"/>
                    <a:pt x="1247" y="28"/>
                    <a:pt x="1201" y="10"/>
                  </a:cubicBezTo>
                  <a:cubicBezTo>
                    <a:pt x="1191" y="0"/>
                    <a:pt x="1182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70"/>
            <p:cNvSpPr/>
            <p:nvPr/>
          </p:nvSpPr>
          <p:spPr>
            <a:xfrm>
              <a:off x="4226569" y="2113520"/>
              <a:ext cx="12223" cy="50044"/>
            </a:xfrm>
            <a:custGeom>
              <a:avLst/>
              <a:gdLst/>
              <a:ahLst/>
              <a:cxnLst/>
              <a:rect l="l" t="t" r="r" b="b"/>
              <a:pathLst>
                <a:path w="392" h="1605" extrusionOk="0">
                  <a:moveTo>
                    <a:pt x="299" y="1"/>
                  </a:moveTo>
                  <a:cubicBezTo>
                    <a:pt x="261" y="1"/>
                    <a:pt x="233" y="29"/>
                    <a:pt x="224" y="57"/>
                  </a:cubicBezTo>
                  <a:lnTo>
                    <a:pt x="224" y="66"/>
                  </a:lnTo>
                  <a:cubicBezTo>
                    <a:pt x="206" y="75"/>
                    <a:pt x="196" y="85"/>
                    <a:pt x="196" y="103"/>
                  </a:cubicBezTo>
                  <a:cubicBezTo>
                    <a:pt x="196" y="112"/>
                    <a:pt x="187" y="122"/>
                    <a:pt x="178" y="131"/>
                  </a:cubicBezTo>
                  <a:cubicBezTo>
                    <a:pt x="159" y="140"/>
                    <a:pt x="150" y="159"/>
                    <a:pt x="140" y="187"/>
                  </a:cubicBezTo>
                  <a:lnTo>
                    <a:pt x="122" y="317"/>
                  </a:lnTo>
                  <a:cubicBezTo>
                    <a:pt x="113" y="354"/>
                    <a:pt x="103" y="391"/>
                    <a:pt x="94" y="429"/>
                  </a:cubicBezTo>
                  <a:cubicBezTo>
                    <a:pt x="66" y="531"/>
                    <a:pt x="47" y="643"/>
                    <a:pt x="38" y="754"/>
                  </a:cubicBezTo>
                  <a:cubicBezTo>
                    <a:pt x="10" y="987"/>
                    <a:pt x="1" y="1219"/>
                    <a:pt x="10" y="1452"/>
                  </a:cubicBezTo>
                  <a:cubicBezTo>
                    <a:pt x="10" y="1479"/>
                    <a:pt x="20" y="1498"/>
                    <a:pt x="38" y="1507"/>
                  </a:cubicBezTo>
                  <a:lnTo>
                    <a:pt x="38" y="1526"/>
                  </a:lnTo>
                  <a:cubicBezTo>
                    <a:pt x="38" y="1576"/>
                    <a:pt x="78" y="1604"/>
                    <a:pt x="118" y="1604"/>
                  </a:cubicBezTo>
                  <a:cubicBezTo>
                    <a:pt x="153" y="1604"/>
                    <a:pt x="188" y="1583"/>
                    <a:pt x="196" y="1535"/>
                  </a:cubicBezTo>
                  <a:cubicBezTo>
                    <a:pt x="299" y="1061"/>
                    <a:pt x="308" y="577"/>
                    <a:pt x="382" y="94"/>
                  </a:cubicBezTo>
                  <a:cubicBezTo>
                    <a:pt x="392" y="47"/>
                    <a:pt x="364" y="10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70"/>
            <p:cNvSpPr/>
            <p:nvPr/>
          </p:nvSpPr>
          <p:spPr>
            <a:xfrm>
              <a:off x="4212663" y="2090322"/>
              <a:ext cx="32084" cy="173361"/>
            </a:xfrm>
            <a:custGeom>
              <a:avLst/>
              <a:gdLst/>
              <a:ahLst/>
              <a:cxnLst/>
              <a:rect l="l" t="t" r="r" b="b"/>
              <a:pathLst>
                <a:path w="1029" h="5560" extrusionOk="0">
                  <a:moveTo>
                    <a:pt x="661" y="1"/>
                  </a:moveTo>
                  <a:cubicBezTo>
                    <a:pt x="633" y="1"/>
                    <a:pt x="605" y="20"/>
                    <a:pt x="586" y="47"/>
                  </a:cubicBezTo>
                  <a:cubicBezTo>
                    <a:pt x="363" y="494"/>
                    <a:pt x="205" y="968"/>
                    <a:pt x="122" y="1461"/>
                  </a:cubicBezTo>
                  <a:cubicBezTo>
                    <a:pt x="29" y="1982"/>
                    <a:pt x="1" y="2512"/>
                    <a:pt x="29" y="3042"/>
                  </a:cubicBezTo>
                  <a:cubicBezTo>
                    <a:pt x="56" y="3497"/>
                    <a:pt x="140" y="3944"/>
                    <a:pt x="280" y="4390"/>
                  </a:cubicBezTo>
                  <a:cubicBezTo>
                    <a:pt x="410" y="4799"/>
                    <a:pt x="605" y="5181"/>
                    <a:pt x="865" y="5525"/>
                  </a:cubicBezTo>
                  <a:cubicBezTo>
                    <a:pt x="882" y="5549"/>
                    <a:pt x="904" y="5559"/>
                    <a:pt x="925" y="5559"/>
                  </a:cubicBezTo>
                  <a:cubicBezTo>
                    <a:pt x="978" y="5559"/>
                    <a:pt x="1029" y="5500"/>
                    <a:pt x="996" y="5441"/>
                  </a:cubicBezTo>
                  <a:cubicBezTo>
                    <a:pt x="856" y="5255"/>
                    <a:pt x="735" y="5060"/>
                    <a:pt x="642" y="4855"/>
                  </a:cubicBezTo>
                  <a:cubicBezTo>
                    <a:pt x="466" y="4483"/>
                    <a:pt x="345" y="4102"/>
                    <a:pt x="280" y="3702"/>
                  </a:cubicBezTo>
                  <a:cubicBezTo>
                    <a:pt x="187" y="3163"/>
                    <a:pt x="159" y="2614"/>
                    <a:pt x="205" y="2075"/>
                  </a:cubicBezTo>
                  <a:lnTo>
                    <a:pt x="205" y="2056"/>
                  </a:lnTo>
                  <a:cubicBezTo>
                    <a:pt x="252" y="1554"/>
                    <a:pt x="354" y="1061"/>
                    <a:pt x="521" y="587"/>
                  </a:cubicBezTo>
                  <a:cubicBezTo>
                    <a:pt x="521" y="587"/>
                    <a:pt x="521" y="596"/>
                    <a:pt x="521" y="596"/>
                  </a:cubicBezTo>
                  <a:cubicBezTo>
                    <a:pt x="586" y="438"/>
                    <a:pt x="652" y="280"/>
                    <a:pt x="735" y="122"/>
                  </a:cubicBezTo>
                  <a:cubicBezTo>
                    <a:pt x="754" y="85"/>
                    <a:pt x="735" y="29"/>
                    <a:pt x="698" y="10"/>
                  </a:cubicBezTo>
                  <a:cubicBezTo>
                    <a:pt x="689" y="1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70"/>
            <p:cNvSpPr/>
            <p:nvPr/>
          </p:nvSpPr>
          <p:spPr>
            <a:xfrm>
              <a:off x="4219616" y="2197612"/>
              <a:ext cx="39474" cy="85402"/>
            </a:xfrm>
            <a:custGeom>
              <a:avLst/>
              <a:gdLst/>
              <a:ahLst/>
              <a:cxnLst/>
              <a:rect l="l" t="t" r="r" b="b"/>
              <a:pathLst>
                <a:path w="1266" h="2739" extrusionOk="0">
                  <a:moveTo>
                    <a:pt x="313" y="1131"/>
                  </a:moveTo>
                  <a:cubicBezTo>
                    <a:pt x="314" y="1135"/>
                    <a:pt x="315" y="1140"/>
                    <a:pt x="317" y="1144"/>
                  </a:cubicBezTo>
                  <a:cubicBezTo>
                    <a:pt x="317" y="1140"/>
                    <a:pt x="315" y="1135"/>
                    <a:pt x="313" y="1131"/>
                  </a:cubicBezTo>
                  <a:close/>
                  <a:moveTo>
                    <a:pt x="270" y="977"/>
                  </a:moveTo>
                  <a:cubicBezTo>
                    <a:pt x="308" y="1089"/>
                    <a:pt x="363" y="1191"/>
                    <a:pt x="410" y="1303"/>
                  </a:cubicBezTo>
                  <a:lnTo>
                    <a:pt x="429" y="1414"/>
                  </a:lnTo>
                  <a:lnTo>
                    <a:pt x="419" y="1414"/>
                  </a:lnTo>
                  <a:cubicBezTo>
                    <a:pt x="419" y="1423"/>
                    <a:pt x="410" y="1433"/>
                    <a:pt x="410" y="1442"/>
                  </a:cubicBezTo>
                  <a:cubicBezTo>
                    <a:pt x="374" y="1335"/>
                    <a:pt x="347" y="1237"/>
                    <a:pt x="312" y="1130"/>
                  </a:cubicBezTo>
                  <a:lnTo>
                    <a:pt x="312" y="1130"/>
                  </a:lnTo>
                  <a:cubicBezTo>
                    <a:pt x="312" y="1131"/>
                    <a:pt x="312" y="1131"/>
                    <a:pt x="313" y="1131"/>
                  </a:cubicBezTo>
                  <a:lnTo>
                    <a:pt x="313" y="1131"/>
                  </a:lnTo>
                  <a:cubicBezTo>
                    <a:pt x="295" y="1078"/>
                    <a:pt x="279" y="1020"/>
                    <a:pt x="270" y="977"/>
                  </a:cubicBezTo>
                  <a:close/>
                  <a:moveTo>
                    <a:pt x="140" y="1"/>
                  </a:moveTo>
                  <a:cubicBezTo>
                    <a:pt x="112" y="1"/>
                    <a:pt x="94" y="10"/>
                    <a:pt x="85" y="29"/>
                  </a:cubicBezTo>
                  <a:cubicBezTo>
                    <a:pt x="75" y="47"/>
                    <a:pt x="66" y="66"/>
                    <a:pt x="66" y="84"/>
                  </a:cubicBezTo>
                  <a:cubicBezTo>
                    <a:pt x="75" y="196"/>
                    <a:pt x="85" y="308"/>
                    <a:pt x="103" y="419"/>
                  </a:cubicBezTo>
                  <a:cubicBezTo>
                    <a:pt x="112" y="456"/>
                    <a:pt x="122" y="494"/>
                    <a:pt x="131" y="531"/>
                  </a:cubicBezTo>
                  <a:cubicBezTo>
                    <a:pt x="112" y="521"/>
                    <a:pt x="94" y="521"/>
                    <a:pt x="75" y="521"/>
                  </a:cubicBezTo>
                  <a:cubicBezTo>
                    <a:pt x="29" y="531"/>
                    <a:pt x="1" y="568"/>
                    <a:pt x="10" y="614"/>
                  </a:cubicBezTo>
                  <a:cubicBezTo>
                    <a:pt x="75" y="903"/>
                    <a:pt x="159" y="1191"/>
                    <a:pt x="252" y="1479"/>
                  </a:cubicBezTo>
                  <a:cubicBezTo>
                    <a:pt x="317" y="1665"/>
                    <a:pt x="382" y="1842"/>
                    <a:pt x="466" y="2028"/>
                  </a:cubicBezTo>
                  <a:cubicBezTo>
                    <a:pt x="540" y="2186"/>
                    <a:pt x="633" y="2344"/>
                    <a:pt x="735" y="2493"/>
                  </a:cubicBezTo>
                  <a:cubicBezTo>
                    <a:pt x="791" y="2558"/>
                    <a:pt x="866" y="2623"/>
                    <a:pt x="940" y="2679"/>
                  </a:cubicBezTo>
                  <a:cubicBezTo>
                    <a:pt x="977" y="2697"/>
                    <a:pt x="1014" y="2716"/>
                    <a:pt x="1052" y="2725"/>
                  </a:cubicBezTo>
                  <a:cubicBezTo>
                    <a:pt x="1085" y="2732"/>
                    <a:pt x="1117" y="2738"/>
                    <a:pt x="1150" y="2738"/>
                  </a:cubicBezTo>
                  <a:cubicBezTo>
                    <a:pt x="1164" y="2738"/>
                    <a:pt x="1178" y="2737"/>
                    <a:pt x="1191" y="2735"/>
                  </a:cubicBezTo>
                  <a:cubicBezTo>
                    <a:pt x="1210" y="2735"/>
                    <a:pt x="1228" y="2725"/>
                    <a:pt x="1238" y="2707"/>
                  </a:cubicBezTo>
                  <a:cubicBezTo>
                    <a:pt x="1256" y="2679"/>
                    <a:pt x="1266" y="2651"/>
                    <a:pt x="1247" y="2623"/>
                  </a:cubicBezTo>
                  <a:cubicBezTo>
                    <a:pt x="1042" y="2121"/>
                    <a:pt x="717" y="1665"/>
                    <a:pt x="549" y="1144"/>
                  </a:cubicBezTo>
                  <a:cubicBezTo>
                    <a:pt x="549" y="1126"/>
                    <a:pt x="540" y="1117"/>
                    <a:pt x="522" y="1107"/>
                  </a:cubicBezTo>
                  <a:cubicBezTo>
                    <a:pt x="522" y="1098"/>
                    <a:pt x="503" y="1098"/>
                    <a:pt x="494" y="1098"/>
                  </a:cubicBezTo>
                  <a:cubicBezTo>
                    <a:pt x="429" y="949"/>
                    <a:pt x="373" y="791"/>
                    <a:pt x="326" y="633"/>
                  </a:cubicBezTo>
                  <a:cubicBezTo>
                    <a:pt x="270" y="447"/>
                    <a:pt x="243" y="261"/>
                    <a:pt x="233" y="66"/>
                  </a:cubicBezTo>
                  <a:cubicBezTo>
                    <a:pt x="224" y="29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70"/>
            <p:cNvSpPr/>
            <p:nvPr/>
          </p:nvSpPr>
          <p:spPr>
            <a:xfrm>
              <a:off x="4215843" y="2193839"/>
              <a:ext cx="26441" cy="72743"/>
            </a:xfrm>
            <a:custGeom>
              <a:avLst/>
              <a:gdLst/>
              <a:ahLst/>
              <a:cxnLst/>
              <a:rect l="l" t="t" r="r" b="b"/>
              <a:pathLst>
                <a:path w="848" h="2333" extrusionOk="0">
                  <a:moveTo>
                    <a:pt x="113" y="1"/>
                  </a:moveTo>
                  <a:cubicBezTo>
                    <a:pt x="75" y="10"/>
                    <a:pt x="38" y="38"/>
                    <a:pt x="38" y="75"/>
                  </a:cubicBezTo>
                  <a:cubicBezTo>
                    <a:pt x="1" y="856"/>
                    <a:pt x="354" y="1591"/>
                    <a:pt x="689" y="2279"/>
                  </a:cubicBezTo>
                  <a:cubicBezTo>
                    <a:pt x="703" y="2314"/>
                    <a:pt x="732" y="2333"/>
                    <a:pt x="761" y="2333"/>
                  </a:cubicBezTo>
                  <a:cubicBezTo>
                    <a:pt x="772" y="2333"/>
                    <a:pt x="782" y="2330"/>
                    <a:pt x="791" y="2326"/>
                  </a:cubicBezTo>
                  <a:cubicBezTo>
                    <a:pt x="829" y="2307"/>
                    <a:pt x="847" y="2260"/>
                    <a:pt x="838" y="2214"/>
                  </a:cubicBezTo>
                  <a:cubicBezTo>
                    <a:pt x="633" y="1823"/>
                    <a:pt x="457" y="1405"/>
                    <a:pt x="317" y="977"/>
                  </a:cubicBezTo>
                  <a:cubicBezTo>
                    <a:pt x="243" y="735"/>
                    <a:pt x="206" y="484"/>
                    <a:pt x="196" y="224"/>
                  </a:cubicBezTo>
                  <a:lnTo>
                    <a:pt x="196" y="94"/>
                  </a:lnTo>
                  <a:cubicBezTo>
                    <a:pt x="196" y="47"/>
                    <a:pt x="168" y="10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70"/>
            <p:cNvSpPr/>
            <p:nvPr/>
          </p:nvSpPr>
          <p:spPr>
            <a:xfrm>
              <a:off x="4221081" y="2210365"/>
              <a:ext cx="20891" cy="54253"/>
            </a:xfrm>
            <a:custGeom>
              <a:avLst/>
              <a:gdLst/>
              <a:ahLst/>
              <a:cxnLst/>
              <a:rect l="l" t="t" r="r" b="b"/>
              <a:pathLst>
                <a:path w="670" h="1740" extrusionOk="0">
                  <a:moveTo>
                    <a:pt x="75" y="1"/>
                  </a:moveTo>
                  <a:cubicBezTo>
                    <a:pt x="56" y="10"/>
                    <a:pt x="38" y="10"/>
                    <a:pt x="28" y="19"/>
                  </a:cubicBezTo>
                  <a:cubicBezTo>
                    <a:pt x="10" y="38"/>
                    <a:pt x="0" y="57"/>
                    <a:pt x="0" y="75"/>
                  </a:cubicBezTo>
                  <a:cubicBezTo>
                    <a:pt x="0" y="215"/>
                    <a:pt x="10" y="354"/>
                    <a:pt x="28" y="494"/>
                  </a:cubicBezTo>
                  <a:cubicBezTo>
                    <a:pt x="56" y="642"/>
                    <a:pt x="93" y="782"/>
                    <a:pt x="140" y="921"/>
                  </a:cubicBezTo>
                  <a:cubicBezTo>
                    <a:pt x="233" y="1200"/>
                    <a:pt x="363" y="1470"/>
                    <a:pt x="521" y="1712"/>
                  </a:cubicBezTo>
                  <a:cubicBezTo>
                    <a:pt x="530" y="1730"/>
                    <a:pt x="558" y="1740"/>
                    <a:pt x="577" y="1740"/>
                  </a:cubicBezTo>
                  <a:cubicBezTo>
                    <a:pt x="595" y="1740"/>
                    <a:pt x="614" y="1740"/>
                    <a:pt x="633" y="1721"/>
                  </a:cubicBezTo>
                  <a:cubicBezTo>
                    <a:pt x="651" y="1712"/>
                    <a:pt x="661" y="1693"/>
                    <a:pt x="670" y="1675"/>
                  </a:cubicBezTo>
                  <a:cubicBezTo>
                    <a:pt x="670" y="1647"/>
                    <a:pt x="661" y="1628"/>
                    <a:pt x="651" y="1610"/>
                  </a:cubicBezTo>
                  <a:lnTo>
                    <a:pt x="605" y="1545"/>
                  </a:lnTo>
                  <a:cubicBezTo>
                    <a:pt x="456" y="1303"/>
                    <a:pt x="344" y="1042"/>
                    <a:pt x="261" y="773"/>
                  </a:cubicBezTo>
                  <a:cubicBezTo>
                    <a:pt x="205" y="577"/>
                    <a:pt x="168" y="373"/>
                    <a:pt x="158" y="168"/>
                  </a:cubicBezTo>
                  <a:lnTo>
                    <a:pt x="158" y="94"/>
                  </a:lnTo>
                  <a:cubicBezTo>
                    <a:pt x="158" y="75"/>
                    <a:pt x="149" y="47"/>
                    <a:pt x="140" y="38"/>
                  </a:cubicBezTo>
                  <a:cubicBezTo>
                    <a:pt x="131" y="19"/>
                    <a:pt x="112" y="1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70"/>
            <p:cNvSpPr/>
            <p:nvPr/>
          </p:nvSpPr>
          <p:spPr>
            <a:xfrm>
              <a:off x="4219616" y="2212391"/>
              <a:ext cx="27594" cy="63763"/>
            </a:xfrm>
            <a:custGeom>
              <a:avLst/>
              <a:gdLst/>
              <a:ahLst/>
              <a:cxnLst/>
              <a:rect l="l" t="t" r="r" b="b"/>
              <a:pathLst>
                <a:path w="885" h="2045" extrusionOk="0">
                  <a:moveTo>
                    <a:pt x="85" y="1"/>
                  </a:moveTo>
                  <a:lnTo>
                    <a:pt x="75" y="10"/>
                  </a:lnTo>
                  <a:cubicBezTo>
                    <a:pt x="38" y="10"/>
                    <a:pt x="1" y="57"/>
                    <a:pt x="10" y="94"/>
                  </a:cubicBezTo>
                  <a:cubicBezTo>
                    <a:pt x="57" y="438"/>
                    <a:pt x="140" y="773"/>
                    <a:pt x="261" y="1089"/>
                  </a:cubicBezTo>
                  <a:cubicBezTo>
                    <a:pt x="391" y="1405"/>
                    <a:pt x="540" y="1712"/>
                    <a:pt x="726" y="2000"/>
                  </a:cubicBezTo>
                  <a:cubicBezTo>
                    <a:pt x="726" y="2019"/>
                    <a:pt x="745" y="2037"/>
                    <a:pt x="763" y="2037"/>
                  </a:cubicBezTo>
                  <a:cubicBezTo>
                    <a:pt x="773" y="2042"/>
                    <a:pt x="784" y="2044"/>
                    <a:pt x="796" y="2044"/>
                  </a:cubicBezTo>
                  <a:cubicBezTo>
                    <a:pt x="808" y="2044"/>
                    <a:pt x="819" y="2042"/>
                    <a:pt x="828" y="2037"/>
                  </a:cubicBezTo>
                  <a:cubicBezTo>
                    <a:pt x="866" y="2019"/>
                    <a:pt x="884" y="1972"/>
                    <a:pt x="866" y="1935"/>
                  </a:cubicBezTo>
                  <a:cubicBezTo>
                    <a:pt x="624" y="1535"/>
                    <a:pt x="429" y="1108"/>
                    <a:pt x="289" y="661"/>
                  </a:cubicBezTo>
                  <a:cubicBezTo>
                    <a:pt x="233" y="466"/>
                    <a:pt x="196" y="271"/>
                    <a:pt x="168" y="66"/>
                  </a:cubicBezTo>
                  <a:cubicBezTo>
                    <a:pt x="168" y="29"/>
                    <a:pt x="13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70"/>
            <p:cNvSpPr/>
            <p:nvPr/>
          </p:nvSpPr>
          <p:spPr>
            <a:xfrm>
              <a:off x="4324597" y="2042211"/>
              <a:ext cx="81505" cy="182995"/>
            </a:xfrm>
            <a:custGeom>
              <a:avLst/>
              <a:gdLst/>
              <a:ahLst/>
              <a:cxnLst/>
              <a:rect l="l" t="t" r="r" b="b"/>
              <a:pathLst>
                <a:path w="2614" h="5869" extrusionOk="0">
                  <a:moveTo>
                    <a:pt x="0" y="0"/>
                  </a:moveTo>
                  <a:cubicBezTo>
                    <a:pt x="0" y="19"/>
                    <a:pt x="9" y="47"/>
                    <a:pt x="9" y="65"/>
                  </a:cubicBezTo>
                  <a:cubicBezTo>
                    <a:pt x="56" y="279"/>
                    <a:pt x="93" y="493"/>
                    <a:pt x="112" y="716"/>
                  </a:cubicBezTo>
                  <a:cubicBezTo>
                    <a:pt x="140" y="930"/>
                    <a:pt x="158" y="1144"/>
                    <a:pt x="195" y="1367"/>
                  </a:cubicBezTo>
                  <a:cubicBezTo>
                    <a:pt x="233" y="1600"/>
                    <a:pt x="288" y="1832"/>
                    <a:pt x="354" y="2065"/>
                  </a:cubicBezTo>
                  <a:cubicBezTo>
                    <a:pt x="400" y="2204"/>
                    <a:pt x="447" y="2344"/>
                    <a:pt x="502" y="2474"/>
                  </a:cubicBezTo>
                  <a:cubicBezTo>
                    <a:pt x="549" y="2613"/>
                    <a:pt x="614" y="2753"/>
                    <a:pt x="679" y="2883"/>
                  </a:cubicBezTo>
                  <a:cubicBezTo>
                    <a:pt x="809" y="3143"/>
                    <a:pt x="939" y="3404"/>
                    <a:pt x="1070" y="3664"/>
                  </a:cubicBezTo>
                  <a:cubicBezTo>
                    <a:pt x="1311" y="4176"/>
                    <a:pt x="1525" y="4696"/>
                    <a:pt x="1711" y="5236"/>
                  </a:cubicBezTo>
                  <a:cubicBezTo>
                    <a:pt x="1786" y="5440"/>
                    <a:pt x="1851" y="5654"/>
                    <a:pt x="1907" y="5868"/>
                  </a:cubicBezTo>
                  <a:cubicBezTo>
                    <a:pt x="1998" y="5800"/>
                    <a:pt x="2103" y="5793"/>
                    <a:pt x="2208" y="5793"/>
                  </a:cubicBezTo>
                  <a:cubicBezTo>
                    <a:pt x="2231" y="5793"/>
                    <a:pt x="2254" y="5794"/>
                    <a:pt x="2277" y="5794"/>
                  </a:cubicBezTo>
                  <a:cubicBezTo>
                    <a:pt x="2404" y="5794"/>
                    <a:pt x="2525" y="5784"/>
                    <a:pt x="2613" y="5664"/>
                  </a:cubicBezTo>
                  <a:cubicBezTo>
                    <a:pt x="2604" y="5505"/>
                    <a:pt x="2576" y="5347"/>
                    <a:pt x="2539" y="5189"/>
                  </a:cubicBezTo>
                  <a:cubicBezTo>
                    <a:pt x="2520" y="4845"/>
                    <a:pt x="2455" y="4510"/>
                    <a:pt x="2353" y="4176"/>
                  </a:cubicBezTo>
                  <a:cubicBezTo>
                    <a:pt x="2288" y="3971"/>
                    <a:pt x="2223" y="3757"/>
                    <a:pt x="2130" y="3497"/>
                  </a:cubicBezTo>
                  <a:cubicBezTo>
                    <a:pt x="1972" y="3032"/>
                    <a:pt x="1776" y="2585"/>
                    <a:pt x="1562" y="2139"/>
                  </a:cubicBezTo>
                  <a:cubicBezTo>
                    <a:pt x="1339" y="1674"/>
                    <a:pt x="1070" y="1237"/>
                    <a:pt x="772" y="828"/>
                  </a:cubicBezTo>
                  <a:cubicBezTo>
                    <a:pt x="549" y="521"/>
                    <a:pt x="288" y="242"/>
                    <a:pt x="0" y="0"/>
                  </a:cubicBezTo>
                  <a:close/>
                </a:path>
              </a:pathLst>
            </a:custGeom>
            <a:solidFill>
              <a:srgbClr val="488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70"/>
            <p:cNvSpPr/>
            <p:nvPr/>
          </p:nvSpPr>
          <p:spPr>
            <a:xfrm>
              <a:off x="4226881" y="2059017"/>
              <a:ext cx="20610" cy="57465"/>
            </a:xfrm>
            <a:custGeom>
              <a:avLst/>
              <a:gdLst/>
              <a:ahLst/>
              <a:cxnLst/>
              <a:rect l="l" t="t" r="r" b="b"/>
              <a:pathLst>
                <a:path w="661" h="1843" extrusionOk="0">
                  <a:moveTo>
                    <a:pt x="568" y="1"/>
                  </a:moveTo>
                  <a:cubicBezTo>
                    <a:pt x="540" y="1"/>
                    <a:pt x="512" y="19"/>
                    <a:pt x="502" y="47"/>
                  </a:cubicBezTo>
                  <a:cubicBezTo>
                    <a:pt x="363" y="307"/>
                    <a:pt x="251" y="586"/>
                    <a:pt x="149" y="875"/>
                  </a:cubicBezTo>
                  <a:cubicBezTo>
                    <a:pt x="56" y="1163"/>
                    <a:pt x="0" y="1470"/>
                    <a:pt x="0" y="1777"/>
                  </a:cubicBezTo>
                  <a:cubicBezTo>
                    <a:pt x="5" y="1821"/>
                    <a:pt x="39" y="1842"/>
                    <a:pt x="74" y="1842"/>
                  </a:cubicBezTo>
                  <a:cubicBezTo>
                    <a:pt x="113" y="1842"/>
                    <a:pt x="154" y="1816"/>
                    <a:pt x="158" y="1767"/>
                  </a:cubicBezTo>
                  <a:cubicBezTo>
                    <a:pt x="158" y="1693"/>
                    <a:pt x="158" y="1628"/>
                    <a:pt x="168" y="1563"/>
                  </a:cubicBezTo>
                  <a:cubicBezTo>
                    <a:pt x="196" y="1284"/>
                    <a:pt x="261" y="1024"/>
                    <a:pt x="354" y="772"/>
                  </a:cubicBezTo>
                  <a:lnTo>
                    <a:pt x="354" y="791"/>
                  </a:lnTo>
                  <a:cubicBezTo>
                    <a:pt x="437" y="559"/>
                    <a:pt x="540" y="335"/>
                    <a:pt x="642" y="121"/>
                  </a:cubicBezTo>
                  <a:cubicBezTo>
                    <a:pt x="661" y="75"/>
                    <a:pt x="651" y="28"/>
                    <a:pt x="605" y="10"/>
                  </a:cubicBezTo>
                  <a:cubicBezTo>
                    <a:pt x="595" y="1"/>
                    <a:pt x="58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70"/>
            <p:cNvSpPr/>
            <p:nvPr/>
          </p:nvSpPr>
          <p:spPr>
            <a:xfrm>
              <a:off x="4223108" y="2063944"/>
              <a:ext cx="20891" cy="75830"/>
            </a:xfrm>
            <a:custGeom>
              <a:avLst/>
              <a:gdLst/>
              <a:ahLst/>
              <a:cxnLst/>
              <a:rect l="l" t="t" r="r" b="b"/>
              <a:pathLst>
                <a:path w="670" h="2432" extrusionOk="0">
                  <a:moveTo>
                    <a:pt x="577" y="1"/>
                  </a:moveTo>
                  <a:cubicBezTo>
                    <a:pt x="549" y="1"/>
                    <a:pt x="521" y="19"/>
                    <a:pt x="512" y="47"/>
                  </a:cubicBezTo>
                  <a:lnTo>
                    <a:pt x="512" y="38"/>
                  </a:lnTo>
                  <a:cubicBezTo>
                    <a:pt x="112" y="689"/>
                    <a:pt x="84" y="1470"/>
                    <a:pt x="19" y="2205"/>
                  </a:cubicBezTo>
                  <a:cubicBezTo>
                    <a:pt x="19" y="2242"/>
                    <a:pt x="10" y="2288"/>
                    <a:pt x="10" y="2335"/>
                  </a:cubicBezTo>
                  <a:cubicBezTo>
                    <a:pt x="0" y="2353"/>
                    <a:pt x="10" y="2381"/>
                    <a:pt x="19" y="2400"/>
                  </a:cubicBezTo>
                  <a:cubicBezTo>
                    <a:pt x="28" y="2409"/>
                    <a:pt x="47" y="2428"/>
                    <a:pt x="66" y="2428"/>
                  </a:cubicBezTo>
                  <a:cubicBezTo>
                    <a:pt x="74" y="2431"/>
                    <a:pt x="81" y="2432"/>
                    <a:pt x="88" y="2432"/>
                  </a:cubicBezTo>
                  <a:cubicBezTo>
                    <a:pt x="104" y="2432"/>
                    <a:pt x="117" y="2425"/>
                    <a:pt x="131" y="2418"/>
                  </a:cubicBezTo>
                  <a:cubicBezTo>
                    <a:pt x="149" y="2409"/>
                    <a:pt x="158" y="2391"/>
                    <a:pt x="168" y="2372"/>
                  </a:cubicBezTo>
                  <a:cubicBezTo>
                    <a:pt x="186" y="2195"/>
                    <a:pt x="196" y="2019"/>
                    <a:pt x="214" y="1842"/>
                  </a:cubicBezTo>
                  <a:cubicBezTo>
                    <a:pt x="242" y="1386"/>
                    <a:pt x="326" y="940"/>
                    <a:pt x="465" y="503"/>
                  </a:cubicBezTo>
                  <a:cubicBezTo>
                    <a:pt x="512" y="373"/>
                    <a:pt x="577" y="242"/>
                    <a:pt x="651" y="122"/>
                  </a:cubicBezTo>
                  <a:cubicBezTo>
                    <a:pt x="670" y="75"/>
                    <a:pt x="661" y="29"/>
                    <a:pt x="614" y="10"/>
                  </a:cubicBezTo>
                  <a:cubicBezTo>
                    <a:pt x="605" y="1"/>
                    <a:pt x="596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70"/>
            <p:cNvSpPr/>
            <p:nvPr/>
          </p:nvSpPr>
          <p:spPr>
            <a:xfrm>
              <a:off x="4220801" y="2065409"/>
              <a:ext cx="19456" cy="88177"/>
            </a:xfrm>
            <a:custGeom>
              <a:avLst/>
              <a:gdLst/>
              <a:ahLst/>
              <a:cxnLst/>
              <a:rect l="l" t="t" r="r" b="b"/>
              <a:pathLst>
                <a:path w="624" h="2828" extrusionOk="0">
                  <a:moveTo>
                    <a:pt x="530" y="0"/>
                  </a:moveTo>
                  <a:cubicBezTo>
                    <a:pt x="502" y="0"/>
                    <a:pt x="474" y="19"/>
                    <a:pt x="465" y="47"/>
                  </a:cubicBezTo>
                  <a:lnTo>
                    <a:pt x="465" y="56"/>
                  </a:lnTo>
                  <a:cubicBezTo>
                    <a:pt x="251" y="465"/>
                    <a:pt x="121" y="912"/>
                    <a:pt x="84" y="1367"/>
                  </a:cubicBezTo>
                  <a:cubicBezTo>
                    <a:pt x="28" y="1832"/>
                    <a:pt x="19" y="2288"/>
                    <a:pt x="0" y="2743"/>
                  </a:cubicBezTo>
                  <a:cubicBezTo>
                    <a:pt x="0" y="2790"/>
                    <a:pt x="37" y="2827"/>
                    <a:pt x="84" y="2827"/>
                  </a:cubicBezTo>
                  <a:cubicBezTo>
                    <a:pt x="102" y="2827"/>
                    <a:pt x="121" y="2818"/>
                    <a:pt x="140" y="2799"/>
                  </a:cubicBezTo>
                  <a:cubicBezTo>
                    <a:pt x="149" y="2781"/>
                    <a:pt x="158" y="2762"/>
                    <a:pt x="158" y="2743"/>
                  </a:cubicBezTo>
                  <a:cubicBezTo>
                    <a:pt x="177" y="2381"/>
                    <a:pt x="186" y="2018"/>
                    <a:pt x="214" y="1665"/>
                  </a:cubicBezTo>
                  <a:cubicBezTo>
                    <a:pt x="242" y="1246"/>
                    <a:pt x="325" y="837"/>
                    <a:pt x="456" y="447"/>
                  </a:cubicBezTo>
                  <a:lnTo>
                    <a:pt x="456" y="447"/>
                  </a:lnTo>
                  <a:lnTo>
                    <a:pt x="446" y="465"/>
                  </a:lnTo>
                  <a:cubicBezTo>
                    <a:pt x="493" y="354"/>
                    <a:pt x="539" y="233"/>
                    <a:pt x="604" y="121"/>
                  </a:cubicBezTo>
                  <a:cubicBezTo>
                    <a:pt x="623" y="84"/>
                    <a:pt x="614" y="28"/>
                    <a:pt x="567" y="9"/>
                  </a:cubicBezTo>
                  <a:cubicBezTo>
                    <a:pt x="558" y="9"/>
                    <a:pt x="539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70"/>
            <p:cNvSpPr/>
            <p:nvPr/>
          </p:nvSpPr>
          <p:spPr>
            <a:xfrm>
              <a:off x="4218462" y="2065409"/>
              <a:ext cx="18303" cy="98311"/>
            </a:xfrm>
            <a:custGeom>
              <a:avLst/>
              <a:gdLst/>
              <a:ahLst/>
              <a:cxnLst/>
              <a:rect l="l" t="t" r="r" b="b"/>
              <a:pathLst>
                <a:path w="587" h="3153" extrusionOk="0">
                  <a:moveTo>
                    <a:pt x="493" y="0"/>
                  </a:moveTo>
                  <a:cubicBezTo>
                    <a:pt x="466" y="0"/>
                    <a:pt x="438" y="19"/>
                    <a:pt x="428" y="47"/>
                  </a:cubicBezTo>
                  <a:lnTo>
                    <a:pt x="428" y="56"/>
                  </a:lnTo>
                  <a:cubicBezTo>
                    <a:pt x="215" y="521"/>
                    <a:pt x="94" y="1023"/>
                    <a:pt x="66" y="1535"/>
                  </a:cubicBezTo>
                  <a:cubicBezTo>
                    <a:pt x="19" y="2046"/>
                    <a:pt x="19" y="2557"/>
                    <a:pt x="1" y="3069"/>
                  </a:cubicBezTo>
                  <a:cubicBezTo>
                    <a:pt x="1" y="3115"/>
                    <a:pt x="38" y="3153"/>
                    <a:pt x="84" y="3153"/>
                  </a:cubicBezTo>
                  <a:cubicBezTo>
                    <a:pt x="103" y="3153"/>
                    <a:pt x="122" y="3134"/>
                    <a:pt x="140" y="3125"/>
                  </a:cubicBezTo>
                  <a:cubicBezTo>
                    <a:pt x="149" y="3106"/>
                    <a:pt x="159" y="3088"/>
                    <a:pt x="159" y="3069"/>
                  </a:cubicBezTo>
                  <a:cubicBezTo>
                    <a:pt x="177" y="2576"/>
                    <a:pt x="177" y="2074"/>
                    <a:pt x="215" y="1581"/>
                  </a:cubicBezTo>
                  <a:cubicBezTo>
                    <a:pt x="242" y="1181"/>
                    <a:pt x="326" y="781"/>
                    <a:pt x="447" y="391"/>
                  </a:cubicBezTo>
                  <a:cubicBezTo>
                    <a:pt x="484" y="298"/>
                    <a:pt x="521" y="205"/>
                    <a:pt x="568" y="121"/>
                  </a:cubicBezTo>
                  <a:cubicBezTo>
                    <a:pt x="586" y="84"/>
                    <a:pt x="568" y="37"/>
                    <a:pt x="531" y="9"/>
                  </a:cubicBezTo>
                  <a:cubicBezTo>
                    <a:pt x="521" y="9"/>
                    <a:pt x="50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70"/>
            <p:cNvSpPr/>
            <p:nvPr/>
          </p:nvSpPr>
          <p:spPr>
            <a:xfrm>
              <a:off x="4211790" y="2067124"/>
              <a:ext cx="21483" cy="162136"/>
            </a:xfrm>
            <a:custGeom>
              <a:avLst/>
              <a:gdLst/>
              <a:ahLst/>
              <a:cxnLst/>
              <a:rect l="l" t="t" r="r" b="b"/>
              <a:pathLst>
                <a:path w="689" h="5200" extrusionOk="0">
                  <a:moveTo>
                    <a:pt x="577" y="1"/>
                  </a:moveTo>
                  <a:lnTo>
                    <a:pt x="577" y="20"/>
                  </a:lnTo>
                  <a:cubicBezTo>
                    <a:pt x="559" y="20"/>
                    <a:pt x="540" y="38"/>
                    <a:pt x="531" y="57"/>
                  </a:cubicBezTo>
                  <a:cubicBezTo>
                    <a:pt x="345" y="559"/>
                    <a:pt x="205" y="1089"/>
                    <a:pt x="122" y="1628"/>
                  </a:cubicBezTo>
                  <a:cubicBezTo>
                    <a:pt x="29" y="2196"/>
                    <a:pt x="1" y="2772"/>
                    <a:pt x="38" y="3349"/>
                  </a:cubicBezTo>
                  <a:cubicBezTo>
                    <a:pt x="66" y="3981"/>
                    <a:pt x="224" y="4595"/>
                    <a:pt x="494" y="5162"/>
                  </a:cubicBezTo>
                  <a:cubicBezTo>
                    <a:pt x="512" y="5181"/>
                    <a:pt x="531" y="5190"/>
                    <a:pt x="549" y="5199"/>
                  </a:cubicBezTo>
                  <a:cubicBezTo>
                    <a:pt x="568" y="5199"/>
                    <a:pt x="587" y="5199"/>
                    <a:pt x="605" y="5181"/>
                  </a:cubicBezTo>
                  <a:cubicBezTo>
                    <a:pt x="624" y="5171"/>
                    <a:pt x="642" y="5153"/>
                    <a:pt x="642" y="5134"/>
                  </a:cubicBezTo>
                  <a:cubicBezTo>
                    <a:pt x="652" y="5116"/>
                    <a:pt x="642" y="5088"/>
                    <a:pt x="633" y="5069"/>
                  </a:cubicBezTo>
                  <a:cubicBezTo>
                    <a:pt x="624" y="5050"/>
                    <a:pt x="614" y="5041"/>
                    <a:pt x="605" y="5023"/>
                  </a:cubicBezTo>
                  <a:cubicBezTo>
                    <a:pt x="456" y="4688"/>
                    <a:pt x="345" y="4334"/>
                    <a:pt x="280" y="3972"/>
                  </a:cubicBezTo>
                  <a:cubicBezTo>
                    <a:pt x="177" y="3395"/>
                    <a:pt x="159" y="2809"/>
                    <a:pt x="215" y="2224"/>
                  </a:cubicBezTo>
                  <a:cubicBezTo>
                    <a:pt x="270" y="1517"/>
                    <a:pt x="429" y="829"/>
                    <a:pt x="670" y="159"/>
                  </a:cubicBezTo>
                  <a:cubicBezTo>
                    <a:pt x="670" y="150"/>
                    <a:pt x="680" y="140"/>
                    <a:pt x="680" y="122"/>
                  </a:cubicBezTo>
                  <a:cubicBezTo>
                    <a:pt x="689" y="103"/>
                    <a:pt x="689" y="75"/>
                    <a:pt x="680" y="57"/>
                  </a:cubicBezTo>
                  <a:cubicBezTo>
                    <a:pt x="670" y="38"/>
                    <a:pt x="661" y="20"/>
                    <a:pt x="642" y="10"/>
                  </a:cubicBezTo>
                  <a:cubicBezTo>
                    <a:pt x="633" y="10"/>
                    <a:pt x="614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70"/>
            <p:cNvSpPr/>
            <p:nvPr/>
          </p:nvSpPr>
          <p:spPr>
            <a:xfrm>
              <a:off x="4229780" y="2075543"/>
              <a:ext cx="17430" cy="82970"/>
            </a:xfrm>
            <a:custGeom>
              <a:avLst/>
              <a:gdLst/>
              <a:ahLst/>
              <a:cxnLst/>
              <a:rect l="l" t="t" r="r" b="b"/>
              <a:pathLst>
                <a:path w="559" h="2661" extrusionOk="0">
                  <a:moveTo>
                    <a:pt x="465" y="1"/>
                  </a:moveTo>
                  <a:cubicBezTo>
                    <a:pt x="437" y="1"/>
                    <a:pt x="409" y="19"/>
                    <a:pt x="391" y="47"/>
                  </a:cubicBezTo>
                  <a:lnTo>
                    <a:pt x="391" y="38"/>
                  </a:lnTo>
                  <a:lnTo>
                    <a:pt x="382" y="75"/>
                  </a:lnTo>
                  <a:cubicBezTo>
                    <a:pt x="363" y="75"/>
                    <a:pt x="344" y="94"/>
                    <a:pt x="344" y="103"/>
                  </a:cubicBezTo>
                  <a:cubicBezTo>
                    <a:pt x="242" y="335"/>
                    <a:pt x="158" y="577"/>
                    <a:pt x="93" y="819"/>
                  </a:cubicBezTo>
                  <a:cubicBezTo>
                    <a:pt x="56" y="940"/>
                    <a:pt x="28" y="1061"/>
                    <a:pt x="19" y="1191"/>
                  </a:cubicBezTo>
                  <a:cubicBezTo>
                    <a:pt x="0" y="1303"/>
                    <a:pt x="0" y="1423"/>
                    <a:pt x="28" y="1544"/>
                  </a:cubicBezTo>
                  <a:cubicBezTo>
                    <a:pt x="37" y="1563"/>
                    <a:pt x="47" y="1582"/>
                    <a:pt x="65" y="1591"/>
                  </a:cubicBezTo>
                  <a:cubicBezTo>
                    <a:pt x="47" y="1916"/>
                    <a:pt x="47" y="2251"/>
                    <a:pt x="65" y="2577"/>
                  </a:cubicBezTo>
                  <a:cubicBezTo>
                    <a:pt x="65" y="2623"/>
                    <a:pt x="103" y="2660"/>
                    <a:pt x="149" y="2660"/>
                  </a:cubicBezTo>
                  <a:cubicBezTo>
                    <a:pt x="196" y="2651"/>
                    <a:pt x="233" y="2614"/>
                    <a:pt x="223" y="2577"/>
                  </a:cubicBezTo>
                  <a:cubicBezTo>
                    <a:pt x="205" y="2214"/>
                    <a:pt x="205" y="1861"/>
                    <a:pt x="233" y="1498"/>
                  </a:cubicBezTo>
                  <a:lnTo>
                    <a:pt x="233" y="1451"/>
                  </a:lnTo>
                  <a:cubicBezTo>
                    <a:pt x="326" y="1275"/>
                    <a:pt x="391" y="1089"/>
                    <a:pt x="419" y="893"/>
                  </a:cubicBezTo>
                  <a:cubicBezTo>
                    <a:pt x="456" y="680"/>
                    <a:pt x="465" y="466"/>
                    <a:pt x="484" y="252"/>
                  </a:cubicBezTo>
                  <a:lnTo>
                    <a:pt x="484" y="242"/>
                  </a:lnTo>
                  <a:cubicBezTo>
                    <a:pt x="502" y="196"/>
                    <a:pt x="521" y="159"/>
                    <a:pt x="540" y="122"/>
                  </a:cubicBezTo>
                  <a:cubicBezTo>
                    <a:pt x="558" y="84"/>
                    <a:pt x="540" y="38"/>
                    <a:pt x="502" y="10"/>
                  </a:cubicBezTo>
                  <a:cubicBezTo>
                    <a:pt x="493" y="10"/>
                    <a:pt x="475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70"/>
            <p:cNvSpPr/>
            <p:nvPr/>
          </p:nvSpPr>
          <p:spPr>
            <a:xfrm>
              <a:off x="4208017" y="2073797"/>
              <a:ext cx="43247" cy="206193"/>
            </a:xfrm>
            <a:custGeom>
              <a:avLst/>
              <a:gdLst/>
              <a:ahLst/>
              <a:cxnLst/>
              <a:rect l="l" t="t" r="r" b="b"/>
              <a:pathLst>
                <a:path w="1387" h="6613" extrusionOk="0">
                  <a:moveTo>
                    <a:pt x="615" y="1"/>
                  </a:moveTo>
                  <a:cubicBezTo>
                    <a:pt x="587" y="10"/>
                    <a:pt x="550" y="29"/>
                    <a:pt x="540" y="66"/>
                  </a:cubicBezTo>
                  <a:lnTo>
                    <a:pt x="550" y="66"/>
                  </a:lnTo>
                  <a:cubicBezTo>
                    <a:pt x="233" y="1386"/>
                    <a:pt x="1" y="2753"/>
                    <a:pt x="215" y="4111"/>
                  </a:cubicBezTo>
                  <a:cubicBezTo>
                    <a:pt x="252" y="4344"/>
                    <a:pt x="308" y="4567"/>
                    <a:pt x="373" y="4790"/>
                  </a:cubicBezTo>
                  <a:cubicBezTo>
                    <a:pt x="438" y="5022"/>
                    <a:pt x="512" y="5246"/>
                    <a:pt x="605" y="5469"/>
                  </a:cubicBezTo>
                  <a:cubicBezTo>
                    <a:pt x="680" y="5664"/>
                    <a:pt x="773" y="5869"/>
                    <a:pt x="884" y="6055"/>
                  </a:cubicBezTo>
                  <a:cubicBezTo>
                    <a:pt x="987" y="6250"/>
                    <a:pt x="1107" y="6427"/>
                    <a:pt x="1256" y="6594"/>
                  </a:cubicBezTo>
                  <a:cubicBezTo>
                    <a:pt x="1275" y="6613"/>
                    <a:pt x="1293" y="6613"/>
                    <a:pt x="1312" y="6613"/>
                  </a:cubicBezTo>
                  <a:cubicBezTo>
                    <a:pt x="1331" y="6613"/>
                    <a:pt x="1359" y="6603"/>
                    <a:pt x="1368" y="6585"/>
                  </a:cubicBezTo>
                  <a:cubicBezTo>
                    <a:pt x="1386" y="6575"/>
                    <a:pt x="1386" y="6557"/>
                    <a:pt x="1386" y="6529"/>
                  </a:cubicBezTo>
                  <a:cubicBezTo>
                    <a:pt x="1386" y="6510"/>
                    <a:pt x="1377" y="6492"/>
                    <a:pt x="1368" y="6473"/>
                  </a:cubicBezTo>
                  <a:lnTo>
                    <a:pt x="1331" y="6436"/>
                  </a:lnTo>
                  <a:cubicBezTo>
                    <a:pt x="1163" y="6231"/>
                    <a:pt x="1014" y="5999"/>
                    <a:pt x="903" y="5757"/>
                  </a:cubicBezTo>
                  <a:lnTo>
                    <a:pt x="903" y="5757"/>
                  </a:lnTo>
                  <a:lnTo>
                    <a:pt x="912" y="5776"/>
                  </a:lnTo>
                  <a:cubicBezTo>
                    <a:pt x="856" y="5655"/>
                    <a:pt x="810" y="5543"/>
                    <a:pt x="754" y="5413"/>
                  </a:cubicBezTo>
                  <a:cubicBezTo>
                    <a:pt x="708" y="5283"/>
                    <a:pt x="652" y="5153"/>
                    <a:pt x="605" y="5022"/>
                  </a:cubicBezTo>
                  <a:cubicBezTo>
                    <a:pt x="512" y="4753"/>
                    <a:pt x="438" y="4483"/>
                    <a:pt x="391" y="4195"/>
                  </a:cubicBezTo>
                  <a:cubicBezTo>
                    <a:pt x="280" y="3562"/>
                    <a:pt x="261" y="2921"/>
                    <a:pt x="317" y="2279"/>
                  </a:cubicBezTo>
                  <a:cubicBezTo>
                    <a:pt x="391" y="1545"/>
                    <a:pt x="522" y="819"/>
                    <a:pt x="698" y="103"/>
                  </a:cubicBezTo>
                  <a:cubicBezTo>
                    <a:pt x="708" y="57"/>
                    <a:pt x="680" y="19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70"/>
            <p:cNvSpPr/>
            <p:nvPr/>
          </p:nvSpPr>
          <p:spPr>
            <a:xfrm>
              <a:off x="4210917" y="2071209"/>
              <a:ext cx="42654" cy="213146"/>
            </a:xfrm>
            <a:custGeom>
              <a:avLst/>
              <a:gdLst/>
              <a:ahLst/>
              <a:cxnLst/>
              <a:rect l="l" t="t" r="r" b="b"/>
              <a:pathLst>
                <a:path w="1368" h="6836" extrusionOk="0">
                  <a:moveTo>
                    <a:pt x="531" y="0"/>
                  </a:moveTo>
                  <a:cubicBezTo>
                    <a:pt x="494" y="0"/>
                    <a:pt x="457" y="28"/>
                    <a:pt x="457" y="56"/>
                  </a:cubicBezTo>
                  <a:lnTo>
                    <a:pt x="447" y="56"/>
                  </a:lnTo>
                  <a:cubicBezTo>
                    <a:pt x="401" y="381"/>
                    <a:pt x="326" y="698"/>
                    <a:pt x="233" y="1014"/>
                  </a:cubicBezTo>
                  <a:cubicBezTo>
                    <a:pt x="187" y="1172"/>
                    <a:pt x="150" y="1330"/>
                    <a:pt x="112" y="1497"/>
                  </a:cubicBezTo>
                  <a:cubicBezTo>
                    <a:pt x="85" y="1655"/>
                    <a:pt x="57" y="1823"/>
                    <a:pt x="47" y="1990"/>
                  </a:cubicBezTo>
                  <a:cubicBezTo>
                    <a:pt x="10" y="2344"/>
                    <a:pt x="1" y="2688"/>
                    <a:pt x="1" y="3041"/>
                  </a:cubicBezTo>
                  <a:cubicBezTo>
                    <a:pt x="1" y="3376"/>
                    <a:pt x="19" y="3711"/>
                    <a:pt x="66" y="4045"/>
                  </a:cubicBezTo>
                  <a:cubicBezTo>
                    <a:pt x="131" y="4575"/>
                    <a:pt x="261" y="5087"/>
                    <a:pt x="466" y="5589"/>
                  </a:cubicBezTo>
                  <a:cubicBezTo>
                    <a:pt x="503" y="5701"/>
                    <a:pt x="559" y="5822"/>
                    <a:pt x="615" y="5924"/>
                  </a:cubicBezTo>
                  <a:cubicBezTo>
                    <a:pt x="661" y="6035"/>
                    <a:pt x="717" y="6147"/>
                    <a:pt x="773" y="6249"/>
                  </a:cubicBezTo>
                  <a:cubicBezTo>
                    <a:pt x="894" y="6463"/>
                    <a:pt x="1042" y="6649"/>
                    <a:pt x="1219" y="6807"/>
                  </a:cubicBezTo>
                  <a:cubicBezTo>
                    <a:pt x="1238" y="6826"/>
                    <a:pt x="1261" y="6835"/>
                    <a:pt x="1283" y="6835"/>
                  </a:cubicBezTo>
                  <a:cubicBezTo>
                    <a:pt x="1305" y="6835"/>
                    <a:pt x="1326" y="6826"/>
                    <a:pt x="1340" y="6807"/>
                  </a:cubicBezTo>
                  <a:cubicBezTo>
                    <a:pt x="1368" y="6779"/>
                    <a:pt x="1368" y="6724"/>
                    <a:pt x="1331" y="6696"/>
                  </a:cubicBezTo>
                  <a:cubicBezTo>
                    <a:pt x="1266" y="6631"/>
                    <a:pt x="1200" y="6575"/>
                    <a:pt x="1135" y="6500"/>
                  </a:cubicBezTo>
                  <a:cubicBezTo>
                    <a:pt x="996" y="6324"/>
                    <a:pt x="875" y="6119"/>
                    <a:pt x="782" y="5915"/>
                  </a:cubicBezTo>
                  <a:lnTo>
                    <a:pt x="782" y="5915"/>
                  </a:lnTo>
                  <a:lnTo>
                    <a:pt x="791" y="5933"/>
                  </a:lnTo>
                  <a:cubicBezTo>
                    <a:pt x="670" y="5682"/>
                    <a:pt x="568" y="5422"/>
                    <a:pt x="475" y="5161"/>
                  </a:cubicBezTo>
                  <a:cubicBezTo>
                    <a:pt x="391" y="4892"/>
                    <a:pt x="317" y="4603"/>
                    <a:pt x="271" y="4324"/>
                  </a:cubicBezTo>
                  <a:lnTo>
                    <a:pt x="271" y="4334"/>
                  </a:lnTo>
                  <a:cubicBezTo>
                    <a:pt x="205" y="3971"/>
                    <a:pt x="168" y="3608"/>
                    <a:pt x="159" y="3236"/>
                  </a:cubicBezTo>
                  <a:cubicBezTo>
                    <a:pt x="150" y="2846"/>
                    <a:pt x="159" y="2464"/>
                    <a:pt x="196" y="2074"/>
                  </a:cubicBezTo>
                  <a:lnTo>
                    <a:pt x="196" y="2093"/>
                  </a:lnTo>
                  <a:cubicBezTo>
                    <a:pt x="215" y="1925"/>
                    <a:pt x="233" y="1758"/>
                    <a:pt x="261" y="1590"/>
                  </a:cubicBezTo>
                  <a:cubicBezTo>
                    <a:pt x="289" y="1423"/>
                    <a:pt x="336" y="1256"/>
                    <a:pt x="382" y="1088"/>
                  </a:cubicBezTo>
                  <a:cubicBezTo>
                    <a:pt x="475" y="763"/>
                    <a:pt x="549" y="428"/>
                    <a:pt x="615" y="93"/>
                  </a:cubicBezTo>
                  <a:cubicBezTo>
                    <a:pt x="615" y="75"/>
                    <a:pt x="615" y="47"/>
                    <a:pt x="596" y="28"/>
                  </a:cubicBezTo>
                  <a:cubicBezTo>
                    <a:pt x="587" y="19"/>
                    <a:pt x="56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70"/>
            <p:cNvSpPr/>
            <p:nvPr/>
          </p:nvSpPr>
          <p:spPr>
            <a:xfrm>
              <a:off x="4248613" y="2276186"/>
              <a:ext cx="12784" cy="6423"/>
            </a:xfrm>
            <a:custGeom>
              <a:avLst/>
              <a:gdLst/>
              <a:ahLst/>
              <a:cxnLst/>
              <a:rect l="l" t="t" r="r" b="b"/>
              <a:pathLst>
                <a:path w="410" h="206" extrusionOk="0">
                  <a:moveTo>
                    <a:pt x="298" y="1"/>
                  </a:moveTo>
                  <a:lnTo>
                    <a:pt x="298" y="10"/>
                  </a:lnTo>
                  <a:cubicBezTo>
                    <a:pt x="270" y="29"/>
                    <a:pt x="233" y="38"/>
                    <a:pt x="196" y="38"/>
                  </a:cubicBezTo>
                  <a:cubicBezTo>
                    <a:pt x="177" y="43"/>
                    <a:pt x="159" y="45"/>
                    <a:pt x="140" y="45"/>
                  </a:cubicBezTo>
                  <a:cubicBezTo>
                    <a:pt x="122" y="45"/>
                    <a:pt x="103" y="43"/>
                    <a:pt x="84" y="38"/>
                  </a:cubicBezTo>
                  <a:cubicBezTo>
                    <a:pt x="38" y="38"/>
                    <a:pt x="1" y="75"/>
                    <a:pt x="1" y="122"/>
                  </a:cubicBezTo>
                  <a:cubicBezTo>
                    <a:pt x="1" y="140"/>
                    <a:pt x="10" y="168"/>
                    <a:pt x="29" y="177"/>
                  </a:cubicBezTo>
                  <a:cubicBezTo>
                    <a:pt x="47" y="196"/>
                    <a:pt x="66" y="205"/>
                    <a:pt x="84" y="205"/>
                  </a:cubicBezTo>
                  <a:cubicBezTo>
                    <a:pt x="168" y="205"/>
                    <a:pt x="261" y="196"/>
                    <a:pt x="345" y="168"/>
                  </a:cubicBezTo>
                  <a:cubicBezTo>
                    <a:pt x="382" y="150"/>
                    <a:pt x="410" y="103"/>
                    <a:pt x="391" y="66"/>
                  </a:cubicBezTo>
                  <a:cubicBezTo>
                    <a:pt x="382" y="29"/>
                    <a:pt x="354" y="1"/>
                    <a:pt x="317" y="1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70"/>
            <p:cNvSpPr/>
            <p:nvPr/>
          </p:nvSpPr>
          <p:spPr>
            <a:xfrm>
              <a:off x="4249174" y="2277121"/>
              <a:ext cx="12223" cy="6018"/>
            </a:xfrm>
            <a:custGeom>
              <a:avLst/>
              <a:gdLst/>
              <a:ahLst/>
              <a:cxnLst/>
              <a:rect l="l" t="t" r="r" b="b"/>
              <a:pathLst>
                <a:path w="392" h="193" extrusionOk="0">
                  <a:moveTo>
                    <a:pt x="290" y="1"/>
                  </a:moveTo>
                  <a:cubicBezTo>
                    <a:pt x="287" y="1"/>
                    <a:pt x="285" y="3"/>
                    <a:pt x="280" y="8"/>
                  </a:cubicBezTo>
                  <a:cubicBezTo>
                    <a:pt x="262" y="17"/>
                    <a:pt x="243" y="27"/>
                    <a:pt x="215" y="27"/>
                  </a:cubicBezTo>
                  <a:lnTo>
                    <a:pt x="132" y="27"/>
                  </a:lnTo>
                  <a:cubicBezTo>
                    <a:pt x="123" y="24"/>
                    <a:pt x="115" y="23"/>
                    <a:pt x="108" y="23"/>
                  </a:cubicBezTo>
                  <a:cubicBezTo>
                    <a:pt x="24" y="23"/>
                    <a:pt x="0" y="158"/>
                    <a:pt x="94" y="175"/>
                  </a:cubicBezTo>
                  <a:cubicBezTo>
                    <a:pt x="125" y="187"/>
                    <a:pt x="158" y="192"/>
                    <a:pt x="191" y="192"/>
                  </a:cubicBezTo>
                  <a:cubicBezTo>
                    <a:pt x="237" y="192"/>
                    <a:pt x="284" y="182"/>
                    <a:pt x="327" y="166"/>
                  </a:cubicBezTo>
                  <a:cubicBezTo>
                    <a:pt x="345" y="157"/>
                    <a:pt x="364" y="138"/>
                    <a:pt x="373" y="129"/>
                  </a:cubicBezTo>
                  <a:cubicBezTo>
                    <a:pt x="383" y="101"/>
                    <a:pt x="392" y="82"/>
                    <a:pt x="383" y="64"/>
                  </a:cubicBezTo>
                  <a:cubicBezTo>
                    <a:pt x="373" y="45"/>
                    <a:pt x="364" y="27"/>
                    <a:pt x="345" y="17"/>
                  </a:cubicBezTo>
                  <a:cubicBezTo>
                    <a:pt x="327" y="8"/>
                    <a:pt x="318" y="8"/>
                    <a:pt x="299" y="8"/>
                  </a:cubicBezTo>
                  <a:cubicBezTo>
                    <a:pt x="294" y="3"/>
                    <a:pt x="292" y="1"/>
                    <a:pt x="290" y="1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70"/>
            <p:cNvSpPr/>
            <p:nvPr/>
          </p:nvSpPr>
          <p:spPr>
            <a:xfrm>
              <a:off x="4249205" y="2277932"/>
              <a:ext cx="11942" cy="5675"/>
            </a:xfrm>
            <a:custGeom>
              <a:avLst/>
              <a:gdLst/>
              <a:ahLst/>
              <a:cxnLst/>
              <a:rect l="l" t="t" r="r" b="b"/>
              <a:pathLst>
                <a:path w="383" h="182" extrusionOk="0">
                  <a:moveTo>
                    <a:pt x="84" y="1"/>
                  </a:moveTo>
                  <a:cubicBezTo>
                    <a:pt x="75" y="1"/>
                    <a:pt x="56" y="1"/>
                    <a:pt x="47" y="10"/>
                  </a:cubicBezTo>
                  <a:lnTo>
                    <a:pt x="47" y="19"/>
                  </a:lnTo>
                  <a:cubicBezTo>
                    <a:pt x="28" y="28"/>
                    <a:pt x="19" y="47"/>
                    <a:pt x="10" y="66"/>
                  </a:cubicBezTo>
                  <a:cubicBezTo>
                    <a:pt x="0" y="84"/>
                    <a:pt x="10" y="112"/>
                    <a:pt x="19" y="131"/>
                  </a:cubicBezTo>
                  <a:cubicBezTo>
                    <a:pt x="38" y="140"/>
                    <a:pt x="47" y="159"/>
                    <a:pt x="75" y="168"/>
                  </a:cubicBezTo>
                  <a:cubicBezTo>
                    <a:pt x="107" y="177"/>
                    <a:pt x="142" y="182"/>
                    <a:pt x="178" y="182"/>
                  </a:cubicBezTo>
                  <a:cubicBezTo>
                    <a:pt x="214" y="182"/>
                    <a:pt x="251" y="177"/>
                    <a:pt x="289" y="168"/>
                  </a:cubicBezTo>
                  <a:cubicBezTo>
                    <a:pt x="382" y="134"/>
                    <a:pt x="351" y="6"/>
                    <a:pt x="267" y="6"/>
                  </a:cubicBezTo>
                  <a:cubicBezTo>
                    <a:pt x="259" y="6"/>
                    <a:pt x="251" y="7"/>
                    <a:pt x="242" y="10"/>
                  </a:cubicBezTo>
                  <a:cubicBezTo>
                    <a:pt x="233" y="10"/>
                    <a:pt x="224" y="10"/>
                    <a:pt x="214" y="19"/>
                  </a:cubicBezTo>
                  <a:lnTo>
                    <a:pt x="168" y="19"/>
                  </a:lnTo>
                  <a:cubicBezTo>
                    <a:pt x="149" y="10"/>
                    <a:pt x="131" y="10"/>
                    <a:pt x="112" y="1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70"/>
            <p:cNvSpPr/>
            <p:nvPr/>
          </p:nvSpPr>
          <p:spPr>
            <a:xfrm>
              <a:off x="4248924" y="2278212"/>
              <a:ext cx="12191" cy="5955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307" y="1"/>
                  </a:moveTo>
                  <a:cubicBezTo>
                    <a:pt x="288" y="1"/>
                    <a:pt x="270" y="1"/>
                    <a:pt x="251" y="10"/>
                  </a:cubicBezTo>
                  <a:lnTo>
                    <a:pt x="242" y="10"/>
                  </a:lnTo>
                  <a:cubicBezTo>
                    <a:pt x="223" y="19"/>
                    <a:pt x="214" y="19"/>
                    <a:pt x="205" y="29"/>
                  </a:cubicBezTo>
                  <a:lnTo>
                    <a:pt x="177" y="29"/>
                  </a:lnTo>
                  <a:cubicBezTo>
                    <a:pt x="158" y="19"/>
                    <a:pt x="149" y="19"/>
                    <a:pt x="140" y="19"/>
                  </a:cubicBezTo>
                  <a:cubicBezTo>
                    <a:pt x="121" y="10"/>
                    <a:pt x="112" y="10"/>
                    <a:pt x="93" y="10"/>
                  </a:cubicBezTo>
                  <a:lnTo>
                    <a:pt x="65" y="10"/>
                  </a:lnTo>
                  <a:cubicBezTo>
                    <a:pt x="47" y="19"/>
                    <a:pt x="28" y="29"/>
                    <a:pt x="19" y="47"/>
                  </a:cubicBezTo>
                  <a:cubicBezTo>
                    <a:pt x="0" y="94"/>
                    <a:pt x="9" y="140"/>
                    <a:pt x="56" y="159"/>
                  </a:cubicBezTo>
                  <a:cubicBezTo>
                    <a:pt x="74" y="168"/>
                    <a:pt x="93" y="178"/>
                    <a:pt x="121" y="187"/>
                  </a:cubicBezTo>
                  <a:cubicBezTo>
                    <a:pt x="140" y="187"/>
                    <a:pt x="154" y="191"/>
                    <a:pt x="170" y="191"/>
                  </a:cubicBezTo>
                  <a:cubicBezTo>
                    <a:pt x="178" y="191"/>
                    <a:pt x="186" y="190"/>
                    <a:pt x="195" y="187"/>
                  </a:cubicBezTo>
                  <a:cubicBezTo>
                    <a:pt x="214" y="187"/>
                    <a:pt x="242" y="187"/>
                    <a:pt x="260" y="178"/>
                  </a:cubicBezTo>
                  <a:cubicBezTo>
                    <a:pt x="288" y="168"/>
                    <a:pt x="307" y="159"/>
                    <a:pt x="335" y="150"/>
                  </a:cubicBezTo>
                  <a:cubicBezTo>
                    <a:pt x="391" y="112"/>
                    <a:pt x="381" y="19"/>
                    <a:pt x="307" y="1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70"/>
            <p:cNvSpPr/>
            <p:nvPr/>
          </p:nvSpPr>
          <p:spPr>
            <a:xfrm>
              <a:off x="4248332" y="2277932"/>
              <a:ext cx="14436" cy="6610"/>
            </a:xfrm>
            <a:custGeom>
              <a:avLst/>
              <a:gdLst/>
              <a:ahLst/>
              <a:cxnLst/>
              <a:rect l="l" t="t" r="r" b="b"/>
              <a:pathLst>
                <a:path w="463" h="212" extrusionOk="0">
                  <a:moveTo>
                    <a:pt x="354" y="0"/>
                  </a:moveTo>
                  <a:cubicBezTo>
                    <a:pt x="351" y="0"/>
                    <a:pt x="348" y="0"/>
                    <a:pt x="345" y="1"/>
                  </a:cubicBezTo>
                  <a:cubicBezTo>
                    <a:pt x="335" y="1"/>
                    <a:pt x="317" y="10"/>
                    <a:pt x="307" y="10"/>
                  </a:cubicBezTo>
                  <a:lnTo>
                    <a:pt x="270" y="38"/>
                  </a:lnTo>
                  <a:cubicBezTo>
                    <a:pt x="252" y="38"/>
                    <a:pt x="233" y="47"/>
                    <a:pt x="214" y="47"/>
                  </a:cubicBezTo>
                  <a:cubicBezTo>
                    <a:pt x="205" y="52"/>
                    <a:pt x="196" y="54"/>
                    <a:pt x="186" y="54"/>
                  </a:cubicBezTo>
                  <a:cubicBezTo>
                    <a:pt x="177" y="54"/>
                    <a:pt x="168" y="52"/>
                    <a:pt x="159" y="47"/>
                  </a:cubicBezTo>
                  <a:lnTo>
                    <a:pt x="112" y="38"/>
                  </a:lnTo>
                  <a:cubicBezTo>
                    <a:pt x="106" y="37"/>
                    <a:pt x="100" y="36"/>
                    <a:pt x="94" y="36"/>
                  </a:cubicBezTo>
                  <a:cubicBezTo>
                    <a:pt x="54" y="36"/>
                    <a:pt x="18" y="62"/>
                    <a:pt x="10" y="103"/>
                  </a:cubicBezTo>
                  <a:cubicBezTo>
                    <a:pt x="0" y="140"/>
                    <a:pt x="28" y="187"/>
                    <a:pt x="66" y="196"/>
                  </a:cubicBezTo>
                  <a:cubicBezTo>
                    <a:pt x="98" y="207"/>
                    <a:pt x="131" y="211"/>
                    <a:pt x="164" y="211"/>
                  </a:cubicBezTo>
                  <a:cubicBezTo>
                    <a:pt x="187" y="211"/>
                    <a:pt x="210" y="209"/>
                    <a:pt x="233" y="205"/>
                  </a:cubicBezTo>
                  <a:cubicBezTo>
                    <a:pt x="289" y="205"/>
                    <a:pt x="345" y="177"/>
                    <a:pt x="391" y="149"/>
                  </a:cubicBezTo>
                  <a:cubicBezTo>
                    <a:pt x="462" y="105"/>
                    <a:pt x="431" y="0"/>
                    <a:pt x="354" y="0"/>
                  </a:cubicBezTo>
                  <a:close/>
                </a:path>
              </a:pathLst>
            </a:custGeom>
            <a:solidFill>
              <a:srgbClr val="5F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70"/>
            <p:cNvSpPr/>
            <p:nvPr/>
          </p:nvSpPr>
          <p:spPr>
            <a:xfrm>
              <a:off x="4460852" y="2183301"/>
              <a:ext cx="62952" cy="39006"/>
            </a:xfrm>
            <a:custGeom>
              <a:avLst/>
              <a:gdLst/>
              <a:ahLst/>
              <a:cxnLst/>
              <a:rect l="l" t="t" r="r" b="b"/>
              <a:pathLst>
                <a:path w="2019" h="1251" extrusionOk="0">
                  <a:moveTo>
                    <a:pt x="778" y="1"/>
                  </a:moveTo>
                  <a:cubicBezTo>
                    <a:pt x="758" y="1"/>
                    <a:pt x="738" y="2"/>
                    <a:pt x="717" y="4"/>
                  </a:cubicBezTo>
                  <a:cubicBezTo>
                    <a:pt x="661" y="4"/>
                    <a:pt x="605" y="13"/>
                    <a:pt x="559" y="32"/>
                  </a:cubicBezTo>
                  <a:cubicBezTo>
                    <a:pt x="429" y="78"/>
                    <a:pt x="317" y="171"/>
                    <a:pt x="243" y="283"/>
                  </a:cubicBezTo>
                  <a:cubicBezTo>
                    <a:pt x="131" y="422"/>
                    <a:pt x="75" y="608"/>
                    <a:pt x="85" y="794"/>
                  </a:cubicBezTo>
                  <a:cubicBezTo>
                    <a:pt x="66" y="794"/>
                    <a:pt x="47" y="794"/>
                    <a:pt x="38" y="813"/>
                  </a:cubicBezTo>
                  <a:cubicBezTo>
                    <a:pt x="1" y="841"/>
                    <a:pt x="1" y="897"/>
                    <a:pt x="38" y="925"/>
                  </a:cubicBezTo>
                  <a:cubicBezTo>
                    <a:pt x="112" y="980"/>
                    <a:pt x="196" y="1027"/>
                    <a:pt x="280" y="1073"/>
                  </a:cubicBezTo>
                  <a:cubicBezTo>
                    <a:pt x="391" y="1129"/>
                    <a:pt x="512" y="1176"/>
                    <a:pt x="633" y="1213"/>
                  </a:cubicBezTo>
                  <a:cubicBezTo>
                    <a:pt x="689" y="1231"/>
                    <a:pt x="735" y="1241"/>
                    <a:pt x="791" y="1250"/>
                  </a:cubicBezTo>
                  <a:lnTo>
                    <a:pt x="828" y="1250"/>
                  </a:lnTo>
                  <a:cubicBezTo>
                    <a:pt x="856" y="1250"/>
                    <a:pt x="884" y="1241"/>
                    <a:pt x="912" y="1222"/>
                  </a:cubicBezTo>
                  <a:cubicBezTo>
                    <a:pt x="931" y="1204"/>
                    <a:pt x="949" y="1185"/>
                    <a:pt x="959" y="1157"/>
                  </a:cubicBezTo>
                  <a:cubicBezTo>
                    <a:pt x="968" y="1139"/>
                    <a:pt x="968" y="1120"/>
                    <a:pt x="959" y="1101"/>
                  </a:cubicBezTo>
                  <a:lnTo>
                    <a:pt x="959" y="1101"/>
                  </a:lnTo>
                  <a:cubicBezTo>
                    <a:pt x="1014" y="1120"/>
                    <a:pt x="1080" y="1129"/>
                    <a:pt x="1135" y="1148"/>
                  </a:cubicBezTo>
                  <a:cubicBezTo>
                    <a:pt x="1266" y="1185"/>
                    <a:pt x="1396" y="1204"/>
                    <a:pt x="1526" y="1204"/>
                  </a:cubicBezTo>
                  <a:lnTo>
                    <a:pt x="1544" y="1204"/>
                  </a:lnTo>
                  <a:cubicBezTo>
                    <a:pt x="1600" y="1204"/>
                    <a:pt x="1656" y="1194"/>
                    <a:pt x="1703" y="1176"/>
                  </a:cubicBezTo>
                  <a:cubicBezTo>
                    <a:pt x="1768" y="1157"/>
                    <a:pt x="1833" y="1129"/>
                    <a:pt x="1879" y="1083"/>
                  </a:cubicBezTo>
                  <a:cubicBezTo>
                    <a:pt x="1926" y="1046"/>
                    <a:pt x="1954" y="1008"/>
                    <a:pt x="1982" y="962"/>
                  </a:cubicBezTo>
                  <a:cubicBezTo>
                    <a:pt x="2000" y="925"/>
                    <a:pt x="2019" y="869"/>
                    <a:pt x="2009" y="822"/>
                  </a:cubicBezTo>
                  <a:cubicBezTo>
                    <a:pt x="2000" y="729"/>
                    <a:pt x="1954" y="636"/>
                    <a:pt x="1889" y="571"/>
                  </a:cubicBezTo>
                  <a:cubicBezTo>
                    <a:pt x="1814" y="488"/>
                    <a:pt x="1730" y="422"/>
                    <a:pt x="1637" y="367"/>
                  </a:cubicBezTo>
                  <a:cubicBezTo>
                    <a:pt x="1554" y="311"/>
                    <a:pt x="1470" y="264"/>
                    <a:pt x="1377" y="218"/>
                  </a:cubicBezTo>
                  <a:lnTo>
                    <a:pt x="1340" y="199"/>
                  </a:lnTo>
                  <a:cubicBezTo>
                    <a:pt x="1210" y="134"/>
                    <a:pt x="1089" y="78"/>
                    <a:pt x="949" y="32"/>
                  </a:cubicBezTo>
                  <a:cubicBezTo>
                    <a:pt x="894" y="11"/>
                    <a:pt x="838" y="1"/>
                    <a:pt x="778" y="1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70"/>
            <p:cNvSpPr/>
            <p:nvPr/>
          </p:nvSpPr>
          <p:spPr>
            <a:xfrm>
              <a:off x="4462037" y="2208120"/>
              <a:ext cx="31897" cy="13875"/>
            </a:xfrm>
            <a:custGeom>
              <a:avLst/>
              <a:gdLst/>
              <a:ahLst/>
              <a:cxnLst/>
              <a:rect l="l" t="t" r="r" b="b"/>
              <a:pathLst>
                <a:path w="1023" h="445" extrusionOk="0">
                  <a:moveTo>
                    <a:pt x="98" y="1"/>
                  </a:moveTo>
                  <a:cubicBezTo>
                    <a:pt x="93" y="1"/>
                    <a:pt x="88" y="3"/>
                    <a:pt x="84" y="8"/>
                  </a:cubicBezTo>
                  <a:cubicBezTo>
                    <a:pt x="74" y="8"/>
                    <a:pt x="65" y="8"/>
                    <a:pt x="47" y="17"/>
                  </a:cubicBezTo>
                  <a:cubicBezTo>
                    <a:pt x="28" y="26"/>
                    <a:pt x="9" y="45"/>
                    <a:pt x="9" y="64"/>
                  </a:cubicBezTo>
                  <a:cubicBezTo>
                    <a:pt x="0" y="82"/>
                    <a:pt x="0" y="110"/>
                    <a:pt x="19" y="129"/>
                  </a:cubicBezTo>
                  <a:cubicBezTo>
                    <a:pt x="28" y="147"/>
                    <a:pt x="47" y="166"/>
                    <a:pt x="74" y="184"/>
                  </a:cubicBezTo>
                  <a:cubicBezTo>
                    <a:pt x="93" y="212"/>
                    <a:pt x="121" y="231"/>
                    <a:pt x="149" y="250"/>
                  </a:cubicBezTo>
                  <a:cubicBezTo>
                    <a:pt x="195" y="287"/>
                    <a:pt x="251" y="315"/>
                    <a:pt x="307" y="343"/>
                  </a:cubicBezTo>
                  <a:cubicBezTo>
                    <a:pt x="428" y="398"/>
                    <a:pt x="558" y="435"/>
                    <a:pt x="697" y="445"/>
                  </a:cubicBezTo>
                  <a:cubicBezTo>
                    <a:pt x="744" y="445"/>
                    <a:pt x="800" y="445"/>
                    <a:pt x="856" y="435"/>
                  </a:cubicBezTo>
                  <a:cubicBezTo>
                    <a:pt x="902" y="426"/>
                    <a:pt x="939" y="398"/>
                    <a:pt x="967" y="370"/>
                  </a:cubicBezTo>
                  <a:cubicBezTo>
                    <a:pt x="1004" y="324"/>
                    <a:pt x="1023" y="268"/>
                    <a:pt x="1004" y="212"/>
                  </a:cubicBezTo>
                  <a:cubicBezTo>
                    <a:pt x="995" y="157"/>
                    <a:pt x="967" y="101"/>
                    <a:pt x="930" y="45"/>
                  </a:cubicBezTo>
                  <a:cubicBezTo>
                    <a:pt x="911" y="26"/>
                    <a:pt x="893" y="17"/>
                    <a:pt x="874" y="8"/>
                  </a:cubicBezTo>
                  <a:cubicBezTo>
                    <a:pt x="856" y="8"/>
                    <a:pt x="837" y="8"/>
                    <a:pt x="818" y="17"/>
                  </a:cubicBezTo>
                  <a:cubicBezTo>
                    <a:pt x="800" y="26"/>
                    <a:pt x="781" y="45"/>
                    <a:pt x="781" y="73"/>
                  </a:cubicBezTo>
                  <a:cubicBezTo>
                    <a:pt x="772" y="91"/>
                    <a:pt x="772" y="110"/>
                    <a:pt x="781" y="129"/>
                  </a:cubicBezTo>
                  <a:cubicBezTo>
                    <a:pt x="809" y="157"/>
                    <a:pt x="828" y="194"/>
                    <a:pt x="846" y="222"/>
                  </a:cubicBezTo>
                  <a:cubicBezTo>
                    <a:pt x="846" y="231"/>
                    <a:pt x="846" y="240"/>
                    <a:pt x="846" y="250"/>
                  </a:cubicBezTo>
                  <a:lnTo>
                    <a:pt x="846" y="259"/>
                  </a:lnTo>
                  <a:lnTo>
                    <a:pt x="837" y="268"/>
                  </a:lnTo>
                  <a:cubicBezTo>
                    <a:pt x="828" y="268"/>
                    <a:pt x="809" y="277"/>
                    <a:pt x="790" y="277"/>
                  </a:cubicBezTo>
                  <a:cubicBezTo>
                    <a:pt x="772" y="282"/>
                    <a:pt x="753" y="284"/>
                    <a:pt x="735" y="284"/>
                  </a:cubicBezTo>
                  <a:cubicBezTo>
                    <a:pt x="716" y="284"/>
                    <a:pt x="697" y="282"/>
                    <a:pt x="679" y="277"/>
                  </a:cubicBezTo>
                  <a:cubicBezTo>
                    <a:pt x="586" y="268"/>
                    <a:pt x="493" y="240"/>
                    <a:pt x="409" y="203"/>
                  </a:cubicBezTo>
                  <a:cubicBezTo>
                    <a:pt x="344" y="184"/>
                    <a:pt x="288" y="147"/>
                    <a:pt x="232" y="110"/>
                  </a:cubicBezTo>
                  <a:cubicBezTo>
                    <a:pt x="205" y="91"/>
                    <a:pt x="177" y="64"/>
                    <a:pt x="158" y="36"/>
                  </a:cubicBezTo>
                  <a:cubicBezTo>
                    <a:pt x="149" y="26"/>
                    <a:pt x="130" y="8"/>
                    <a:pt x="112" y="8"/>
                  </a:cubicBezTo>
                  <a:cubicBezTo>
                    <a:pt x="107" y="3"/>
                    <a:pt x="102" y="1"/>
                    <a:pt x="98" y="1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70"/>
            <p:cNvSpPr/>
            <p:nvPr/>
          </p:nvSpPr>
          <p:spPr>
            <a:xfrm>
              <a:off x="4464905" y="2214138"/>
              <a:ext cx="29621" cy="9884"/>
            </a:xfrm>
            <a:custGeom>
              <a:avLst/>
              <a:gdLst/>
              <a:ahLst/>
              <a:cxnLst/>
              <a:rect l="l" t="t" r="r" b="b"/>
              <a:pathLst>
                <a:path w="950" h="317" extrusionOk="0">
                  <a:moveTo>
                    <a:pt x="29" y="1"/>
                  </a:moveTo>
                  <a:cubicBezTo>
                    <a:pt x="20" y="1"/>
                    <a:pt x="20" y="1"/>
                    <a:pt x="10" y="10"/>
                  </a:cubicBezTo>
                  <a:cubicBezTo>
                    <a:pt x="1" y="19"/>
                    <a:pt x="1" y="38"/>
                    <a:pt x="10" y="47"/>
                  </a:cubicBezTo>
                  <a:lnTo>
                    <a:pt x="75" y="103"/>
                  </a:lnTo>
                  <a:lnTo>
                    <a:pt x="150" y="159"/>
                  </a:lnTo>
                  <a:cubicBezTo>
                    <a:pt x="206" y="196"/>
                    <a:pt x="261" y="224"/>
                    <a:pt x="317" y="252"/>
                  </a:cubicBezTo>
                  <a:lnTo>
                    <a:pt x="401" y="289"/>
                  </a:lnTo>
                  <a:cubicBezTo>
                    <a:pt x="438" y="298"/>
                    <a:pt x="466" y="308"/>
                    <a:pt x="494" y="308"/>
                  </a:cubicBezTo>
                  <a:cubicBezTo>
                    <a:pt x="531" y="317"/>
                    <a:pt x="568" y="317"/>
                    <a:pt x="596" y="317"/>
                  </a:cubicBezTo>
                  <a:cubicBezTo>
                    <a:pt x="643" y="317"/>
                    <a:pt x="680" y="317"/>
                    <a:pt x="726" y="308"/>
                  </a:cubicBezTo>
                  <a:cubicBezTo>
                    <a:pt x="745" y="298"/>
                    <a:pt x="764" y="298"/>
                    <a:pt x="782" y="289"/>
                  </a:cubicBezTo>
                  <a:cubicBezTo>
                    <a:pt x="801" y="280"/>
                    <a:pt x="819" y="270"/>
                    <a:pt x="847" y="261"/>
                  </a:cubicBezTo>
                  <a:cubicBezTo>
                    <a:pt x="857" y="252"/>
                    <a:pt x="875" y="242"/>
                    <a:pt x="884" y="224"/>
                  </a:cubicBezTo>
                  <a:cubicBezTo>
                    <a:pt x="903" y="215"/>
                    <a:pt x="912" y="196"/>
                    <a:pt x="931" y="177"/>
                  </a:cubicBezTo>
                  <a:cubicBezTo>
                    <a:pt x="931" y="159"/>
                    <a:pt x="940" y="150"/>
                    <a:pt x="940" y="131"/>
                  </a:cubicBezTo>
                  <a:cubicBezTo>
                    <a:pt x="950" y="112"/>
                    <a:pt x="950" y="84"/>
                    <a:pt x="940" y="66"/>
                  </a:cubicBezTo>
                  <a:cubicBezTo>
                    <a:pt x="940" y="66"/>
                    <a:pt x="940" y="57"/>
                    <a:pt x="940" y="57"/>
                  </a:cubicBezTo>
                  <a:cubicBezTo>
                    <a:pt x="940" y="47"/>
                    <a:pt x="940" y="29"/>
                    <a:pt x="922" y="19"/>
                  </a:cubicBezTo>
                  <a:cubicBezTo>
                    <a:pt x="915" y="13"/>
                    <a:pt x="908" y="6"/>
                    <a:pt x="899" y="6"/>
                  </a:cubicBezTo>
                  <a:cubicBezTo>
                    <a:pt x="895" y="6"/>
                    <a:pt x="890" y="7"/>
                    <a:pt x="884" y="10"/>
                  </a:cubicBezTo>
                  <a:cubicBezTo>
                    <a:pt x="866" y="10"/>
                    <a:pt x="857" y="10"/>
                    <a:pt x="847" y="29"/>
                  </a:cubicBezTo>
                  <a:cubicBezTo>
                    <a:pt x="838" y="38"/>
                    <a:pt x="829" y="47"/>
                    <a:pt x="829" y="66"/>
                  </a:cubicBezTo>
                  <a:cubicBezTo>
                    <a:pt x="829" y="75"/>
                    <a:pt x="829" y="75"/>
                    <a:pt x="829" y="84"/>
                  </a:cubicBezTo>
                  <a:cubicBezTo>
                    <a:pt x="829" y="94"/>
                    <a:pt x="829" y="94"/>
                    <a:pt x="819" y="103"/>
                  </a:cubicBezTo>
                  <a:lnTo>
                    <a:pt x="810" y="122"/>
                  </a:lnTo>
                  <a:cubicBezTo>
                    <a:pt x="791" y="131"/>
                    <a:pt x="782" y="140"/>
                    <a:pt x="773" y="150"/>
                  </a:cubicBezTo>
                  <a:cubicBezTo>
                    <a:pt x="736" y="159"/>
                    <a:pt x="698" y="177"/>
                    <a:pt x="661" y="177"/>
                  </a:cubicBezTo>
                  <a:lnTo>
                    <a:pt x="671" y="177"/>
                  </a:lnTo>
                  <a:cubicBezTo>
                    <a:pt x="624" y="196"/>
                    <a:pt x="568" y="196"/>
                    <a:pt x="522" y="196"/>
                  </a:cubicBezTo>
                  <a:lnTo>
                    <a:pt x="447" y="187"/>
                  </a:lnTo>
                  <a:cubicBezTo>
                    <a:pt x="401" y="177"/>
                    <a:pt x="364" y="168"/>
                    <a:pt x="326" y="159"/>
                  </a:cubicBezTo>
                  <a:lnTo>
                    <a:pt x="336" y="159"/>
                  </a:lnTo>
                  <a:cubicBezTo>
                    <a:pt x="289" y="140"/>
                    <a:pt x="252" y="122"/>
                    <a:pt x="215" y="103"/>
                  </a:cubicBezTo>
                  <a:cubicBezTo>
                    <a:pt x="178" y="84"/>
                    <a:pt x="140" y="66"/>
                    <a:pt x="103" y="47"/>
                  </a:cubicBezTo>
                  <a:lnTo>
                    <a:pt x="113" y="47"/>
                  </a:lnTo>
                  <a:cubicBezTo>
                    <a:pt x="85" y="29"/>
                    <a:pt x="66" y="19"/>
                    <a:pt x="47" y="1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70"/>
            <p:cNvSpPr/>
            <p:nvPr/>
          </p:nvSpPr>
          <p:spPr>
            <a:xfrm>
              <a:off x="4301961" y="2031018"/>
              <a:ext cx="185895" cy="186176"/>
            </a:xfrm>
            <a:custGeom>
              <a:avLst/>
              <a:gdLst/>
              <a:ahLst/>
              <a:cxnLst/>
              <a:rect l="l" t="t" r="r" b="b"/>
              <a:pathLst>
                <a:path w="5962" h="5971" extrusionOk="0">
                  <a:moveTo>
                    <a:pt x="295" y="1"/>
                  </a:moveTo>
                  <a:cubicBezTo>
                    <a:pt x="235" y="1"/>
                    <a:pt x="174" y="8"/>
                    <a:pt x="112" y="24"/>
                  </a:cubicBezTo>
                  <a:lnTo>
                    <a:pt x="66" y="34"/>
                  </a:lnTo>
                  <a:cubicBezTo>
                    <a:pt x="19" y="52"/>
                    <a:pt x="1" y="108"/>
                    <a:pt x="19" y="155"/>
                  </a:cubicBezTo>
                  <a:cubicBezTo>
                    <a:pt x="28" y="196"/>
                    <a:pt x="66" y="230"/>
                    <a:pt x="101" y="230"/>
                  </a:cubicBezTo>
                  <a:cubicBezTo>
                    <a:pt x="105" y="230"/>
                    <a:pt x="109" y="230"/>
                    <a:pt x="112" y="229"/>
                  </a:cubicBezTo>
                  <a:lnTo>
                    <a:pt x="168" y="210"/>
                  </a:lnTo>
                  <a:lnTo>
                    <a:pt x="177" y="210"/>
                  </a:lnTo>
                  <a:cubicBezTo>
                    <a:pt x="177" y="229"/>
                    <a:pt x="187" y="248"/>
                    <a:pt x="196" y="266"/>
                  </a:cubicBezTo>
                  <a:cubicBezTo>
                    <a:pt x="224" y="341"/>
                    <a:pt x="252" y="406"/>
                    <a:pt x="280" y="480"/>
                  </a:cubicBezTo>
                  <a:lnTo>
                    <a:pt x="280" y="489"/>
                  </a:lnTo>
                  <a:cubicBezTo>
                    <a:pt x="354" y="666"/>
                    <a:pt x="419" y="852"/>
                    <a:pt x="484" y="1029"/>
                  </a:cubicBezTo>
                  <a:cubicBezTo>
                    <a:pt x="549" y="1233"/>
                    <a:pt x="624" y="1438"/>
                    <a:pt x="708" y="1633"/>
                  </a:cubicBezTo>
                  <a:cubicBezTo>
                    <a:pt x="782" y="1819"/>
                    <a:pt x="866" y="1996"/>
                    <a:pt x="959" y="2173"/>
                  </a:cubicBezTo>
                  <a:cubicBezTo>
                    <a:pt x="1042" y="2312"/>
                    <a:pt x="1126" y="2470"/>
                    <a:pt x="1228" y="2638"/>
                  </a:cubicBezTo>
                  <a:cubicBezTo>
                    <a:pt x="1610" y="3242"/>
                    <a:pt x="2056" y="3809"/>
                    <a:pt x="2558" y="4311"/>
                  </a:cubicBezTo>
                  <a:cubicBezTo>
                    <a:pt x="2791" y="4544"/>
                    <a:pt x="3042" y="4786"/>
                    <a:pt x="3311" y="5009"/>
                  </a:cubicBezTo>
                  <a:cubicBezTo>
                    <a:pt x="3590" y="5232"/>
                    <a:pt x="3786" y="5399"/>
                    <a:pt x="3981" y="5530"/>
                  </a:cubicBezTo>
                  <a:cubicBezTo>
                    <a:pt x="4102" y="5613"/>
                    <a:pt x="4232" y="5697"/>
                    <a:pt x="4362" y="5762"/>
                  </a:cubicBezTo>
                  <a:cubicBezTo>
                    <a:pt x="4483" y="5837"/>
                    <a:pt x="4613" y="5883"/>
                    <a:pt x="4753" y="5930"/>
                  </a:cubicBezTo>
                  <a:cubicBezTo>
                    <a:pt x="4845" y="5958"/>
                    <a:pt x="4937" y="5970"/>
                    <a:pt x="5034" y="5970"/>
                  </a:cubicBezTo>
                  <a:cubicBezTo>
                    <a:pt x="5064" y="5970"/>
                    <a:pt x="5094" y="5969"/>
                    <a:pt x="5125" y="5967"/>
                  </a:cubicBezTo>
                  <a:cubicBezTo>
                    <a:pt x="5162" y="5967"/>
                    <a:pt x="5208" y="5957"/>
                    <a:pt x="5255" y="5948"/>
                  </a:cubicBezTo>
                  <a:lnTo>
                    <a:pt x="5283" y="5939"/>
                  </a:lnTo>
                  <a:cubicBezTo>
                    <a:pt x="5339" y="5920"/>
                    <a:pt x="5394" y="5892"/>
                    <a:pt x="5450" y="5855"/>
                  </a:cubicBezTo>
                  <a:cubicBezTo>
                    <a:pt x="5571" y="5781"/>
                    <a:pt x="5673" y="5678"/>
                    <a:pt x="5757" y="5558"/>
                  </a:cubicBezTo>
                  <a:cubicBezTo>
                    <a:pt x="5841" y="5437"/>
                    <a:pt x="5906" y="5297"/>
                    <a:pt x="5934" y="5148"/>
                  </a:cubicBezTo>
                  <a:cubicBezTo>
                    <a:pt x="5934" y="5111"/>
                    <a:pt x="5943" y="5074"/>
                    <a:pt x="5943" y="5037"/>
                  </a:cubicBezTo>
                  <a:lnTo>
                    <a:pt x="5943" y="5009"/>
                  </a:lnTo>
                  <a:cubicBezTo>
                    <a:pt x="5952" y="4981"/>
                    <a:pt x="5952" y="4953"/>
                    <a:pt x="5952" y="4916"/>
                  </a:cubicBezTo>
                  <a:cubicBezTo>
                    <a:pt x="5962" y="4860"/>
                    <a:pt x="5952" y="4804"/>
                    <a:pt x="5924" y="4758"/>
                  </a:cubicBezTo>
                  <a:cubicBezTo>
                    <a:pt x="5906" y="4721"/>
                    <a:pt x="5869" y="4683"/>
                    <a:pt x="5831" y="4665"/>
                  </a:cubicBezTo>
                  <a:cubicBezTo>
                    <a:pt x="5776" y="4618"/>
                    <a:pt x="5720" y="4581"/>
                    <a:pt x="5673" y="4535"/>
                  </a:cubicBezTo>
                  <a:cubicBezTo>
                    <a:pt x="5422" y="4302"/>
                    <a:pt x="5171" y="4070"/>
                    <a:pt x="4920" y="3837"/>
                  </a:cubicBezTo>
                  <a:lnTo>
                    <a:pt x="4818" y="3744"/>
                  </a:lnTo>
                  <a:cubicBezTo>
                    <a:pt x="4511" y="3456"/>
                    <a:pt x="4232" y="3196"/>
                    <a:pt x="3962" y="2935"/>
                  </a:cubicBezTo>
                  <a:cubicBezTo>
                    <a:pt x="3721" y="2703"/>
                    <a:pt x="3460" y="2452"/>
                    <a:pt x="3200" y="2191"/>
                  </a:cubicBezTo>
                  <a:cubicBezTo>
                    <a:pt x="3107" y="2098"/>
                    <a:pt x="3023" y="2005"/>
                    <a:pt x="2930" y="1912"/>
                  </a:cubicBezTo>
                  <a:lnTo>
                    <a:pt x="2781" y="1763"/>
                  </a:lnTo>
                  <a:cubicBezTo>
                    <a:pt x="2428" y="1391"/>
                    <a:pt x="2056" y="1047"/>
                    <a:pt x="1665" y="713"/>
                  </a:cubicBezTo>
                  <a:cubicBezTo>
                    <a:pt x="1479" y="555"/>
                    <a:pt x="1284" y="415"/>
                    <a:pt x="1080" y="285"/>
                  </a:cubicBezTo>
                  <a:cubicBezTo>
                    <a:pt x="912" y="173"/>
                    <a:pt x="717" y="90"/>
                    <a:pt x="522" y="34"/>
                  </a:cubicBezTo>
                  <a:cubicBezTo>
                    <a:pt x="448" y="13"/>
                    <a:pt x="372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70"/>
            <p:cNvSpPr/>
            <p:nvPr/>
          </p:nvSpPr>
          <p:spPr>
            <a:xfrm>
              <a:off x="4349821" y="1916930"/>
              <a:ext cx="42062" cy="53973"/>
            </a:xfrm>
            <a:custGeom>
              <a:avLst/>
              <a:gdLst/>
              <a:ahLst/>
              <a:cxnLst/>
              <a:rect l="l" t="t" r="r" b="b"/>
              <a:pathLst>
                <a:path w="1349" h="1731" extrusionOk="0">
                  <a:moveTo>
                    <a:pt x="744" y="1"/>
                  </a:moveTo>
                  <a:cubicBezTo>
                    <a:pt x="651" y="10"/>
                    <a:pt x="567" y="38"/>
                    <a:pt x="493" y="75"/>
                  </a:cubicBezTo>
                  <a:cubicBezTo>
                    <a:pt x="474" y="94"/>
                    <a:pt x="456" y="113"/>
                    <a:pt x="456" y="131"/>
                  </a:cubicBezTo>
                  <a:cubicBezTo>
                    <a:pt x="288" y="252"/>
                    <a:pt x="168" y="429"/>
                    <a:pt x="112" y="624"/>
                  </a:cubicBezTo>
                  <a:cubicBezTo>
                    <a:pt x="65" y="763"/>
                    <a:pt x="37" y="912"/>
                    <a:pt x="19" y="1061"/>
                  </a:cubicBezTo>
                  <a:cubicBezTo>
                    <a:pt x="0" y="1182"/>
                    <a:pt x="0" y="1312"/>
                    <a:pt x="9" y="1442"/>
                  </a:cubicBezTo>
                  <a:cubicBezTo>
                    <a:pt x="9" y="1461"/>
                    <a:pt x="19" y="1480"/>
                    <a:pt x="37" y="1489"/>
                  </a:cubicBezTo>
                  <a:lnTo>
                    <a:pt x="56" y="1498"/>
                  </a:lnTo>
                  <a:cubicBezTo>
                    <a:pt x="37" y="1507"/>
                    <a:pt x="28" y="1517"/>
                    <a:pt x="28" y="1526"/>
                  </a:cubicBezTo>
                  <a:cubicBezTo>
                    <a:pt x="19" y="1545"/>
                    <a:pt x="19" y="1573"/>
                    <a:pt x="28" y="1591"/>
                  </a:cubicBezTo>
                  <a:cubicBezTo>
                    <a:pt x="37" y="1610"/>
                    <a:pt x="47" y="1619"/>
                    <a:pt x="65" y="1628"/>
                  </a:cubicBezTo>
                  <a:cubicBezTo>
                    <a:pt x="205" y="1693"/>
                    <a:pt x="354" y="1731"/>
                    <a:pt x="502" y="1731"/>
                  </a:cubicBezTo>
                  <a:cubicBezTo>
                    <a:pt x="633" y="1721"/>
                    <a:pt x="753" y="1684"/>
                    <a:pt x="865" y="1619"/>
                  </a:cubicBezTo>
                  <a:cubicBezTo>
                    <a:pt x="967" y="1554"/>
                    <a:pt x="1051" y="1461"/>
                    <a:pt x="1116" y="1359"/>
                  </a:cubicBezTo>
                  <a:cubicBezTo>
                    <a:pt x="1302" y="1042"/>
                    <a:pt x="1349" y="661"/>
                    <a:pt x="1228" y="308"/>
                  </a:cubicBezTo>
                  <a:cubicBezTo>
                    <a:pt x="1190" y="215"/>
                    <a:pt x="1125" y="131"/>
                    <a:pt x="1042" y="75"/>
                  </a:cubicBezTo>
                  <a:cubicBezTo>
                    <a:pt x="1005" y="47"/>
                    <a:pt x="958" y="29"/>
                    <a:pt x="912" y="20"/>
                  </a:cubicBezTo>
                  <a:cubicBezTo>
                    <a:pt x="865" y="1"/>
                    <a:pt x="819" y="1"/>
                    <a:pt x="772" y="1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70"/>
            <p:cNvSpPr/>
            <p:nvPr/>
          </p:nvSpPr>
          <p:spPr>
            <a:xfrm>
              <a:off x="4105686" y="1889991"/>
              <a:ext cx="32490" cy="54253"/>
            </a:xfrm>
            <a:custGeom>
              <a:avLst/>
              <a:gdLst/>
              <a:ahLst/>
              <a:cxnLst/>
              <a:rect l="l" t="t" r="r" b="b"/>
              <a:pathLst>
                <a:path w="1042" h="1740" extrusionOk="0">
                  <a:moveTo>
                    <a:pt x="623" y="0"/>
                  </a:moveTo>
                  <a:cubicBezTo>
                    <a:pt x="558" y="0"/>
                    <a:pt x="502" y="19"/>
                    <a:pt x="447" y="37"/>
                  </a:cubicBezTo>
                  <a:cubicBezTo>
                    <a:pt x="316" y="93"/>
                    <a:pt x="214" y="195"/>
                    <a:pt x="149" y="316"/>
                  </a:cubicBezTo>
                  <a:cubicBezTo>
                    <a:pt x="75" y="446"/>
                    <a:pt x="28" y="595"/>
                    <a:pt x="19" y="753"/>
                  </a:cubicBezTo>
                  <a:cubicBezTo>
                    <a:pt x="0" y="911"/>
                    <a:pt x="19" y="1070"/>
                    <a:pt x="65" y="1218"/>
                  </a:cubicBezTo>
                  <a:cubicBezTo>
                    <a:pt x="112" y="1330"/>
                    <a:pt x="168" y="1442"/>
                    <a:pt x="251" y="1534"/>
                  </a:cubicBezTo>
                  <a:cubicBezTo>
                    <a:pt x="335" y="1627"/>
                    <a:pt x="447" y="1702"/>
                    <a:pt x="577" y="1739"/>
                  </a:cubicBezTo>
                  <a:lnTo>
                    <a:pt x="605" y="1739"/>
                  </a:lnTo>
                  <a:cubicBezTo>
                    <a:pt x="633" y="1739"/>
                    <a:pt x="660" y="1720"/>
                    <a:pt x="670" y="1683"/>
                  </a:cubicBezTo>
                  <a:cubicBezTo>
                    <a:pt x="679" y="1655"/>
                    <a:pt x="670" y="1618"/>
                    <a:pt x="642" y="1600"/>
                  </a:cubicBezTo>
                  <a:lnTo>
                    <a:pt x="660" y="1600"/>
                  </a:lnTo>
                  <a:cubicBezTo>
                    <a:pt x="670" y="1600"/>
                    <a:pt x="679" y="1600"/>
                    <a:pt x="688" y="1590"/>
                  </a:cubicBezTo>
                  <a:cubicBezTo>
                    <a:pt x="707" y="1581"/>
                    <a:pt x="716" y="1562"/>
                    <a:pt x="726" y="1544"/>
                  </a:cubicBezTo>
                  <a:cubicBezTo>
                    <a:pt x="744" y="1488"/>
                    <a:pt x="772" y="1442"/>
                    <a:pt x="791" y="1386"/>
                  </a:cubicBezTo>
                  <a:lnTo>
                    <a:pt x="800" y="1367"/>
                  </a:lnTo>
                  <a:cubicBezTo>
                    <a:pt x="819" y="1321"/>
                    <a:pt x="837" y="1265"/>
                    <a:pt x="856" y="1218"/>
                  </a:cubicBezTo>
                  <a:cubicBezTo>
                    <a:pt x="912" y="1088"/>
                    <a:pt x="958" y="958"/>
                    <a:pt x="995" y="828"/>
                  </a:cubicBezTo>
                  <a:cubicBezTo>
                    <a:pt x="1032" y="698"/>
                    <a:pt x="1042" y="558"/>
                    <a:pt x="1032" y="428"/>
                  </a:cubicBezTo>
                  <a:cubicBezTo>
                    <a:pt x="1023" y="400"/>
                    <a:pt x="1023" y="372"/>
                    <a:pt x="1014" y="344"/>
                  </a:cubicBezTo>
                  <a:cubicBezTo>
                    <a:pt x="1005" y="307"/>
                    <a:pt x="995" y="279"/>
                    <a:pt x="986" y="251"/>
                  </a:cubicBezTo>
                  <a:cubicBezTo>
                    <a:pt x="967" y="223"/>
                    <a:pt x="958" y="195"/>
                    <a:pt x="939" y="168"/>
                  </a:cubicBezTo>
                  <a:cubicBezTo>
                    <a:pt x="939" y="158"/>
                    <a:pt x="949" y="149"/>
                    <a:pt x="949" y="149"/>
                  </a:cubicBezTo>
                  <a:cubicBezTo>
                    <a:pt x="958" y="130"/>
                    <a:pt x="958" y="102"/>
                    <a:pt x="949" y="84"/>
                  </a:cubicBezTo>
                  <a:cubicBezTo>
                    <a:pt x="939" y="65"/>
                    <a:pt x="921" y="56"/>
                    <a:pt x="902" y="47"/>
                  </a:cubicBezTo>
                  <a:cubicBezTo>
                    <a:pt x="828" y="19"/>
                    <a:pt x="753" y="0"/>
                    <a:pt x="670" y="0"/>
                  </a:cubicBez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70"/>
            <p:cNvSpPr/>
            <p:nvPr/>
          </p:nvSpPr>
          <p:spPr>
            <a:xfrm>
              <a:off x="4119592" y="1897224"/>
              <a:ext cx="11630" cy="17430"/>
            </a:xfrm>
            <a:custGeom>
              <a:avLst/>
              <a:gdLst/>
              <a:ahLst/>
              <a:cxnLst/>
              <a:rect l="l" t="t" r="r" b="b"/>
              <a:pathLst>
                <a:path w="373" h="559" extrusionOk="0">
                  <a:moveTo>
                    <a:pt x="28" y="1"/>
                  </a:moveTo>
                  <a:cubicBezTo>
                    <a:pt x="19" y="1"/>
                    <a:pt x="1" y="10"/>
                    <a:pt x="1" y="28"/>
                  </a:cubicBezTo>
                  <a:cubicBezTo>
                    <a:pt x="1" y="47"/>
                    <a:pt x="10" y="56"/>
                    <a:pt x="28" y="66"/>
                  </a:cubicBezTo>
                  <a:lnTo>
                    <a:pt x="47" y="75"/>
                  </a:lnTo>
                  <a:cubicBezTo>
                    <a:pt x="66" y="75"/>
                    <a:pt x="84" y="84"/>
                    <a:pt x="103" y="103"/>
                  </a:cubicBezTo>
                  <a:cubicBezTo>
                    <a:pt x="112" y="112"/>
                    <a:pt x="131" y="121"/>
                    <a:pt x="149" y="140"/>
                  </a:cubicBezTo>
                  <a:cubicBezTo>
                    <a:pt x="168" y="168"/>
                    <a:pt x="177" y="187"/>
                    <a:pt x="196" y="214"/>
                  </a:cubicBezTo>
                  <a:cubicBezTo>
                    <a:pt x="214" y="270"/>
                    <a:pt x="233" y="317"/>
                    <a:pt x="242" y="373"/>
                  </a:cubicBezTo>
                  <a:cubicBezTo>
                    <a:pt x="252" y="410"/>
                    <a:pt x="252" y="456"/>
                    <a:pt x="252" y="503"/>
                  </a:cubicBezTo>
                  <a:cubicBezTo>
                    <a:pt x="261" y="531"/>
                    <a:pt x="280" y="559"/>
                    <a:pt x="317" y="559"/>
                  </a:cubicBezTo>
                  <a:cubicBezTo>
                    <a:pt x="326" y="549"/>
                    <a:pt x="345" y="549"/>
                    <a:pt x="354" y="540"/>
                  </a:cubicBezTo>
                  <a:cubicBezTo>
                    <a:pt x="363" y="521"/>
                    <a:pt x="373" y="512"/>
                    <a:pt x="373" y="493"/>
                  </a:cubicBezTo>
                  <a:cubicBezTo>
                    <a:pt x="373" y="438"/>
                    <a:pt x="363" y="391"/>
                    <a:pt x="354" y="335"/>
                  </a:cubicBezTo>
                  <a:cubicBezTo>
                    <a:pt x="335" y="280"/>
                    <a:pt x="317" y="233"/>
                    <a:pt x="289" y="187"/>
                  </a:cubicBezTo>
                  <a:cubicBezTo>
                    <a:pt x="224" y="94"/>
                    <a:pt x="140" y="28"/>
                    <a:pt x="38" y="1"/>
                  </a:cubicBezTo>
                  <a:close/>
                </a:path>
              </a:pathLst>
            </a:custGeom>
            <a:solidFill>
              <a:srgbClr val="72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70"/>
            <p:cNvSpPr/>
            <p:nvPr/>
          </p:nvSpPr>
          <p:spPr>
            <a:xfrm>
              <a:off x="4357336" y="1926222"/>
              <a:ext cx="27532" cy="17211"/>
            </a:xfrm>
            <a:custGeom>
              <a:avLst/>
              <a:gdLst/>
              <a:ahLst/>
              <a:cxnLst/>
              <a:rect l="l" t="t" r="r" b="b"/>
              <a:pathLst>
                <a:path w="883" h="552" extrusionOk="0">
                  <a:moveTo>
                    <a:pt x="596" y="1"/>
                  </a:moveTo>
                  <a:lnTo>
                    <a:pt x="596" y="10"/>
                  </a:lnTo>
                  <a:cubicBezTo>
                    <a:pt x="550" y="10"/>
                    <a:pt x="512" y="19"/>
                    <a:pt x="466" y="28"/>
                  </a:cubicBezTo>
                  <a:cubicBezTo>
                    <a:pt x="429" y="47"/>
                    <a:pt x="392" y="56"/>
                    <a:pt x="354" y="75"/>
                  </a:cubicBezTo>
                  <a:cubicBezTo>
                    <a:pt x="271" y="112"/>
                    <a:pt x="206" y="168"/>
                    <a:pt x="140" y="233"/>
                  </a:cubicBezTo>
                  <a:cubicBezTo>
                    <a:pt x="85" y="289"/>
                    <a:pt x="38" y="363"/>
                    <a:pt x="10" y="438"/>
                  </a:cubicBezTo>
                  <a:cubicBezTo>
                    <a:pt x="1" y="465"/>
                    <a:pt x="1" y="484"/>
                    <a:pt x="10" y="503"/>
                  </a:cubicBezTo>
                  <a:cubicBezTo>
                    <a:pt x="24" y="535"/>
                    <a:pt x="57" y="552"/>
                    <a:pt x="89" y="552"/>
                  </a:cubicBezTo>
                  <a:cubicBezTo>
                    <a:pt x="122" y="552"/>
                    <a:pt x="154" y="535"/>
                    <a:pt x="168" y="503"/>
                  </a:cubicBezTo>
                  <a:cubicBezTo>
                    <a:pt x="178" y="484"/>
                    <a:pt x="187" y="465"/>
                    <a:pt x="196" y="447"/>
                  </a:cubicBezTo>
                  <a:cubicBezTo>
                    <a:pt x="233" y="391"/>
                    <a:pt x="271" y="345"/>
                    <a:pt x="308" y="298"/>
                  </a:cubicBezTo>
                  <a:cubicBezTo>
                    <a:pt x="354" y="261"/>
                    <a:pt x="401" y="224"/>
                    <a:pt x="457" y="196"/>
                  </a:cubicBezTo>
                  <a:cubicBezTo>
                    <a:pt x="494" y="168"/>
                    <a:pt x="540" y="149"/>
                    <a:pt x="587" y="140"/>
                  </a:cubicBezTo>
                  <a:cubicBezTo>
                    <a:pt x="624" y="131"/>
                    <a:pt x="661" y="121"/>
                    <a:pt x="698" y="121"/>
                  </a:cubicBezTo>
                  <a:cubicBezTo>
                    <a:pt x="736" y="121"/>
                    <a:pt x="773" y="131"/>
                    <a:pt x="810" y="140"/>
                  </a:cubicBezTo>
                  <a:cubicBezTo>
                    <a:pt x="813" y="141"/>
                    <a:pt x="816" y="141"/>
                    <a:pt x="820" y="141"/>
                  </a:cubicBezTo>
                  <a:cubicBezTo>
                    <a:pt x="853" y="141"/>
                    <a:pt x="883" y="99"/>
                    <a:pt x="866" y="56"/>
                  </a:cubicBezTo>
                  <a:cubicBezTo>
                    <a:pt x="866" y="47"/>
                    <a:pt x="847" y="28"/>
                    <a:pt x="838" y="28"/>
                  </a:cubicBezTo>
                  <a:cubicBezTo>
                    <a:pt x="801" y="19"/>
                    <a:pt x="764" y="10"/>
                    <a:pt x="717" y="1"/>
                  </a:cubicBezTo>
                  <a:close/>
                </a:path>
              </a:pathLst>
            </a:custGeom>
            <a:solidFill>
              <a:srgbClr val="72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70"/>
            <p:cNvSpPr/>
            <p:nvPr/>
          </p:nvSpPr>
          <p:spPr>
            <a:xfrm>
              <a:off x="4122211" y="1802624"/>
              <a:ext cx="249970" cy="235160"/>
            </a:xfrm>
            <a:custGeom>
              <a:avLst/>
              <a:gdLst/>
              <a:ahLst/>
              <a:cxnLst/>
              <a:rect l="l" t="t" r="r" b="b"/>
              <a:pathLst>
                <a:path w="8017" h="7542" extrusionOk="0">
                  <a:moveTo>
                    <a:pt x="3828" y="1"/>
                  </a:moveTo>
                  <a:cubicBezTo>
                    <a:pt x="3789" y="1"/>
                    <a:pt x="3750" y="1"/>
                    <a:pt x="3711" y="3"/>
                  </a:cubicBezTo>
                  <a:lnTo>
                    <a:pt x="3534" y="3"/>
                  </a:lnTo>
                  <a:lnTo>
                    <a:pt x="3543" y="12"/>
                  </a:lnTo>
                  <a:cubicBezTo>
                    <a:pt x="3125" y="31"/>
                    <a:pt x="2716" y="105"/>
                    <a:pt x="2316" y="226"/>
                  </a:cubicBezTo>
                  <a:cubicBezTo>
                    <a:pt x="2018" y="310"/>
                    <a:pt x="1721" y="440"/>
                    <a:pt x="1451" y="598"/>
                  </a:cubicBezTo>
                  <a:cubicBezTo>
                    <a:pt x="1191" y="738"/>
                    <a:pt x="958" y="933"/>
                    <a:pt x="772" y="1165"/>
                  </a:cubicBezTo>
                  <a:cubicBezTo>
                    <a:pt x="763" y="1175"/>
                    <a:pt x="754" y="1193"/>
                    <a:pt x="754" y="1203"/>
                  </a:cubicBezTo>
                  <a:cubicBezTo>
                    <a:pt x="744" y="1212"/>
                    <a:pt x="735" y="1231"/>
                    <a:pt x="735" y="1249"/>
                  </a:cubicBezTo>
                  <a:cubicBezTo>
                    <a:pt x="661" y="1593"/>
                    <a:pt x="558" y="1928"/>
                    <a:pt x="465" y="2263"/>
                  </a:cubicBezTo>
                  <a:cubicBezTo>
                    <a:pt x="391" y="2495"/>
                    <a:pt x="326" y="2737"/>
                    <a:pt x="261" y="2979"/>
                  </a:cubicBezTo>
                  <a:cubicBezTo>
                    <a:pt x="140" y="3462"/>
                    <a:pt x="0" y="4104"/>
                    <a:pt x="75" y="4755"/>
                  </a:cubicBezTo>
                  <a:cubicBezTo>
                    <a:pt x="103" y="5025"/>
                    <a:pt x="168" y="5285"/>
                    <a:pt x="270" y="5545"/>
                  </a:cubicBezTo>
                  <a:cubicBezTo>
                    <a:pt x="354" y="5750"/>
                    <a:pt x="465" y="5955"/>
                    <a:pt x="595" y="6131"/>
                  </a:cubicBezTo>
                  <a:cubicBezTo>
                    <a:pt x="865" y="6494"/>
                    <a:pt x="1200" y="6792"/>
                    <a:pt x="1600" y="7015"/>
                  </a:cubicBezTo>
                  <a:cubicBezTo>
                    <a:pt x="1990" y="7238"/>
                    <a:pt x="2427" y="7396"/>
                    <a:pt x="2874" y="7470"/>
                  </a:cubicBezTo>
                  <a:cubicBezTo>
                    <a:pt x="3124" y="7515"/>
                    <a:pt x="3380" y="7541"/>
                    <a:pt x="3637" y="7541"/>
                  </a:cubicBezTo>
                  <a:cubicBezTo>
                    <a:pt x="3705" y="7541"/>
                    <a:pt x="3773" y="7539"/>
                    <a:pt x="3841" y="7535"/>
                  </a:cubicBezTo>
                  <a:cubicBezTo>
                    <a:pt x="3980" y="7526"/>
                    <a:pt x="4120" y="7517"/>
                    <a:pt x="4259" y="7498"/>
                  </a:cubicBezTo>
                  <a:cubicBezTo>
                    <a:pt x="4520" y="7452"/>
                    <a:pt x="4780" y="7396"/>
                    <a:pt x="5031" y="7303"/>
                  </a:cubicBezTo>
                  <a:cubicBezTo>
                    <a:pt x="5273" y="7210"/>
                    <a:pt x="5505" y="7098"/>
                    <a:pt x="5738" y="6968"/>
                  </a:cubicBezTo>
                  <a:cubicBezTo>
                    <a:pt x="6184" y="6699"/>
                    <a:pt x="6593" y="6345"/>
                    <a:pt x="6928" y="5936"/>
                  </a:cubicBezTo>
                  <a:cubicBezTo>
                    <a:pt x="7254" y="5527"/>
                    <a:pt x="7514" y="5071"/>
                    <a:pt x="7691" y="4578"/>
                  </a:cubicBezTo>
                  <a:cubicBezTo>
                    <a:pt x="7867" y="4076"/>
                    <a:pt x="7979" y="3546"/>
                    <a:pt x="8007" y="3007"/>
                  </a:cubicBezTo>
                  <a:cubicBezTo>
                    <a:pt x="8016" y="2728"/>
                    <a:pt x="8007" y="2449"/>
                    <a:pt x="7960" y="2170"/>
                  </a:cubicBezTo>
                  <a:cubicBezTo>
                    <a:pt x="7951" y="2123"/>
                    <a:pt x="7923" y="2095"/>
                    <a:pt x="7877" y="2095"/>
                  </a:cubicBezTo>
                  <a:lnTo>
                    <a:pt x="7867" y="2095"/>
                  </a:lnTo>
                  <a:cubicBezTo>
                    <a:pt x="7161" y="1221"/>
                    <a:pt x="6212" y="570"/>
                    <a:pt x="5143" y="226"/>
                  </a:cubicBezTo>
                  <a:cubicBezTo>
                    <a:pt x="4892" y="143"/>
                    <a:pt x="4631" y="87"/>
                    <a:pt x="4362" y="40"/>
                  </a:cubicBezTo>
                  <a:cubicBezTo>
                    <a:pt x="4186" y="17"/>
                    <a:pt x="4010" y="1"/>
                    <a:pt x="3828" y="1"/>
                  </a:cubicBezTo>
                  <a:close/>
                </a:path>
              </a:pathLst>
            </a:custGeom>
            <a:solidFill>
              <a:srgbClr val="8E46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70"/>
            <p:cNvSpPr/>
            <p:nvPr/>
          </p:nvSpPr>
          <p:spPr>
            <a:xfrm>
              <a:off x="4301088" y="186476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70"/>
            <p:cNvSpPr/>
            <p:nvPr/>
          </p:nvSpPr>
          <p:spPr>
            <a:xfrm>
              <a:off x="4301088" y="186476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3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70"/>
            <p:cNvSpPr/>
            <p:nvPr/>
          </p:nvSpPr>
          <p:spPr>
            <a:xfrm>
              <a:off x="4121338" y="1738924"/>
              <a:ext cx="287074" cy="210870"/>
            </a:xfrm>
            <a:custGeom>
              <a:avLst/>
              <a:gdLst/>
              <a:ahLst/>
              <a:cxnLst/>
              <a:rect l="l" t="t" r="r" b="b"/>
              <a:pathLst>
                <a:path w="9207" h="6763" extrusionOk="0">
                  <a:moveTo>
                    <a:pt x="3422" y="0"/>
                  </a:moveTo>
                  <a:lnTo>
                    <a:pt x="3413" y="19"/>
                  </a:lnTo>
                  <a:cubicBezTo>
                    <a:pt x="3283" y="19"/>
                    <a:pt x="3144" y="37"/>
                    <a:pt x="3013" y="56"/>
                  </a:cubicBezTo>
                  <a:cubicBezTo>
                    <a:pt x="2753" y="75"/>
                    <a:pt x="2502" y="121"/>
                    <a:pt x="2260" y="195"/>
                  </a:cubicBezTo>
                  <a:cubicBezTo>
                    <a:pt x="2037" y="261"/>
                    <a:pt x="1823" y="344"/>
                    <a:pt x="1618" y="447"/>
                  </a:cubicBezTo>
                  <a:cubicBezTo>
                    <a:pt x="1395" y="549"/>
                    <a:pt x="1191" y="670"/>
                    <a:pt x="995" y="819"/>
                  </a:cubicBezTo>
                  <a:cubicBezTo>
                    <a:pt x="521" y="1163"/>
                    <a:pt x="214" y="1535"/>
                    <a:pt x="75" y="1953"/>
                  </a:cubicBezTo>
                  <a:cubicBezTo>
                    <a:pt x="38" y="2065"/>
                    <a:pt x="19" y="2176"/>
                    <a:pt x="10" y="2297"/>
                  </a:cubicBezTo>
                  <a:cubicBezTo>
                    <a:pt x="0" y="2427"/>
                    <a:pt x="10" y="2548"/>
                    <a:pt x="38" y="2669"/>
                  </a:cubicBezTo>
                  <a:cubicBezTo>
                    <a:pt x="103" y="2902"/>
                    <a:pt x="224" y="3106"/>
                    <a:pt x="400" y="3274"/>
                  </a:cubicBezTo>
                  <a:cubicBezTo>
                    <a:pt x="363" y="3292"/>
                    <a:pt x="326" y="3320"/>
                    <a:pt x="298" y="3339"/>
                  </a:cubicBezTo>
                  <a:cubicBezTo>
                    <a:pt x="251" y="3385"/>
                    <a:pt x="205" y="3441"/>
                    <a:pt x="177" y="3497"/>
                  </a:cubicBezTo>
                  <a:cubicBezTo>
                    <a:pt x="121" y="3599"/>
                    <a:pt x="103" y="3711"/>
                    <a:pt x="112" y="3831"/>
                  </a:cubicBezTo>
                  <a:cubicBezTo>
                    <a:pt x="121" y="3924"/>
                    <a:pt x="140" y="4017"/>
                    <a:pt x="168" y="4120"/>
                  </a:cubicBezTo>
                  <a:lnTo>
                    <a:pt x="177" y="4166"/>
                  </a:lnTo>
                  <a:cubicBezTo>
                    <a:pt x="205" y="4278"/>
                    <a:pt x="224" y="4380"/>
                    <a:pt x="233" y="4492"/>
                  </a:cubicBezTo>
                  <a:cubicBezTo>
                    <a:pt x="224" y="4557"/>
                    <a:pt x="214" y="4613"/>
                    <a:pt x="196" y="4678"/>
                  </a:cubicBezTo>
                  <a:lnTo>
                    <a:pt x="149" y="4836"/>
                  </a:lnTo>
                  <a:lnTo>
                    <a:pt x="131" y="4901"/>
                  </a:lnTo>
                  <a:cubicBezTo>
                    <a:pt x="112" y="4975"/>
                    <a:pt x="84" y="5050"/>
                    <a:pt x="65" y="5133"/>
                  </a:cubicBezTo>
                  <a:cubicBezTo>
                    <a:pt x="47" y="5198"/>
                    <a:pt x="38" y="5264"/>
                    <a:pt x="38" y="5338"/>
                  </a:cubicBezTo>
                  <a:cubicBezTo>
                    <a:pt x="38" y="5357"/>
                    <a:pt x="47" y="5384"/>
                    <a:pt x="56" y="5412"/>
                  </a:cubicBezTo>
                  <a:cubicBezTo>
                    <a:pt x="65" y="5431"/>
                    <a:pt x="84" y="5450"/>
                    <a:pt x="103" y="5468"/>
                  </a:cubicBezTo>
                  <a:cubicBezTo>
                    <a:pt x="121" y="5487"/>
                    <a:pt x="140" y="5496"/>
                    <a:pt x="168" y="5496"/>
                  </a:cubicBezTo>
                  <a:cubicBezTo>
                    <a:pt x="172" y="5501"/>
                    <a:pt x="177" y="5503"/>
                    <a:pt x="182" y="5503"/>
                  </a:cubicBezTo>
                  <a:cubicBezTo>
                    <a:pt x="186" y="5503"/>
                    <a:pt x="191" y="5501"/>
                    <a:pt x="196" y="5496"/>
                  </a:cubicBezTo>
                  <a:cubicBezTo>
                    <a:pt x="224" y="5496"/>
                    <a:pt x="242" y="5496"/>
                    <a:pt x="270" y="5487"/>
                  </a:cubicBezTo>
                  <a:cubicBezTo>
                    <a:pt x="298" y="5468"/>
                    <a:pt x="335" y="5440"/>
                    <a:pt x="363" y="5412"/>
                  </a:cubicBezTo>
                  <a:cubicBezTo>
                    <a:pt x="437" y="5347"/>
                    <a:pt x="512" y="5264"/>
                    <a:pt x="568" y="5180"/>
                  </a:cubicBezTo>
                  <a:cubicBezTo>
                    <a:pt x="633" y="5096"/>
                    <a:pt x="679" y="5003"/>
                    <a:pt x="726" y="4910"/>
                  </a:cubicBezTo>
                  <a:cubicBezTo>
                    <a:pt x="837" y="4678"/>
                    <a:pt x="930" y="4445"/>
                    <a:pt x="995" y="4203"/>
                  </a:cubicBezTo>
                  <a:cubicBezTo>
                    <a:pt x="1023" y="4092"/>
                    <a:pt x="1051" y="3980"/>
                    <a:pt x="1060" y="3869"/>
                  </a:cubicBezTo>
                  <a:cubicBezTo>
                    <a:pt x="1070" y="3822"/>
                    <a:pt x="1070" y="3766"/>
                    <a:pt x="1070" y="3720"/>
                  </a:cubicBezTo>
                  <a:cubicBezTo>
                    <a:pt x="1265" y="3804"/>
                    <a:pt x="1479" y="3878"/>
                    <a:pt x="1684" y="3924"/>
                  </a:cubicBezTo>
                  <a:cubicBezTo>
                    <a:pt x="1981" y="3999"/>
                    <a:pt x="2288" y="4027"/>
                    <a:pt x="2595" y="4036"/>
                  </a:cubicBezTo>
                  <a:lnTo>
                    <a:pt x="2827" y="4036"/>
                  </a:lnTo>
                  <a:cubicBezTo>
                    <a:pt x="2902" y="4036"/>
                    <a:pt x="2985" y="4027"/>
                    <a:pt x="3069" y="4017"/>
                  </a:cubicBezTo>
                  <a:cubicBezTo>
                    <a:pt x="3227" y="3999"/>
                    <a:pt x="3385" y="3980"/>
                    <a:pt x="3543" y="3943"/>
                  </a:cubicBezTo>
                  <a:cubicBezTo>
                    <a:pt x="3655" y="3924"/>
                    <a:pt x="3757" y="3897"/>
                    <a:pt x="3860" y="3859"/>
                  </a:cubicBezTo>
                  <a:cubicBezTo>
                    <a:pt x="3943" y="3831"/>
                    <a:pt x="4027" y="3785"/>
                    <a:pt x="4101" y="3729"/>
                  </a:cubicBezTo>
                  <a:cubicBezTo>
                    <a:pt x="4148" y="3692"/>
                    <a:pt x="4185" y="3636"/>
                    <a:pt x="4204" y="3571"/>
                  </a:cubicBezTo>
                  <a:cubicBezTo>
                    <a:pt x="4213" y="3506"/>
                    <a:pt x="4213" y="3450"/>
                    <a:pt x="4185" y="3394"/>
                  </a:cubicBezTo>
                  <a:cubicBezTo>
                    <a:pt x="4176" y="3357"/>
                    <a:pt x="4166" y="3329"/>
                    <a:pt x="4148" y="3301"/>
                  </a:cubicBezTo>
                  <a:lnTo>
                    <a:pt x="4148" y="3301"/>
                  </a:lnTo>
                  <a:cubicBezTo>
                    <a:pt x="4259" y="3376"/>
                    <a:pt x="4390" y="3441"/>
                    <a:pt x="4520" y="3478"/>
                  </a:cubicBezTo>
                  <a:cubicBezTo>
                    <a:pt x="4604" y="3515"/>
                    <a:pt x="4696" y="3525"/>
                    <a:pt x="4799" y="3534"/>
                  </a:cubicBezTo>
                  <a:lnTo>
                    <a:pt x="4892" y="3534"/>
                  </a:lnTo>
                  <a:cubicBezTo>
                    <a:pt x="4957" y="3534"/>
                    <a:pt x="5022" y="3525"/>
                    <a:pt x="5087" y="3497"/>
                  </a:cubicBezTo>
                  <a:cubicBezTo>
                    <a:pt x="5180" y="3469"/>
                    <a:pt x="5254" y="3422"/>
                    <a:pt x="5329" y="3357"/>
                  </a:cubicBezTo>
                  <a:cubicBezTo>
                    <a:pt x="5347" y="3339"/>
                    <a:pt x="5357" y="3329"/>
                    <a:pt x="5375" y="3311"/>
                  </a:cubicBezTo>
                  <a:cubicBezTo>
                    <a:pt x="5394" y="3348"/>
                    <a:pt x="5413" y="3376"/>
                    <a:pt x="5431" y="3404"/>
                  </a:cubicBezTo>
                  <a:cubicBezTo>
                    <a:pt x="5506" y="3506"/>
                    <a:pt x="5608" y="3599"/>
                    <a:pt x="5719" y="3655"/>
                  </a:cubicBezTo>
                  <a:cubicBezTo>
                    <a:pt x="5775" y="3683"/>
                    <a:pt x="5831" y="3701"/>
                    <a:pt x="5887" y="3711"/>
                  </a:cubicBezTo>
                  <a:cubicBezTo>
                    <a:pt x="5952" y="3720"/>
                    <a:pt x="6008" y="3720"/>
                    <a:pt x="6073" y="3720"/>
                  </a:cubicBezTo>
                  <a:lnTo>
                    <a:pt x="6091" y="3720"/>
                  </a:lnTo>
                  <a:cubicBezTo>
                    <a:pt x="6129" y="3720"/>
                    <a:pt x="6166" y="3711"/>
                    <a:pt x="6203" y="3701"/>
                  </a:cubicBezTo>
                  <a:cubicBezTo>
                    <a:pt x="6203" y="3748"/>
                    <a:pt x="6203" y="3794"/>
                    <a:pt x="6203" y="3831"/>
                  </a:cubicBezTo>
                  <a:cubicBezTo>
                    <a:pt x="6212" y="3906"/>
                    <a:pt x="6231" y="3971"/>
                    <a:pt x="6249" y="4045"/>
                  </a:cubicBezTo>
                  <a:cubicBezTo>
                    <a:pt x="6268" y="4120"/>
                    <a:pt x="6305" y="4185"/>
                    <a:pt x="6352" y="4250"/>
                  </a:cubicBezTo>
                  <a:cubicBezTo>
                    <a:pt x="6389" y="4306"/>
                    <a:pt x="6435" y="4352"/>
                    <a:pt x="6491" y="4399"/>
                  </a:cubicBezTo>
                  <a:cubicBezTo>
                    <a:pt x="6556" y="4436"/>
                    <a:pt x="6621" y="4473"/>
                    <a:pt x="6687" y="4492"/>
                  </a:cubicBezTo>
                  <a:cubicBezTo>
                    <a:pt x="6724" y="4510"/>
                    <a:pt x="6761" y="4520"/>
                    <a:pt x="6807" y="4520"/>
                  </a:cubicBezTo>
                  <a:cubicBezTo>
                    <a:pt x="6845" y="4529"/>
                    <a:pt x="6891" y="4529"/>
                    <a:pt x="6938" y="4529"/>
                  </a:cubicBezTo>
                  <a:lnTo>
                    <a:pt x="6975" y="4529"/>
                  </a:lnTo>
                  <a:lnTo>
                    <a:pt x="6975" y="4557"/>
                  </a:lnTo>
                  <a:lnTo>
                    <a:pt x="6975" y="4603"/>
                  </a:lnTo>
                  <a:lnTo>
                    <a:pt x="6984" y="4585"/>
                  </a:lnTo>
                  <a:lnTo>
                    <a:pt x="6984" y="4585"/>
                  </a:lnTo>
                  <a:cubicBezTo>
                    <a:pt x="6975" y="4650"/>
                    <a:pt x="6975" y="4706"/>
                    <a:pt x="6966" y="4771"/>
                  </a:cubicBezTo>
                  <a:lnTo>
                    <a:pt x="6966" y="4864"/>
                  </a:lnTo>
                  <a:cubicBezTo>
                    <a:pt x="6966" y="4947"/>
                    <a:pt x="6966" y="5031"/>
                    <a:pt x="6956" y="5115"/>
                  </a:cubicBezTo>
                  <a:cubicBezTo>
                    <a:pt x="6956" y="5310"/>
                    <a:pt x="6966" y="5515"/>
                    <a:pt x="6975" y="5719"/>
                  </a:cubicBezTo>
                  <a:cubicBezTo>
                    <a:pt x="6993" y="5915"/>
                    <a:pt x="7031" y="6110"/>
                    <a:pt x="7086" y="6296"/>
                  </a:cubicBezTo>
                  <a:cubicBezTo>
                    <a:pt x="7114" y="6379"/>
                    <a:pt x="7142" y="6454"/>
                    <a:pt x="7189" y="6528"/>
                  </a:cubicBezTo>
                  <a:cubicBezTo>
                    <a:pt x="7226" y="6584"/>
                    <a:pt x="7272" y="6640"/>
                    <a:pt x="7337" y="6686"/>
                  </a:cubicBezTo>
                  <a:cubicBezTo>
                    <a:pt x="7402" y="6735"/>
                    <a:pt x="7482" y="6763"/>
                    <a:pt x="7562" y="6763"/>
                  </a:cubicBezTo>
                  <a:cubicBezTo>
                    <a:pt x="7574" y="6763"/>
                    <a:pt x="7586" y="6762"/>
                    <a:pt x="7598" y="6761"/>
                  </a:cubicBezTo>
                  <a:cubicBezTo>
                    <a:pt x="7663" y="6761"/>
                    <a:pt x="7728" y="6742"/>
                    <a:pt x="7784" y="6696"/>
                  </a:cubicBezTo>
                  <a:cubicBezTo>
                    <a:pt x="7849" y="6649"/>
                    <a:pt x="7895" y="6593"/>
                    <a:pt x="7923" y="6519"/>
                  </a:cubicBezTo>
                  <a:cubicBezTo>
                    <a:pt x="7961" y="6435"/>
                    <a:pt x="7979" y="6352"/>
                    <a:pt x="7988" y="6268"/>
                  </a:cubicBezTo>
                  <a:cubicBezTo>
                    <a:pt x="8016" y="6110"/>
                    <a:pt x="8026" y="5952"/>
                    <a:pt x="8035" y="5803"/>
                  </a:cubicBezTo>
                  <a:cubicBezTo>
                    <a:pt x="8035" y="5756"/>
                    <a:pt x="8035" y="5710"/>
                    <a:pt x="8044" y="5663"/>
                  </a:cubicBezTo>
                  <a:cubicBezTo>
                    <a:pt x="8044" y="5468"/>
                    <a:pt x="8072" y="5273"/>
                    <a:pt x="8119" y="5078"/>
                  </a:cubicBezTo>
                  <a:cubicBezTo>
                    <a:pt x="8137" y="5031"/>
                    <a:pt x="8156" y="4975"/>
                    <a:pt x="8184" y="4929"/>
                  </a:cubicBezTo>
                  <a:cubicBezTo>
                    <a:pt x="8193" y="4910"/>
                    <a:pt x="8212" y="4892"/>
                    <a:pt x="8230" y="4873"/>
                  </a:cubicBezTo>
                  <a:cubicBezTo>
                    <a:pt x="8249" y="4854"/>
                    <a:pt x="8258" y="4845"/>
                    <a:pt x="8277" y="4836"/>
                  </a:cubicBezTo>
                  <a:cubicBezTo>
                    <a:pt x="8370" y="4789"/>
                    <a:pt x="8463" y="4761"/>
                    <a:pt x="8556" y="4734"/>
                  </a:cubicBezTo>
                  <a:lnTo>
                    <a:pt x="8574" y="4734"/>
                  </a:lnTo>
                  <a:cubicBezTo>
                    <a:pt x="8621" y="4724"/>
                    <a:pt x="8649" y="4715"/>
                    <a:pt x="8686" y="4696"/>
                  </a:cubicBezTo>
                  <a:cubicBezTo>
                    <a:pt x="8732" y="4687"/>
                    <a:pt x="8788" y="4659"/>
                    <a:pt x="8825" y="4631"/>
                  </a:cubicBezTo>
                  <a:cubicBezTo>
                    <a:pt x="8928" y="4575"/>
                    <a:pt x="9002" y="4482"/>
                    <a:pt x="9049" y="4380"/>
                  </a:cubicBezTo>
                  <a:cubicBezTo>
                    <a:pt x="9123" y="4241"/>
                    <a:pt x="9169" y="4092"/>
                    <a:pt x="9188" y="3943"/>
                  </a:cubicBezTo>
                  <a:cubicBezTo>
                    <a:pt x="9207" y="3785"/>
                    <a:pt x="9207" y="3636"/>
                    <a:pt x="9188" y="3487"/>
                  </a:cubicBezTo>
                  <a:cubicBezTo>
                    <a:pt x="9169" y="3329"/>
                    <a:pt x="9132" y="3171"/>
                    <a:pt x="9076" y="3022"/>
                  </a:cubicBezTo>
                  <a:cubicBezTo>
                    <a:pt x="9002" y="2836"/>
                    <a:pt x="8909" y="2650"/>
                    <a:pt x="8797" y="2483"/>
                  </a:cubicBezTo>
                  <a:cubicBezTo>
                    <a:pt x="8760" y="2418"/>
                    <a:pt x="8723" y="2353"/>
                    <a:pt x="8686" y="2297"/>
                  </a:cubicBezTo>
                  <a:cubicBezTo>
                    <a:pt x="8630" y="2204"/>
                    <a:pt x="8593" y="2120"/>
                    <a:pt x="8565" y="2027"/>
                  </a:cubicBezTo>
                  <a:cubicBezTo>
                    <a:pt x="8546" y="1934"/>
                    <a:pt x="8537" y="1851"/>
                    <a:pt x="8537" y="1758"/>
                  </a:cubicBezTo>
                  <a:cubicBezTo>
                    <a:pt x="8546" y="1702"/>
                    <a:pt x="8546" y="1655"/>
                    <a:pt x="8556" y="1600"/>
                  </a:cubicBezTo>
                  <a:cubicBezTo>
                    <a:pt x="8565" y="1562"/>
                    <a:pt x="8574" y="1525"/>
                    <a:pt x="8584" y="1497"/>
                  </a:cubicBezTo>
                  <a:lnTo>
                    <a:pt x="8602" y="1423"/>
                  </a:lnTo>
                  <a:cubicBezTo>
                    <a:pt x="8621" y="1358"/>
                    <a:pt x="8639" y="1274"/>
                    <a:pt x="8658" y="1190"/>
                  </a:cubicBezTo>
                  <a:cubicBezTo>
                    <a:pt x="8667" y="1144"/>
                    <a:pt x="8667" y="1088"/>
                    <a:pt x="8667" y="1032"/>
                  </a:cubicBezTo>
                  <a:cubicBezTo>
                    <a:pt x="8677" y="986"/>
                    <a:pt x="8667" y="939"/>
                    <a:pt x="8649" y="902"/>
                  </a:cubicBezTo>
                  <a:cubicBezTo>
                    <a:pt x="8621" y="800"/>
                    <a:pt x="8546" y="726"/>
                    <a:pt x="8444" y="707"/>
                  </a:cubicBezTo>
                  <a:cubicBezTo>
                    <a:pt x="8416" y="698"/>
                    <a:pt x="8379" y="698"/>
                    <a:pt x="8351" y="698"/>
                  </a:cubicBezTo>
                  <a:cubicBezTo>
                    <a:pt x="8295" y="698"/>
                    <a:pt x="8240" y="716"/>
                    <a:pt x="8193" y="735"/>
                  </a:cubicBezTo>
                  <a:cubicBezTo>
                    <a:pt x="8100" y="781"/>
                    <a:pt x="8016" y="837"/>
                    <a:pt x="7951" y="902"/>
                  </a:cubicBezTo>
                  <a:cubicBezTo>
                    <a:pt x="7905" y="939"/>
                    <a:pt x="7868" y="986"/>
                    <a:pt x="7830" y="1023"/>
                  </a:cubicBezTo>
                  <a:cubicBezTo>
                    <a:pt x="7840" y="921"/>
                    <a:pt x="7849" y="828"/>
                    <a:pt x="7849" y="735"/>
                  </a:cubicBezTo>
                  <a:cubicBezTo>
                    <a:pt x="7849" y="447"/>
                    <a:pt x="7765" y="298"/>
                    <a:pt x="7616" y="251"/>
                  </a:cubicBezTo>
                  <a:cubicBezTo>
                    <a:pt x="7589" y="242"/>
                    <a:pt x="7561" y="242"/>
                    <a:pt x="7533" y="242"/>
                  </a:cubicBezTo>
                  <a:cubicBezTo>
                    <a:pt x="7468" y="251"/>
                    <a:pt x="7403" y="270"/>
                    <a:pt x="7337" y="316"/>
                  </a:cubicBezTo>
                  <a:cubicBezTo>
                    <a:pt x="7272" y="372"/>
                    <a:pt x="7217" y="456"/>
                    <a:pt x="7189" y="549"/>
                  </a:cubicBezTo>
                  <a:cubicBezTo>
                    <a:pt x="7152" y="651"/>
                    <a:pt x="7133" y="753"/>
                    <a:pt x="7133" y="865"/>
                  </a:cubicBezTo>
                  <a:cubicBezTo>
                    <a:pt x="7124" y="949"/>
                    <a:pt x="7133" y="1032"/>
                    <a:pt x="7133" y="1116"/>
                  </a:cubicBezTo>
                  <a:cubicBezTo>
                    <a:pt x="7105" y="1088"/>
                    <a:pt x="7068" y="1060"/>
                    <a:pt x="7031" y="1032"/>
                  </a:cubicBezTo>
                  <a:lnTo>
                    <a:pt x="7021" y="1014"/>
                  </a:lnTo>
                  <a:cubicBezTo>
                    <a:pt x="6919" y="930"/>
                    <a:pt x="6807" y="856"/>
                    <a:pt x="6696" y="781"/>
                  </a:cubicBezTo>
                  <a:cubicBezTo>
                    <a:pt x="6575" y="707"/>
                    <a:pt x="6463" y="642"/>
                    <a:pt x="6333" y="586"/>
                  </a:cubicBezTo>
                  <a:cubicBezTo>
                    <a:pt x="6073" y="465"/>
                    <a:pt x="5803" y="354"/>
                    <a:pt x="5524" y="270"/>
                  </a:cubicBezTo>
                  <a:cubicBezTo>
                    <a:pt x="5254" y="186"/>
                    <a:pt x="4975" y="121"/>
                    <a:pt x="4696" y="84"/>
                  </a:cubicBezTo>
                  <a:cubicBezTo>
                    <a:pt x="4408" y="37"/>
                    <a:pt x="4120" y="9"/>
                    <a:pt x="3832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70"/>
            <p:cNvSpPr/>
            <p:nvPr/>
          </p:nvSpPr>
          <p:spPr>
            <a:xfrm>
              <a:off x="4132937" y="1815751"/>
              <a:ext cx="97438" cy="39193"/>
            </a:xfrm>
            <a:custGeom>
              <a:avLst/>
              <a:gdLst/>
              <a:ahLst/>
              <a:cxnLst/>
              <a:rect l="l" t="t" r="r" b="b"/>
              <a:pathLst>
                <a:path w="3125" h="1257" extrusionOk="0">
                  <a:moveTo>
                    <a:pt x="56" y="1"/>
                  </a:moveTo>
                  <a:cubicBezTo>
                    <a:pt x="47" y="1"/>
                    <a:pt x="28" y="10"/>
                    <a:pt x="19" y="19"/>
                  </a:cubicBezTo>
                  <a:lnTo>
                    <a:pt x="19" y="28"/>
                  </a:lnTo>
                  <a:cubicBezTo>
                    <a:pt x="0" y="47"/>
                    <a:pt x="0" y="75"/>
                    <a:pt x="28" y="93"/>
                  </a:cubicBezTo>
                  <a:cubicBezTo>
                    <a:pt x="214" y="279"/>
                    <a:pt x="419" y="456"/>
                    <a:pt x="642" y="614"/>
                  </a:cubicBezTo>
                  <a:cubicBezTo>
                    <a:pt x="754" y="689"/>
                    <a:pt x="865" y="763"/>
                    <a:pt x="977" y="828"/>
                  </a:cubicBezTo>
                  <a:cubicBezTo>
                    <a:pt x="1098" y="903"/>
                    <a:pt x="1209" y="958"/>
                    <a:pt x="1339" y="1014"/>
                  </a:cubicBezTo>
                  <a:cubicBezTo>
                    <a:pt x="1581" y="1126"/>
                    <a:pt x="1842" y="1200"/>
                    <a:pt x="2111" y="1237"/>
                  </a:cubicBezTo>
                  <a:cubicBezTo>
                    <a:pt x="2204" y="1250"/>
                    <a:pt x="2297" y="1256"/>
                    <a:pt x="2391" y="1256"/>
                  </a:cubicBezTo>
                  <a:cubicBezTo>
                    <a:pt x="2571" y="1256"/>
                    <a:pt x="2752" y="1234"/>
                    <a:pt x="2930" y="1191"/>
                  </a:cubicBezTo>
                  <a:lnTo>
                    <a:pt x="3050" y="1163"/>
                  </a:lnTo>
                  <a:cubicBezTo>
                    <a:pt x="3069" y="1154"/>
                    <a:pt x="3088" y="1144"/>
                    <a:pt x="3097" y="1126"/>
                  </a:cubicBezTo>
                  <a:cubicBezTo>
                    <a:pt x="3116" y="1107"/>
                    <a:pt x="3125" y="1070"/>
                    <a:pt x="3125" y="1042"/>
                  </a:cubicBezTo>
                  <a:cubicBezTo>
                    <a:pt x="3116" y="983"/>
                    <a:pt x="3061" y="939"/>
                    <a:pt x="3002" y="939"/>
                  </a:cubicBezTo>
                  <a:cubicBezTo>
                    <a:pt x="2997" y="939"/>
                    <a:pt x="2991" y="939"/>
                    <a:pt x="2985" y="940"/>
                  </a:cubicBezTo>
                  <a:cubicBezTo>
                    <a:pt x="2883" y="958"/>
                    <a:pt x="2781" y="977"/>
                    <a:pt x="2679" y="986"/>
                  </a:cubicBezTo>
                  <a:cubicBezTo>
                    <a:pt x="2597" y="1000"/>
                    <a:pt x="2520" y="1008"/>
                    <a:pt x="2445" y="1008"/>
                  </a:cubicBezTo>
                  <a:cubicBezTo>
                    <a:pt x="2417" y="1008"/>
                    <a:pt x="2390" y="1007"/>
                    <a:pt x="2362" y="1005"/>
                  </a:cubicBezTo>
                  <a:cubicBezTo>
                    <a:pt x="2121" y="1005"/>
                    <a:pt x="1888" y="977"/>
                    <a:pt x="1656" y="921"/>
                  </a:cubicBezTo>
                  <a:cubicBezTo>
                    <a:pt x="1591" y="903"/>
                    <a:pt x="1525" y="884"/>
                    <a:pt x="1460" y="856"/>
                  </a:cubicBezTo>
                  <a:cubicBezTo>
                    <a:pt x="1395" y="837"/>
                    <a:pt x="1321" y="810"/>
                    <a:pt x="1246" y="782"/>
                  </a:cubicBezTo>
                  <a:cubicBezTo>
                    <a:pt x="1107" y="726"/>
                    <a:pt x="967" y="661"/>
                    <a:pt x="837" y="577"/>
                  </a:cubicBezTo>
                  <a:cubicBezTo>
                    <a:pt x="568" y="419"/>
                    <a:pt x="317" y="233"/>
                    <a:pt x="93" y="10"/>
                  </a:cubicBezTo>
                  <a:cubicBezTo>
                    <a:pt x="84" y="10"/>
                    <a:pt x="75" y="1"/>
                    <a:pt x="56" y="1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70"/>
            <p:cNvSpPr/>
            <p:nvPr/>
          </p:nvSpPr>
          <p:spPr>
            <a:xfrm>
              <a:off x="4188311" y="1831684"/>
              <a:ext cx="46146" cy="7171"/>
            </a:xfrm>
            <a:custGeom>
              <a:avLst/>
              <a:gdLst/>
              <a:ahLst/>
              <a:cxnLst/>
              <a:rect l="l" t="t" r="r" b="b"/>
              <a:pathLst>
                <a:path w="1480" h="230" extrusionOk="0">
                  <a:moveTo>
                    <a:pt x="38" y="1"/>
                  </a:moveTo>
                  <a:cubicBezTo>
                    <a:pt x="28" y="1"/>
                    <a:pt x="19" y="10"/>
                    <a:pt x="10" y="20"/>
                  </a:cubicBezTo>
                  <a:lnTo>
                    <a:pt x="10" y="10"/>
                  </a:lnTo>
                  <a:lnTo>
                    <a:pt x="10" y="10"/>
                  </a:lnTo>
                  <a:cubicBezTo>
                    <a:pt x="0" y="29"/>
                    <a:pt x="10" y="47"/>
                    <a:pt x="28" y="57"/>
                  </a:cubicBezTo>
                  <a:cubicBezTo>
                    <a:pt x="131" y="103"/>
                    <a:pt x="242" y="140"/>
                    <a:pt x="354" y="168"/>
                  </a:cubicBezTo>
                  <a:cubicBezTo>
                    <a:pt x="475" y="196"/>
                    <a:pt x="596" y="215"/>
                    <a:pt x="726" y="224"/>
                  </a:cubicBezTo>
                  <a:cubicBezTo>
                    <a:pt x="775" y="228"/>
                    <a:pt x="825" y="230"/>
                    <a:pt x="874" y="230"/>
                  </a:cubicBezTo>
                  <a:cubicBezTo>
                    <a:pt x="1066" y="230"/>
                    <a:pt x="1257" y="202"/>
                    <a:pt x="1442" y="150"/>
                  </a:cubicBezTo>
                  <a:cubicBezTo>
                    <a:pt x="1451" y="140"/>
                    <a:pt x="1460" y="131"/>
                    <a:pt x="1470" y="113"/>
                  </a:cubicBezTo>
                  <a:cubicBezTo>
                    <a:pt x="1479" y="85"/>
                    <a:pt x="1470" y="57"/>
                    <a:pt x="1442" y="38"/>
                  </a:cubicBezTo>
                  <a:lnTo>
                    <a:pt x="1395" y="38"/>
                  </a:lnTo>
                  <a:cubicBezTo>
                    <a:pt x="1367" y="57"/>
                    <a:pt x="1330" y="57"/>
                    <a:pt x="1302" y="66"/>
                  </a:cubicBezTo>
                  <a:lnTo>
                    <a:pt x="1312" y="66"/>
                  </a:lnTo>
                  <a:cubicBezTo>
                    <a:pt x="1137" y="112"/>
                    <a:pt x="952" y="140"/>
                    <a:pt x="768" y="140"/>
                  </a:cubicBezTo>
                  <a:lnTo>
                    <a:pt x="768" y="140"/>
                  </a:lnTo>
                  <a:cubicBezTo>
                    <a:pt x="677" y="140"/>
                    <a:pt x="594" y="131"/>
                    <a:pt x="512" y="122"/>
                  </a:cubicBezTo>
                  <a:cubicBezTo>
                    <a:pt x="428" y="113"/>
                    <a:pt x="345" y="94"/>
                    <a:pt x="270" y="75"/>
                  </a:cubicBezTo>
                  <a:cubicBezTo>
                    <a:pt x="196" y="57"/>
                    <a:pt x="121" y="29"/>
                    <a:pt x="56" y="1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70"/>
            <p:cNvSpPr/>
            <p:nvPr/>
          </p:nvSpPr>
          <p:spPr>
            <a:xfrm>
              <a:off x="4344303" y="1867073"/>
              <a:ext cx="14218" cy="73959"/>
            </a:xfrm>
            <a:custGeom>
              <a:avLst/>
              <a:gdLst/>
              <a:ahLst/>
              <a:cxnLst/>
              <a:rect l="l" t="t" r="r" b="b"/>
              <a:pathLst>
                <a:path w="456" h="2372" extrusionOk="0">
                  <a:moveTo>
                    <a:pt x="261" y="0"/>
                  </a:moveTo>
                  <a:cubicBezTo>
                    <a:pt x="242" y="10"/>
                    <a:pt x="224" y="19"/>
                    <a:pt x="224" y="38"/>
                  </a:cubicBezTo>
                  <a:cubicBezTo>
                    <a:pt x="177" y="214"/>
                    <a:pt x="131" y="400"/>
                    <a:pt x="103" y="577"/>
                  </a:cubicBezTo>
                  <a:cubicBezTo>
                    <a:pt x="56" y="782"/>
                    <a:pt x="28" y="986"/>
                    <a:pt x="19" y="1191"/>
                  </a:cubicBezTo>
                  <a:cubicBezTo>
                    <a:pt x="1" y="1386"/>
                    <a:pt x="10" y="1591"/>
                    <a:pt x="47" y="1786"/>
                  </a:cubicBezTo>
                  <a:cubicBezTo>
                    <a:pt x="56" y="1879"/>
                    <a:pt x="84" y="1972"/>
                    <a:pt x="112" y="2065"/>
                  </a:cubicBezTo>
                  <a:cubicBezTo>
                    <a:pt x="149" y="2158"/>
                    <a:pt x="196" y="2242"/>
                    <a:pt x="252" y="2325"/>
                  </a:cubicBezTo>
                  <a:cubicBezTo>
                    <a:pt x="271" y="2358"/>
                    <a:pt x="298" y="2372"/>
                    <a:pt x="325" y="2372"/>
                  </a:cubicBezTo>
                  <a:cubicBezTo>
                    <a:pt x="391" y="2372"/>
                    <a:pt x="456" y="2295"/>
                    <a:pt x="410" y="2223"/>
                  </a:cubicBezTo>
                  <a:cubicBezTo>
                    <a:pt x="385" y="2173"/>
                    <a:pt x="353" y="2131"/>
                    <a:pt x="333" y="2083"/>
                  </a:cubicBezTo>
                  <a:lnTo>
                    <a:pt x="333" y="2083"/>
                  </a:lnTo>
                  <a:cubicBezTo>
                    <a:pt x="334" y="2083"/>
                    <a:pt x="334" y="2084"/>
                    <a:pt x="335" y="2084"/>
                  </a:cubicBezTo>
                  <a:cubicBezTo>
                    <a:pt x="335" y="2084"/>
                    <a:pt x="335" y="2077"/>
                    <a:pt x="329" y="2075"/>
                  </a:cubicBezTo>
                  <a:lnTo>
                    <a:pt x="329" y="2075"/>
                  </a:lnTo>
                  <a:cubicBezTo>
                    <a:pt x="328" y="2072"/>
                    <a:pt x="327" y="2068"/>
                    <a:pt x="326" y="2065"/>
                  </a:cubicBezTo>
                  <a:cubicBezTo>
                    <a:pt x="261" y="1935"/>
                    <a:pt x="224" y="1805"/>
                    <a:pt x="196" y="1665"/>
                  </a:cubicBezTo>
                  <a:cubicBezTo>
                    <a:pt x="159" y="1392"/>
                    <a:pt x="150" y="1101"/>
                    <a:pt x="184" y="819"/>
                  </a:cubicBezTo>
                  <a:lnTo>
                    <a:pt x="184" y="819"/>
                  </a:lnTo>
                  <a:cubicBezTo>
                    <a:pt x="185" y="819"/>
                    <a:pt x="186" y="819"/>
                    <a:pt x="186" y="819"/>
                  </a:cubicBezTo>
                  <a:cubicBezTo>
                    <a:pt x="196" y="689"/>
                    <a:pt x="214" y="549"/>
                    <a:pt x="233" y="419"/>
                  </a:cubicBezTo>
                  <a:cubicBezTo>
                    <a:pt x="261" y="289"/>
                    <a:pt x="279" y="177"/>
                    <a:pt x="307" y="56"/>
                  </a:cubicBezTo>
                  <a:cubicBezTo>
                    <a:pt x="307" y="38"/>
                    <a:pt x="298" y="10"/>
                    <a:pt x="270" y="0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70"/>
            <p:cNvSpPr/>
            <p:nvPr/>
          </p:nvSpPr>
          <p:spPr>
            <a:xfrm>
              <a:off x="4356494" y="1909198"/>
              <a:ext cx="3212" cy="15902"/>
            </a:xfrm>
            <a:custGeom>
              <a:avLst/>
              <a:gdLst/>
              <a:ahLst/>
              <a:cxnLst/>
              <a:rect l="l" t="t" r="r" b="b"/>
              <a:pathLst>
                <a:path w="103" h="510" extrusionOk="0">
                  <a:moveTo>
                    <a:pt x="34" y="0"/>
                  </a:moveTo>
                  <a:cubicBezTo>
                    <a:pt x="30" y="0"/>
                    <a:pt x="28" y="3"/>
                    <a:pt x="28" y="7"/>
                  </a:cubicBezTo>
                  <a:cubicBezTo>
                    <a:pt x="19" y="7"/>
                    <a:pt x="19" y="16"/>
                    <a:pt x="9" y="35"/>
                  </a:cubicBezTo>
                  <a:cubicBezTo>
                    <a:pt x="9" y="100"/>
                    <a:pt x="0" y="165"/>
                    <a:pt x="0" y="240"/>
                  </a:cubicBezTo>
                  <a:cubicBezTo>
                    <a:pt x="0" y="314"/>
                    <a:pt x="9" y="388"/>
                    <a:pt x="19" y="472"/>
                  </a:cubicBezTo>
                  <a:cubicBezTo>
                    <a:pt x="19" y="491"/>
                    <a:pt x="37" y="509"/>
                    <a:pt x="65" y="509"/>
                  </a:cubicBezTo>
                  <a:cubicBezTo>
                    <a:pt x="84" y="509"/>
                    <a:pt x="102" y="491"/>
                    <a:pt x="102" y="463"/>
                  </a:cubicBezTo>
                  <a:cubicBezTo>
                    <a:pt x="93" y="398"/>
                    <a:pt x="84" y="333"/>
                    <a:pt x="84" y="268"/>
                  </a:cubicBezTo>
                  <a:cubicBezTo>
                    <a:pt x="84" y="206"/>
                    <a:pt x="84" y="135"/>
                    <a:pt x="84" y="72"/>
                  </a:cubicBezTo>
                  <a:lnTo>
                    <a:pt x="84" y="54"/>
                  </a:lnTo>
                  <a:cubicBezTo>
                    <a:pt x="84" y="44"/>
                    <a:pt x="84" y="26"/>
                    <a:pt x="84" y="16"/>
                  </a:cubicBezTo>
                  <a:cubicBezTo>
                    <a:pt x="74" y="7"/>
                    <a:pt x="65" y="7"/>
                    <a:pt x="56" y="7"/>
                  </a:cubicBezTo>
                  <a:cubicBezTo>
                    <a:pt x="56" y="3"/>
                    <a:pt x="54" y="0"/>
                    <a:pt x="51" y="0"/>
                  </a:cubicBezTo>
                  <a:cubicBezTo>
                    <a:pt x="49" y="0"/>
                    <a:pt x="47" y="3"/>
                    <a:pt x="47" y="7"/>
                  </a:cubicBezTo>
                  <a:cubicBezTo>
                    <a:pt x="42" y="3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70"/>
            <p:cNvSpPr/>
            <p:nvPr/>
          </p:nvSpPr>
          <p:spPr>
            <a:xfrm>
              <a:off x="4120184" y="1838076"/>
              <a:ext cx="7546" cy="43933"/>
            </a:xfrm>
            <a:custGeom>
              <a:avLst/>
              <a:gdLst/>
              <a:ahLst/>
              <a:cxnLst/>
              <a:rect l="l" t="t" r="r" b="b"/>
              <a:pathLst>
                <a:path w="242" h="1409" extrusionOk="0">
                  <a:moveTo>
                    <a:pt x="195" y="1"/>
                  </a:moveTo>
                  <a:cubicBezTo>
                    <a:pt x="186" y="1"/>
                    <a:pt x="168" y="10"/>
                    <a:pt x="168" y="19"/>
                  </a:cubicBezTo>
                  <a:lnTo>
                    <a:pt x="177" y="10"/>
                  </a:lnTo>
                  <a:lnTo>
                    <a:pt x="177" y="10"/>
                  </a:lnTo>
                  <a:cubicBezTo>
                    <a:pt x="140" y="112"/>
                    <a:pt x="112" y="224"/>
                    <a:pt x="84" y="326"/>
                  </a:cubicBezTo>
                  <a:cubicBezTo>
                    <a:pt x="75" y="382"/>
                    <a:pt x="56" y="438"/>
                    <a:pt x="47" y="493"/>
                  </a:cubicBezTo>
                  <a:cubicBezTo>
                    <a:pt x="37" y="559"/>
                    <a:pt x="28" y="614"/>
                    <a:pt x="19" y="670"/>
                  </a:cubicBezTo>
                  <a:cubicBezTo>
                    <a:pt x="9" y="782"/>
                    <a:pt x="0" y="893"/>
                    <a:pt x="9" y="1005"/>
                  </a:cubicBezTo>
                  <a:cubicBezTo>
                    <a:pt x="9" y="1126"/>
                    <a:pt x="28" y="1247"/>
                    <a:pt x="65" y="1358"/>
                  </a:cubicBezTo>
                  <a:cubicBezTo>
                    <a:pt x="80" y="1392"/>
                    <a:pt x="112" y="1408"/>
                    <a:pt x="143" y="1408"/>
                  </a:cubicBezTo>
                  <a:cubicBezTo>
                    <a:pt x="172" y="1408"/>
                    <a:pt x="201" y="1394"/>
                    <a:pt x="214" y="1368"/>
                  </a:cubicBezTo>
                  <a:cubicBezTo>
                    <a:pt x="223" y="1349"/>
                    <a:pt x="223" y="1321"/>
                    <a:pt x="214" y="1302"/>
                  </a:cubicBezTo>
                  <a:cubicBezTo>
                    <a:pt x="195" y="1247"/>
                    <a:pt x="186" y="1191"/>
                    <a:pt x="168" y="1135"/>
                  </a:cubicBezTo>
                  <a:cubicBezTo>
                    <a:pt x="168" y="1144"/>
                    <a:pt x="168" y="1154"/>
                    <a:pt x="168" y="1154"/>
                  </a:cubicBezTo>
                  <a:cubicBezTo>
                    <a:pt x="149" y="1070"/>
                    <a:pt x="140" y="986"/>
                    <a:pt x="130" y="893"/>
                  </a:cubicBezTo>
                  <a:cubicBezTo>
                    <a:pt x="121" y="800"/>
                    <a:pt x="121" y="707"/>
                    <a:pt x="121" y="614"/>
                  </a:cubicBezTo>
                  <a:cubicBezTo>
                    <a:pt x="130" y="428"/>
                    <a:pt x="168" y="242"/>
                    <a:pt x="233" y="56"/>
                  </a:cubicBezTo>
                  <a:lnTo>
                    <a:pt x="233" y="47"/>
                  </a:lnTo>
                  <a:cubicBezTo>
                    <a:pt x="242" y="28"/>
                    <a:pt x="233" y="10"/>
                    <a:pt x="214" y="1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70"/>
            <p:cNvSpPr/>
            <p:nvPr/>
          </p:nvSpPr>
          <p:spPr>
            <a:xfrm>
              <a:off x="4129756" y="1865047"/>
              <a:ext cx="4646" cy="31336"/>
            </a:xfrm>
            <a:custGeom>
              <a:avLst/>
              <a:gdLst/>
              <a:ahLst/>
              <a:cxnLst/>
              <a:rect l="l" t="t" r="r" b="b"/>
              <a:pathLst>
                <a:path w="149" h="1005" extrusionOk="0">
                  <a:moveTo>
                    <a:pt x="93" y="0"/>
                  </a:moveTo>
                  <a:cubicBezTo>
                    <a:pt x="84" y="0"/>
                    <a:pt x="74" y="10"/>
                    <a:pt x="74" y="28"/>
                  </a:cubicBezTo>
                  <a:lnTo>
                    <a:pt x="74" y="298"/>
                  </a:lnTo>
                  <a:cubicBezTo>
                    <a:pt x="74" y="400"/>
                    <a:pt x="56" y="503"/>
                    <a:pt x="47" y="605"/>
                  </a:cubicBezTo>
                  <a:cubicBezTo>
                    <a:pt x="37" y="707"/>
                    <a:pt x="28" y="828"/>
                    <a:pt x="9" y="940"/>
                  </a:cubicBezTo>
                  <a:cubicBezTo>
                    <a:pt x="0" y="968"/>
                    <a:pt x="19" y="995"/>
                    <a:pt x="47" y="1005"/>
                  </a:cubicBezTo>
                  <a:cubicBezTo>
                    <a:pt x="74" y="1005"/>
                    <a:pt x="102" y="986"/>
                    <a:pt x="112" y="958"/>
                  </a:cubicBezTo>
                  <a:cubicBezTo>
                    <a:pt x="140" y="800"/>
                    <a:pt x="149" y="651"/>
                    <a:pt x="149" y="493"/>
                  </a:cubicBezTo>
                  <a:cubicBezTo>
                    <a:pt x="149" y="335"/>
                    <a:pt x="130" y="177"/>
                    <a:pt x="130" y="19"/>
                  </a:cubicBezTo>
                  <a:cubicBezTo>
                    <a:pt x="130" y="10"/>
                    <a:pt x="112" y="0"/>
                    <a:pt x="102" y="0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70"/>
            <p:cNvSpPr/>
            <p:nvPr/>
          </p:nvSpPr>
          <p:spPr>
            <a:xfrm>
              <a:off x="4389825" y="1828784"/>
              <a:ext cx="20922" cy="68315"/>
            </a:xfrm>
            <a:custGeom>
              <a:avLst/>
              <a:gdLst/>
              <a:ahLst/>
              <a:cxnLst/>
              <a:rect l="l" t="t" r="r" b="b"/>
              <a:pathLst>
                <a:path w="671" h="2191" extrusionOk="0">
                  <a:moveTo>
                    <a:pt x="28" y="1"/>
                  </a:moveTo>
                  <a:cubicBezTo>
                    <a:pt x="10" y="10"/>
                    <a:pt x="0" y="29"/>
                    <a:pt x="10" y="47"/>
                  </a:cubicBezTo>
                  <a:cubicBezTo>
                    <a:pt x="75" y="168"/>
                    <a:pt x="140" y="289"/>
                    <a:pt x="196" y="410"/>
                  </a:cubicBezTo>
                  <a:lnTo>
                    <a:pt x="186" y="401"/>
                  </a:lnTo>
                  <a:lnTo>
                    <a:pt x="186" y="401"/>
                  </a:lnTo>
                  <a:cubicBezTo>
                    <a:pt x="214" y="466"/>
                    <a:pt x="233" y="531"/>
                    <a:pt x="261" y="587"/>
                  </a:cubicBezTo>
                  <a:cubicBezTo>
                    <a:pt x="289" y="652"/>
                    <a:pt x="307" y="726"/>
                    <a:pt x="326" y="801"/>
                  </a:cubicBezTo>
                  <a:cubicBezTo>
                    <a:pt x="372" y="940"/>
                    <a:pt x="400" y="1080"/>
                    <a:pt x="428" y="1228"/>
                  </a:cubicBezTo>
                  <a:cubicBezTo>
                    <a:pt x="447" y="1377"/>
                    <a:pt x="447" y="1526"/>
                    <a:pt x="438" y="1684"/>
                  </a:cubicBezTo>
                  <a:cubicBezTo>
                    <a:pt x="419" y="1814"/>
                    <a:pt x="382" y="1935"/>
                    <a:pt x="345" y="2056"/>
                  </a:cubicBezTo>
                  <a:cubicBezTo>
                    <a:pt x="335" y="2075"/>
                    <a:pt x="335" y="2093"/>
                    <a:pt x="345" y="2112"/>
                  </a:cubicBezTo>
                  <a:cubicBezTo>
                    <a:pt x="345" y="2140"/>
                    <a:pt x="363" y="2168"/>
                    <a:pt x="391" y="2177"/>
                  </a:cubicBezTo>
                  <a:cubicBezTo>
                    <a:pt x="406" y="2186"/>
                    <a:pt x="423" y="2190"/>
                    <a:pt x="440" y="2190"/>
                  </a:cubicBezTo>
                  <a:cubicBezTo>
                    <a:pt x="475" y="2190"/>
                    <a:pt x="512" y="2171"/>
                    <a:pt x="531" y="2140"/>
                  </a:cubicBezTo>
                  <a:cubicBezTo>
                    <a:pt x="577" y="2056"/>
                    <a:pt x="614" y="1963"/>
                    <a:pt x="633" y="1879"/>
                  </a:cubicBezTo>
                  <a:cubicBezTo>
                    <a:pt x="661" y="1777"/>
                    <a:pt x="670" y="1684"/>
                    <a:pt x="670" y="1582"/>
                  </a:cubicBezTo>
                  <a:cubicBezTo>
                    <a:pt x="670" y="1387"/>
                    <a:pt x="642" y="1201"/>
                    <a:pt x="577" y="1015"/>
                  </a:cubicBezTo>
                  <a:cubicBezTo>
                    <a:pt x="549" y="922"/>
                    <a:pt x="521" y="838"/>
                    <a:pt x="475" y="754"/>
                  </a:cubicBezTo>
                  <a:cubicBezTo>
                    <a:pt x="438" y="661"/>
                    <a:pt x="391" y="578"/>
                    <a:pt x="345" y="494"/>
                  </a:cubicBezTo>
                  <a:cubicBezTo>
                    <a:pt x="298" y="410"/>
                    <a:pt x="252" y="326"/>
                    <a:pt x="205" y="243"/>
                  </a:cubicBezTo>
                  <a:cubicBezTo>
                    <a:pt x="159" y="168"/>
                    <a:pt x="112" y="94"/>
                    <a:pt x="66" y="10"/>
                  </a:cubicBezTo>
                  <a:cubicBezTo>
                    <a:pt x="66" y="1"/>
                    <a:pt x="47" y="1"/>
                    <a:pt x="38" y="1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70"/>
            <p:cNvSpPr/>
            <p:nvPr/>
          </p:nvSpPr>
          <p:spPr>
            <a:xfrm>
              <a:off x="4390105" y="1931086"/>
              <a:ext cx="15995" cy="39536"/>
            </a:xfrm>
            <a:custGeom>
              <a:avLst/>
              <a:gdLst/>
              <a:ahLst/>
              <a:cxnLst/>
              <a:rect l="l" t="t" r="r" b="b"/>
              <a:pathLst>
                <a:path w="513" h="1268" extrusionOk="0">
                  <a:moveTo>
                    <a:pt x="415" y="0"/>
                  </a:moveTo>
                  <a:cubicBezTo>
                    <a:pt x="411" y="0"/>
                    <a:pt x="406" y="1"/>
                    <a:pt x="401" y="3"/>
                  </a:cubicBezTo>
                  <a:cubicBezTo>
                    <a:pt x="382" y="3"/>
                    <a:pt x="363" y="31"/>
                    <a:pt x="373" y="58"/>
                  </a:cubicBezTo>
                  <a:lnTo>
                    <a:pt x="391" y="133"/>
                  </a:lnTo>
                  <a:cubicBezTo>
                    <a:pt x="401" y="254"/>
                    <a:pt x="401" y="384"/>
                    <a:pt x="391" y="505"/>
                  </a:cubicBezTo>
                  <a:cubicBezTo>
                    <a:pt x="373" y="588"/>
                    <a:pt x="354" y="672"/>
                    <a:pt x="317" y="747"/>
                  </a:cubicBezTo>
                  <a:cubicBezTo>
                    <a:pt x="289" y="821"/>
                    <a:pt x="252" y="886"/>
                    <a:pt x="205" y="951"/>
                  </a:cubicBezTo>
                  <a:cubicBezTo>
                    <a:pt x="150" y="1016"/>
                    <a:pt x="84" y="1072"/>
                    <a:pt x="19" y="1128"/>
                  </a:cubicBezTo>
                  <a:cubicBezTo>
                    <a:pt x="1" y="1146"/>
                    <a:pt x="1" y="1165"/>
                    <a:pt x="1" y="1184"/>
                  </a:cubicBezTo>
                  <a:cubicBezTo>
                    <a:pt x="1" y="1202"/>
                    <a:pt x="10" y="1230"/>
                    <a:pt x="19" y="1239"/>
                  </a:cubicBezTo>
                  <a:cubicBezTo>
                    <a:pt x="38" y="1258"/>
                    <a:pt x="57" y="1267"/>
                    <a:pt x="84" y="1267"/>
                  </a:cubicBezTo>
                  <a:cubicBezTo>
                    <a:pt x="103" y="1267"/>
                    <a:pt x="122" y="1258"/>
                    <a:pt x="140" y="1239"/>
                  </a:cubicBezTo>
                  <a:cubicBezTo>
                    <a:pt x="308" y="1100"/>
                    <a:pt x="429" y="905"/>
                    <a:pt x="475" y="681"/>
                  </a:cubicBezTo>
                  <a:cubicBezTo>
                    <a:pt x="512" y="468"/>
                    <a:pt x="503" y="244"/>
                    <a:pt x="447" y="31"/>
                  </a:cubicBezTo>
                  <a:cubicBezTo>
                    <a:pt x="447" y="15"/>
                    <a:pt x="435" y="0"/>
                    <a:pt x="415" y="0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70"/>
            <p:cNvSpPr/>
            <p:nvPr/>
          </p:nvSpPr>
          <p:spPr>
            <a:xfrm>
              <a:off x="4320232" y="1847056"/>
              <a:ext cx="15122" cy="26784"/>
            </a:xfrm>
            <a:custGeom>
              <a:avLst/>
              <a:gdLst/>
              <a:ahLst/>
              <a:cxnLst/>
              <a:rect l="l" t="t" r="r" b="b"/>
              <a:pathLst>
                <a:path w="485" h="859" extrusionOk="0">
                  <a:moveTo>
                    <a:pt x="66" y="1"/>
                  </a:moveTo>
                  <a:cubicBezTo>
                    <a:pt x="56" y="1"/>
                    <a:pt x="47" y="10"/>
                    <a:pt x="38" y="10"/>
                  </a:cubicBezTo>
                  <a:cubicBezTo>
                    <a:pt x="29" y="19"/>
                    <a:pt x="29" y="29"/>
                    <a:pt x="19" y="47"/>
                  </a:cubicBezTo>
                  <a:cubicBezTo>
                    <a:pt x="10" y="122"/>
                    <a:pt x="1" y="205"/>
                    <a:pt x="10" y="280"/>
                  </a:cubicBezTo>
                  <a:cubicBezTo>
                    <a:pt x="19" y="363"/>
                    <a:pt x="38" y="438"/>
                    <a:pt x="66" y="512"/>
                  </a:cubicBezTo>
                  <a:cubicBezTo>
                    <a:pt x="131" y="670"/>
                    <a:pt x="252" y="791"/>
                    <a:pt x="401" y="856"/>
                  </a:cubicBezTo>
                  <a:cubicBezTo>
                    <a:pt x="405" y="858"/>
                    <a:pt x="411" y="859"/>
                    <a:pt x="416" y="859"/>
                  </a:cubicBezTo>
                  <a:cubicBezTo>
                    <a:pt x="441" y="859"/>
                    <a:pt x="467" y="842"/>
                    <a:pt x="475" y="819"/>
                  </a:cubicBezTo>
                  <a:cubicBezTo>
                    <a:pt x="484" y="810"/>
                    <a:pt x="484" y="791"/>
                    <a:pt x="475" y="773"/>
                  </a:cubicBezTo>
                  <a:cubicBezTo>
                    <a:pt x="466" y="763"/>
                    <a:pt x="456" y="754"/>
                    <a:pt x="438" y="745"/>
                  </a:cubicBezTo>
                  <a:lnTo>
                    <a:pt x="401" y="726"/>
                  </a:lnTo>
                  <a:cubicBezTo>
                    <a:pt x="363" y="708"/>
                    <a:pt x="326" y="680"/>
                    <a:pt x="289" y="652"/>
                  </a:cubicBezTo>
                  <a:cubicBezTo>
                    <a:pt x="215" y="577"/>
                    <a:pt x="159" y="484"/>
                    <a:pt x="122" y="391"/>
                  </a:cubicBezTo>
                  <a:cubicBezTo>
                    <a:pt x="103" y="326"/>
                    <a:pt x="94" y="261"/>
                    <a:pt x="94" y="205"/>
                  </a:cubicBezTo>
                  <a:cubicBezTo>
                    <a:pt x="84" y="150"/>
                    <a:pt x="94" y="103"/>
                    <a:pt x="103" y="47"/>
                  </a:cubicBezTo>
                  <a:cubicBezTo>
                    <a:pt x="103" y="29"/>
                    <a:pt x="84" y="10"/>
                    <a:pt x="66" y="1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70"/>
            <p:cNvSpPr/>
            <p:nvPr/>
          </p:nvSpPr>
          <p:spPr>
            <a:xfrm>
              <a:off x="4331550" y="1858094"/>
              <a:ext cx="13064" cy="13189"/>
            </a:xfrm>
            <a:custGeom>
              <a:avLst/>
              <a:gdLst/>
              <a:ahLst/>
              <a:cxnLst/>
              <a:rect l="l" t="t" r="r" b="b"/>
              <a:pathLst>
                <a:path w="419" h="423" extrusionOk="0">
                  <a:moveTo>
                    <a:pt x="19" y="0"/>
                  </a:moveTo>
                  <a:lnTo>
                    <a:pt x="19" y="9"/>
                  </a:lnTo>
                  <a:cubicBezTo>
                    <a:pt x="0" y="19"/>
                    <a:pt x="0" y="28"/>
                    <a:pt x="0" y="47"/>
                  </a:cubicBezTo>
                  <a:cubicBezTo>
                    <a:pt x="19" y="84"/>
                    <a:pt x="38" y="121"/>
                    <a:pt x="56" y="158"/>
                  </a:cubicBezTo>
                  <a:cubicBezTo>
                    <a:pt x="75" y="195"/>
                    <a:pt x="103" y="233"/>
                    <a:pt x="131" y="261"/>
                  </a:cubicBezTo>
                  <a:cubicBezTo>
                    <a:pt x="186" y="335"/>
                    <a:pt x="261" y="391"/>
                    <a:pt x="354" y="419"/>
                  </a:cubicBezTo>
                  <a:cubicBezTo>
                    <a:pt x="358" y="421"/>
                    <a:pt x="364" y="422"/>
                    <a:pt x="369" y="422"/>
                  </a:cubicBezTo>
                  <a:cubicBezTo>
                    <a:pt x="386" y="422"/>
                    <a:pt x="405" y="412"/>
                    <a:pt x="419" y="391"/>
                  </a:cubicBezTo>
                  <a:cubicBezTo>
                    <a:pt x="419" y="381"/>
                    <a:pt x="419" y="363"/>
                    <a:pt x="419" y="354"/>
                  </a:cubicBezTo>
                  <a:cubicBezTo>
                    <a:pt x="410" y="335"/>
                    <a:pt x="400" y="326"/>
                    <a:pt x="391" y="326"/>
                  </a:cubicBezTo>
                  <a:cubicBezTo>
                    <a:pt x="354" y="316"/>
                    <a:pt x="317" y="298"/>
                    <a:pt x="279" y="288"/>
                  </a:cubicBezTo>
                  <a:cubicBezTo>
                    <a:pt x="242" y="270"/>
                    <a:pt x="214" y="242"/>
                    <a:pt x="186" y="214"/>
                  </a:cubicBezTo>
                  <a:cubicBezTo>
                    <a:pt x="149" y="186"/>
                    <a:pt x="121" y="140"/>
                    <a:pt x="93" y="102"/>
                  </a:cubicBezTo>
                  <a:cubicBezTo>
                    <a:pt x="75" y="75"/>
                    <a:pt x="65" y="47"/>
                    <a:pt x="47" y="9"/>
                  </a:cubicBezTo>
                  <a:cubicBezTo>
                    <a:pt x="47" y="0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292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70"/>
            <p:cNvSpPr/>
            <p:nvPr/>
          </p:nvSpPr>
          <p:spPr>
            <a:xfrm>
              <a:off x="4112358" y="2418553"/>
              <a:ext cx="97438" cy="68877"/>
            </a:xfrm>
            <a:custGeom>
              <a:avLst/>
              <a:gdLst/>
              <a:ahLst/>
              <a:cxnLst/>
              <a:rect l="l" t="t" r="r" b="b"/>
              <a:pathLst>
                <a:path w="3125" h="2209" extrusionOk="0">
                  <a:moveTo>
                    <a:pt x="1897" y="1"/>
                  </a:moveTo>
                  <a:cubicBezTo>
                    <a:pt x="1860" y="1"/>
                    <a:pt x="1832" y="29"/>
                    <a:pt x="1823" y="66"/>
                  </a:cubicBezTo>
                  <a:cubicBezTo>
                    <a:pt x="1804" y="187"/>
                    <a:pt x="1776" y="308"/>
                    <a:pt x="1739" y="419"/>
                  </a:cubicBezTo>
                  <a:cubicBezTo>
                    <a:pt x="1730" y="447"/>
                    <a:pt x="1720" y="466"/>
                    <a:pt x="1711" y="484"/>
                  </a:cubicBezTo>
                  <a:cubicBezTo>
                    <a:pt x="1693" y="503"/>
                    <a:pt x="1683" y="521"/>
                    <a:pt x="1683" y="549"/>
                  </a:cubicBezTo>
                  <a:lnTo>
                    <a:pt x="1646" y="605"/>
                  </a:lnTo>
                  <a:cubicBezTo>
                    <a:pt x="1630" y="621"/>
                    <a:pt x="1613" y="639"/>
                    <a:pt x="1600" y="652"/>
                  </a:cubicBezTo>
                  <a:cubicBezTo>
                    <a:pt x="1544" y="689"/>
                    <a:pt x="1488" y="726"/>
                    <a:pt x="1414" y="773"/>
                  </a:cubicBezTo>
                  <a:cubicBezTo>
                    <a:pt x="1376" y="791"/>
                    <a:pt x="1339" y="810"/>
                    <a:pt x="1293" y="819"/>
                  </a:cubicBezTo>
                  <a:cubicBezTo>
                    <a:pt x="1200" y="856"/>
                    <a:pt x="1107" y="884"/>
                    <a:pt x="1014" y="912"/>
                  </a:cubicBezTo>
                  <a:lnTo>
                    <a:pt x="884" y="949"/>
                  </a:lnTo>
                  <a:cubicBezTo>
                    <a:pt x="716" y="996"/>
                    <a:pt x="558" y="1052"/>
                    <a:pt x="400" y="1126"/>
                  </a:cubicBezTo>
                  <a:cubicBezTo>
                    <a:pt x="326" y="1163"/>
                    <a:pt x="260" y="1200"/>
                    <a:pt x="195" y="1247"/>
                  </a:cubicBezTo>
                  <a:cubicBezTo>
                    <a:pt x="140" y="1284"/>
                    <a:pt x="93" y="1340"/>
                    <a:pt x="56" y="1396"/>
                  </a:cubicBezTo>
                  <a:cubicBezTo>
                    <a:pt x="19" y="1451"/>
                    <a:pt x="0" y="1516"/>
                    <a:pt x="0" y="1591"/>
                  </a:cubicBezTo>
                  <a:cubicBezTo>
                    <a:pt x="0" y="1665"/>
                    <a:pt x="28" y="1740"/>
                    <a:pt x="65" y="1805"/>
                  </a:cubicBezTo>
                  <a:cubicBezTo>
                    <a:pt x="93" y="1851"/>
                    <a:pt x="112" y="1888"/>
                    <a:pt x="149" y="1926"/>
                  </a:cubicBezTo>
                  <a:cubicBezTo>
                    <a:pt x="167" y="1954"/>
                    <a:pt x="205" y="1981"/>
                    <a:pt x="233" y="2009"/>
                  </a:cubicBezTo>
                  <a:cubicBezTo>
                    <a:pt x="298" y="2065"/>
                    <a:pt x="363" y="2102"/>
                    <a:pt x="437" y="2130"/>
                  </a:cubicBezTo>
                  <a:cubicBezTo>
                    <a:pt x="521" y="2158"/>
                    <a:pt x="605" y="2177"/>
                    <a:pt x="698" y="2186"/>
                  </a:cubicBezTo>
                  <a:cubicBezTo>
                    <a:pt x="766" y="2200"/>
                    <a:pt x="834" y="2208"/>
                    <a:pt x="902" y="2208"/>
                  </a:cubicBezTo>
                  <a:cubicBezTo>
                    <a:pt x="927" y="2208"/>
                    <a:pt x="952" y="2207"/>
                    <a:pt x="977" y="2205"/>
                  </a:cubicBezTo>
                  <a:lnTo>
                    <a:pt x="1079" y="2205"/>
                  </a:lnTo>
                  <a:cubicBezTo>
                    <a:pt x="1255" y="2195"/>
                    <a:pt x="1432" y="2177"/>
                    <a:pt x="1600" y="2140"/>
                  </a:cubicBezTo>
                  <a:cubicBezTo>
                    <a:pt x="1804" y="2093"/>
                    <a:pt x="2009" y="2028"/>
                    <a:pt x="2195" y="1954"/>
                  </a:cubicBezTo>
                  <a:cubicBezTo>
                    <a:pt x="2325" y="1907"/>
                    <a:pt x="2446" y="1842"/>
                    <a:pt x="2567" y="1768"/>
                  </a:cubicBezTo>
                  <a:cubicBezTo>
                    <a:pt x="2771" y="1665"/>
                    <a:pt x="2939" y="1498"/>
                    <a:pt x="3041" y="1293"/>
                  </a:cubicBezTo>
                  <a:cubicBezTo>
                    <a:pt x="3087" y="1163"/>
                    <a:pt x="3115" y="1024"/>
                    <a:pt x="3125" y="884"/>
                  </a:cubicBezTo>
                  <a:cubicBezTo>
                    <a:pt x="3125" y="773"/>
                    <a:pt x="3125" y="661"/>
                    <a:pt x="3125" y="549"/>
                  </a:cubicBezTo>
                  <a:lnTo>
                    <a:pt x="3125" y="447"/>
                  </a:lnTo>
                  <a:cubicBezTo>
                    <a:pt x="3125" y="401"/>
                    <a:pt x="3087" y="363"/>
                    <a:pt x="3041" y="363"/>
                  </a:cubicBezTo>
                  <a:cubicBezTo>
                    <a:pt x="2994" y="363"/>
                    <a:pt x="2957" y="401"/>
                    <a:pt x="2957" y="447"/>
                  </a:cubicBezTo>
                  <a:lnTo>
                    <a:pt x="2939" y="447"/>
                  </a:lnTo>
                  <a:cubicBezTo>
                    <a:pt x="2808" y="447"/>
                    <a:pt x="2669" y="447"/>
                    <a:pt x="2548" y="438"/>
                  </a:cubicBezTo>
                  <a:lnTo>
                    <a:pt x="2065" y="438"/>
                  </a:lnTo>
                  <a:cubicBezTo>
                    <a:pt x="2074" y="410"/>
                    <a:pt x="2055" y="373"/>
                    <a:pt x="2027" y="354"/>
                  </a:cubicBezTo>
                  <a:cubicBezTo>
                    <a:pt x="2021" y="348"/>
                    <a:pt x="2010" y="341"/>
                    <a:pt x="1997" y="341"/>
                  </a:cubicBezTo>
                  <a:cubicBezTo>
                    <a:pt x="1992" y="341"/>
                    <a:pt x="1986" y="342"/>
                    <a:pt x="1981" y="345"/>
                  </a:cubicBezTo>
                  <a:cubicBezTo>
                    <a:pt x="1962" y="345"/>
                    <a:pt x="1953" y="345"/>
                    <a:pt x="1934" y="354"/>
                  </a:cubicBezTo>
                  <a:cubicBezTo>
                    <a:pt x="1962" y="280"/>
                    <a:pt x="1972" y="205"/>
                    <a:pt x="1981" y="122"/>
                  </a:cubicBezTo>
                  <a:cubicBezTo>
                    <a:pt x="1990" y="103"/>
                    <a:pt x="1990" y="84"/>
                    <a:pt x="1981" y="66"/>
                  </a:cubicBezTo>
                  <a:cubicBezTo>
                    <a:pt x="1962" y="38"/>
                    <a:pt x="1944" y="29"/>
                    <a:pt x="1925" y="19"/>
                  </a:cubicBezTo>
                  <a:lnTo>
                    <a:pt x="1906" y="19"/>
                  </a:lnTo>
                  <a:lnTo>
                    <a:pt x="18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70"/>
            <p:cNvSpPr/>
            <p:nvPr/>
          </p:nvSpPr>
          <p:spPr>
            <a:xfrm>
              <a:off x="4118158" y="2453943"/>
              <a:ext cx="90765" cy="33363"/>
            </a:xfrm>
            <a:custGeom>
              <a:avLst/>
              <a:gdLst/>
              <a:ahLst/>
              <a:cxnLst/>
              <a:rect l="l" t="t" r="r" b="b"/>
              <a:pathLst>
                <a:path w="2911" h="1070" extrusionOk="0">
                  <a:moveTo>
                    <a:pt x="2911" y="0"/>
                  </a:moveTo>
                  <a:lnTo>
                    <a:pt x="2874" y="37"/>
                  </a:lnTo>
                  <a:lnTo>
                    <a:pt x="2874" y="28"/>
                  </a:lnTo>
                  <a:cubicBezTo>
                    <a:pt x="2743" y="149"/>
                    <a:pt x="2604" y="251"/>
                    <a:pt x="2464" y="344"/>
                  </a:cubicBezTo>
                  <a:cubicBezTo>
                    <a:pt x="2260" y="465"/>
                    <a:pt x="2037" y="567"/>
                    <a:pt x="1813" y="642"/>
                  </a:cubicBezTo>
                  <a:cubicBezTo>
                    <a:pt x="1590" y="726"/>
                    <a:pt x="1348" y="781"/>
                    <a:pt x="1116" y="809"/>
                  </a:cubicBezTo>
                  <a:cubicBezTo>
                    <a:pt x="915" y="839"/>
                    <a:pt x="713" y="856"/>
                    <a:pt x="512" y="856"/>
                  </a:cubicBezTo>
                  <a:cubicBezTo>
                    <a:pt x="341" y="856"/>
                    <a:pt x="171" y="844"/>
                    <a:pt x="0" y="819"/>
                  </a:cubicBezTo>
                  <a:lnTo>
                    <a:pt x="0" y="819"/>
                  </a:lnTo>
                  <a:cubicBezTo>
                    <a:pt x="19" y="837"/>
                    <a:pt x="28" y="856"/>
                    <a:pt x="56" y="865"/>
                  </a:cubicBezTo>
                  <a:cubicBezTo>
                    <a:pt x="112" y="921"/>
                    <a:pt x="186" y="958"/>
                    <a:pt x="260" y="986"/>
                  </a:cubicBezTo>
                  <a:cubicBezTo>
                    <a:pt x="344" y="1014"/>
                    <a:pt x="428" y="1032"/>
                    <a:pt x="512" y="1051"/>
                  </a:cubicBezTo>
                  <a:cubicBezTo>
                    <a:pt x="605" y="1060"/>
                    <a:pt x="698" y="1070"/>
                    <a:pt x="791" y="1070"/>
                  </a:cubicBezTo>
                  <a:lnTo>
                    <a:pt x="902" y="1070"/>
                  </a:lnTo>
                  <a:cubicBezTo>
                    <a:pt x="1079" y="1060"/>
                    <a:pt x="1246" y="1032"/>
                    <a:pt x="1423" y="995"/>
                  </a:cubicBezTo>
                  <a:cubicBezTo>
                    <a:pt x="1627" y="949"/>
                    <a:pt x="1823" y="893"/>
                    <a:pt x="2018" y="809"/>
                  </a:cubicBezTo>
                  <a:cubicBezTo>
                    <a:pt x="2148" y="763"/>
                    <a:pt x="2269" y="698"/>
                    <a:pt x="2381" y="623"/>
                  </a:cubicBezTo>
                  <a:cubicBezTo>
                    <a:pt x="2595" y="530"/>
                    <a:pt x="2762" y="354"/>
                    <a:pt x="2864" y="149"/>
                  </a:cubicBezTo>
                  <a:cubicBezTo>
                    <a:pt x="2883" y="103"/>
                    <a:pt x="2901" y="47"/>
                    <a:pt x="2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70"/>
            <p:cNvSpPr/>
            <p:nvPr/>
          </p:nvSpPr>
          <p:spPr>
            <a:xfrm>
              <a:off x="4136990" y="2445524"/>
              <a:ext cx="16369" cy="13532"/>
            </a:xfrm>
            <a:custGeom>
              <a:avLst/>
              <a:gdLst/>
              <a:ahLst/>
              <a:cxnLst/>
              <a:rect l="l" t="t" r="r" b="b"/>
              <a:pathLst>
                <a:path w="525" h="434" extrusionOk="0">
                  <a:moveTo>
                    <a:pt x="84" y="1"/>
                  </a:moveTo>
                  <a:cubicBezTo>
                    <a:pt x="56" y="10"/>
                    <a:pt x="28" y="28"/>
                    <a:pt x="19" y="56"/>
                  </a:cubicBezTo>
                  <a:cubicBezTo>
                    <a:pt x="1" y="94"/>
                    <a:pt x="19" y="140"/>
                    <a:pt x="56" y="159"/>
                  </a:cubicBezTo>
                  <a:cubicBezTo>
                    <a:pt x="84" y="168"/>
                    <a:pt x="121" y="187"/>
                    <a:pt x="149" y="205"/>
                  </a:cubicBezTo>
                  <a:cubicBezTo>
                    <a:pt x="196" y="233"/>
                    <a:pt x="233" y="270"/>
                    <a:pt x="270" y="307"/>
                  </a:cubicBezTo>
                  <a:cubicBezTo>
                    <a:pt x="298" y="335"/>
                    <a:pt x="326" y="373"/>
                    <a:pt x="354" y="400"/>
                  </a:cubicBezTo>
                  <a:cubicBezTo>
                    <a:pt x="372" y="424"/>
                    <a:pt x="394" y="433"/>
                    <a:pt x="416" y="433"/>
                  </a:cubicBezTo>
                  <a:cubicBezTo>
                    <a:pt x="472" y="433"/>
                    <a:pt x="524" y="368"/>
                    <a:pt x="484" y="307"/>
                  </a:cubicBezTo>
                  <a:cubicBezTo>
                    <a:pt x="391" y="177"/>
                    <a:pt x="270" y="75"/>
                    <a:pt x="121" y="10"/>
                  </a:cubicBezTo>
                  <a:cubicBezTo>
                    <a:pt x="112" y="10"/>
                    <a:pt x="94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70"/>
            <p:cNvSpPr/>
            <p:nvPr/>
          </p:nvSpPr>
          <p:spPr>
            <a:xfrm>
              <a:off x="4146281" y="2441190"/>
              <a:ext cx="15372" cy="12815"/>
            </a:xfrm>
            <a:custGeom>
              <a:avLst/>
              <a:gdLst/>
              <a:ahLst/>
              <a:cxnLst/>
              <a:rect l="l" t="t" r="r" b="b"/>
              <a:pathLst>
                <a:path w="493" h="411" extrusionOk="0">
                  <a:moveTo>
                    <a:pt x="93" y="0"/>
                  </a:moveTo>
                  <a:cubicBezTo>
                    <a:pt x="84" y="0"/>
                    <a:pt x="74" y="9"/>
                    <a:pt x="65" y="9"/>
                  </a:cubicBezTo>
                  <a:cubicBezTo>
                    <a:pt x="37" y="19"/>
                    <a:pt x="28" y="37"/>
                    <a:pt x="19" y="56"/>
                  </a:cubicBezTo>
                  <a:cubicBezTo>
                    <a:pt x="0" y="93"/>
                    <a:pt x="19" y="140"/>
                    <a:pt x="56" y="158"/>
                  </a:cubicBezTo>
                  <a:cubicBezTo>
                    <a:pt x="93" y="177"/>
                    <a:pt x="130" y="186"/>
                    <a:pt x="167" y="205"/>
                  </a:cubicBezTo>
                  <a:cubicBezTo>
                    <a:pt x="195" y="233"/>
                    <a:pt x="233" y="260"/>
                    <a:pt x="260" y="288"/>
                  </a:cubicBezTo>
                  <a:cubicBezTo>
                    <a:pt x="288" y="316"/>
                    <a:pt x="307" y="344"/>
                    <a:pt x="326" y="381"/>
                  </a:cubicBezTo>
                  <a:cubicBezTo>
                    <a:pt x="341" y="401"/>
                    <a:pt x="363" y="411"/>
                    <a:pt x="387" y="411"/>
                  </a:cubicBezTo>
                  <a:cubicBezTo>
                    <a:pt x="408" y="411"/>
                    <a:pt x="429" y="404"/>
                    <a:pt x="446" y="391"/>
                  </a:cubicBezTo>
                  <a:cubicBezTo>
                    <a:pt x="484" y="363"/>
                    <a:pt x="493" y="316"/>
                    <a:pt x="465" y="279"/>
                  </a:cubicBezTo>
                  <a:cubicBezTo>
                    <a:pt x="381" y="149"/>
                    <a:pt x="270" y="56"/>
                    <a:pt x="130" y="9"/>
                  </a:cubicBezTo>
                  <a:cubicBezTo>
                    <a:pt x="112" y="9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70"/>
            <p:cNvSpPr/>
            <p:nvPr/>
          </p:nvSpPr>
          <p:spPr>
            <a:xfrm>
              <a:off x="4155542" y="2437698"/>
              <a:ext cx="15684" cy="12721"/>
            </a:xfrm>
            <a:custGeom>
              <a:avLst/>
              <a:gdLst/>
              <a:ahLst/>
              <a:cxnLst/>
              <a:rect l="l" t="t" r="r" b="b"/>
              <a:pathLst>
                <a:path w="503" h="408" extrusionOk="0">
                  <a:moveTo>
                    <a:pt x="84" y="0"/>
                  </a:moveTo>
                  <a:cubicBezTo>
                    <a:pt x="47" y="0"/>
                    <a:pt x="19" y="28"/>
                    <a:pt x="10" y="66"/>
                  </a:cubicBezTo>
                  <a:lnTo>
                    <a:pt x="1" y="75"/>
                  </a:lnTo>
                  <a:cubicBezTo>
                    <a:pt x="1" y="93"/>
                    <a:pt x="1" y="121"/>
                    <a:pt x="19" y="131"/>
                  </a:cubicBezTo>
                  <a:cubicBezTo>
                    <a:pt x="29" y="149"/>
                    <a:pt x="47" y="159"/>
                    <a:pt x="66" y="168"/>
                  </a:cubicBezTo>
                  <a:lnTo>
                    <a:pt x="84" y="168"/>
                  </a:lnTo>
                  <a:cubicBezTo>
                    <a:pt x="131" y="177"/>
                    <a:pt x="168" y="196"/>
                    <a:pt x="205" y="214"/>
                  </a:cubicBezTo>
                  <a:cubicBezTo>
                    <a:pt x="233" y="233"/>
                    <a:pt x="261" y="261"/>
                    <a:pt x="289" y="289"/>
                  </a:cubicBezTo>
                  <a:cubicBezTo>
                    <a:pt x="317" y="317"/>
                    <a:pt x="335" y="345"/>
                    <a:pt x="354" y="372"/>
                  </a:cubicBezTo>
                  <a:cubicBezTo>
                    <a:pt x="371" y="395"/>
                    <a:pt x="395" y="407"/>
                    <a:pt x="419" y="407"/>
                  </a:cubicBezTo>
                  <a:cubicBezTo>
                    <a:pt x="435" y="407"/>
                    <a:pt x="451" y="402"/>
                    <a:pt x="466" y="391"/>
                  </a:cubicBezTo>
                  <a:cubicBezTo>
                    <a:pt x="484" y="382"/>
                    <a:pt x="494" y="363"/>
                    <a:pt x="503" y="335"/>
                  </a:cubicBezTo>
                  <a:cubicBezTo>
                    <a:pt x="503" y="317"/>
                    <a:pt x="503" y="298"/>
                    <a:pt x="484" y="279"/>
                  </a:cubicBezTo>
                  <a:cubicBezTo>
                    <a:pt x="447" y="214"/>
                    <a:pt x="391" y="149"/>
                    <a:pt x="326" y="103"/>
                  </a:cubicBezTo>
                  <a:cubicBezTo>
                    <a:pt x="261" y="56"/>
                    <a:pt x="187" y="19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70"/>
            <p:cNvSpPr/>
            <p:nvPr/>
          </p:nvSpPr>
          <p:spPr>
            <a:xfrm>
              <a:off x="4164241" y="2208806"/>
              <a:ext cx="242425" cy="234131"/>
            </a:xfrm>
            <a:custGeom>
              <a:avLst/>
              <a:gdLst/>
              <a:ahLst/>
              <a:cxnLst/>
              <a:rect l="l" t="t" r="r" b="b"/>
              <a:pathLst>
                <a:path w="7775" h="7509" extrusionOk="0">
                  <a:moveTo>
                    <a:pt x="6693" y="1"/>
                  </a:moveTo>
                  <a:cubicBezTo>
                    <a:pt x="6613" y="1"/>
                    <a:pt x="6533" y="2"/>
                    <a:pt x="6454" y="4"/>
                  </a:cubicBezTo>
                  <a:cubicBezTo>
                    <a:pt x="6287" y="14"/>
                    <a:pt x="6110" y="32"/>
                    <a:pt x="5934" y="51"/>
                  </a:cubicBezTo>
                  <a:lnTo>
                    <a:pt x="5934" y="42"/>
                  </a:lnTo>
                  <a:cubicBezTo>
                    <a:pt x="5338" y="107"/>
                    <a:pt x="4762" y="228"/>
                    <a:pt x="4195" y="395"/>
                  </a:cubicBezTo>
                  <a:cubicBezTo>
                    <a:pt x="3646" y="544"/>
                    <a:pt x="3107" y="739"/>
                    <a:pt x="2577" y="971"/>
                  </a:cubicBezTo>
                  <a:cubicBezTo>
                    <a:pt x="2465" y="1027"/>
                    <a:pt x="2344" y="1083"/>
                    <a:pt x="2223" y="1139"/>
                  </a:cubicBezTo>
                  <a:cubicBezTo>
                    <a:pt x="2112" y="1195"/>
                    <a:pt x="2000" y="1260"/>
                    <a:pt x="1888" y="1325"/>
                  </a:cubicBezTo>
                  <a:cubicBezTo>
                    <a:pt x="1684" y="1446"/>
                    <a:pt x="1498" y="1595"/>
                    <a:pt x="1330" y="1771"/>
                  </a:cubicBezTo>
                  <a:cubicBezTo>
                    <a:pt x="1163" y="1929"/>
                    <a:pt x="1024" y="2115"/>
                    <a:pt x="893" y="2311"/>
                  </a:cubicBezTo>
                  <a:cubicBezTo>
                    <a:pt x="772" y="2506"/>
                    <a:pt x="661" y="2710"/>
                    <a:pt x="577" y="2924"/>
                  </a:cubicBezTo>
                  <a:cubicBezTo>
                    <a:pt x="401" y="3361"/>
                    <a:pt x="270" y="3817"/>
                    <a:pt x="205" y="4291"/>
                  </a:cubicBezTo>
                  <a:cubicBezTo>
                    <a:pt x="140" y="4719"/>
                    <a:pt x="103" y="5147"/>
                    <a:pt x="84" y="5584"/>
                  </a:cubicBezTo>
                  <a:cubicBezTo>
                    <a:pt x="84" y="5723"/>
                    <a:pt x="75" y="5863"/>
                    <a:pt x="75" y="6002"/>
                  </a:cubicBezTo>
                  <a:cubicBezTo>
                    <a:pt x="75" y="6086"/>
                    <a:pt x="75" y="6170"/>
                    <a:pt x="66" y="6253"/>
                  </a:cubicBezTo>
                  <a:cubicBezTo>
                    <a:pt x="56" y="6467"/>
                    <a:pt x="38" y="6691"/>
                    <a:pt x="19" y="6904"/>
                  </a:cubicBezTo>
                  <a:cubicBezTo>
                    <a:pt x="19" y="7016"/>
                    <a:pt x="10" y="7118"/>
                    <a:pt x="1" y="7230"/>
                  </a:cubicBezTo>
                  <a:cubicBezTo>
                    <a:pt x="1" y="7267"/>
                    <a:pt x="19" y="7304"/>
                    <a:pt x="56" y="7314"/>
                  </a:cubicBezTo>
                  <a:cubicBezTo>
                    <a:pt x="66" y="7332"/>
                    <a:pt x="75" y="7341"/>
                    <a:pt x="94" y="7341"/>
                  </a:cubicBezTo>
                  <a:cubicBezTo>
                    <a:pt x="215" y="7397"/>
                    <a:pt x="345" y="7434"/>
                    <a:pt x="475" y="7462"/>
                  </a:cubicBezTo>
                  <a:cubicBezTo>
                    <a:pt x="614" y="7490"/>
                    <a:pt x="754" y="7509"/>
                    <a:pt x="893" y="7509"/>
                  </a:cubicBezTo>
                  <a:cubicBezTo>
                    <a:pt x="1014" y="7500"/>
                    <a:pt x="1135" y="7472"/>
                    <a:pt x="1247" y="7416"/>
                  </a:cubicBezTo>
                  <a:cubicBezTo>
                    <a:pt x="1340" y="7360"/>
                    <a:pt x="1433" y="7286"/>
                    <a:pt x="1498" y="7202"/>
                  </a:cubicBezTo>
                  <a:cubicBezTo>
                    <a:pt x="1572" y="7109"/>
                    <a:pt x="1628" y="7016"/>
                    <a:pt x="1675" y="6914"/>
                  </a:cubicBezTo>
                  <a:cubicBezTo>
                    <a:pt x="1730" y="6821"/>
                    <a:pt x="1768" y="6709"/>
                    <a:pt x="1805" y="6607"/>
                  </a:cubicBezTo>
                  <a:cubicBezTo>
                    <a:pt x="1851" y="6505"/>
                    <a:pt x="1888" y="6384"/>
                    <a:pt x="1944" y="6281"/>
                  </a:cubicBezTo>
                  <a:cubicBezTo>
                    <a:pt x="2009" y="6123"/>
                    <a:pt x="2084" y="5965"/>
                    <a:pt x="2149" y="5807"/>
                  </a:cubicBezTo>
                  <a:lnTo>
                    <a:pt x="2195" y="5714"/>
                  </a:lnTo>
                  <a:cubicBezTo>
                    <a:pt x="2428" y="5184"/>
                    <a:pt x="2679" y="4635"/>
                    <a:pt x="2874" y="4068"/>
                  </a:cubicBezTo>
                  <a:cubicBezTo>
                    <a:pt x="3516" y="3947"/>
                    <a:pt x="4139" y="3771"/>
                    <a:pt x="4734" y="3529"/>
                  </a:cubicBezTo>
                  <a:cubicBezTo>
                    <a:pt x="5022" y="3417"/>
                    <a:pt x="5301" y="3278"/>
                    <a:pt x="5571" y="3120"/>
                  </a:cubicBezTo>
                  <a:cubicBezTo>
                    <a:pt x="5738" y="3027"/>
                    <a:pt x="5906" y="2915"/>
                    <a:pt x="6073" y="2803"/>
                  </a:cubicBezTo>
                  <a:cubicBezTo>
                    <a:pt x="6464" y="2543"/>
                    <a:pt x="6817" y="2227"/>
                    <a:pt x="7142" y="1883"/>
                  </a:cubicBezTo>
                  <a:cubicBezTo>
                    <a:pt x="7496" y="1492"/>
                    <a:pt x="7691" y="1111"/>
                    <a:pt x="7747" y="720"/>
                  </a:cubicBezTo>
                  <a:cubicBezTo>
                    <a:pt x="7775" y="544"/>
                    <a:pt x="7756" y="358"/>
                    <a:pt x="7710" y="181"/>
                  </a:cubicBezTo>
                  <a:cubicBezTo>
                    <a:pt x="7700" y="153"/>
                    <a:pt x="7691" y="135"/>
                    <a:pt x="7673" y="125"/>
                  </a:cubicBezTo>
                  <a:cubicBezTo>
                    <a:pt x="7663" y="125"/>
                    <a:pt x="7663" y="116"/>
                    <a:pt x="7654" y="116"/>
                  </a:cubicBezTo>
                  <a:cubicBezTo>
                    <a:pt x="7645" y="88"/>
                    <a:pt x="7626" y="69"/>
                    <a:pt x="7598" y="60"/>
                  </a:cubicBezTo>
                  <a:lnTo>
                    <a:pt x="7524" y="51"/>
                  </a:lnTo>
                  <a:lnTo>
                    <a:pt x="7468" y="42"/>
                  </a:lnTo>
                  <a:lnTo>
                    <a:pt x="7421" y="32"/>
                  </a:lnTo>
                  <a:lnTo>
                    <a:pt x="7412" y="32"/>
                  </a:lnTo>
                  <a:cubicBezTo>
                    <a:pt x="7175" y="11"/>
                    <a:pt x="6933" y="1"/>
                    <a:pt x="66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70"/>
            <p:cNvSpPr/>
            <p:nvPr/>
          </p:nvSpPr>
          <p:spPr>
            <a:xfrm>
              <a:off x="4249205" y="2210365"/>
              <a:ext cx="158924" cy="124782"/>
            </a:xfrm>
            <a:custGeom>
              <a:avLst/>
              <a:gdLst/>
              <a:ahLst/>
              <a:cxnLst/>
              <a:rect l="l" t="t" r="r" b="b"/>
              <a:pathLst>
                <a:path w="5097" h="4002" extrusionOk="0">
                  <a:moveTo>
                    <a:pt x="4780" y="1"/>
                  </a:moveTo>
                  <a:cubicBezTo>
                    <a:pt x="4780" y="10"/>
                    <a:pt x="4789" y="19"/>
                    <a:pt x="4789" y="29"/>
                  </a:cubicBezTo>
                  <a:cubicBezTo>
                    <a:pt x="4799" y="57"/>
                    <a:pt x="4817" y="85"/>
                    <a:pt x="4827" y="112"/>
                  </a:cubicBezTo>
                  <a:cubicBezTo>
                    <a:pt x="4864" y="224"/>
                    <a:pt x="4882" y="336"/>
                    <a:pt x="4901" y="456"/>
                  </a:cubicBezTo>
                  <a:cubicBezTo>
                    <a:pt x="4910" y="624"/>
                    <a:pt x="4901" y="782"/>
                    <a:pt x="4873" y="949"/>
                  </a:cubicBezTo>
                  <a:cubicBezTo>
                    <a:pt x="4827" y="1154"/>
                    <a:pt x="4762" y="1368"/>
                    <a:pt x="4678" y="1563"/>
                  </a:cubicBezTo>
                  <a:cubicBezTo>
                    <a:pt x="4631" y="1656"/>
                    <a:pt x="4576" y="1749"/>
                    <a:pt x="4529" y="1833"/>
                  </a:cubicBezTo>
                  <a:cubicBezTo>
                    <a:pt x="4473" y="1916"/>
                    <a:pt x="4417" y="2000"/>
                    <a:pt x="4352" y="2075"/>
                  </a:cubicBezTo>
                  <a:cubicBezTo>
                    <a:pt x="4166" y="2288"/>
                    <a:pt x="3962" y="2474"/>
                    <a:pt x="3729" y="2633"/>
                  </a:cubicBezTo>
                  <a:lnTo>
                    <a:pt x="3748" y="2623"/>
                  </a:lnTo>
                  <a:lnTo>
                    <a:pt x="3748" y="2623"/>
                  </a:lnTo>
                  <a:cubicBezTo>
                    <a:pt x="3329" y="2902"/>
                    <a:pt x="2892" y="3125"/>
                    <a:pt x="2418" y="3293"/>
                  </a:cubicBezTo>
                  <a:lnTo>
                    <a:pt x="2437" y="3283"/>
                  </a:lnTo>
                  <a:lnTo>
                    <a:pt x="2437" y="3283"/>
                  </a:lnTo>
                  <a:cubicBezTo>
                    <a:pt x="1674" y="3553"/>
                    <a:pt x="874" y="3739"/>
                    <a:pt x="65" y="3841"/>
                  </a:cubicBezTo>
                  <a:cubicBezTo>
                    <a:pt x="28" y="3851"/>
                    <a:pt x="0" y="3897"/>
                    <a:pt x="10" y="3934"/>
                  </a:cubicBezTo>
                  <a:cubicBezTo>
                    <a:pt x="18" y="3975"/>
                    <a:pt x="47" y="4001"/>
                    <a:pt x="85" y="4001"/>
                  </a:cubicBezTo>
                  <a:cubicBezTo>
                    <a:pt x="91" y="4001"/>
                    <a:pt x="97" y="4001"/>
                    <a:pt x="103" y="4000"/>
                  </a:cubicBezTo>
                  <a:cubicBezTo>
                    <a:pt x="577" y="3934"/>
                    <a:pt x="1042" y="3851"/>
                    <a:pt x="1507" y="3730"/>
                  </a:cubicBezTo>
                  <a:cubicBezTo>
                    <a:pt x="2000" y="3618"/>
                    <a:pt x="2493" y="3451"/>
                    <a:pt x="2967" y="3246"/>
                  </a:cubicBezTo>
                  <a:cubicBezTo>
                    <a:pt x="3413" y="3051"/>
                    <a:pt x="3832" y="2791"/>
                    <a:pt x="4204" y="2465"/>
                  </a:cubicBezTo>
                  <a:cubicBezTo>
                    <a:pt x="4380" y="2298"/>
                    <a:pt x="4529" y="2121"/>
                    <a:pt x="4659" y="1916"/>
                  </a:cubicBezTo>
                  <a:cubicBezTo>
                    <a:pt x="4734" y="1805"/>
                    <a:pt x="4799" y="1684"/>
                    <a:pt x="4845" y="1563"/>
                  </a:cubicBezTo>
                  <a:cubicBezTo>
                    <a:pt x="4901" y="1442"/>
                    <a:pt x="4948" y="1312"/>
                    <a:pt x="4985" y="1173"/>
                  </a:cubicBezTo>
                  <a:cubicBezTo>
                    <a:pt x="5096" y="791"/>
                    <a:pt x="5087" y="382"/>
                    <a:pt x="4957" y="1"/>
                  </a:cubicBezTo>
                  <a:cubicBezTo>
                    <a:pt x="4948" y="10"/>
                    <a:pt x="4948" y="10"/>
                    <a:pt x="4938" y="10"/>
                  </a:cubicBezTo>
                  <a:cubicBezTo>
                    <a:pt x="4892" y="10"/>
                    <a:pt x="4845" y="1"/>
                    <a:pt x="4799" y="1"/>
                  </a:cubicBezTo>
                  <a:close/>
                </a:path>
              </a:pathLst>
            </a:custGeom>
            <a:solidFill>
              <a:srgbClr val="F2D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70"/>
            <p:cNvSpPr/>
            <p:nvPr/>
          </p:nvSpPr>
          <p:spPr>
            <a:xfrm>
              <a:off x="4309194" y="2252021"/>
              <a:ext cx="90235" cy="66943"/>
            </a:xfrm>
            <a:custGeom>
              <a:avLst/>
              <a:gdLst/>
              <a:ahLst/>
              <a:cxnLst/>
              <a:rect l="l" t="t" r="r" b="b"/>
              <a:pathLst>
                <a:path w="2894" h="2147" extrusionOk="0">
                  <a:moveTo>
                    <a:pt x="2811" y="0"/>
                  </a:moveTo>
                  <a:cubicBezTo>
                    <a:pt x="2807" y="0"/>
                    <a:pt x="2803" y="1"/>
                    <a:pt x="2800" y="4"/>
                  </a:cubicBezTo>
                  <a:cubicBezTo>
                    <a:pt x="2772" y="4"/>
                    <a:pt x="2745" y="13"/>
                    <a:pt x="2735" y="41"/>
                  </a:cubicBezTo>
                  <a:lnTo>
                    <a:pt x="2726" y="32"/>
                  </a:lnTo>
                  <a:cubicBezTo>
                    <a:pt x="2642" y="153"/>
                    <a:pt x="2559" y="264"/>
                    <a:pt x="2475" y="376"/>
                  </a:cubicBezTo>
                  <a:cubicBezTo>
                    <a:pt x="2345" y="487"/>
                    <a:pt x="2224" y="599"/>
                    <a:pt x="2112" y="720"/>
                  </a:cubicBezTo>
                  <a:cubicBezTo>
                    <a:pt x="1936" y="906"/>
                    <a:pt x="1750" y="1083"/>
                    <a:pt x="1545" y="1241"/>
                  </a:cubicBezTo>
                  <a:cubicBezTo>
                    <a:pt x="1536" y="1250"/>
                    <a:pt x="1526" y="1250"/>
                    <a:pt x="1517" y="1259"/>
                  </a:cubicBezTo>
                  <a:cubicBezTo>
                    <a:pt x="1387" y="1352"/>
                    <a:pt x="1238" y="1436"/>
                    <a:pt x="1099" y="1510"/>
                  </a:cubicBezTo>
                  <a:cubicBezTo>
                    <a:pt x="941" y="1594"/>
                    <a:pt x="773" y="1678"/>
                    <a:pt x="606" y="1752"/>
                  </a:cubicBezTo>
                  <a:cubicBezTo>
                    <a:pt x="578" y="1761"/>
                    <a:pt x="559" y="1789"/>
                    <a:pt x="559" y="1817"/>
                  </a:cubicBezTo>
                  <a:cubicBezTo>
                    <a:pt x="401" y="1873"/>
                    <a:pt x="234" y="1929"/>
                    <a:pt x="85" y="1994"/>
                  </a:cubicBezTo>
                  <a:cubicBezTo>
                    <a:pt x="0" y="2028"/>
                    <a:pt x="39" y="2146"/>
                    <a:pt x="117" y="2146"/>
                  </a:cubicBezTo>
                  <a:cubicBezTo>
                    <a:pt x="124" y="2146"/>
                    <a:pt x="132" y="2145"/>
                    <a:pt x="141" y="2143"/>
                  </a:cubicBezTo>
                  <a:cubicBezTo>
                    <a:pt x="401" y="2078"/>
                    <a:pt x="662" y="1985"/>
                    <a:pt x="913" y="1864"/>
                  </a:cubicBezTo>
                  <a:lnTo>
                    <a:pt x="968" y="1836"/>
                  </a:lnTo>
                  <a:lnTo>
                    <a:pt x="1043" y="1808"/>
                  </a:lnTo>
                  <a:cubicBezTo>
                    <a:pt x="1164" y="1752"/>
                    <a:pt x="1285" y="1687"/>
                    <a:pt x="1396" y="1613"/>
                  </a:cubicBezTo>
                  <a:cubicBezTo>
                    <a:pt x="1471" y="1566"/>
                    <a:pt x="1554" y="1520"/>
                    <a:pt x="1638" y="1464"/>
                  </a:cubicBezTo>
                  <a:lnTo>
                    <a:pt x="1647" y="1455"/>
                  </a:lnTo>
                  <a:cubicBezTo>
                    <a:pt x="2010" y="1269"/>
                    <a:pt x="2335" y="1008"/>
                    <a:pt x="2577" y="683"/>
                  </a:cubicBezTo>
                  <a:cubicBezTo>
                    <a:pt x="2661" y="580"/>
                    <a:pt x="2735" y="460"/>
                    <a:pt x="2800" y="339"/>
                  </a:cubicBezTo>
                  <a:cubicBezTo>
                    <a:pt x="2810" y="329"/>
                    <a:pt x="2810" y="311"/>
                    <a:pt x="2810" y="301"/>
                  </a:cubicBezTo>
                  <a:cubicBezTo>
                    <a:pt x="2810" y="274"/>
                    <a:pt x="2800" y="255"/>
                    <a:pt x="2791" y="236"/>
                  </a:cubicBezTo>
                  <a:cubicBezTo>
                    <a:pt x="2819" y="199"/>
                    <a:pt x="2847" y="162"/>
                    <a:pt x="2865" y="125"/>
                  </a:cubicBezTo>
                  <a:cubicBezTo>
                    <a:pt x="2893" y="88"/>
                    <a:pt x="2884" y="32"/>
                    <a:pt x="2847" y="13"/>
                  </a:cubicBezTo>
                  <a:cubicBezTo>
                    <a:pt x="2834" y="7"/>
                    <a:pt x="2821" y="0"/>
                    <a:pt x="2811" y="0"/>
                  </a:cubicBezTo>
                  <a:close/>
                </a:path>
              </a:pathLst>
            </a:custGeom>
            <a:solidFill>
              <a:srgbClr val="F2D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70"/>
            <p:cNvSpPr/>
            <p:nvPr/>
          </p:nvSpPr>
          <p:spPr>
            <a:xfrm>
              <a:off x="4192645" y="2209804"/>
              <a:ext cx="217792" cy="232852"/>
            </a:xfrm>
            <a:custGeom>
              <a:avLst/>
              <a:gdLst/>
              <a:ahLst/>
              <a:cxnLst/>
              <a:rect l="l" t="t" r="r" b="b"/>
              <a:pathLst>
                <a:path w="6985" h="7468" extrusionOk="0">
                  <a:moveTo>
                    <a:pt x="6501" y="0"/>
                  </a:moveTo>
                  <a:cubicBezTo>
                    <a:pt x="6501" y="10"/>
                    <a:pt x="6501" y="28"/>
                    <a:pt x="6492" y="37"/>
                  </a:cubicBezTo>
                  <a:cubicBezTo>
                    <a:pt x="6473" y="140"/>
                    <a:pt x="6445" y="233"/>
                    <a:pt x="6408" y="335"/>
                  </a:cubicBezTo>
                  <a:cubicBezTo>
                    <a:pt x="6371" y="428"/>
                    <a:pt x="6324" y="521"/>
                    <a:pt x="6278" y="614"/>
                  </a:cubicBezTo>
                  <a:cubicBezTo>
                    <a:pt x="6083" y="977"/>
                    <a:pt x="5832" y="1302"/>
                    <a:pt x="5534" y="1581"/>
                  </a:cubicBezTo>
                  <a:cubicBezTo>
                    <a:pt x="5422" y="1674"/>
                    <a:pt x="5311" y="1776"/>
                    <a:pt x="5181" y="1860"/>
                  </a:cubicBezTo>
                  <a:cubicBezTo>
                    <a:pt x="5069" y="1934"/>
                    <a:pt x="4948" y="2009"/>
                    <a:pt x="4818" y="2074"/>
                  </a:cubicBezTo>
                  <a:cubicBezTo>
                    <a:pt x="4567" y="2204"/>
                    <a:pt x="4307" y="2316"/>
                    <a:pt x="4037" y="2399"/>
                  </a:cubicBezTo>
                  <a:cubicBezTo>
                    <a:pt x="3721" y="2502"/>
                    <a:pt x="3405" y="2576"/>
                    <a:pt x="3088" y="2651"/>
                  </a:cubicBezTo>
                  <a:lnTo>
                    <a:pt x="3070" y="2651"/>
                  </a:lnTo>
                  <a:cubicBezTo>
                    <a:pt x="2837" y="2706"/>
                    <a:pt x="2595" y="2771"/>
                    <a:pt x="2363" y="2837"/>
                  </a:cubicBezTo>
                  <a:cubicBezTo>
                    <a:pt x="2289" y="2855"/>
                    <a:pt x="2214" y="2883"/>
                    <a:pt x="2140" y="2911"/>
                  </a:cubicBezTo>
                  <a:cubicBezTo>
                    <a:pt x="2075" y="2948"/>
                    <a:pt x="2000" y="2976"/>
                    <a:pt x="1935" y="3013"/>
                  </a:cubicBezTo>
                  <a:cubicBezTo>
                    <a:pt x="1879" y="3060"/>
                    <a:pt x="1814" y="3097"/>
                    <a:pt x="1759" y="3143"/>
                  </a:cubicBezTo>
                  <a:cubicBezTo>
                    <a:pt x="1703" y="3190"/>
                    <a:pt x="1647" y="3236"/>
                    <a:pt x="1600" y="3283"/>
                  </a:cubicBezTo>
                  <a:cubicBezTo>
                    <a:pt x="1545" y="3348"/>
                    <a:pt x="1498" y="3413"/>
                    <a:pt x="1452" y="3478"/>
                  </a:cubicBezTo>
                  <a:cubicBezTo>
                    <a:pt x="1405" y="3543"/>
                    <a:pt x="1359" y="3618"/>
                    <a:pt x="1321" y="3683"/>
                  </a:cubicBezTo>
                  <a:cubicBezTo>
                    <a:pt x="1228" y="3878"/>
                    <a:pt x="1145" y="4073"/>
                    <a:pt x="1089" y="4287"/>
                  </a:cubicBezTo>
                  <a:cubicBezTo>
                    <a:pt x="1070" y="4352"/>
                    <a:pt x="1061" y="4408"/>
                    <a:pt x="1043" y="4473"/>
                  </a:cubicBezTo>
                  <a:lnTo>
                    <a:pt x="1033" y="4529"/>
                  </a:lnTo>
                  <a:cubicBezTo>
                    <a:pt x="1033" y="4538"/>
                    <a:pt x="1024" y="4538"/>
                    <a:pt x="1024" y="4548"/>
                  </a:cubicBezTo>
                  <a:lnTo>
                    <a:pt x="1024" y="4566"/>
                  </a:lnTo>
                  <a:lnTo>
                    <a:pt x="1015" y="4622"/>
                  </a:lnTo>
                  <a:lnTo>
                    <a:pt x="1005" y="4668"/>
                  </a:lnTo>
                  <a:lnTo>
                    <a:pt x="968" y="4827"/>
                  </a:lnTo>
                  <a:lnTo>
                    <a:pt x="931" y="4975"/>
                  </a:lnTo>
                  <a:cubicBezTo>
                    <a:pt x="884" y="5161"/>
                    <a:pt x="838" y="5366"/>
                    <a:pt x="782" y="5561"/>
                  </a:cubicBezTo>
                  <a:cubicBezTo>
                    <a:pt x="698" y="5849"/>
                    <a:pt x="615" y="6128"/>
                    <a:pt x="512" y="6389"/>
                  </a:cubicBezTo>
                  <a:cubicBezTo>
                    <a:pt x="410" y="6649"/>
                    <a:pt x="299" y="6910"/>
                    <a:pt x="168" y="7170"/>
                  </a:cubicBezTo>
                  <a:cubicBezTo>
                    <a:pt x="113" y="7263"/>
                    <a:pt x="57" y="7365"/>
                    <a:pt x="1" y="7468"/>
                  </a:cubicBezTo>
                  <a:lnTo>
                    <a:pt x="10" y="7468"/>
                  </a:lnTo>
                  <a:cubicBezTo>
                    <a:pt x="122" y="7458"/>
                    <a:pt x="233" y="7430"/>
                    <a:pt x="336" y="7375"/>
                  </a:cubicBezTo>
                  <a:cubicBezTo>
                    <a:pt x="429" y="7328"/>
                    <a:pt x="522" y="7254"/>
                    <a:pt x="587" y="7161"/>
                  </a:cubicBezTo>
                  <a:cubicBezTo>
                    <a:pt x="661" y="7077"/>
                    <a:pt x="717" y="6984"/>
                    <a:pt x="764" y="6882"/>
                  </a:cubicBezTo>
                  <a:cubicBezTo>
                    <a:pt x="819" y="6779"/>
                    <a:pt x="857" y="6668"/>
                    <a:pt x="894" y="6575"/>
                  </a:cubicBezTo>
                  <a:lnTo>
                    <a:pt x="894" y="6556"/>
                  </a:lnTo>
                  <a:lnTo>
                    <a:pt x="912" y="6528"/>
                  </a:lnTo>
                  <a:cubicBezTo>
                    <a:pt x="950" y="6435"/>
                    <a:pt x="987" y="6333"/>
                    <a:pt x="1024" y="6240"/>
                  </a:cubicBezTo>
                  <a:cubicBezTo>
                    <a:pt x="1098" y="6082"/>
                    <a:pt x="1163" y="5924"/>
                    <a:pt x="1238" y="5766"/>
                  </a:cubicBezTo>
                  <a:lnTo>
                    <a:pt x="1275" y="5673"/>
                  </a:lnTo>
                  <a:cubicBezTo>
                    <a:pt x="1507" y="5171"/>
                    <a:pt x="1759" y="4603"/>
                    <a:pt x="1963" y="4036"/>
                  </a:cubicBezTo>
                  <a:cubicBezTo>
                    <a:pt x="2084" y="4008"/>
                    <a:pt x="2224" y="3980"/>
                    <a:pt x="2372" y="3943"/>
                  </a:cubicBezTo>
                  <a:cubicBezTo>
                    <a:pt x="2707" y="3887"/>
                    <a:pt x="3014" y="3832"/>
                    <a:pt x="3312" y="3748"/>
                  </a:cubicBezTo>
                  <a:cubicBezTo>
                    <a:pt x="3814" y="3636"/>
                    <a:pt x="4307" y="3469"/>
                    <a:pt x="4781" y="3264"/>
                  </a:cubicBezTo>
                  <a:cubicBezTo>
                    <a:pt x="5236" y="3069"/>
                    <a:pt x="5655" y="2809"/>
                    <a:pt x="6018" y="2483"/>
                  </a:cubicBezTo>
                  <a:cubicBezTo>
                    <a:pt x="6194" y="2316"/>
                    <a:pt x="6352" y="2139"/>
                    <a:pt x="6473" y="1934"/>
                  </a:cubicBezTo>
                  <a:cubicBezTo>
                    <a:pt x="6548" y="1823"/>
                    <a:pt x="6613" y="1702"/>
                    <a:pt x="6659" y="1581"/>
                  </a:cubicBezTo>
                  <a:cubicBezTo>
                    <a:pt x="6724" y="1451"/>
                    <a:pt x="6762" y="1321"/>
                    <a:pt x="6799" y="1191"/>
                  </a:cubicBezTo>
                  <a:cubicBezTo>
                    <a:pt x="6882" y="884"/>
                    <a:pt x="6985" y="437"/>
                    <a:pt x="6808" y="19"/>
                  </a:cubicBezTo>
                  <a:lnTo>
                    <a:pt x="6678" y="19"/>
                  </a:lnTo>
                  <a:cubicBezTo>
                    <a:pt x="6659" y="19"/>
                    <a:pt x="6631" y="10"/>
                    <a:pt x="6613" y="10"/>
                  </a:cubicBezTo>
                  <a:lnTo>
                    <a:pt x="6594" y="10"/>
                  </a:lnTo>
                  <a:lnTo>
                    <a:pt x="6548" y="0"/>
                  </a:lnTo>
                  <a:close/>
                </a:path>
              </a:pathLst>
            </a:custGeom>
            <a:solidFill>
              <a:srgbClr val="E0A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70"/>
            <p:cNvSpPr/>
            <p:nvPr/>
          </p:nvSpPr>
          <p:spPr>
            <a:xfrm>
              <a:off x="4252666" y="2031485"/>
              <a:ext cx="50792" cy="28436"/>
            </a:xfrm>
            <a:custGeom>
              <a:avLst/>
              <a:gdLst/>
              <a:ahLst/>
              <a:cxnLst/>
              <a:rect l="l" t="t" r="r" b="b"/>
              <a:pathLst>
                <a:path w="1629" h="912" extrusionOk="0">
                  <a:moveTo>
                    <a:pt x="1591" y="0"/>
                  </a:moveTo>
                  <a:cubicBezTo>
                    <a:pt x="1582" y="0"/>
                    <a:pt x="1573" y="9"/>
                    <a:pt x="1573" y="19"/>
                  </a:cubicBezTo>
                  <a:cubicBezTo>
                    <a:pt x="1573" y="28"/>
                    <a:pt x="1563" y="37"/>
                    <a:pt x="1563" y="47"/>
                  </a:cubicBezTo>
                  <a:cubicBezTo>
                    <a:pt x="1554" y="75"/>
                    <a:pt x="1535" y="112"/>
                    <a:pt x="1517" y="140"/>
                  </a:cubicBezTo>
                  <a:cubicBezTo>
                    <a:pt x="1498" y="177"/>
                    <a:pt x="1480" y="214"/>
                    <a:pt x="1452" y="251"/>
                  </a:cubicBezTo>
                  <a:lnTo>
                    <a:pt x="1452" y="242"/>
                  </a:lnTo>
                  <a:cubicBezTo>
                    <a:pt x="1405" y="298"/>
                    <a:pt x="1368" y="363"/>
                    <a:pt x="1321" y="409"/>
                  </a:cubicBezTo>
                  <a:cubicBezTo>
                    <a:pt x="1275" y="456"/>
                    <a:pt x="1238" y="502"/>
                    <a:pt x="1191" y="540"/>
                  </a:cubicBezTo>
                  <a:cubicBezTo>
                    <a:pt x="1117" y="605"/>
                    <a:pt x="1033" y="660"/>
                    <a:pt x="940" y="698"/>
                  </a:cubicBezTo>
                  <a:lnTo>
                    <a:pt x="949" y="698"/>
                  </a:lnTo>
                  <a:lnTo>
                    <a:pt x="940" y="707"/>
                  </a:lnTo>
                  <a:cubicBezTo>
                    <a:pt x="856" y="744"/>
                    <a:pt x="773" y="772"/>
                    <a:pt x="680" y="791"/>
                  </a:cubicBezTo>
                  <a:lnTo>
                    <a:pt x="698" y="791"/>
                  </a:lnTo>
                  <a:cubicBezTo>
                    <a:pt x="646" y="797"/>
                    <a:pt x="598" y="804"/>
                    <a:pt x="551" y="804"/>
                  </a:cubicBezTo>
                  <a:cubicBezTo>
                    <a:pt x="532" y="804"/>
                    <a:pt x="513" y="803"/>
                    <a:pt x="494" y="800"/>
                  </a:cubicBezTo>
                  <a:cubicBezTo>
                    <a:pt x="447" y="800"/>
                    <a:pt x="401" y="791"/>
                    <a:pt x="354" y="772"/>
                  </a:cubicBezTo>
                  <a:cubicBezTo>
                    <a:pt x="308" y="753"/>
                    <a:pt x="271" y="735"/>
                    <a:pt x="233" y="716"/>
                  </a:cubicBezTo>
                  <a:cubicBezTo>
                    <a:pt x="206" y="688"/>
                    <a:pt x="178" y="660"/>
                    <a:pt x="150" y="633"/>
                  </a:cubicBezTo>
                  <a:cubicBezTo>
                    <a:pt x="131" y="614"/>
                    <a:pt x="113" y="586"/>
                    <a:pt x="94" y="567"/>
                  </a:cubicBezTo>
                  <a:cubicBezTo>
                    <a:pt x="85" y="550"/>
                    <a:pt x="71" y="542"/>
                    <a:pt x="58" y="542"/>
                  </a:cubicBezTo>
                  <a:cubicBezTo>
                    <a:pt x="29" y="542"/>
                    <a:pt x="1" y="576"/>
                    <a:pt x="20" y="614"/>
                  </a:cubicBezTo>
                  <a:cubicBezTo>
                    <a:pt x="57" y="688"/>
                    <a:pt x="113" y="744"/>
                    <a:pt x="187" y="800"/>
                  </a:cubicBezTo>
                  <a:cubicBezTo>
                    <a:pt x="243" y="837"/>
                    <a:pt x="317" y="874"/>
                    <a:pt x="392" y="893"/>
                  </a:cubicBezTo>
                  <a:cubicBezTo>
                    <a:pt x="419" y="902"/>
                    <a:pt x="457" y="902"/>
                    <a:pt x="494" y="911"/>
                  </a:cubicBezTo>
                  <a:lnTo>
                    <a:pt x="624" y="911"/>
                  </a:lnTo>
                  <a:cubicBezTo>
                    <a:pt x="708" y="902"/>
                    <a:pt x="791" y="884"/>
                    <a:pt x="875" y="856"/>
                  </a:cubicBezTo>
                  <a:cubicBezTo>
                    <a:pt x="949" y="828"/>
                    <a:pt x="1033" y="800"/>
                    <a:pt x="1108" y="753"/>
                  </a:cubicBezTo>
                  <a:cubicBezTo>
                    <a:pt x="1173" y="716"/>
                    <a:pt x="1247" y="660"/>
                    <a:pt x="1312" y="605"/>
                  </a:cubicBezTo>
                  <a:cubicBezTo>
                    <a:pt x="1387" y="540"/>
                    <a:pt x="1452" y="456"/>
                    <a:pt x="1498" y="363"/>
                  </a:cubicBezTo>
                  <a:cubicBezTo>
                    <a:pt x="1526" y="316"/>
                    <a:pt x="1554" y="261"/>
                    <a:pt x="1573" y="205"/>
                  </a:cubicBezTo>
                  <a:cubicBezTo>
                    <a:pt x="1591" y="149"/>
                    <a:pt x="1610" y="93"/>
                    <a:pt x="1619" y="37"/>
                  </a:cubicBezTo>
                  <a:cubicBezTo>
                    <a:pt x="1628" y="19"/>
                    <a:pt x="1619" y="0"/>
                    <a:pt x="1600" y="0"/>
                  </a:cubicBezTo>
                  <a:close/>
                </a:path>
              </a:pathLst>
            </a:custGeom>
            <a:solidFill>
              <a:srgbClr val="488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70"/>
            <p:cNvSpPr/>
            <p:nvPr/>
          </p:nvSpPr>
          <p:spPr>
            <a:xfrm>
              <a:off x="4187719" y="1911442"/>
              <a:ext cx="24975" cy="42779"/>
            </a:xfrm>
            <a:custGeom>
              <a:avLst/>
              <a:gdLst/>
              <a:ahLst/>
              <a:cxnLst/>
              <a:rect l="l" t="t" r="r" b="b"/>
              <a:pathLst>
                <a:path w="801" h="1372" extrusionOk="0">
                  <a:moveTo>
                    <a:pt x="698" y="0"/>
                  </a:moveTo>
                  <a:cubicBezTo>
                    <a:pt x="670" y="0"/>
                    <a:pt x="661" y="19"/>
                    <a:pt x="661" y="28"/>
                  </a:cubicBezTo>
                  <a:cubicBezTo>
                    <a:pt x="689" y="184"/>
                    <a:pt x="707" y="331"/>
                    <a:pt x="708" y="487"/>
                  </a:cubicBezTo>
                  <a:lnTo>
                    <a:pt x="708" y="487"/>
                  </a:lnTo>
                  <a:cubicBezTo>
                    <a:pt x="707" y="570"/>
                    <a:pt x="689" y="662"/>
                    <a:pt x="661" y="744"/>
                  </a:cubicBezTo>
                  <a:lnTo>
                    <a:pt x="661" y="754"/>
                  </a:lnTo>
                  <a:cubicBezTo>
                    <a:pt x="624" y="726"/>
                    <a:pt x="587" y="707"/>
                    <a:pt x="559" y="688"/>
                  </a:cubicBezTo>
                  <a:cubicBezTo>
                    <a:pt x="503" y="651"/>
                    <a:pt x="438" y="633"/>
                    <a:pt x="373" y="614"/>
                  </a:cubicBezTo>
                  <a:cubicBezTo>
                    <a:pt x="345" y="609"/>
                    <a:pt x="319" y="607"/>
                    <a:pt x="294" y="607"/>
                  </a:cubicBezTo>
                  <a:cubicBezTo>
                    <a:pt x="268" y="607"/>
                    <a:pt x="243" y="609"/>
                    <a:pt x="215" y="614"/>
                  </a:cubicBezTo>
                  <a:cubicBezTo>
                    <a:pt x="168" y="633"/>
                    <a:pt x="131" y="651"/>
                    <a:pt x="94" y="679"/>
                  </a:cubicBezTo>
                  <a:cubicBezTo>
                    <a:pt x="57" y="716"/>
                    <a:pt x="29" y="754"/>
                    <a:pt x="19" y="800"/>
                  </a:cubicBezTo>
                  <a:cubicBezTo>
                    <a:pt x="1" y="837"/>
                    <a:pt x="1" y="884"/>
                    <a:pt x="1" y="930"/>
                  </a:cubicBezTo>
                  <a:cubicBezTo>
                    <a:pt x="10" y="986"/>
                    <a:pt x="19" y="1032"/>
                    <a:pt x="38" y="1079"/>
                  </a:cubicBezTo>
                  <a:cubicBezTo>
                    <a:pt x="103" y="1200"/>
                    <a:pt x="196" y="1293"/>
                    <a:pt x="317" y="1358"/>
                  </a:cubicBezTo>
                  <a:cubicBezTo>
                    <a:pt x="331" y="1367"/>
                    <a:pt x="347" y="1372"/>
                    <a:pt x="364" y="1372"/>
                  </a:cubicBezTo>
                  <a:cubicBezTo>
                    <a:pt x="380" y="1372"/>
                    <a:pt x="396" y="1367"/>
                    <a:pt x="410" y="1358"/>
                  </a:cubicBezTo>
                  <a:cubicBezTo>
                    <a:pt x="438" y="1339"/>
                    <a:pt x="429" y="1302"/>
                    <a:pt x="401" y="1284"/>
                  </a:cubicBezTo>
                  <a:cubicBezTo>
                    <a:pt x="373" y="1265"/>
                    <a:pt x="354" y="1256"/>
                    <a:pt x="336" y="1237"/>
                  </a:cubicBezTo>
                  <a:cubicBezTo>
                    <a:pt x="298" y="1209"/>
                    <a:pt x="261" y="1172"/>
                    <a:pt x="233" y="1125"/>
                  </a:cubicBezTo>
                  <a:cubicBezTo>
                    <a:pt x="196" y="1088"/>
                    <a:pt x="178" y="1051"/>
                    <a:pt x="159" y="1005"/>
                  </a:cubicBezTo>
                  <a:cubicBezTo>
                    <a:pt x="150" y="967"/>
                    <a:pt x="140" y="930"/>
                    <a:pt x="150" y="893"/>
                  </a:cubicBezTo>
                  <a:cubicBezTo>
                    <a:pt x="150" y="865"/>
                    <a:pt x="150" y="837"/>
                    <a:pt x="159" y="809"/>
                  </a:cubicBezTo>
                  <a:cubicBezTo>
                    <a:pt x="168" y="791"/>
                    <a:pt x="178" y="772"/>
                    <a:pt x="196" y="763"/>
                  </a:cubicBezTo>
                  <a:cubicBezTo>
                    <a:pt x="205" y="754"/>
                    <a:pt x="215" y="744"/>
                    <a:pt x="224" y="735"/>
                  </a:cubicBezTo>
                  <a:cubicBezTo>
                    <a:pt x="233" y="726"/>
                    <a:pt x="243" y="726"/>
                    <a:pt x="252" y="716"/>
                  </a:cubicBezTo>
                  <a:cubicBezTo>
                    <a:pt x="271" y="716"/>
                    <a:pt x="280" y="707"/>
                    <a:pt x="289" y="707"/>
                  </a:cubicBezTo>
                  <a:lnTo>
                    <a:pt x="336" y="707"/>
                  </a:lnTo>
                  <a:cubicBezTo>
                    <a:pt x="354" y="707"/>
                    <a:pt x="373" y="716"/>
                    <a:pt x="391" y="716"/>
                  </a:cubicBezTo>
                  <a:cubicBezTo>
                    <a:pt x="419" y="726"/>
                    <a:pt x="457" y="735"/>
                    <a:pt x="484" y="754"/>
                  </a:cubicBezTo>
                  <a:cubicBezTo>
                    <a:pt x="540" y="781"/>
                    <a:pt x="596" y="819"/>
                    <a:pt x="643" y="856"/>
                  </a:cubicBezTo>
                  <a:cubicBezTo>
                    <a:pt x="654" y="860"/>
                    <a:pt x="667" y="862"/>
                    <a:pt x="679" y="862"/>
                  </a:cubicBezTo>
                  <a:cubicBezTo>
                    <a:pt x="696" y="862"/>
                    <a:pt x="711" y="857"/>
                    <a:pt x="717" y="846"/>
                  </a:cubicBezTo>
                  <a:cubicBezTo>
                    <a:pt x="726" y="819"/>
                    <a:pt x="754" y="772"/>
                    <a:pt x="763" y="744"/>
                  </a:cubicBezTo>
                  <a:cubicBezTo>
                    <a:pt x="773" y="707"/>
                    <a:pt x="782" y="679"/>
                    <a:pt x="782" y="642"/>
                  </a:cubicBezTo>
                  <a:cubicBezTo>
                    <a:pt x="791" y="577"/>
                    <a:pt x="801" y="512"/>
                    <a:pt x="791" y="437"/>
                  </a:cubicBezTo>
                  <a:cubicBezTo>
                    <a:pt x="782" y="307"/>
                    <a:pt x="773" y="168"/>
                    <a:pt x="745" y="37"/>
                  </a:cubicBezTo>
                  <a:lnTo>
                    <a:pt x="745" y="28"/>
                  </a:lnTo>
                  <a:cubicBezTo>
                    <a:pt x="736" y="10"/>
                    <a:pt x="717" y="0"/>
                    <a:pt x="698" y="0"/>
                  </a:cubicBezTo>
                  <a:close/>
                </a:path>
              </a:pathLst>
            </a:custGeom>
            <a:solidFill>
              <a:srgbClr val="6D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70"/>
            <p:cNvSpPr/>
            <p:nvPr/>
          </p:nvSpPr>
          <p:spPr>
            <a:xfrm>
              <a:off x="4150615" y="1905892"/>
              <a:ext cx="22948" cy="28842"/>
            </a:xfrm>
            <a:custGeom>
              <a:avLst/>
              <a:gdLst/>
              <a:ahLst/>
              <a:cxnLst/>
              <a:rect l="l" t="t" r="r" b="b"/>
              <a:pathLst>
                <a:path w="736" h="925" extrusionOk="0">
                  <a:moveTo>
                    <a:pt x="403" y="0"/>
                  </a:moveTo>
                  <a:cubicBezTo>
                    <a:pt x="226" y="0"/>
                    <a:pt x="64" y="181"/>
                    <a:pt x="28" y="420"/>
                  </a:cubicBezTo>
                  <a:cubicBezTo>
                    <a:pt x="1" y="671"/>
                    <a:pt x="121" y="904"/>
                    <a:pt x="307" y="922"/>
                  </a:cubicBezTo>
                  <a:cubicBezTo>
                    <a:pt x="320" y="924"/>
                    <a:pt x="332" y="925"/>
                    <a:pt x="345" y="925"/>
                  </a:cubicBezTo>
                  <a:cubicBezTo>
                    <a:pt x="516" y="925"/>
                    <a:pt x="672" y="747"/>
                    <a:pt x="698" y="513"/>
                  </a:cubicBezTo>
                  <a:cubicBezTo>
                    <a:pt x="735" y="262"/>
                    <a:pt x="614" y="29"/>
                    <a:pt x="428" y="2"/>
                  </a:cubicBezTo>
                  <a:cubicBezTo>
                    <a:pt x="420" y="1"/>
                    <a:pt x="411" y="0"/>
                    <a:pt x="403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70"/>
            <p:cNvSpPr/>
            <p:nvPr/>
          </p:nvSpPr>
          <p:spPr>
            <a:xfrm>
              <a:off x="4252978" y="1915995"/>
              <a:ext cx="23229" cy="28842"/>
            </a:xfrm>
            <a:custGeom>
              <a:avLst/>
              <a:gdLst/>
              <a:ahLst/>
              <a:cxnLst/>
              <a:rect l="l" t="t" r="r" b="b"/>
              <a:pathLst>
                <a:path w="745" h="925" extrusionOk="0">
                  <a:moveTo>
                    <a:pt x="393" y="0"/>
                  </a:moveTo>
                  <a:cubicBezTo>
                    <a:pt x="227" y="0"/>
                    <a:pt x="63" y="178"/>
                    <a:pt x="37" y="412"/>
                  </a:cubicBezTo>
                  <a:cubicBezTo>
                    <a:pt x="0" y="663"/>
                    <a:pt x="121" y="896"/>
                    <a:pt x="307" y="924"/>
                  </a:cubicBezTo>
                  <a:cubicBezTo>
                    <a:pt x="316" y="925"/>
                    <a:pt x="324" y="925"/>
                    <a:pt x="333" y="925"/>
                  </a:cubicBezTo>
                  <a:cubicBezTo>
                    <a:pt x="509" y="925"/>
                    <a:pt x="671" y="745"/>
                    <a:pt x="707" y="505"/>
                  </a:cubicBezTo>
                  <a:cubicBezTo>
                    <a:pt x="744" y="254"/>
                    <a:pt x="614" y="22"/>
                    <a:pt x="428" y="3"/>
                  </a:cubicBezTo>
                  <a:cubicBezTo>
                    <a:pt x="416" y="1"/>
                    <a:pt x="404" y="0"/>
                    <a:pt x="393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70"/>
            <p:cNvSpPr/>
            <p:nvPr/>
          </p:nvSpPr>
          <p:spPr>
            <a:xfrm>
              <a:off x="4257624" y="1875149"/>
              <a:ext cx="31055" cy="16276"/>
            </a:xfrm>
            <a:custGeom>
              <a:avLst/>
              <a:gdLst/>
              <a:ahLst/>
              <a:cxnLst/>
              <a:rect l="l" t="t" r="r" b="b"/>
              <a:pathLst>
                <a:path w="996" h="522" extrusionOk="0">
                  <a:moveTo>
                    <a:pt x="316" y="1"/>
                  </a:moveTo>
                  <a:cubicBezTo>
                    <a:pt x="173" y="1"/>
                    <a:pt x="61" y="44"/>
                    <a:pt x="37" y="123"/>
                  </a:cubicBezTo>
                  <a:cubicBezTo>
                    <a:pt x="0" y="244"/>
                    <a:pt x="177" y="402"/>
                    <a:pt x="437" y="476"/>
                  </a:cubicBezTo>
                  <a:cubicBezTo>
                    <a:pt x="529" y="507"/>
                    <a:pt x="619" y="521"/>
                    <a:pt x="697" y="521"/>
                  </a:cubicBezTo>
                  <a:cubicBezTo>
                    <a:pt x="832" y="521"/>
                    <a:pt x="934" y="478"/>
                    <a:pt x="958" y="402"/>
                  </a:cubicBezTo>
                  <a:cubicBezTo>
                    <a:pt x="995" y="281"/>
                    <a:pt x="828" y="123"/>
                    <a:pt x="567" y="39"/>
                  </a:cubicBezTo>
                  <a:cubicBezTo>
                    <a:pt x="480" y="13"/>
                    <a:pt x="393" y="1"/>
                    <a:pt x="316" y="1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70"/>
            <p:cNvSpPr/>
            <p:nvPr/>
          </p:nvSpPr>
          <p:spPr>
            <a:xfrm>
              <a:off x="4156134" y="1865047"/>
              <a:ext cx="30743" cy="14810"/>
            </a:xfrm>
            <a:custGeom>
              <a:avLst/>
              <a:gdLst/>
              <a:ahLst/>
              <a:cxnLst/>
              <a:rect l="l" t="t" r="r" b="b"/>
              <a:pathLst>
                <a:path w="986" h="475" extrusionOk="0">
                  <a:moveTo>
                    <a:pt x="598" y="0"/>
                  </a:moveTo>
                  <a:cubicBezTo>
                    <a:pt x="555" y="0"/>
                    <a:pt x="511" y="3"/>
                    <a:pt x="465" y="10"/>
                  </a:cubicBezTo>
                  <a:cubicBezTo>
                    <a:pt x="205" y="47"/>
                    <a:pt x="0" y="177"/>
                    <a:pt x="19" y="298"/>
                  </a:cubicBezTo>
                  <a:cubicBezTo>
                    <a:pt x="27" y="405"/>
                    <a:pt x="186" y="475"/>
                    <a:pt x="388" y="475"/>
                  </a:cubicBezTo>
                  <a:cubicBezTo>
                    <a:pt x="431" y="475"/>
                    <a:pt x="476" y="472"/>
                    <a:pt x="521" y="465"/>
                  </a:cubicBezTo>
                  <a:cubicBezTo>
                    <a:pt x="791" y="437"/>
                    <a:pt x="986" y="307"/>
                    <a:pt x="977" y="177"/>
                  </a:cubicBezTo>
                  <a:cubicBezTo>
                    <a:pt x="961" y="70"/>
                    <a:pt x="800" y="0"/>
                    <a:pt x="598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70"/>
            <p:cNvSpPr/>
            <p:nvPr/>
          </p:nvSpPr>
          <p:spPr>
            <a:xfrm>
              <a:off x="4201937" y="1977638"/>
              <a:ext cx="25536" cy="11942"/>
            </a:xfrm>
            <a:custGeom>
              <a:avLst/>
              <a:gdLst/>
              <a:ahLst/>
              <a:cxnLst/>
              <a:rect l="l" t="t" r="r" b="b"/>
              <a:pathLst>
                <a:path w="819" h="383" extrusionOk="0">
                  <a:moveTo>
                    <a:pt x="622" y="1"/>
                  </a:moveTo>
                  <a:cubicBezTo>
                    <a:pt x="613" y="1"/>
                    <a:pt x="603" y="3"/>
                    <a:pt x="596" y="7"/>
                  </a:cubicBezTo>
                  <a:lnTo>
                    <a:pt x="559" y="25"/>
                  </a:lnTo>
                  <a:cubicBezTo>
                    <a:pt x="503" y="16"/>
                    <a:pt x="447" y="7"/>
                    <a:pt x="382" y="7"/>
                  </a:cubicBezTo>
                  <a:cubicBezTo>
                    <a:pt x="354" y="16"/>
                    <a:pt x="317" y="16"/>
                    <a:pt x="280" y="25"/>
                  </a:cubicBezTo>
                  <a:cubicBezTo>
                    <a:pt x="252" y="35"/>
                    <a:pt x="233" y="44"/>
                    <a:pt x="205" y="53"/>
                  </a:cubicBezTo>
                  <a:cubicBezTo>
                    <a:pt x="168" y="72"/>
                    <a:pt x="140" y="90"/>
                    <a:pt x="103" y="118"/>
                  </a:cubicBezTo>
                  <a:cubicBezTo>
                    <a:pt x="75" y="137"/>
                    <a:pt x="47" y="165"/>
                    <a:pt x="28" y="202"/>
                  </a:cubicBezTo>
                  <a:cubicBezTo>
                    <a:pt x="19" y="211"/>
                    <a:pt x="19" y="221"/>
                    <a:pt x="19" y="230"/>
                  </a:cubicBezTo>
                  <a:cubicBezTo>
                    <a:pt x="19" y="239"/>
                    <a:pt x="19" y="249"/>
                    <a:pt x="19" y="258"/>
                  </a:cubicBezTo>
                  <a:cubicBezTo>
                    <a:pt x="19" y="267"/>
                    <a:pt x="19" y="267"/>
                    <a:pt x="19" y="276"/>
                  </a:cubicBezTo>
                  <a:cubicBezTo>
                    <a:pt x="10" y="286"/>
                    <a:pt x="10" y="286"/>
                    <a:pt x="10" y="295"/>
                  </a:cubicBezTo>
                  <a:cubicBezTo>
                    <a:pt x="1" y="314"/>
                    <a:pt x="10" y="342"/>
                    <a:pt x="38" y="342"/>
                  </a:cubicBezTo>
                  <a:cubicBezTo>
                    <a:pt x="94" y="360"/>
                    <a:pt x="159" y="379"/>
                    <a:pt x="224" y="379"/>
                  </a:cubicBezTo>
                  <a:cubicBezTo>
                    <a:pt x="246" y="381"/>
                    <a:pt x="267" y="383"/>
                    <a:pt x="287" y="383"/>
                  </a:cubicBezTo>
                  <a:cubicBezTo>
                    <a:pt x="336" y="383"/>
                    <a:pt x="382" y="376"/>
                    <a:pt x="428" y="369"/>
                  </a:cubicBezTo>
                  <a:cubicBezTo>
                    <a:pt x="493" y="360"/>
                    <a:pt x="559" y="342"/>
                    <a:pt x="624" y="314"/>
                  </a:cubicBezTo>
                  <a:cubicBezTo>
                    <a:pt x="689" y="295"/>
                    <a:pt x="745" y="258"/>
                    <a:pt x="791" y="221"/>
                  </a:cubicBezTo>
                  <a:cubicBezTo>
                    <a:pt x="810" y="211"/>
                    <a:pt x="819" y="183"/>
                    <a:pt x="819" y="165"/>
                  </a:cubicBezTo>
                  <a:cubicBezTo>
                    <a:pt x="819" y="137"/>
                    <a:pt x="800" y="118"/>
                    <a:pt x="782" y="109"/>
                  </a:cubicBezTo>
                  <a:cubicBezTo>
                    <a:pt x="763" y="90"/>
                    <a:pt x="735" y="81"/>
                    <a:pt x="717" y="72"/>
                  </a:cubicBezTo>
                  <a:lnTo>
                    <a:pt x="652" y="53"/>
                  </a:lnTo>
                  <a:cubicBezTo>
                    <a:pt x="661" y="44"/>
                    <a:pt x="661" y="25"/>
                    <a:pt x="652" y="16"/>
                  </a:cubicBezTo>
                  <a:cubicBezTo>
                    <a:pt x="646" y="5"/>
                    <a:pt x="634" y="1"/>
                    <a:pt x="622" y="1"/>
                  </a:cubicBezTo>
                  <a:close/>
                </a:path>
              </a:pathLst>
            </a:custGeom>
            <a:solidFill>
              <a:srgbClr val="F26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70"/>
            <p:cNvSpPr/>
            <p:nvPr/>
          </p:nvSpPr>
          <p:spPr>
            <a:xfrm>
              <a:off x="4189465" y="1961673"/>
              <a:ext cx="46708" cy="29527"/>
            </a:xfrm>
            <a:custGeom>
              <a:avLst/>
              <a:gdLst/>
              <a:ahLst/>
              <a:cxnLst/>
              <a:rect l="l" t="t" r="r" b="b"/>
              <a:pathLst>
                <a:path w="1498" h="947" extrusionOk="0">
                  <a:moveTo>
                    <a:pt x="829" y="549"/>
                  </a:moveTo>
                  <a:cubicBezTo>
                    <a:pt x="856" y="549"/>
                    <a:pt x="884" y="551"/>
                    <a:pt x="912" y="556"/>
                  </a:cubicBezTo>
                  <a:cubicBezTo>
                    <a:pt x="949" y="556"/>
                    <a:pt x="996" y="565"/>
                    <a:pt x="1042" y="584"/>
                  </a:cubicBezTo>
                  <a:cubicBezTo>
                    <a:pt x="1079" y="602"/>
                    <a:pt x="1107" y="621"/>
                    <a:pt x="1145" y="640"/>
                  </a:cubicBezTo>
                  <a:cubicBezTo>
                    <a:pt x="1163" y="658"/>
                    <a:pt x="1182" y="677"/>
                    <a:pt x="1200" y="695"/>
                  </a:cubicBezTo>
                  <a:cubicBezTo>
                    <a:pt x="1154" y="733"/>
                    <a:pt x="1098" y="761"/>
                    <a:pt x="1052" y="788"/>
                  </a:cubicBezTo>
                  <a:cubicBezTo>
                    <a:pt x="1005" y="816"/>
                    <a:pt x="959" y="826"/>
                    <a:pt x="903" y="844"/>
                  </a:cubicBezTo>
                  <a:lnTo>
                    <a:pt x="847" y="854"/>
                  </a:lnTo>
                  <a:cubicBezTo>
                    <a:pt x="798" y="864"/>
                    <a:pt x="752" y="869"/>
                    <a:pt x="708" y="869"/>
                  </a:cubicBezTo>
                  <a:cubicBezTo>
                    <a:pt x="676" y="869"/>
                    <a:pt x="645" y="867"/>
                    <a:pt x="614" y="863"/>
                  </a:cubicBezTo>
                  <a:cubicBezTo>
                    <a:pt x="549" y="863"/>
                    <a:pt x="484" y="844"/>
                    <a:pt x="428" y="826"/>
                  </a:cubicBezTo>
                  <a:cubicBezTo>
                    <a:pt x="428" y="816"/>
                    <a:pt x="428" y="798"/>
                    <a:pt x="428" y="788"/>
                  </a:cubicBezTo>
                  <a:cubicBezTo>
                    <a:pt x="447" y="761"/>
                    <a:pt x="456" y="742"/>
                    <a:pt x="475" y="714"/>
                  </a:cubicBezTo>
                  <a:cubicBezTo>
                    <a:pt x="494" y="695"/>
                    <a:pt x="512" y="668"/>
                    <a:pt x="531" y="649"/>
                  </a:cubicBezTo>
                  <a:cubicBezTo>
                    <a:pt x="559" y="630"/>
                    <a:pt x="587" y="612"/>
                    <a:pt x="624" y="593"/>
                  </a:cubicBezTo>
                  <a:cubicBezTo>
                    <a:pt x="652" y="584"/>
                    <a:pt x="680" y="575"/>
                    <a:pt x="707" y="565"/>
                  </a:cubicBezTo>
                  <a:lnTo>
                    <a:pt x="754" y="556"/>
                  </a:lnTo>
                  <a:cubicBezTo>
                    <a:pt x="777" y="551"/>
                    <a:pt x="803" y="549"/>
                    <a:pt x="829" y="549"/>
                  </a:cubicBezTo>
                  <a:close/>
                  <a:moveTo>
                    <a:pt x="1232" y="0"/>
                  </a:moveTo>
                  <a:cubicBezTo>
                    <a:pt x="1210" y="0"/>
                    <a:pt x="1186" y="3"/>
                    <a:pt x="1163" y="7"/>
                  </a:cubicBezTo>
                  <a:lnTo>
                    <a:pt x="1145" y="7"/>
                  </a:lnTo>
                  <a:cubicBezTo>
                    <a:pt x="1098" y="26"/>
                    <a:pt x="1052" y="54"/>
                    <a:pt x="1014" y="91"/>
                  </a:cubicBezTo>
                  <a:lnTo>
                    <a:pt x="996" y="100"/>
                  </a:lnTo>
                  <a:lnTo>
                    <a:pt x="949" y="147"/>
                  </a:lnTo>
                  <a:cubicBezTo>
                    <a:pt x="931" y="165"/>
                    <a:pt x="903" y="175"/>
                    <a:pt x="875" y="193"/>
                  </a:cubicBezTo>
                  <a:lnTo>
                    <a:pt x="856" y="193"/>
                  </a:lnTo>
                  <a:cubicBezTo>
                    <a:pt x="847" y="193"/>
                    <a:pt x="838" y="203"/>
                    <a:pt x="828" y="212"/>
                  </a:cubicBezTo>
                  <a:cubicBezTo>
                    <a:pt x="810" y="212"/>
                    <a:pt x="782" y="221"/>
                    <a:pt x="763" y="231"/>
                  </a:cubicBezTo>
                  <a:lnTo>
                    <a:pt x="577" y="231"/>
                  </a:lnTo>
                  <a:cubicBezTo>
                    <a:pt x="549" y="221"/>
                    <a:pt x="521" y="212"/>
                    <a:pt x="494" y="193"/>
                  </a:cubicBezTo>
                  <a:lnTo>
                    <a:pt x="466" y="184"/>
                  </a:lnTo>
                  <a:cubicBezTo>
                    <a:pt x="428" y="156"/>
                    <a:pt x="382" y="138"/>
                    <a:pt x="335" y="119"/>
                  </a:cubicBezTo>
                  <a:cubicBezTo>
                    <a:pt x="317" y="110"/>
                    <a:pt x="298" y="110"/>
                    <a:pt x="280" y="100"/>
                  </a:cubicBezTo>
                  <a:lnTo>
                    <a:pt x="187" y="100"/>
                  </a:lnTo>
                  <a:lnTo>
                    <a:pt x="187" y="119"/>
                  </a:lnTo>
                  <a:cubicBezTo>
                    <a:pt x="168" y="128"/>
                    <a:pt x="149" y="138"/>
                    <a:pt x="131" y="147"/>
                  </a:cubicBezTo>
                  <a:cubicBezTo>
                    <a:pt x="103" y="156"/>
                    <a:pt x="84" y="175"/>
                    <a:pt x="66" y="203"/>
                  </a:cubicBezTo>
                  <a:cubicBezTo>
                    <a:pt x="38" y="240"/>
                    <a:pt x="19" y="286"/>
                    <a:pt x="10" y="333"/>
                  </a:cubicBezTo>
                  <a:cubicBezTo>
                    <a:pt x="1" y="379"/>
                    <a:pt x="10" y="435"/>
                    <a:pt x="19" y="482"/>
                  </a:cubicBezTo>
                  <a:cubicBezTo>
                    <a:pt x="29" y="537"/>
                    <a:pt x="47" y="584"/>
                    <a:pt x="75" y="621"/>
                  </a:cubicBezTo>
                  <a:cubicBezTo>
                    <a:pt x="103" y="677"/>
                    <a:pt x="140" y="723"/>
                    <a:pt x="177" y="761"/>
                  </a:cubicBezTo>
                  <a:cubicBezTo>
                    <a:pt x="270" y="844"/>
                    <a:pt x="382" y="900"/>
                    <a:pt x="503" y="928"/>
                  </a:cubicBezTo>
                  <a:cubicBezTo>
                    <a:pt x="568" y="937"/>
                    <a:pt x="633" y="947"/>
                    <a:pt x="698" y="947"/>
                  </a:cubicBezTo>
                  <a:cubicBezTo>
                    <a:pt x="763" y="947"/>
                    <a:pt x="828" y="937"/>
                    <a:pt x="893" y="919"/>
                  </a:cubicBezTo>
                  <a:lnTo>
                    <a:pt x="931" y="909"/>
                  </a:lnTo>
                  <a:cubicBezTo>
                    <a:pt x="1117" y="863"/>
                    <a:pt x="1275" y="751"/>
                    <a:pt x="1396" y="602"/>
                  </a:cubicBezTo>
                  <a:cubicBezTo>
                    <a:pt x="1405" y="575"/>
                    <a:pt x="1423" y="556"/>
                    <a:pt x="1433" y="528"/>
                  </a:cubicBezTo>
                  <a:cubicBezTo>
                    <a:pt x="1442" y="509"/>
                    <a:pt x="1461" y="491"/>
                    <a:pt x="1461" y="463"/>
                  </a:cubicBezTo>
                  <a:cubicBezTo>
                    <a:pt x="1489" y="389"/>
                    <a:pt x="1498" y="314"/>
                    <a:pt x="1498" y="240"/>
                  </a:cubicBezTo>
                  <a:cubicBezTo>
                    <a:pt x="1489" y="165"/>
                    <a:pt x="1461" y="100"/>
                    <a:pt x="1396" y="45"/>
                  </a:cubicBezTo>
                  <a:cubicBezTo>
                    <a:pt x="1368" y="26"/>
                    <a:pt x="1330" y="7"/>
                    <a:pt x="1293" y="7"/>
                  </a:cubicBezTo>
                  <a:cubicBezTo>
                    <a:pt x="1275" y="3"/>
                    <a:pt x="1254" y="0"/>
                    <a:pt x="1232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70"/>
            <p:cNvSpPr/>
            <p:nvPr/>
          </p:nvSpPr>
          <p:spPr>
            <a:xfrm>
              <a:off x="4128010" y="1932738"/>
              <a:ext cx="27002" cy="32334"/>
            </a:xfrm>
            <a:custGeom>
              <a:avLst/>
              <a:gdLst/>
              <a:ahLst/>
              <a:cxnLst/>
              <a:rect l="l" t="t" r="r" b="b"/>
              <a:pathLst>
                <a:path w="866" h="1037" extrusionOk="0">
                  <a:moveTo>
                    <a:pt x="455" y="1"/>
                  </a:moveTo>
                  <a:cubicBezTo>
                    <a:pt x="425" y="1"/>
                    <a:pt x="394" y="5"/>
                    <a:pt x="363" y="15"/>
                  </a:cubicBezTo>
                  <a:cubicBezTo>
                    <a:pt x="149" y="80"/>
                    <a:pt x="0" y="368"/>
                    <a:pt x="47" y="638"/>
                  </a:cubicBezTo>
                  <a:cubicBezTo>
                    <a:pt x="78" y="873"/>
                    <a:pt x="236" y="1036"/>
                    <a:pt x="413" y="1036"/>
                  </a:cubicBezTo>
                  <a:cubicBezTo>
                    <a:pt x="445" y="1036"/>
                    <a:pt x="478" y="1031"/>
                    <a:pt x="512" y="1019"/>
                  </a:cubicBezTo>
                  <a:cubicBezTo>
                    <a:pt x="726" y="954"/>
                    <a:pt x="865" y="675"/>
                    <a:pt x="828" y="396"/>
                  </a:cubicBezTo>
                  <a:cubicBezTo>
                    <a:pt x="788" y="158"/>
                    <a:pt x="633" y="1"/>
                    <a:pt x="455" y="1"/>
                  </a:cubicBezTo>
                  <a:close/>
                </a:path>
              </a:pathLst>
            </a:custGeom>
            <a:solidFill>
              <a:srgbClr val="F26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70"/>
            <p:cNvSpPr/>
            <p:nvPr/>
          </p:nvSpPr>
          <p:spPr>
            <a:xfrm>
              <a:off x="4262550" y="1944369"/>
              <a:ext cx="39193" cy="32334"/>
            </a:xfrm>
            <a:custGeom>
              <a:avLst/>
              <a:gdLst/>
              <a:ahLst/>
              <a:cxnLst/>
              <a:rect l="l" t="t" r="r" b="b"/>
              <a:pathLst>
                <a:path w="1257" h="1037" extrusionOk="0">
                  <a:moveTo>
                    <a:pt x="621" y="0"/>
                  </a:moveTo>
                  <a:cubicBezTo>
                    <a:pt x="553" y="0"/>
                    <a:pt x="484" y="13"/>
                    <a:pt x="419" y="42"/>
                  </a:cubicBezTo>
                  <a:cubicBezTo>
                    <a:pt x="0" y="228"/>
                    <a:pt x="9" y="832"/>
                    <a:pt x="437" y="999"/>
                  </a:cubicBezTo>
                  <a:cubicBezTo>
                    <a:pt x="503" y="1025"/>
                    <a:pt x="568" y="1036"/>
                    <a:pt x="630" y="1036"/>
                  </a:cubicBezTo>
                  <a:cubicBezTo>
                    <a:pt x="984" y="1036"/>
                    <a:pt x="1257" y="667"/>
                    <a:pt x="1107" y="311"/>
                  </a:cubicBezTo>
                  <a:cubicBezTo>
                    <a:pt x="1016" y="117"/>
                    <a:pt x="822" y="0"/>
                    <a:pt x="621" y="0"/>
                  </a:cubicBezTo>
                  <a:close/>
                </a:path>
              </a:pathLst>
            </a:custGeom>
            <a:solidFill>
              <a:srgbClr val="F26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70"/>
            <p:cNvSpPr/>
            <p:nvPr/>
          </p:nvSpPr>
          <p:spPr>
            <a:xfrm>
              <a:off x="4426367" y="1778928"/>
              <a:ext cx="383327" cy="346004"/>
            </a:xfrm>
            <a:custGeom>
              <a:avLst/>
              <a:gdLst/>
              <a:ahLst/>
              <a:cxnLst/>
              <a:rect l="l" t="t" r="r" b="b"/>
              <a:pathLst>
                <a:path w="12294" h="11097" extrusionOk="0">
                  <a:moveTo>
                    <a:pt x="6147" y="0"/>
                  </a:moveTo>
                  <a:lnTo>
                    <a:pt x="6128" y="10"/>
                  </a:lnTo>
                  <a:cubicBezTo>
                    <a:pt x="6112" y="10"/>
                    <a:pt x="6095" y="10"/>
                    <a:pt x="6078" y="10"/>
                  </a:cubicBezTo>
                  <a:cubicBezTo>
                    <a:pt x="5259" y="10"/>
                    <a:pt x="4459" y="232"/>
                    <a:pt x="3757" y="633"/>
                  </a:cubicBezTo>
                  <a:cubicBezTo>
                    <a:pt x="3311" y="893"/>
                    <a:pt x="2911" y="1219"/>
                    <a:pt x="2585" y="1600"/>
                  </a:cubicBezTo>
                  <a:cubicBezTo>
                    <a:pt x="2502" y="1702"/>
                    <a:pt x="2418" y="1805"/>
                    <a:pt x="2344" y="1916"/>
                  </a:cubicBezTo>
                  <a:cubicBezTo>
                    <a:pt x="2251" y="2037"/>
                    <a:pt x="2176" y="2158"/>
                    <a:pt x="2111" y="2297"/>
                  </a:cubicBezTo>
                  <a:cubicBezTo>
                    <a:pt x="1981" y="2567"/>
                    <a:pt x="1869" y="2846"/>
                    <a:pt x="1786" y="3134"/>
                  </a:cubicBezTo>
                  <a:lnTo>
                    <a:pt x="1758" y="3190"/>
                  </a:lnTo>
                  <a:cubicBezTo>
                    <a:pt x="1683" y="3423"/>
                    <a:pt x="1600" y="3674"/>
                    <a:pt x="1507" y="3906"/>
                  </a:cubicBezTo>
                  <a:lnTo>
                    <a:pt x="1507" y="3888"/>
                  </a:lnTo>
                  <a:cubicBezTo>
                    <a:pt x="1414" y="4111"/>
                    <a:pt x="1302" y="4315"/>
                    <a:pt x="1163" y="4501"/>
                  </a:cubicBezTo>
                  <a:cubicBezTo>
                    <a:pt x="1088" y="4585"/>
                    <a:pt x="1014" y="4659"/>
                    <a:pt x="939" y="4734"/>
                  </a:cubicBezTo>
                  <a:cubicBezTo>
                    <a:pt x="874" y="4790"/>
                    <a:pt x="809" y="4845"/>
                    <a:pt x="735" y="4901"/>
                  </a:cubicBezTo>
                  <a:lnTo>
                    <a:pt x="707" y="4929"/>
                  </a:lnTo>
                  <a:cubicBezTo>
                    <a:pt x="633" y="4994"/>
                    <a:pt x="540" y="5059"/>
                    <a:pt x="465" y="5134"/>
                  </a:cubicBezTo>
                  <a:cubicBezTo>
                    <a:pt x="381" y="5208"/>
                    <a:pt x="316" y="5282"/>
                    <a:pt x="251" y="5366"/>
                  </a:cubicBezTo>
                  <a:cubicBezTo>
                    <a:pt x="186" y="5450"/>
                    <a:pt x="140" y="5534"/>
                    <a:pt x="112" y="5636"/>
                  </a:cubicBezTo>
                  <a:cubicBezTo>
                    <a:pt x="75" y="5729"/>
                    <a:pt x="65" y="5831"/>
                    <a:pt x="75" y="5933"/>
                  </a:cubicBezTo>
                  <a:cubicBezTo>
                    <a:pt x="84" y="6064"/>
                    <a:pt x="121" y="6175"/>
                    <a:pt x="186" y="6287"/>
                  </a:cubicBezTo>
                  <a:cubicBezTo>
                    <a:pt x="242" y="6370"/>
                    <a:pt x="298" y="6445"/>
                    <a:pt x="381" y="6501"/>
                  </a:cubicBezTo>
                  <a:cubicBezTo>
                    <a:pt x="214" y="6659"/>
                    <a:pt x="93" y="6863"/>
                    <a:pt x="37" y="7077"/>
                  </a:cubicBezTo>
                  <a:cubicBezTo>
                    <a:pt x="0" y="7198"/>
                    <a:pt x="0" y="7328"/>
                    <a:pt x="9" y="7449"/>
                  </a:cubicBezTo>
                  <a:cubicBezTo>
                    <a:pt x="28" y="7579"/>
                    <a:pt x="65" y="7710"/>
                    <a:pt x="130" y="7830"/>
                  </a:cubicBezTo>
                  <a:cubicBezTo>
                    <a:pt x="242" y="8016"/>
                    <a:pt x="409" y="8165"/>
                    <a:pt x="595" y="8268"/>
                  </a:cubicBezTo>
                  <a:cubicBezTo>
                    <a:pt x="651" y="8295"/>
                    <a:pt x="716" y="8333"/>
                    <a:pt x="772" y="8361"/>
                  </a:cubicBezTo>
                  <a:cubicBezTo>
                    <a:pt x="893" y="8416"/>
                    <a:pt x="1005" y="8491"/>
                    <a:pt x="1107" y="8565"/>
                  </a:cubicBezTo>
                  <a:cubicBezTo>
                    <a:pt x="1163" y="8612"/>
                    <a:pt x="1209" y="8658"/>
                    <a:pt x="1256" y="8714"/>
                  </a:cubicBezTo>
                  <a:cubicBezTo>
                    <a:pt x="1283" y="8760"/>
                    <a:pt x="1311" y="8807"/>
                    <a:pt x="1339" y="8853"/>
                  </a:cubicBezTo>
                  <a:cubicBezTo>
                    <a:pt x="1358" y="8909"/>
                    <a:pt x="1376" y="8965"/>
                    <a:pt x="1386" y="9021"/>
                  </a:cubicBezTo>
                  <a:cubicBezTo>
                    <a:pt x="1386" y="9142"/>
                    <a:pt x="1386" y="9263"/>
                    <a:pt x="1367" y="9383"/>
                  </a:cubicBezTo>
                  <a:lnTo>
                    <a:pt x="1367" y="9458"/>
                  </a:lnTo>
                  <a:cubicBezTo>
                    <a:pt x="1349" y="9607"/>
                    <a:pt x="1358" y="9765"/>
                    <a:pt x="1404" y="9914"/>
                  </a:cubicBezTo>
                  <a:cubicBezTo>
                    <a:pt x="1460" y="10044"/>
                    <a:pt x="1544" y="10174"/>
                    <a:pt x="1637" y="10276"/>
                  </a:cubicBezTo>
                  <a:cubicBezTo>
                    <a:pt x="1721" y="10378"/>
                    <a:pt x="1823" y="10462"/>
                    <a:pt x="1925" y="10546"/>
                  </a:cubicBezTo>
                  <a:cubicBezTo>
                    <a:pt x="2130" y="10704"/>
                    <a:pt x="2362" y="10825"/>
                    <a:pt x="2604" y="10899"/>
                  </a:cubicBezTo>
                  <a:cubicBezTo>
                    <a:pt x="2855" y="10983"/>
                    <a:pt x="3125" y="11029"/>
                    <a:pt x="3385" y="11048"/>
                  </a:cubicBezTo>
                  <a:lnTo>
                    <a:pt x="3543" y="11048"/>
                  </a:lnTo>
                  <a:cubicBezTo>
                    <a:pt x="3813" y="11048"/>
                    <a:pt x="4073" y="11020"/>
                    <a:pt x="4324" y="10955"/>
                  </a:cubicBezTo>
                  <a:lnTo>
                    <a:pt x="4371" y="10955"/>
                  </a:lnTo>
                  <a:cubicBezTo>
                    <a:pt x="4603" y="10909"/>
                    <a:pt x="4892" y="10862"/>
                    <a:pt x="5161" y="10825"/>
                  </a:cubicBezTo>
                  <a:cubicBezTo>
                    <a:pt x="5412" y="10797"/>
                    <a:pt x="5663" y="10778"/>
                    <a:pt x="5915" y="10778"/>
                  </a:cubicBezTo>
                  <a:lnTo>
                    <a:pt x="5933" y="10778"/>
                  </a:lnTo>
                  <a:cubicBezTo>
                    <a:pt x="6166" y="10788"/>
                    <a:pt x="6389" y="10806"/>
                    <a:pt x="6621" y="10843"/>
                  </a:cubicBezTo>
                  <a:lnTo>
                    <a:pt x="6631" y="10843"/>
                  </a:lnTo>
                  <a:cubicBezTo>
                    <a:pt x="6826" y="10871"/>
                    <a:pt x="7012" y="10909"/>
                    <a:pt x="7198" y="10936"/>
                  </a:cubicBezTo>
                  <a:cubicBezTo>
                    <a:pt x="7579" y="11020"/>
                    <a:pt x="7960" y="11067"/>
                    <a:pt x="8360" y="11095"/>
                  </a:cubicBezTo>
                  <a:lnTo>
                    <a:pt x="8444" y="11095"/>
                  </a:lnTo>
                  <a:cubicBezTo>
                    <a:pt x="8476" y="11096"/>
                    <a:pt x="8509" y="11096"/>
                    <a:pt x="8541" y="11096"/>
                  </a:cubicBezTo>
                  <a:cubicBezTo>
                    <a:pt x="9056" y="11096"/>
                    <a:pt x="9560" y="10957"/>
                    <a:pt x="10006" y="10695"/>
                  </a:cubicBezTo>
                  <a:cubicBezTo>
                    <a:pt x="10118" y="10620"/>
                    <a:pt x="10229" y="10537"/>
                    <a:pt x="10332" y="10444"/>
                  </a:cubicBezTo>
                  <a:cubicBezTo>
                    <a:pt x="10434" y="10341"/>
                    <a:pt x="10536" y="10239"/>
                    <a:pt x="10620" y="10118"/>
                  </a:cubicBezTo>
                  <a:cubicBezTo>
                    <a:pt x="10694" y="10007"/>
                    <a:pt x="10769" y="9895"/>
                    <a:pt x="10825" y="9774"/>
                  </a:cubicBezTo>
                  <a:lnTo>
                    <a:pt x="10834" y="9755"/>
                  </a:lnTo>
                  <a:cubicBezTo>
                    <a:pt x="10852" y="9718"/>
                    <a:pt x="10871" y="9681"/>
                    <a:pt x="10890" y="9644"/>
                  </a:cubicBezTo>
                  <a:cubicBezTo>
                    <a:pt x="10908" y="9625"/>
                    <a:pt x="10918" y="9597"/>
                    <a:pt x="10936" y="9569"/>
                  </a:cubicBezTo>
                  <a:lnTo>
                    <a:pt x="10955" y="9551"/>
                  </a:lnTo>
                  <a:lnTo>
                    <a:pt x="11485" y="9551"/>
                  </a:lnTo>
                  <a:cubicBezTo>
                    <a:pt x="11587" y="9551"/>
                    <a:pt x="11689" y="9523"/>
                    <a:pt x="11782" y="9486"/>
                  </a:cubicBezTo>
                  <a:cubicBezTo>
                    <a:pt x="11857" y="9449"/>
                    <a:pt x="11922" y="9393"/>
                    <a:pt x="11978" y="9337"/>
                  </a:cubicBezTo>
                  <a:cubicBezTo>
                    <a:pt x="12043" y="9272"/>
                    <a:pt x="12080" y="9197"/>
                    <a:pt x="12117" y="9114"/>
                  </a:cubicBezTo>
                  <a:cubicBezTo>
                    <a:pt x="12145" y="9030"/>
                    <a:pt x="12164" y="8946"/>
                    <a:pt x="12173" y="8853"/>
                  </a:cubicBezTo>
                  <a:cubicBezTo>
                    <a:pt x="12182" y="8770"/>
                    <a:pt x="12182" y="8677"/>
                    <a:pt x="12173" y="8584"/>
                  </a:cubicBezTo>
                  <a:cubicBezTo>
                    <a:pt x="12164" y="8481"/>
                    <a:pt x="12145" y="8388"/>
                    <a:pt x="12126" y="8295"/>
                  </a:cubicBezTo>
                  <a:cubicBezTo>
                    <a:pt x="12080" y="8119"/>
                    <a:pt x="12006" y="7951"/>
                    <a:pt x="11913" y="7793"/>
                  </a:cubicBezTo>
                  <a:cubicBezTo>
                    <a:pt x="11866" y="7719"/>
                    <a:pt x="11810" y="7635"/>
                    <a:pt x="11754" y="7561"/>
                  </a:cubicBezTo>
                  <a:lnTo>
                    <a:pt x="11736" y="7542"/>
                  </a:lnTo>
                  <a:cubicBezTo>
                    <a:pt x="11680" y="7468"/>
                    <a:pt x="11634" y="7393"/>
                    <a:pt x="11596" y="7319"/>
                  </a:cubicBezTo>
                  <a:cubicBezTo>
                    <a:pt x="11587" y="7282"/>
                    <a:pt x="11578" y="7254"/>
                    <a:pt x="11568" y="7226"/>
                  </a:cubicBezTo>
                  <a:cubicBezTo>
                    <a:pt x="11568" y="7198"/>
                    <a:pt x="11568" y="7170"/>
                    <a:pt x="11568" y="7152"/>
                  </a:cubicBezTo>
                  <a:cubicBezTo>
                    <a:pt x="11578" y="7105"/>
                    <a:pt x="11587" y="7068"/>
                    <a:pt x="11606" y="7031"/>
                  </a:cubicBezTo>
                  <a:cubicBezTo>
                    <a:pt x="11643" y="6956"/>
                    <a:pt x="11689" y="6891"/>
                    <a:pt x="11736" y="6826"/>
                  </a:cubicBezTo>
                  <a:cubicBezTo>
                    <a:pt x="11792" y="6761"/>
                    <a:pt x="11857" y="6696"/>
                    <a:pt x="11903" y="6631"/>
                  </a:cubicBezTo>
                  <a:cubicBezTo>
                    <a:pt x="11978" y="6556"/>
                    <a:pt x="12052" y="6473"/>
                    <a:pt x="12117" y="6389"/>
                  </a:cubicBezTo>
                  <a:cubicBezTo>
                    <a:pt x="12173" y="6315"/>
                    <a:pt x="12219" y="6231"/>
                    <a:pt x="12247" y="6138"/>
                  </a:cubicBezTo>
                  <a:cubicBezTo>
                    <a:pt x="12285" y="6036"/>
                    <a:pt x="12294" y="5933"/>
                    <a:pt x="12294" y="5822"/>
                  </a:cubicBezTo>
                  <a:cubicBezTo>
                    <a:pt x="12285" y="5766"/>
                    <a:pt x="12275" y="5710"/>
                    <a:pt x="12266" y="5645"/>
                  </a:cubicBezTo>
                  <a:cubicBezTo>
                    <a:pt x="12257" y="5599"/>
                    <a:pt x="12238" y="5543"/>
                    <a:pt x="12210" y="5496"/>
                  </a:cubicBezTo>
                  <a:cubicBezTo>
                    <a:pt x="12164" y="5403"/>
                    <a:pt x="12108" y="5320"/>
                    <a:pt x="12024" y="5245"/>
                  </a:cubicBezTo>
                  <a:cubicBezTo>
                    <a:pt x="11959" y="5180"/>
                    <a:pt x="11875" y="5115"/>
                    <a:pt x="11792" y="5059"/>
                  </a:cubicBezTo>
                  <a:lnTo>
                    <a:pt x="11736" y="5013"/>
                  </a:lnTo>
                  <a:cubicBezTo>
                    <a:pt x="11661" y="4966"/>
                    <a:pt x="11596" y="4920"/>
                    <a:pt x="11531" y="4864"/>
                  </a:cubicBezTo>
                  <a:cubicBezTo>
                    <a:pt x="11280" y="4678"/>
                    <a:pt x="11094" y="4427"/>
                    <a:pt x="10983" y="4148"/>
                  </a:cubicBezTo>
                  <a:cubicBezTo>
                    <a:pt x="10908" y="3953"/>
                    <a:pt x="10852" y="3748"/>
                    <a:pt x="10806" y="3553"/>
                  </a:cubicBezTo>
                  <a:cubicBezTo>
                    <a:pt x="10787" y="3488"/>
                    <a:pt x="10778" y="3432"/>
                    <a:pt x="10759" y="3367"/>
                  </a:cubicBezTo>
                  <a:cubicBezTo>
                    <a:pt x="10732" y="3255"/>
                    <a:pt x="10704" y="3134"/>
                    <a:pt x="10676" y="3013"/>
                  </a:cubicBezTo>
                  <a:cubicBezTo>
                    <a:pt x="10620" y="2827"/>
                    <a:pt x="10564" y="2641"/>
                    <a:pt x="10499" y="2465"/>
                  </a:cubicBezTo>
                  <a:cubicBezTo>
                    <a:pt x="10434" y="2288"/>
                    <a:pt x="10350" y="2130"/>
                    <a:pt x="10248" y="1972"/>
                  </a:cubicBezTo>
                  <a:cubicBezTo>
                    <a:pt x="10136" y="1814"/>
                    <a:pt x="9997" y="1674"/>
                    <a:pt x="9830" y="1581"/>
                  </a:cubicBezTo>
                  <a:cubicBezTo>
                    <a:pt x="9671" y="1498"/>
                    <a:pt x="9485" y="1451"/>
                    <a:pt x="9299" y="1451"/>
                  </a:cubicBezTo>
                  <a:lnTo>
                    <a:pt x="9225" y="1451"/>
                  </a:lnTo>
                  <a:cubicBezTo>
                    <a:pt x="8900" y="1051"/>
                    <a:pt x="8500" y="726"/>
                    <a:pt x="8053" y="484"/>
                  </a:cubicBezTo>
                  <a:cubicBezTo>
                    <a:pt x="7830" y="363"/>
                    <a:pt x="7607" y="270"/>
                    <a:pt x="7365" y="196"/>
                  </a:cubicBezTo>
                  <a:cubicBezTo>
                    <a:pt x="7133" y="121"/>
                    <a:pt x="6891" y="66"/>
                    <a:pt x="6649" y="38"/>
                  </a:cubicBezTo>
                  <a:cubicBezTo>
                    <a:pt x="6482" y="10"/>
                    <a:pt x="6314" y="0"/>
                    <a:pt x="6147" y="0"/>
                  </a:cubicBezTo>
                  <a:close/>
                </a:path>
              </a:pathLst>
            </a:custGeom>
            <a:solidFill>
              <a:srgbClr val="543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70"/>
            <p:cNvSpPr/>
            <p:nvPr/>
          </p:nvSpPr>
          <p:spPr>
            <a:xfrm>
              <a:off x="4592211" y="2036973"/>
              <a:ext cx="53661" cy="46146"/>
            </a:xfrm>
            <a:custGeom>
              <a:avLst/>
              <a:gdLst/>
              <a:ahLst/>
              <a:cxnLst/>
              <a:rect l="l" t="t" r="r" b="b"/>
              <a:pathLst>
                <a:path w="1721" h="1480" extrusionOk="0">
                  <a:moveTo>
                    <a:pt x="372" y="1"/>
                  </a:moveTo>
                  <a:cubicBezTo>
                    <a:pt x="344" y="1"/>
                    <a:pt x="326" y="10"/>
                    <a:pt x="317" y="19"/>
                  </a:cubicBezTo>
                  <a:cubicBezTo>
                    <a:pt x="298" y="38"/>
                    <a:pt x="289" y="57"/>
                    <a:pt x="289" y="75"/>
                  </a:cubicBezTo>
                  <a:cubicBezTo>
                    <a:pt x="298" y="215"/>
                    <a:pt x="289" y="345"/>
                    <a:pt x="270" y="484"/>
                  </a:cubicBezTo>
                  <a:cubicBezTo>
                    <a:pt x="251" y="605"/>
                    <a:pt x="214" y="735"/>
                    <a:pt x="168" y="847"/>
                  </a:cubicBezTo>
                  <a:cubicBezTo>
                    <a:pt x="131" y="940"/>
                    <a:pt x="84" y="1014"/>
                    <a:pt x="28" y="1089"/>
                  </a:cubicBezTo>
                  <a:cubicBezTo>
                    <a:pt x="19" y="1098"/>
                    <a:pt x="10" y="1117"/>
                    <a:pt x="10" y="1126"/>
                  </a:cubicBezTo>
                  <a:cubicBezTo>
                    <a:pt x="10" y="1135"/>
                    <a:pt x="0" y="1154"/>
                    <a:pt x="0" y="1173"/>
                  </a:cubicBezTo>
                  <a:cubicBezTo>
                    <a:pt x="10" y="1191"/>
                    <a:pt x="19" y="1210"/>
                    <a:pt x="28" y="1219"/>
                  </a:cubicBezTo>
                  <a:cubicBezTo>
                    <a:pt x="84" y="1256"/>
                    <a:pt x="140" y="1293"/>
                    <a:pt x="205" y="1321"/>
                  </a:cubicBezTo>
                  <a:cubicBezTo>
                    <a:pt x="270" y="1349"/>
                    <a:pt x="335" y="1377"/>
                    <a:pt x="410" y="1405"/>
                  </a:cubicBezTo>
                  <a:cubicBezTo>
                    <a:pt x="549" y="1442"/>
                    <a:pt x="689" y="1470"/>
                    <a:pt x="837" y="1479"/>
                  </a:cubicBezTo>
                  <a:lnTo>
                    <a:pt x="884" y="1479"/>
                  </a:lnTo>
                  <a:cubicBezTo>
                    <a:pt x="1005" y="1479"/>
                    <a:pt x="1135" y="1461"/>
                    <a:pt x="1256" y="1433"/>
                  </a:cubicBezTo>
                  <a:cubicBezTo>
                    <a:pt x="1395" y="1405"/>
                    <a:pt x="1525" y="1349"/>
                    <a:pt x="1656" y="1275"/>
                  </a:cubicBezTo>
                  <a:cubicBezTo>
                    <a:pt x="1674" y="1266"/>
                    <a:pt x="1684" y="1247"/>
                    <a:pt x="1684" y="1228"/>
                  </a:cubicBezTo>
                  <a:cubicBezTo>
                    <a:pt x="1702" y="1219"/>
                    <a:pt x="1711" y="1200"/>
                    <a:pt x="1721" y="1182"/>
                  </a:cubicBezTo>
                  <a:cubicBezTo>
                    <a:pt x="1721" y="1163"/>
                    <a:pt x="1721" y="1145"/>
                    <a:pt x="1711" y="1126"/>
                  </a:cubicBezTo>
                  <a:lnTo>
                    <a:pt x="1693" y="1098"/>
                  </a:lnTo>
                  <a:lnTo>
                    <a:pt x="1693" y="1089"/>
                  </a:lnTo>
                  <a:cubicBezTo>
                    <a:pt x="1656" y="977"/>
                    <a:pt x="1618" y="856"/>
                    <a:pt x="1609" y="726"/>
                  </a:cubicBezTo>
                  <a:cubicBezTo>
                    <a:pt x="1591" y="568"/>
                    <a:pt x="1591" y="401"/>
                    <a:pt x="1600" y="233"/>
                  </a:cubicBezTo>
                  <a:cubicBezTo>
                    <a:pt x="1600" y="215"/>
                    <a:pt x="1591" y="196"/>
                    <a:pt x="1581" y="187"/>
                  </a:cubicBezTo>
                  <a:cubicBezTo>
                    <a:pt x="1563" y="168"/>
                    <a:pt x="1544" y="159"/>
                    <a:pt x="1525" y="159"/>
                  </a:cubicBezTo>
                  <a:cubicBezTo>
                    <a:pt x="1479" y="159"/>
                    <a:pt x="1442" y="187"/>
                    <a:pt x="1442" y="233"/>
                  </a:cubicBezTo>
                  <a:cubicBezTo>
                    <a:pt x="1442" y="298"/>
                    <a:pt x="1432" y="364"/>
                    <a:pt x="1432" y="438"/>
                  </a:cubicBezTo>
                  <a:cubicBezTo>
                    <a:pt x="1386" y="401"/>
                    <a:pt x="1330" y="364"/>
                    <a:pt x="1274" y="336"/>
                  </a:cubicBezTo>
                  <a:cubicBezTo>
                    <a:pt x="1153" y="280"/>
                    <a:pt x="1014" y="243"/>
                    <a:pt x="875" y="233"/>
                  </a:cubicBezTo>
                  <a:lnTo>
                    <a:pt x="800" y="233"/>
                  </a:lnTo>
                  <a:cubicBezTo>
                    <a:pt x="698" y="233"/>
                    <a:pt x="586" y="252"/>
                    <a:pt x="493" y="289"/>
                  </a:cubicBezTo>
                  <a:cubicBezTo>
                    <a:pt x="475" y="298"/>
                    <a:pt x="456" y="308"/>
                    <a:pt x="437" y="317"/>
                  </a:cubicBezTo>
                  <a:cubicBezTo>
                    <a:pt x="447" y="243"/>
                    <a:pt x="447" y="168"/>
                    <a:pt x="447" y="75"/>
                  </a:cubicBezTo>
                  <a:cubicBezTo>
                    <a:pt x="447" y="38"/>
                    <a:pt x="419" y="1"/>
                    <a:pt x="372" y="1"/>
                  </a:cubicBezTo>
                  <a:close/>
                </a:path>
              </a:pathLst>
            </a:custGeom>
            <a:solidFill>
              <a:srgbClr val="F8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70"/>
            <p:cNvSpPr/>
            <p:nvPr/>
          </p:nvSpPr>
          <p:spPr>
            <a:xfrm>
              <a:off x="4597730" y="2036973"/>
              <a:ext cx="44962" cy="29621"/>
            </a:xfrm>
            <a:custGeom>
              <a:avLst/>
              <a:gdLst/>
              <a:ahLst/>
              <a:cxnLst/>
              <a:rect l="l" t="t" r="r" b="b"/>
              <a:pathLst>
                <a:path w="1442" h="950" extrusionOk="0">
                  <a:moveTo>
                    <a:pt x="195" y="1"/>
                  </a:moveTo>
                  <a:cubicBezTo>
                    <a:pt x="177" y="1"/>
                    <a:pt x="158" y="10"/>
                    <a:pt x="140" y="29"/>
                  </a:cubicBezTo>
                  <a:lnTo>
                    <a:pt x="140" y="19"/>
                  </a:lnTo>
                  <a:cubicBezTo>
                    <a:pt x="121" y="38"/>
                    <a:pt x="112" y="57"/>
                    <a:pt x="112" y="75"/>
                  </a:cubicBezTo>
                  <a:cubicBezTo>
                    <a:pt x="112" y="215"/>
                    <a:pt x="102" y="345"/>
                    <a:pt x="93" y="484"/>
                  </a:cubicBezTo>
                  <a:cubicBezTo>
                    <a:pt x="74" y="605"/>
                    <a:pt x="37" y="717"/>
                    <a:pt x="0" y="828"/>
                  </a:cubicBezTo>
                  <a:cubicBezTo>
                    <a:pt x="158" y="875"/>
                    <a:pt x="316" y="912"/>
                    <a:pt x="474" y="931"/>
                  </a:cubicBezTo>
                  <a:lnTo>
                    <a:pt x="465" y="931"/>
                  </a:lnTo>
                  <a:cubicBezTo>
                    <a:pt x="558" y="940"/>
                    <a:pt x="660" y="949"/>
                    <a:pt x="753" y="949"/>
                  </a:cubicBezTo>
                  <a:cubicBezTo>
                    <a:pt x="846" y="949"/>
                    <a:pt x="939" y="940"/>
                    <a:pt x="1032" y="931"/>
                  </a:cubicBezTo>
                  <a:lnTo>
                    <a:pt x="1023" y="931"/>
                  </a:lnTo>
                  <a:cubicBezTo>
                    <a:pt x="1088" y="921"/>
                    <a:pt x="1153" y="903"/>
                    <a:pt x="1218" y="884"/>
                  </a:cubicBezTo>
                  <a:cubicBezTo>
                    <a:pt x="1283" y="866"/>
                    <a:pt x="1348" y="847"/>
                    <a:pt x="1404" y="819"/>
                  </a:cubicBezTo>
                  <a:lnTo>
                    <a:pt x="1441" y="810"/>
                  </a:lnTo>
                  <a:cubicBezTo>
                    <a:pt x="1441" y="782"/>
                    <a:pt x="1432" y="754"/>
                    <a:pt x="1432" y="735"/>
                  </a:cubicBezTo>
                  <a:cubicBezTo>
                    <a:pt x="1414" y="568"/>
                    <a:pt x="1414" y="401"/>
                    <a:pt x="1423" y="243"/>
                  </a:cubicBezTo>
                  <a:cubicBezTo>
                    <a:pt x="1423" y="224"/>
                    <a:pt x="1414" y="196"/>
                    <a:pt x="1404" y="187"/>
                  </a:cubicBezTo>
                  <a:cubicBezTo>
                    <a:pt x="1386" y="168"/>
                    <a:pt x="1367" y="159"/>
                    <a:pt x="1348" y="159"/>
                  </a:cubicBezTo>
                  <a:cubicBezTo>
                    <a:pt x="1302" y="159"/>
                    <a:pt x="1265" y="196"/>
                    <a:pt x="1265" y="233"/>
                  </a:cubicBezTo>
                  <a:cubicBezTo>
                    <a:pt x="1265" y="308"/>
                    <a:pt x="1255" y="373"/>
                    <a:pt x="1255" y="438"/>
                  </a:cubicBezTo>
                  <a:cubicBezTo>
                    <a:pt x="1209" y="401"/>
                    <a:pt x="1153" y="364"/>
                    <a:pt x="1097" y="345"/>
                  </a:cubicBezTo>
                  <a:cubicBezTo>
                    <a:pt x="976" y="280"/>
                    <a:pt x="837" y="252"/>
                    <a:pt x="707" y="233"/>
                  </a:cubicBezTo>
                  <a:lnTo>
                    <a:pt x="623" y="233"/>
                  </a:lnTo>
                  <a:cubicBezTo>
                    <a:pt x="521" y="233"/>
                    <a:pt x="409" y="252"/>
                    <a:pt x="316" y="298"/>
                  </a:cubicBezTo>
                  <a:cubicBezTo>
                    <a:pt x="298" y="308"/>
                    <a:pt x="279" y="317"/>
                    <a:pt x="260" y="326"/>
                  </a:cubicBezTo>
                  <a:cubicBezTo>
                    <a:pt x="270" y="243"/>
                    <a:pt x="279" y="168"/>
                    <a:pt x="279" y="85"/>
                  </a:cubicBezTo>
                  <a:cubicBezTo>
                    <a:pt x="279" y="38"/>
                    <a:pt x="242" y="1"/>
                    <a:pt x="195" y="1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70"/>
            <p:cNvSpPr/>
            <p:nvPr/>
          </p:nvSpPr>
          <p:spPr>
            <a:xfrm>
              <a:off x="4473043" y="1935794"/>
              <a:ext cx="48173" cy="56280"/>
            </a:xfrm>
            <a:custGeom>
              <a:avLst/>
              <a:gdLst/>
              <a:ahLst/>
              <a:cxnLst/>
              <a:rect l="l" t="t" r="r" b="b"/>
              <a:pathLst>
                <a:path w="1545" h="1805" extrusionOk="0">
                  <a:moveTo>
                    <a:pt x="847" y="0"/>
                  </a:moveTo>
                  <a:cubicBezTo>
                    <a:pt x="809" y="0"/>
                    <a:pt x="782" y="0"/>
                    <a:pt x="744" y="10"/>
                  </a:cubicBezTo>
                  <a:cubicBezTo>
                    <a:pt x="651" y="19"/>
                    <a:pt x="568" y="47"/>
                    <a:pt x="484" y="93"/>
                  </a:cubicBezTo>
                  <a:cubicBezTo>
                    <a:pt x="410" y="131"/>
                    <a:pt x="335" y="186"/>
                    <a:pt x="270" y="251"/>
                  </a:cubicBezTo>
                  <a:cubicBezTo>
                    <a:pt x="149" y="382"/>
                    <a:pt x="65" y="540"/>
                    <a:pt x="38" y="707"/>
                  </a:cubicBezTo>
                  <a:cubicBezTo>
                    <a:pt x="0" y="875"/>
                    <a:pt x="10" y="1051"/>
                    <a:pt x="65" y="1209"/>
                  </a:cubicBezTo>
                  <a:cubicBezTo>
                    <a:pt x="121" y="1367"/>
                    <a:pt x="214" y="1516"/>
                    <a:pt x="335" y="1618"/>
                  </a:cubicBezTo>
                  <a:cubicBezTo>
                    <a:pt x="410" y="1674"/>
                    <a:pt x="484" y="1711"/>
                    <a:pt x="558" y="1749"/>
                  </a:cubicBezTo>
                  <a:cubicBezTo>
                    <a:pt x="642" y="1777"/>
                    <a:pt x="735" y="1795"/>
                    <a:pt x="828" y="1804"/>
                  </a:cubicBezTo>
                  <a:lnTo>
                    <a:pt x="865" y="1804"/>
                  </a:lnTo>
                  <a:cubicBezTo>
                    <a:pt x="995" y="1804"/>
                    <a:pt x="1116" y="1777"/>
                    <a:pt x="1228" y="1721"/>
                  </a:cubicBezTo>
                  <a:cubicBezTo>
                    <a:pt x="1330" y="1656"/>
                    <a:pt x="1414" y="1563"/>
                    <a:pt x="1460" y="1460"/>
                  </a:cubicBezTo>
                  <a:cubicBezTo>
                    <a:pt x="1507" y="1349"/>
                    <a:pt x="1535" y="1219"/>
                    <a:pt x="1544" y="1098"/>
                  </a:cubicBezTo>
                  <a:cubicBezTo>
                    <a:pt x="1535" y="828"/>
                    <a:pt x="1460" y="568"/>
                    <a:pt x="1312" y="344"/>
                  </a:cubicBezTo>
                  <a:cubicBezTo>
                    <a:pt x="1284" y="307"/>
                    <a:pt x="1265" y="279"/>
                    <a:pt x="1237" y="251"/>
                  </a:cubicBezTo>
                  <a:cubicBezTo>
                    <a:pt x="1237" y="242"/>
                    <a:pt x="1237" y="233"/>
                    <a:pt x="1237" y="224"/>
                  </a:cubicBezTo>
                  <a:cubicBezTo>
                    <a:pt x="1237" y="205"/>
                    <a:pt x="1228" y="196"/>
                    <a:pt x="1219" y="177"/>
                  </a:cubicBezTo>
                  <a:cubicBezTo>
                    <a:pt x="1191" y="140"/>
                    <a:pt x="1153" y="112"/>
                    <a:pt x="1116" y="84"/>
                  </a:cubicBezTo>
                  <a:cubicBezTo>
                    <a:pt x="1079" y="56"/>
                    <a:pt x="1042" y="38"/>
                    <a:pt x="1005" y="19"/>
                  </a:cubicBezTo>
                  <a:cubicBezTo>
                    <a:pt x="949" y="0"/>
                    <a:pt x="902" y="0"/>
                    <a:pt x="847" y="0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70"/>
            <p:cNvSpPr/>
            <p:nvPr/>
          </p:nvSpPr>
          <p:spPr>
            <a:xfrm>
              <a:off x="4482896" y="1947393"/>
              <a:ext cx="32396" cy="21951"/>
            </a:xfrm>
            <a:custGeom>
              <a:avLst/>
              <a:gdLst/>
              <a:ahLst/>
              <a:cxnLst/>
              <a:rect l="l" t="t" r="r" b="b"/>
              <a:pathLst>
                <a:path w="1039" h="704" extrusionOk="0">
                  <a:moveTo>
                    <a:pt x="345" y="0"/>
                  </a:moveTo>
                  <a:cubicBezTo>
                    <a:pt x="289" y="0"/>
                    <a:pt x="233" y="10"/>
                    <a:pt x="177" y="28"/>
                  </a:cubicBezTo>
                  <a:cubicBezTo>
                    <a:pt x="121" y="47"/>
                    <a:pt x="66" y="75"/>
                    <a:pt x="28" y="112"/>
                  </a:cubicBezTo>
                  <a:cubicBezTo>
                    <a:pt x="1" y="131"/>
                    <a:pt x="1" y="158"/>
                    <a:pt x="19" y="177"/>
                  </a:cubicBezTo>
                  <a:cubicBezTo>
                    <a:pt x="25" y="189"/>
                    <a:pt x="41" y="196"/>
                    <a:pt x="57" y="196"/>
                  </a:cubicBezTo>
                  <a:cubicBezTo>
                    <a:pt x="67" y="196"/>
                    <a:pt x="77" y="193"/>
                    <a:pt x="84" y="186"/>
                  </a:cubicBezTo>
                  <a:cubicBezTo>
                    <a:pt x="103" y="177"/>
                    <a:pt x="112" y="168"/>
                    <a:pt x="131" y="158"/>
                  </a:cubicBezTo>
                  <a:cubicBezTo>
                    <a:pt x="159" y="140"/>
                    <a:pt x="187" y="131"/>
                    <a:pt x="214" y="121"/>
                  </a:cubicBezTo>
                  <a:cubicBezTo>
                    <a:pt x="242" y="112"/>
                    <a:pt x="270" y="112"/>
                    <a:pt x="298" y="103"/>
                  </a:cubicBezTo>
                  <a:cubicBezTo>
                    <a:pt x="335" y="112"/>
                    <a:pt x="363" y="112"/>
                    <a:pt x="391" y="121"/>
                  </a:cubicBezTo>
                  <a:cubicBezTo>
                    <a:pt x="428" y="131"/>
                    <a:pt x="466" y="149"/>
                    <a:pt x="503" y="158"/>
                  </a:cubicBezTo>
                  <a:cubicBezTo>
                    <a:pt x="559" y="196"/>
                    <a:pt x="605" y="233"/>
                    <a:pt x="652" y="279"/>
                  </a:cubicBezTo>
                  <a:cubicBezTo>
                    <a:pt x="717" y="354"/>
                    <a:pt x="782" y="428"/>
                    <a:pt x="828" y="512"/>
                  </a:cubicBezTo>
                  <a:cubicBezTo>
                    <a:pt x="856" y="558"/>
                    <a:pt x="884" y="614"/>
                    <a:pt x="903" y="661"/>
                  </a:cubicBezTo>
                  <a:cubicBezTo>
                    <a:pt x="917" y="690"/>
                    <a:pt x="943" y="704"/>
                    <a:pt x="967" y="704"/>
                  </a:cubicBezTo>
                  <a:cubicBezTo>
                    <a:pt x="1004" y="704"/>
                    <a:pt x="1038" y="674"/>
                    <a:pt x="1033" y="623"/>
                  </a:cubicBezTo>
                  <a:cubicBezTo>
                    <a:pt x="1014" y="521"/>
                    <a:pt x="968" y="410"/>
                    <a:pt x="903" y="326"/>
                  </a:cubicBezTo>
                  <a:cubicBezTo>
                    <a:pt x="865" y="279"/>
                    <a:pt x="828" y="233"/>
                    <a:pt x="782" y="196"/>
                  </a:cubicBezTo>
                  <a:cubicBezTo>
                    <a:pt x="744" y="158"/>
                    <a:pt x="698" y="121"/>
                    <a:pt x="652" y="93"/>
                  </a:cubicBezTo>
                  <a:cubicBezTo>
                    <a:pt x="605" y="65"/>
                    <a:pt x="549" y="47"/>
                    <a:pt x="503" y="28"/>
                  </a:cubicBezTo>
                  <a:cubicBezTo>
                    <a:pt x="447" y="10"/>
                    <a:pt x="391" y="0"/>
                    <a:pt x="345" y="0"/>
                  </a:cubicBezTo>
                  <a:close/>
                </a:path>
              </a:pathLst>
            </a:custGeom>
            <a:solidFill>
              <a:srgbClr val="D0A2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70"/>
            <p:cNvSpPr/>
            <p:nvPr/>
          </p:nvSpPr>
          <p:spPr>
            <a:xfrm>
              <a:off x="4720951" y="1938101"/>
              <a:ext cx="48142" cy="56592"/>
            </a:xfrm>
            <a:custGeom>
              <a:avLst/>
              <a:gdLst/>
              <a:ahLst/>
              <a:cxnLst/>
              <a:rect l="l" t="t" r="r" b="b"/>
              <a:pathLst>
                <a:path w="1544" h="1815" extrusionOk="0">
                  <a:moveTo>
                    <a:pt x="716" y="1"/>
                  </a:moveTo>
                  <a:cubicBezTo>
                    <a:pt x="614" y="1"/>
                    <a:pt x="521" y="29"/>
                    <a:pt x="437" y="84"/>
                  </a:cubicBezTo>
                  <a:cubicBezTo>
                    <a:pt x="400" y="112"/>
                    <a:pt x="363" y="140"/>
                    <a:pt x="335" y="177"/>
                  </a:cubicBezTo>
                  <a:cubicBezTo>
                    <a:pt x="326" y="187"/>
                    <a:pt x="316" y="205"/>
                    <a:pt x="316" y="224"/>
                  </a:cubicBezTo>
                  <a:cubicBezTo>
                    <a:pt x="316" y="233"/>
                    <a:pt x="316" y="243"/>
                    <a:pt x="326" y="243"/>
                  </a:cubicBezTo>
                  <a:cubicBezTo>
                    <a:pt x="298" y="280"/>
                    <a:pt x="270" y="308"/>
                    <a:pt x="251" y="336"/>
                  </a:cubicBezTo>
                  <a:cubicBezTo>
                    <a:pt x="168" y="447"/>
                    <a:pt x="112" y="568"/>
                    <a:pt x="65" y="698"/>
                  </a:cubicBezTo>
                  <a:cubicBezTo>
                    <a:pt x="28" y="819"/>
                    <a:pt x="0" y="949"/>
                    <a:pt x="0" y="1089"/>
                  </a:cubicBezTo>
                  <a:cubicBezTo>
                    <a:pt x="0" y="1210"/>
                    <a:pt x="19" y="1340"/>
                    <a:pt x="75" y="1451"/>
                  </a:cubicBezTo>
                  <a:cubicBezTo>
                    <a:pt x="121" y="1563"/>
                    <a:pt x="205" y="1656"/>
                    <a:pt x="307" y="1712"/>
                  </a:cubicBezTo>
                  <a:cubicBezTo>
                    <a:pt x="409" y="1777"/>
                    <a:pt x="540" y="1814"/>
                    <a:pt x="660" y="1814"/>
                  </a:cubicBezTo>
                  <a:lnTo>
                    <a:pt x="707" y="1814"/>
                  </a:lnTo>
                  <a:cubicBezTo>
                    <a:pt x="791" y="1805"/>
                    <a:pt x="884" y="1796"/>
                    <a:pt x="967" y="1758"/>
                  </a:cubicBezTo>
                  <a:cubicBezTo>
                    <a:pt x="1051" y="1730"/>
                    <a:pt x="1125" y="1693"/>
                    <a:pt x="1191" y="1637"/>
                  </a:cubicBezTo>
                  <a:cubicBezTo>
                    <a:pt x="1321" y="1535"/>
                    <a:pt x="1423" y="1396"/>
                    <a:pt x="1479" y="1238"/>
                  </a:cubicBezTo>
                  <a:cubicBezTo>
                    <a:pt x="1535" y="1080"/>
                    <a:pt x="1544" y="903"/>
                    <a:pt x="1516" y="735"/>
                  </a:cubicBezTo>
                  <a:cubicBezTo>
                    <a:pt x="1488" y="559"/>
                    <a:pt x="1414" y="401"/>
                    <a:pt x="1293" y="270"/>
                  </a:cubicBezTo>
                  <a:cubicBezTo>
                    <a:pt x="1228" y="205"/>
                    <a:pt x="1163" y="150"/>
                    <a:pt x="1079" y="103"/>
                  </a:cubicBezTo>
                  <a:cubicBezTo>
                    <a:pt x="1005" y="57"/>
                    <a:pt x="921" y="29"/>
                    <a:pt x="828" y="10"/>
                  </a:cubicBezTo>
                  <a:cubicBezTo>
                    <a:pt x="791" y="1"/>
                    <a:pt x="753" y="1"/>
                    <a:pt x="716" y="1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70"/>
            <p:cNvSpPr/>
            <p:nvPr/>
          </p:nvSpPr>
          <p:spPr>
            <a:xfrm>
              <a:off x="4726751" y="1950012"/>
              <a:ext cx="32801" cy="21545"/>
            </a:xfrm>
            <a:custGeom>
              <a:avLst/>
              <a:gdLst/>
              <a:ahLst/>
              <a:cxnLst/>
              <a:rect l="l" t="t" r="r" b="b"/>
              <a:pathLst>
                <a:path w="1052" h="691" extrusionOk="0">
                  <a:moveTo>
                    <a:pt x="716" y="0"/>
                  </a:moveTo>
                  <a:cubicBezTo>
                    <a:pt x="660" y="0"/>
                    <a:pt x="605" y="9"/>
                    <a:pt x="558" y="28"/>
                  </a:cubicBezTo>
                  <a:cubicBezTo>
                    <a:pt x="502" y="37"/>
                    <a:pt x="456" y="65"/>
                    <a:pt x="409" y="93"/>
                  </a:cubicBezTo>
                  <a:cubicBezTo>
                    <a:pt x="354" y="112"/>
                    <a:pt x="307" y="149"/>
                    <a:pt x="270" y="186"/>
                  </a:cubicBezTo>
                  <a:cubicBezTo>
                    <a:pt x="223" y="223"/>
                    <a:pt x="186" y="270"/>
                    <a:pt x="149" y="307"/>
                  </a:cubicBezTo>
                  <a:cubicBezTo>
                    <a:pt x="84" y="400"/>
                    <a:pt x="28" y="502"/>
                    <a:pt x="10" y="614"/>
                  </a:cubicBezTo>
                  <a:cubicBezTo>
                    <a:pt x="0" y="651"/>
                    <a:pt x="28" y="688"/>
                    <a:pt x="65" y="688"/>
                  </a:cubicBezTo>
                  <a:cubicBezTo>
                    <a:pt x="70" y="690"/>
                    <a:pt x="76" y="691"/>
                    <a:pt x="81" y="691"/>
                  </a:cubicBezTo>
                  <a:cubicBezTo>
                    <a:pt x="106" y="691"/>
                    <a:pt x="132" y="674"/>
                    <a:pt x="140" y="651"/>
                  </a:cubicBezTo>
                  <a:cubicBezTo>
                    <a:pt x="158" y="595"/>
                    <a:pt x="186" y="549"/>
                    <a:pt x="214" y="502"/>
                  </a:cubicBezTo>
                  <a:cubicBezTo>
                    <a:pt x="270" y="419"/>
                    <a:pt x="335" y="335"/>
                    <a:pt x="400" y="270"/>
                  </a:cubicBezTo>
                  <a:cubicBezTo>
                    <a:pt x="447" y="223"/>
                    <a:pt x="502" y="186"/>
                    <a:pt x="558" y="158"/>
                  </a:cubicBezTo>
                  <a:cubicBezTo>
                    <a:pt x="586" y="140"/>
                    <a:pt x="623" y="130"/>
                    <a:pt x="660" y="121"/>
                  </a:cubicBezTo>
                  <a:cubicBezTo>
                    <a:pt x="688" y="112"/>
                    <a:pt x="726" y="102"/>
                    <a:pt x="753" y="102"/>
                  </a:cubicBezTo>
                  <a:cubicBezTo>
                    <a:pt x="781" y="112"/>
                    <a:pt x="819" y="112"/>
                    <a:pt x="846" y="121"/>
                  </a:cubicBezTo>
                  <a:cubicBezTo>
                    <a:pt x="874" y="130"/>
                    <a:pt x="902" y="140"/>
                    <a:pt x="921" y="158"/>
                  </a:cubicBezTo>
                  <a:cubicBezTo>
                    <a:pt x="939" y="167"/>
                    <a:pt x="958" y="177"/>
                    <a:pt x="967" y="186"/>
                  </a:cubicBezTo>
                  <a:cubicBezTo>
                    <a:pt x="977" y="195"/>
                    <a:pt x="991" y="200"/>
                    <a:pt x="1005" y="200"/>
                  </a:cubicBezTo>
                  <a:cubicBezTo>
                    <a:pt x="1019" y="200"/>
                    <a:pt x="1032" y="195"/>
                    <a:pt x="1042" y="186"/>
                  </a:cubicBezTo>
                  <a:cubicBezTo>
                    <a:pt x="1051" y="158"/>
                    <a:pt x="1051" y="130"/>
                    <a:pt x="1032" y="112"/>
                  </a:cubicBezTo>
                  <a:cubicBezTo>
                    <a:pt x="986" y="74"/>
                    <a:pt x="930" y="47"/>
                    <a:pt x="884" y="28"/>
                  </a:cubicBezTo>
                  <a:lnTo>
                    <a:pt x="874" y="28"/>
                  </a:lnTo>
                  <a:cubicBezTo>
                    <a:pt x="828" y="9"/>
                    <a:pt x="772" y="0"/>
                    <a:pt x="716" y="0"/>
                  </a:cubicBezTo>
                  <a:close/>
                </a:path>
              </a:pathLst>
            </a:custGeom>
            <a:solidFill>
              <a:srgbClr val="D0A2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70"/>
            <p:cNvSpPr/>
            <p:nvPr/>
          </p:nvSpPr>
          <p:spPr>
            <a:xfrm>
              <a:off x="4504940" y="1854601"/>
              <a:ext cx="234879" cy="204728"/>
            </a:xfrm>
            <a:custGeom>
              <a:avLst/>
              <a:gdLst/>
              <a:ahLst/>
              <a:cxnLst/>
              <a:rect l="l" t="t" r="r" b="b"/>
              <a:pathLst>
                <a:path w="7533" h="6566" extrusionOk="0">
                  <a:moveTo>
                    <a:pt x="3060" y="1"/>
                  </a:moveTo>
                  <a:cubicBezTo>
                    <a:pt x="2585" y="10"/>
                    <a:pt x="2111" y="66"/>
                    <a:pt x="1646" y="177"/>
                  </a:cubicBezTo>
                  <a:cubicBezTo>
                    <a:pt x="1005" y="335"/>
                    <a:pt x="512" y="605"/>
                    <a:pt x="177" y="977"/>
                  </a:cubicBezTo>
                  <a:cubicBezTo>
                    <a:pt x="158" y="1005"/>
                    <a:pt x="149" y="1033"/>
                    <a:pt x="158" y="1051"/>
                  </a:cubicBezTo>
                  <a:cubicBezTo>
                    <a:pt x="149" y="1377"/>
                    <a:pt x="112" y="1693"/>
                    <a:pt x="84" y="2009"/>
                  </a:cubicBezTo>
                  <a:cubicBezTo>
                    <a:pt x="75" y="2149"/>
                    <a:pt x="65" y="2298"/>
                    <a:pt x="47" y="2437"/>
                  </a:cubicBezTo>
                  <a:cubicBezTo>
                    <a:pt x="10" y="2883"/>
                    <a:pt x="0" y="3330"/>
                    <a:pt x="37" y="3776"/>
                  </a:cubicBezTo>
                  <a:cubicBezTo>
                    <a:pt x="56" y="3990"/>
                    <a:pt x="93" y="4195"/>
                    <a:pt x="149" y="4399"/>
                  </a:cubicBezTo>
                  <a:cubicBezTo>
                    <a:pt x="214" y="4604"/>
                    <a:pt x="298" y="4799"/>
                    <a:pt x="400" y="4985"/>
                  </a:cubicBezTo>
                  <a:cubicBezTo>
                    <a:pt x="651" y="5394"/>
                    <a:pt x="1005" y="5729"/>
                    <a:pt x="1423" y="5961"/>
                  </a:cubicBezTo>
                  <a:cubicBezTo>
                    <a:pt x="1590" y="6064"/>
                    <a:pt x="1776" y="6147"/>
                    <a:pt x="1962" y="6222"/>
                  </a:cubicBezTo>
                  <a:cubicBezTo>
                    <a:pt x="2158" y="6306"/>
                    <a:pt x="2353" y="6361"/>
                    <a:pt x="2558" y="6417"/>
                  </a:cubicBezTo>
                  <a:cubicBezTo>
                    <a:pt x="2957" y="6510"/>
                    <a:pt x="3367" y="6566"/>
                    <a:pt x="3785" y="6566"/>
                  </a:cubicBezTo>
                  <a:lnTo>
                    <a:pt x="3869" y="6566"/>
                  </a:lnTo>
                  <a:cubicBezTo>
                    <a:pt x="4315" y="6566"/>
                    <a:pt x="4752" y="6501"/>
                    <a:pt x="5180" y="6389"/>
                  </a:cubicBezTo>
                  <a:cubicBezTo>
                    <a:pt x="5580" y="6278"/>
                    <a:pt x="5961" y="6092"/>
                    <a:pt x="6305" y="5841"/>
                  </a:cubicBezTo>
                  <a:cubicBezTo>
                    <a:pt x="6473" y="5720"/>
                    <a:pt x="6621" y="5580"/>
                    <a:pt x="6752" y="5422"/>
                  </a:cubicBezTo>
                  <a:cubicBezTo>
                    <a:pt x="6891" y="5245"/>
                    <a:pt x="7012" y="5050"/>
                    <a:pt x="7114" y="4846"/>
                  </a:cubicBezTo>
                  <a:cubicBezTo>
                    <a:pt x="7319" y="4408"/>
                    <a:pt x="7440" y="3934"/>
                    <a:pt x="7486" y="3451"/>
                  </a:cubicBezTo>
                  <a:cubicBezTo>
                    <a:pt x="7533" y="2986"/>
                    <a:pt x="7533" y="2521"/>
                    <a:pt x="7496" y="2065"/>
                  </a:cubicBezTo>
                  <a:cubicBezTo>
                    <a:pt x="7458" y="1628"/>
                    <a:pt x="7393" y="1200"/>
                    <a:pt x="7291" y="772"/>
                  </a:cubicBezTo>
                  <a:cubicBezTo>
                    <a:pt x="7282" y="754"/>
                    <a:pt x="7272" y="735"/>
                    <a:pt x="7254" y="726"/>
                  </a:cubicBezTo>
                  <a:cubicBezTo>
                    <a:pt x="7244" y="707"/>
                    <a:pt x="7235" y="689"/>
                    <a:pt x="7217" y="679"/>
                  </a:cubicBezTo>
                  <a:cubicBezTo>
                    <a:pt x="7021" y="549"/>
                    <a:pt x="6807" y="447"/>
                    <a:pt x="6584" y="373"/>
                  </a:cubicBezTo>
                  <a:cubicBezTo>
                    <a:pt x="6352" y="289"/>
                    <a:pt x="6110" y="233"/>
                    <a:pt x="5859" y="187"/>
                  </a:cubicBezTo>
                  <a:cubicBezTo>
                    <a:pt x="5366" y="103"/>
                    <a:pt x="4864" y="56"/>
                    <a:pt x="4362" y="29"/>
                  </a:cubicBezTo>
                  <a:lnTo>
                    <a:pt x="4287" y="29"/>
                  </a:lnTo>
                  <a:cubicBezTo>
                    <a:pt x="4101" y="19"/>
                    <a:pt x="3915" y="10"/>
                    <a:pt x="3729" y="1"/>
                  </a:cubicBezTo>
                  <a:close/>
                </a:path>
              </a:pathLst>
            </a:custGeom>
            <a:solidFill>
              <a:srgbClr val="F8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70"/>
            <p:cNvSpPr/>
            <p:nvPr/>
          </p:nvSpPr>
          <p:spPr>
            <a:xfrm>
              <a:off x="4721232" y="196391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70"/>
            <p:cNvSpPr/>
            <p:nvPr/>
          </p:nvSpPr>
          <p:spPr>
            <a:xfrm>
              <a:off x="4458544" y="2230102"/>
              <a:ext cx="55687" cy="31928"/>
            </a:xfrm>
            <a:custGeom>
              <a:avLst/>
              <a:gdLst/>
              <a:ahLst/>
              <a:cxnLst/>
              <a:rect l="l" t="t" r="r" b="b"/>
              <a:pathLst>
                <a:path w="1786" h="1024" extrusionOk="0">
                  <a:moveTo>
                    <a:pt x="1386" y="0"/>
                  </a:moveTo>
                  <a:lnTo>
                    <a:pt x="1395" y="9"/>
                  </a:lnTo>
                  <a:lnTo>
                    <a:pt x="1358" y="9"/>
                  </a:lnTo>
                  <a:cubicBezTo>
                    <a:pt x="1302" y="9"/>
                    <a:pt x="1247" y="19"/>
                    <a:pt x="1191" y="37"/>
                  </a:cubicBezTo>
                  <a:cubicBezTo>
                    <a:pt x="1181" y="28"/>
                    <a:pt x="1172" y="28"/>
                    <a:pt x="1154" y="28"/>
                  </a:cubicBezTo>
                  <a:cubicBezTo>
                    <a:pt x="1144" y="28"/>
                    <a:pt x="1126" y="28"/>
                    <a:pt x="1116" y="37"/>
                  </a:cubicBezTo>
                  <a:cubicBezTo>
                    <a:pt x="1070" y="65"/>
                    <a:pt x="1033" y="93"/>
                    <a:pt x="986" y="112"/>
                  </a:cubicBezTo>
                  <a:cubicBezTo>
                    <a:pt x="902" y="149"/>
                    <a:pt x="809" y="186"/>
                    <a:pt x="726" y="214"/>
                  </a:cubicBezTo>
                  <a:cubicBezTo>
                    <a:pt x="642" y="251"/>
                    <a:pt x="549" y="288"/>
                    <a:pt x="456" y="335"/>
                  </a:cubicBezTo>
                  <a:cubicBezTo>
                    <a:pt x="363" y="372"/>
                    <a:pt x="279" y="419"/>
                    <a:pt x="196" y="474"/>
                  </a:cubicBezTo>
                  <a:cubicBezTo>
                    <a:pt x="131" y="512"/>
                    <a:pt x="75" y="577"/>
                    <a:pt x="38" y="651"/>
                  </a:cubicBezTo>
                  <a:cubicBezTo>
                    <a:pt x="19" y="688"/>
                    <a:pt x="0" y="726"/>
                    <a:pt x="0" y="772"/>
                  </a:cubicBezTo>
                  <a:cubicBezTo>
                    <a:pt x="0" y="809"/>
                    <a:pt x="10" y="856"/>
                    <a:pt x="28" y="893"/>
                  </a:cubicBezTo>
                  <a:cubicBezTo>
                    <a:pt x="56" y="949"/>
                    <a:pt x="121" y="995"/>
                    <a:pt x="196" y="1004"/>
                  </a:cubicBezTo>
                  <a:cubicBezTo>
                    <a:pt x="233" y="1014"/>
                    <a:pt x="270" y="1014"/>
                    <a:pt x="307" y="1023"/>
                  </a:cubicBezTo>
                  <a:lnTo>
                    <a:pt x="317" y="1023"/>
                  </a:lnTo>
                  <a:cubicBezTo>
                    <a:pt x="363" y="1023"/>
                    <a:pt x="400" y="1014"/>
                    <a:pt x="437" y="1014"/>
                  </a:cubicBezTo>
                  <a:cubicBezTo>
                    <a:pt x="521" y="1004"/>
                    <a:pt x="605" y="986"/>
                    <a:pt x="689" y="967"/>
                  </a:cubicBezTo>
                  <a:cubicBezTo>
                    <a:pt x="744" y="949"/>
                    <a:pt x="800" y="939"/>
                    <a:pt x="856" y="921"/>
                  </a:cubicBezTo>
                  <a:cubicBezTo>
                    <a:pt x="921" y="893"/>
                    <a:pt x="986" y="865"/>
                    <a:pt x="1042" y="846"/>
                  </a:cubicBezTo>
                  <a:lnTo>
                    <a:pt x="1135" y="809"/>
                  </a:lnTo>
                  <a:cubicBezTo>
                    <a:pt x="1154" y="856"/>
                    <a:pt x="1191" y="902"/>
                    <a:pt x="1247" y="930"/>
                  </a:cubicBezTo>
                  <a:cubicBezTo>
                    <a:pt x="1274" y="949"/>
                    <a:pt x="1302" y="949"/>
                    <a:pt x="1330" y="949"/>
                  </a:cubicBezTo>
                  <a:lnTo>
                    <a:pt x="1349" y="949"/>
                  </a:lnTo>
                  <a:cubicBezTo>
                    <a:pt x="1395" y="949"/>
                    <a:pt x="1433" y="930"/>
                    <a:pt x="1470" y="912"/>
                  </a:cubicBezTo>
                  <a:cubicBezTo>
                    <a:pt x="1498" y="893"/>
                    <a:pt x="1535" y="865"/>
                    <a:pt x="1563" y="846"/>
                  </a:cubicBezTo>
                  <a:cubicBezTo>
                    <a:pt x="1656" y="763"/>
                    <a:pt x="1730" y="651"/>
                    <a:pt x="1767" y="540"/>
                  </a:cubicBezTo>
                  <a:cubicBezTo>
                    <a:pt x="1777" y="484"/>
                    <a:pt x="1786" y="437"/>
                    <a:pt x="1786" y="381"/>
                  </a:cubicBezTo>
                  <a:cubicBezTo>
                    <a:pt x="1786" y="335"/>
                    <a:pt x="1777" y="288"/>
                    <a:pt x="1767" y="251"/>
                  </a:cubicBezTo>
                  <a:cubicBezTo>
                    <a:pt x="1749" y="214"/>
                    <a:pt x="1730" y="177"/>
                    <a:pt x="1711" y="140"/>
                  </a:cubicBezTo>
                  <a:cubicBezTo>
                    <a:pt x="1684" y="112"/>
                    <a:pt x="1646" y="75"/>
                    <a:pt x="1609" y="56"/>
                  </a:cubicBezTo>
                  <a:cubicBezTo>
                    <a:pt x="1572" y="37"/>
                    <a:pt x="1535" y="19"/>
                    <a:pt x="1488" y="19"/>
                  </a:cubicBezTo>
                  <a:cubicBezTo>
                    <a:pt x="1460" y="9"/>
                    <a:pt x="1423" y="0"/>
                    <a:pt x="1386" y="0"/>
                  </a:cubicBezTo>
                  <a:close/>
                </a:path>
              </a:pathLst>
            </a:custGeom>
            <a:solidFill>
              <a:srgbClr val="F8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70"/>
            <p:cNvSpPr/>
            <p:nvPr/>
          </p:nvSpPr>
          <p:spPr>
            <a:xfrm>
              <a:off x="4462878" y="2251834"/>
              <a:ext cx="18022" cy="7109"/>
            </a:xfrm>
            <a:custGeom>
              <a:avLst/>
              <a:gdLst/>
              <a:ahLst/>
              <a:cxnLst/>
              <a:rect l="l" t="t" r="r" b="b"/>
              <a:pathLst>
                <a:path w="578" h="228" extrusionOk="0">
                  <a:moveTo>
                    <a:pt x="540" y="1"/>
                  </a:moveTo>
                  <a:cubicBezTo>
                    <a:pt x="354" y="29"/>
                    <a:pt x="178" y="94"/>
                    <a:pt x="10" y="177"/>
                  </a:cubicBezTo>
                  <a:cubicBezTo>
                    <a:pt x="1" y="187"/>
                    <a:pt x="1" y="205"/>
                    <a:pt x="1" y="215"/>
                  </a:cubicBezTo>
                  <a:cubicBezTo>
                    <a:pt x="7" y="221"/>
                    <a:pt x="19" y="228"/>
                    <a:pt x="28" y="228"/>
                  </a:cubicBezTo>
                  <a:cubicBezTo>
                    <a:pt x="32" y="228"/>
                    <a:pt x="35" y="227"/>
                    <a:pt x="38" y="224"/>
                  </a:cubicBezTo>
                  <a:lnTo>
                    <a:pt x="159" y="177"/>
                  </a:lnTo>
                  <a:cubicBezTo>
                    <a:pt x="215" y="149"/>
                    <a:pt x="280" y="122"/>
                    <a:pt x="345" y="103"/>
                  </a:cubicBezTo>
                  <a:cubicBezTo>
                    <a:pt x="410" y="84"/>
                    <a:pt x="484" y="66"/>
                    <a:pt x="559" y="47"/>
                  </a:cubicBezTo>
                  <a:cubicBezTo>
                    <a:pt x="568" y="47"/>
                    <a:pt x="577" y="29"/>
                    <a:pt x="577" y="19"/>
                  </a:cubicBezTo>
                  <a:cubicBezTo>
                    <a:pt x="568" y="10"/>
                    <a:pt x="568" y="1"/>
                    <a:pt x="559" y="1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70"/>
            <p:cNvSpPr/>
            <p:nvPr/>
          </p:nvSpPr>
          <p:spPr>
            <a:xfrm>
              <a:off x="4460290" y="2244289"/>
              <a:ext cx="16557" cy="9541"/>
            </a:xfrm>
            <a:custGeom>
              <a:avLst/>
              <a:gdLst/>
              <a:ahLst/>
              <a:cxnLst/>
              <a:rect l="l" t="t" r="r" b="b"/>
              <a:pathLst>
                <a:path w="531" h="306" extrusionOk="0">
                  <a:moveTo>
                    <a:pt x="493" y="1"/>
                  </a:moveTo>
                  <a:lnTo>
                    <a:pt x="484" y="10"/>
                  </a:lnTo>
                  <a:cubicBezTo>
                    <a:pt x="437" y="10"/>
                    <a:pt x="400" y="29"/>
                    <a:pt x="363" y="47"/>
                  </a:cubicBezTo>
                  <a:cubicBezTo>
                    <a:pt x="316" y="57"/>
                    <a:pt x="270" y="85"/>
                    <a:pt x="223" y="103"/>
                  </a:cubicBezTo>
                  <a:cubicBezTo>
                    <a:pt x="149" y="150"/>
                    <a:pt x="75" y="196"/>
                    <a:pt x="10" y="261"/>
                  </a:cubicBezTo>
                  <a:cubicBezTo>
                    <a:pt x="0" y="271"/>
                    <a:pt x="0" y="289"/>
                    <a:pt x="10" y="298"/>
                  </a:cubicBezTo>
                  <a:cubicBezTo>
                    <a:pt x="14" y="303"/>
                    <a:pt x="19" y="305"/>
                    <a:pt x="25" y="305"/>
                  </a:cubicBezTo>
                  <a:cubicBezTo>
                    <a:pt x="30" y="305"/>
                    <a:pt x="37" y="303"/>
                    <a:pt x="47" y="298"/>
                  </a:cubicBezTo>
                  <a:lnTo>
                    <a:pt x="75" y="271"/>
                  </a:lnTo>
                  <a:cubicBezTo>
                    <a:pt x="103" y="252"/>
                    <a:pt x="130" y="233"/>
                    <a:pt x="158" y="215"/>
                  </a:cubicBezTo>
                  <a:cubicBezTo>
                    <a:pt x="186" y="205"/>
                    <a:pt x="214" y="187"/>
                    <a:pt x="242" y="178"/>
                  </a:cubicBezTo>
                  <a:cubicBezTo>
                    <a:pt x="288" y="159"/>
                    <a:pt x="335" y="140"/>
                    <a:pt x="381" y="122"/>
                  </a:cubicBezTo>
                  <a:cubicBezTo>
                    <a:pt x="428" y="112"/>
                    <a:pt x="465" y="94"/>
                    <a:pt x="512" y="75"/>
                  </a:cubicBezTo>
                  <a:cubicBezTo>
                    <a:pt x="530" y="66"/>
                    <a:pt x="530" y="47"/>
                    <a:pt x="530" y="29"/>
                  </a:cubicBezTo>
                  <a:cubicBezTo>
                    <a:pt x="530" y="19"/>
                    <a:pt x="521" y="19"/>
                    <a:pt x="512" y="10"/>
                  </a:cubicBezTo>
                  <a:cubicBezTo>
                    <a:pt x="502" y="10"/>
                    <a:pt x="502" y="1"/>
                    <a:pt x="493" y="1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70"/>
            <p:cNvSpPr/>
            <p:nvPr/>
          </p:nvSpPr>
          <p:spPr>
            <a:xfrm>
              <a:off x="4493341" y="2248934"/>
              <a:ext cx="6984" cy="6517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68" y="1"/>
                  </a:moveTo>
                  <a:lnTo>
                    <a:pt x="168" y="10"/>
                  </a:lnTo>
                  <a:cubicBezTo>
                    <a:pt x="131" y="29"/>
                    <a:pt x="103" y="47"/>
                    <a:pt x="75" y="75"/>
                  </a:cubicBezTo>
                  <a:cubicBezTo>
                    <a:pt x="47" y="94"/>
                    <a:pt x="28" y="122"/>
                    <a:pt x="10" y="149"/>
                  </a:cubicBezTo>
                  <a:cubicBezTo>
                    <a:pt x="0" y="168"/>
                    <a:pt x="0" y="196"/>
                    <a:pt x="19" y="205"/>
                  </a:cubicBezTo>
                  <a:cubicBezTo>
                    <a:pt x="24" y="208"/>
                    <a:pt x="30" y="209"/>
                    <a:pt x="35" y="209"/>
                  </a:cubicBezTo>
                  <a:cubicBezTo>
                    <a:pt x="51" y="209"/>
                    <a:pt x="68" y="200"/>
                    <a:pt x="75" y="187"/>
                  </a:cubicBezTo>
                  <a:cubicBezTo>
                    <a:pt x="75" y="177"/>
                    <a:pt x="84" y="177"/>
                    <a:pt x="93" y="168"/>
                  </a:cubicBezTo>
                  <a:lnTo>
                    <a:pt x="84" y="168"/>
                  </a:lnTo>
                  <a:cubicBezTo>
                    <a:pt x="93" y="159"/>
                    <a:pt x="103" y="149"/>
                    <a:pt x="121" y="131"/>
                  </a:cubicBezTo>
                  <a:cubicBezTo>
                    <a:pt x="131" y="122"/>
                    <a:pt x="149" y="103"/>
                    <a:pt x="168" y="94"/>
                  </a:cubicBezTo>
                  <a:lnTo>
                    <a:pt x="205" y="66"/>
                  </a:lnTo>
                  <a:cubicBezTo>
                    <a:pt x="224" y="56"/>
                    <a:pt x="224" y="38"/>
                    <a:pt x="214" y="19"/>
                  </a:cubicBezTo>
                  <a:cubicBezTo>
                    <a:pt x="214" y="10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70"/>
            <p:cNvSpPr/>
            <p:nvPr/>
          </p:nvSpPr>
          <p:spPr>
            <a:xfrm>
              <a:off x="4485515" y="2063382"/>
              <a:ext cx="110190" cy="178661"/>
            </a:xfrm>
            <a:custGeom>
              <a:avLst/>
              <a:gdLst/>
              <a:ahLst/>
              <a:cxnLst/>
              <a:rect l="l" t="t" r="r" b="b"/>
              <a:pathLst>
                <a:path w="3534" h="5730" extrusionOk="0">
                  <a:moveTo>
                    <a:pt x="3413" y="0"/>
                  </a:moveTo>
                  <a:cubicBezTo>
                    <a:pt x="3227" y="28"/>
                    <a:pt x="3050" y="84"/>
                    <a:pt x="2874" y="167"/>
                  </a:cubicBezTo>
                  <a:cubicBezTo>
                    <a:pt x="2706" y="251"/>
                    <a:pt x="2548" y="353"/>
                    <a:pt x="2409" y="484"/>
                  </a:cubicBezTo>
                  <a:cubicBezTo>
                    <a:pt x="2260" y="614"/>
                    <a:pt x="2120" y="753"/>
                    <a:pt x="2000" y="911"/>
                  </a:cubicBezTo>
                  <a:cubicBezTo>
                    <a:pt x="1869" y="1070"/>
                    <a:pt x="1758" y="1246"/>
                    <a:pt x="1646" y="1423"/>
                  </a:cubicBezTo>
                  <a:cubicBezTo>
                    <a:pt x="1432" y="1786"/>
                    <a:pt x="1246" y="2158"/>
                    <a:pt x="1088" y="2548"/>
                  </a:cubicBezTo>
                  <a:cubicBezTo>
                    <a:pt x="995" y="2781"/>
                    <a:pt x="893" y="3013"/>
                    <a:pt x="809" y="3246"/>
                  </a:cubicBezTo>
                  <a:cubicBezTo>
                    <a:pt x="763" y="3366"/>
                    <a:pt x="716" y="3478"/>
                    <a:pt x="670" y="3599"/>
                  </a:cubicBezTo>
                  <a:lnTo>
                    <a:pt x="651" y="3636"/>
                  </a:lnTo>
                  <a:cubicBezTo>
                    <a:pt x="633" y="3692"/>
                    <a:pt x="605" y="3757"/>
                    <a:pt x="586" y="3813"/>
                  </a:cubicBezTo>
                  <a:cubicBezTo>
                    <a:pt x="558" y="3869"/>
                    <a:pt x="521" y="3943"/>
                    <a:pt x="484" y="4008"/>
                  </a:cubicBezTo>
                  <a:lnTo>
                    <a:pt x="419" y="4129"/>
                  </a:lnTo>
                  <a:cubicBezTo>
                    <a:pt x="363" y="4241"/>
                    <a:pt x="307" y="4343"/>
                    <a:pt x="251" y="4454"/>
                  </a:cubicBezTo>
                  <a:cubicBezTo>
                    <a:pt x="168" y="4613"/>
                    <a:pt x="103" y="4771"/>
                    <a:pt x="56" y="4929"/>
                  </a:cubicBezTo>
                  <a:cubicBezTo>
                    <a:pt x="10" y="5068"/>
                    <a:pt x="0" y="5217"/>
                    <a:pt x="37" y="5366"/>
                  </a:cubicBezTo>
                  <a:cubicBezTo>
                    <a:pt x="56" y="5431"/>
                    <a:pt x="84" y="5487"/>
                    <a:pt x="130" y="5542"/>
                  </a:cubicBezTo>
                  <a:cubicBezTo>
                    <a:pt x="186" y="5598"/>
                    <a:pt x="251" y="5645"/>
                    <a:pt x="316" y="5673"/>
                  </a:cubicBezTo>
                  <a:cubicBezTo>
                    <a:pt x="391" y="5701"/>
                    <a:pt x="475" y="5719"/>
                    <a:pt x="549" y="5719"/>
                  </a:cubicBezTo>
                  <a:cubicBezTo>
                    <a:pt x="595" y="5728"/>
                    <a:pt x="633" y="5728"/>
                    <a:pt x="670" y="5728"/>
                  </a:cubicBezTo>
                  <a:cubicBezTo>
                    <a:pt x="679" y="5729"/>
                    <a:pt x="689" y="5729"/>
                    <a:pt x="698" y="5729"/>
                  </a:cubicBezTo>
                  <a:cubicBezTo>
                    <a:pt x="911" y="5729"/>
                    <a:pt x="1113" y="5628"/>
                    <a:pt x="1246" y="5468"/>
                  </a:cubicBezTo>
                  <a:cubicBezTo>
                    <a:pt x="1442" y="5245"/>
                    <a:pt x="1600" y="5003"/>
                    <a:pt x="1711" y="4733"/>
                  </a:cubicBezTo>
                  <a:cubicBezTo>
                    <a:pt x="1749" y="4678"/>
                    <a:pt x="1776" y="4622"/>
                    <a:pt x="1804" y="4557"/>
                  </a:cubicBezTo>
                  <a:lnTo>
                    <a:pt x="1869" y="4436"/>
                  </a:lnTo>
                  <a:cubicBezTo>
                    <a:pt x="1916" y="4352"/>
                    <a:pt x="1962" y="4268"/>
                    <a:pt x="2009" y="4185"/>
                  </a:cubicBezTo>
                  <a:cubicBezTo>
                    <a:pt x="2083" y="4045"/>
                    <a:pt x="2148" y="3896"/>
                    <a:pt x="2223" y="3757"/>
                  </a:cubicBezTo>
                  <a:cubicBezTo>
                    <a:pt x="2353" y="3487"/>
                    <a:pt x="2483" y="3199"/>
                    <a:pt x="2613" y="2883"/>
                  </a:cubicBezTo>
                  <a:cubicBezTo>
                    <a:pt x="2734" y="2622"/>
                    <a:pt x="2846" y="2334"/>
                    <a:pt x="2985" y="1999"/>
                  </a:cubicBezTo>
                  <a:cubicBezTo>
                    <a:pt x="3088" y="1720"/>
                    <a:pt x="3218" y="1423"/>
                    <a:pt x="3320" y="1116"/>
                  </a:cubicBezTo>
                  <a:cubicBezTo>
                    <a:pt x="3385" y="967"/>
                    <a:pt x="3432" y="809"/>
                    <a:pt x="3469" y="651"/>
                  </a:cubicBezTo>
                  <a:cubicBezTo>
                    <a:pt x="3506" y="493"/>
                    <a:pt x="3525" y="316"/>
                    <a:pt x="3534" y="149"/>
                  </a:cubicBezTo>
                  <a:cubicBezTo>
                    <a:pt x="3534" y="130"/>
                    <a:pt x="3525" y="112"/>
                    <a:pt x="3515" y="93"/>
                  </a:cubicBezTo>
                  <a:cubicBezTo>
                    <a:pt x="3506" y="84"/>
                    <a:pt x="3506" y="74"/>
                    <a:pt x="3506" y="65"/>
                  </a:cubicBezTo>
                  <a:cubicBezTo>
                    <a:pt x="3498" y="33"/>
                    <a:pt x="3476" y="8"/>
                    <a:pt x="3446" y="8"/>
                  </a:cubicBezTo>
                  <a:cubicBezTo>
                    <a:pt x="3441" y="8"/>
                    <a:pt x="3437" y="8"/>
                    <a:pt x="3432" y="9"/>
                  </a:cubicBezTo>
                  <a:lnTo>
                    <a:pt x="343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70"/>
            <p:cNvSpPr/>
            <p:nvPr/>
          </p:nvSpPr>
          <p:spPr>
            <a:xfrm>
              <a:off x="4485515" y="2063382"/>
              <a:ext cx="110502" cy="178630"/>
            </a:xfrm>
            <a:custGeom>
              <a:avLst/>
              <a:gdLst/>
              <a:ahLst/>
              <a:cxnLst/>
              <a:rect l="l" t="t" r="r" b="b"/>
              <a:pathLst>
                <a:path w="3544" h="5729" extrusionOk="0">
                  <a:moveTo>
                    <a:pt x="3413" y="0"/>
                  </a:moveTo>
                  <a:cubicBezTo>
                    <a:pt x="3227" y="28"/>
                    <a:pt x="3050" y="84"/>
                    <a:pt x="2874" y="158"/>
                  </a:cubicBezTo>
                  <a:cubicBezTo>
                    <a:pt x="2706" y="242"/>
                    <a:pt x="2548" y="353"/>
                    <a:pt x="2409" y="474"/>
                  </a:cubicBezTo>
                  <a:cubicBezTo>
                    <a:pt x="2260" y="605"/>
                    <a:pt x="2120" y="753"/>
                    <a:pt x="2000" y="911"/>
                  </a:cubicBezTo>
                  <a:cubicBezTo>
                    <a:pt x="1869" y="1070"/>
                    <a:pt x="1749" y="1237"/>
                    <a:pt x="1646" y="1414"/>
                  </a:cubicBezTo>
                  <a:cubicBezTo>
                    <a:pt x="1432" y="1776"/>
                    <a:pt x="1246" y="2158"/>
                    <a:pt x="1088" y="2548"/>
                  </a:cubicBezTo>
                  <a:cubicBezTo>
                    <a:pt x="995" y="2762"/>
                    <a:pt x="912" y="2976"/>
                    <a:pt x="828" y="3190"/>
                  </a:cubicBezTo>
                  <a:lnTo>
                    <a:pt x="819" y="3218"/>
                  </a:lnTo>
                  <a:lnTo>
                    <a:pt x="809" y="3246"/>
                  </a:lnTo>
                  <a:cubicBezTo>
                    <a:pt x="763" y="3366"/>
                    <a:pt x="716" y="3478"/>
                    <a:pt x="670" y="3599"/>
                  </a:cubicBezTo>
                  <a:lnTo>
                    <a:pt x="651" y="3636"/>
                  </a:lnTo>
                  <a:cubicBezTo>
                    <a:pt x="623" y="3701"/>
                    <a:pt x="605" y="3757"/>
                    <a:pt x="577" y="3813"/>
                  </a:cubicBezTo>
                  <a:cubicBezTo>
                    <a:pt x="549" y="3869"/>
                    <a:pt x="512" y="3943"/>
                    <a:pt x="484" y="4008"/>
                  </a:cubicBezTo>
                  <a:lnTo>
                    <a:pt x="419" y="4129"/>
                  </a:lnTo>
                  <a:cubicBezTo>
                    <a:pt x="363" y="4231"/>
                    <a:pt x="298" y="4343"/>
                    <a:pt x="242" y="4454"/>
                  </a:cubicBezTo>
                  <a:cubicBezTo>
                    <a:pt x="168" y="4613"/>
                    <a:pt x="103" y="4771"/>
                    <a:pt x="56" y="4929"/>
                  </a:cubicBezTo>
                  <a:cubicBezTo>
                    <a:pt x="10" y="5068"/>
                    <a:pt x="0" y="5226"/>
                    <a:pt x="28" y="5366"/>
                  </a:cubicBezTo>
                  <a:cubicBezTo>
                    <a:pt x="47" y="5431"/>
                    <a:pt x="84" y="5496"/>
                    <a:pt x="130" y="5552"/>
                  </a:cubicBezTo>
                  <a:cubicBezTo>
                    <a:pt x="177" y="5608"/>
                    <a:pt x="242" y="5645"/>
                    <a:pt x="316" y="5673"/>
                  </a:cubicBezTo>
                  <a:cubicBezTo>
                    <a:pt x="391" y="5701"/>
                    <a:pt x="465" y="5719"/>
                    <a:pt x="549" y="5728"/>
                  </a:cubicBezTo>
                  <a:lnTo>
                    <a:pt x="577" y="5728"/>
                  </a:lnTo>
                  <a:cubicBezTo>
                    <a:pt x="623" y="5710"/>
                    <a:pt x="660" y="5691"/>
                    <a:pt x="698" y="5663"/>
                  </a:cubicBezTo>
                  <a:cubicBezTo>
                    <a:pt x="753" y="5617"/>
                    <a:pt x="800" y="5570"/>
                    <a:pt x="846" y="5515"/>
                  </a:cubicBezTo>
                  <a:cubicBezTo>
                    <a:pt x="912" y="5431"/>
                    <a:pt x="967" y="5338"/>
                    <a:pt x="1005" y="5236"/>
                  </a:cubicBezTo>
                  <a:cubicBezTo>
                    <a:pt x="1070" y="5096"/>
                    <a:pt x="1116" y="4938"/>
                    <a:pt x="1144" y="4789"/>
                  </a:cubicBezTo>
                  <a:cubicBezTo>
                    <a:pt x="1181" y="4650"/>
                    <a:pt x="1209" y="4501"/>
                    <a:pt x="1237" y="4306"/>
                  </a:cubicBezTo>
                  <a:lnTo>
                    <a:pt x="1256" y="4129"/>
                  </a:lnTo>
                  <a:lnTo>
                    <a:pt x="1265" y="4064"/>
                  </a:lnTo>
                  <a:cubicBezTo>
                    <a:pt x="1284" y="3952"/>
                    <a:pt x="1302" y="3803"/>
                    <a:pt x="1330" y="3664"/>
                  </a:cubicBezTo>
                  <a:cubicBezTo>
                    <a:pt x="1349" y="3580"/>
                    <a:pt x="1367" y="3506"/>
                    <a:pt x="1386" y="3432"/>
                  </a:cubicBezTo>
                  <a:cubicBezTo>
                    <a:pt x="1404" y="3339"/>
                    <a:pt x="1432" y="3236"/>
                    <a:pt x="1460" y="3134"/>
                  </a:cubicBezTo>
                  <a:cubicBezTo>
                    <a:pt x="1581" y="2715"/>
                    <a:pt x="1730" y="2297"/>
                    <a:pt x="1925" y="1897"/>
                  </a:cubicBezTo>
                  <a:cubicBezTo>
                    <a:pt x="2018" y="1693"/>
                    <a:pt x="2130" y="1488"/>
                    <a:pt x="2260" y="1302"/>
                  </a:cubicBezTo>
                  <a:cubicBezTo>
                    <a:pt x="2372" y="1116"/>
                    <a:pt x="2511" y="939"/>
                    <a:pt x="2660" y="781"/>
                  </a:cubicBezTo>
                  <a:cubicBezTo>
                    <a:pt x="2799" y="623"/>
                    <a:pt x="2957" y="484"/>
                    <a:pt x="3134" y="363"/>
                  </a:cubicBezTo>
                  <a:cubicBezTo>
                    <a:pt x="3227" y="307"/>
                    <a:pt x="3311" y="251"/>
                    <a:pt x="3413" y="205"/>
                  </a:cubicBezTo>
                  <a:cubicBezTo>
                    <a:pt x="3450" y="186"/>
                    <a:pt x="3497" y="167"/>
                    <a:pt x="3543" y="149"/>
                  </a:cubicBezTo>
                  <a:cubicBezTo>
                    <a:pt x="3543" y="130"/>
                    <a:pt x="3534" y="102"/>
                    <a:pt x="3525" y="93"/>
                  </a:cubicBezTo>
                  <a:cubicBezTo>
                    <a:pt x="3525" y="84"/>
                    <a:pt x="3525" y="74"/>
                    <a:pt x="3515" y="65"/>
                  </a:cubicBezTo>
                  <a:cubicBezTo>
                    <a:pt x="3506" y="28"/>
                    <a:pt x="3478" y="0"/>
                    <a:pt x="3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70"/>
            <p:cNvSpPr/>
            <p:nvPr/>
          </p:nvSpPr>
          <p:spPr>
            <a:xfrm>
              <a:off x="4717740" y="2235309"/>
              <a:ext cx="55719" cy="32521"/>
            </a:xfrm>
            <a:custGeom>
              <a:avLst/>
              <a:gdLst/>
              <a:ahLst/>
              <a:cxnLst/>
              <a:rect l="l" t="t" r="r" b="b"/>
              <a:pathLst>
                <a:path w="1787" h="1043" extrusionOk="0">
                  <a:moveTo>
                    <a:pt x="410" y="1"/>
                  </a:moveTo>
                  <a:cubicBezTo>
                    <a:pt x="373" y="1"/>
                    <a:pt x="336" y="1"/>
                    <a:pt x="308" y="10"/>
                  </a:cubicBezTo>
                  <a:cubicBezTo>
                    <a:pt x="261" y="19"/>
                    <a:pt x="224" y="28"/>
                    <a:pt x="187" y="47"/>
                  </a:cubicBezTo>
                  <a:cubicBezTo>
                    <a:pt x="113" y="94"/>
                    <a:pt x="57" y="159"/>
                    <a:pt x="29" y="242"/>
                  </a:cubicBezTo>
                  <a:cubicBezTo>
                    <a:pt x="10" y="280"/>
                    <a:pt x="1" y="326"/>
                    <a:pt x="1" y="373"/>
                  </a:cubicBezTo>
                  <a:cubicBezTo>
                    <a:pt x="1" y="428"/>
                    <a:pt x="10" y="475"/>
                    <a:pt x="20" y="531"/>
                  </a:cubicBezTo>
                  <a:cubicBezTo>
                    <a:pt x="38" y="614"/>
                    <a:pt x="85" y="689"/>
                    <a:pt x="131" y="754"/>
                  </a:cubicBezTo>
                  <a:cubicBezTo>
                    <a:pt x="159" y="782"/>
                    <a:pt x="187" y="810"/>
                    <a:pt x="215" y="837"/>
                  </a:cubicBezTo>
                  <a:cubicBezTo>
                    <a:pt x="243" y="865"/>
                    <a:pt x="280" y="893"/>
                    <a:pt x="317" y="912"/>
                  </a:cubicBezTo>
                  <a:cubicBezTo>
                    <a:pt x="345" y="930"/>
                    <a:pt x="392" y="940"/>
                    <a:pt x="429" y="949"/>
                  </a:cubicBezTo>
                  <a:lnTo>
                    <a:pt x="447" y="949"/>
                  </a:lnTo>
                  <a:cubicBezTo>
                    <a:pt x="485" y="949"/>
                    <a:pt x="512" y="949"/>
                    <a:pt x="531" y="930"/>
                  </a:cubicBezTo>
                  <a:cubicBezTo>
                    <a:pt x="587" y="912"/>
                    <a:pt x="624" y="865"/>
                    <a:pt x="643" y="810"/>
                  </a:cubicBezTo>
                  <a:lnTo>
                    <a:pt x="736" y="847"/>
                  </a:lnTo>
                  <a:cubicBezTo>
                    <a:pt x="801" y="875"/>
                    <a:pt x="875" y="912"/>
                    <a:pt x="922" y="930"/>
                  </a:cubicBezTo>
                  <a:cubicBezTo>
                    <a:pt x="977" y="949"/>
                    <a:pt x="1033" y="968"/>
                    <a:pt x="1098" y="977"/>
                  </a:cubicBezTo>
                  <a:cubicBezTo>
                    <a:pt x="1173" y="1005"/>
                    <a:pt x="1256" y="1023"/>
                    <a:pt x="1340" y="1033"/>
                  </a:cubicBezTo>
                  <a:cubicBezTo>
                    <a:pt x="1377" y="1033"/>
                    <a:pt x="1424" y="1042"/>
                    <a:pt x="1461" y="1042"/>
                  </a:cubicBezTo>
                  <a:lnTo>
                    <a:pt x="1470" y="1042"/>
                  </a:lnTo>
                  <a:cubicBezTo>
                    <a:pt x="1507" y="1042"/>
                    <a:pt x="1545" y="1042"/>
                    <a:pt x="1582" y="1033"/>
                  </a:cubicBezTo>
                  <a:cubicBezTo>
                    <a:pt x="1656" y="1023"/>
                    <a:pt x="1721" y="977"/>
                    <a:pt x="1759" y="912"/>
                  </a:cubicBezTo>
                  <a:cubicBezTo>
                    <a:pt x="1777" y="884"/>
                    <a:pt x="1786" y="837"/>
                    <a:pt x="1786" y="800"/>
                  </a:cubicBezTo>
                  <a:cubicBezTo>
                    <a:pt x="1777" y="754"/>
                    <a:pt x="1768" y="717"/>
                    <a:pt x="1749" y="670"/>
                  </a:cubicBezTo>
                  <a:cubicBezTo>
                    <a:pt x="1712" y="605"/>
                    <a:pt x="1656" y="540"/>
                    <a:pt x="1591" y="493"/>
                  </a:cubicBezTo>
                  <a:cubicBezTo>
                    <a:pt x="1517" y="438"/>
                    <a:pt x="1424" y="391"/>
                    <a:pt x="1340" y="345"/>
                  </a:cubicBezTo>
                  <a:cubicBezTo>
                    <a:pt x="1247" y="307"/>
                    <a:pt x="1154" y="270"/>
                    <a:pt x="1070" y="233"/>
                  </a:cubicBezTo>
                  <a:cubicBezTo>
                    <a:pt x="987" y="196"/>
                    <a:pt x="894" y="159"/>
                    <a:pt x="819" y="121"/>
                  </a:cubicBezTo>
                  <a:cubicBezTo>
                    <a:pt x="773" y="103"/>
                    <a:pt x="726" y="75"/>
                    <a:pt x="689" y="47"/>
                  </a:cubicBezTo>
                  <a:cubicBezTo>
                    <a:pt x="671" y="38"/>
                    <a:pt x="661" y="28"/>
                    <a:pt x="643" y="28"/>
                  </a:cubicBezTo>
                  <a:cubicBezTo>
                    <a:pt x="633" y="28"/>
                    <a:pt x="615" y="28"/>
                    <a:pt x="605" y="38"/>
                  </a:cubicBezTo>
                  <a:cubicBezTo>
                    <a:pt x="559" y="19"/>
                    <a:pt x="503" y="10"/>
                    <a:pt x="447" y="10"/>
                  </a:cubicBezTo>
                  <a:lnTo>
                    <a:pt x="410" y="1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F8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70"/>
            <p:cNvSpPr/>
            <p:nvPr/>
          </p:nvSpPr>
          <p:spPr>
            <a:xfrm>
              <a:off x="4750821" y="2257353"/>
              <a:ext cx="18427" cy="7701"/>
            </a:xfrm>
            <a:custGeom>
              <a:avLst/>
              <a:gdLst/>
              <a:ahLst/>
              <a:cxnLst/>
              <a:rect l="l" t="t" r="r" b="b"/>
              <a:pathLst>
                <a:path w="591" h="247" extrusionOk="0">
                  <a:moveTo>
                    <a:pt x="47" y="0"/>
                  </a:moveTo>
                  <a:lnTo>
                    <a:pt x="37" y="10"/>
                  </a:lnTo>
                  <a:lnTo>
                    <a:pt x="19" y="10"/>
                  </a:lnTo>
                  <a:cubicBezTo>
                    <a:pt x="19" y="10"/>
                    <a:pt x="9" y="19"/>
                    <a:pt x="9" y="19"/>
                  </a:cubicBezTo>
                  <a:cubicBezTo>
                    <a:pt x="0" y="38"/>
                    <a:pt x="9" y="56"/>
                    <a:pt x="28" y="56"/>
                  </a:cubicBezTo>
                  <a:cubicBezTo>
                    <a:pt x="102" y="75"/>
                    <a:pt x="167" y="93"/>
                    <a:pt x="242" y="121"/>
                  </a:cubicBezTo>
                  <a:cubicBezTo>
                    <a:pt x="307" y="140"/>
                    <a:pt x="363" y="158"/>
                    <a:pt x="428" y="186"/>
                  </a:cubicBezTo>
                  <a:cubicBezTo>
                    <a:pt x="465" y="205"/>
                    <a:pt x="502" y="223"/>
                    <a:pt x="539" y="242"/>
                  </a:cubicBezTo>
                  <a:cubicBezTo>
                    <a:pt x="544" y="245"/>
                    <a:pt x="549" y="246"/>
                    <a:pt x="553" y="246"/>
                  </a:cubicBezTo>
                  <a:cubicBezTo>
                    <a:pt x="575" y="246"/>
                    <a:pt x="591" y="213"/>
                    <a:pt x="567" y="205"/>
                  </a:cubicBezTo>
                  <a:cubicBezTo>
                    <a:pt x="400" y="112"/>
                    <a:pt x="223" y="38"/>
                    <a:pt x="47" y="0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70"/>
            <p:cNvSpPr/>
            <p:nvPr/>
          </p:nvSpPr>
          <p:spPr>
            <a:xfrm>
              <a:off x="4755436" y="2250400"/>
              <a:ext cx="16712" cy="9603"/>
            </a:xfrm>
            <a:custGeom>
              <a:avLst/>
              <a:gdLst/>
              <a:ahLst/>
              <a:cxnLst/>
              <a:rect l="l" t="t" r="r" b="b"/>
              <a:pathLst>
                <a:path w="536" h="308" extrusionOk="0">
                  <a:moveTo>
                    <a:pt x="19" y="0"/>
                  </a:moveTo>
                  <a:cubicBezTo>
                    <a:pt x="10" y="9"/>
                    <a:pt x="1" y="9"/>
                    <a:pt x="1" y="19"/>
                  </a:cubicBezTo>
                  <a:cubicBezTo>
                    <a:pt x="1" y="37"/>
                    <a:pt x="1" y="56"/>
                    <a:pt x="19" y="65"/>
                  </a:cubicBezTo>
                  <a:cubicBezTo>
                    <a:pt x="57" y="84"/>
                    <a:pt x="103" y="102"/>
                    <a:pt x="150" y="121"/>
                  </a:cubicBezTo>
                  <a:lnTo>
                    <a:pt x="280" y="177"/>
                  </a:lnTo>
                  <a:cubicBezTo>
                    <a:pt x="308" y="186"/>
                    <a:pt x="345" y="195"/>
                    <a:pt x="373" y="214"/>
                  </a:cubicBezTo>
                  <a:cubicBezTo>
                    <a:pt x="391" y="233"/>
                    <a:pt x="419" y="251"/>
                    <a:pt x="447" y="270"/>
                  </a:cubicBezTo>
                  <a:lnTo>
                    <a:pt x="484" y="298"/>
                  </a:lnTo>
                  <a:cubicBezTo>
                    <a:pt x="489" y="305"/>
                    <a:pt x="495" y="308"/>
                    <a:pt x="501" y="308"/>
                  </a:cubicBezTo>
                  <a:cubicBezTo>
                    <a:pt x="518" y="308"/>
                    <a:pt x="536" y="281"/>
                    <a:pt x="522" y="261"/>
                  </a:cubicBezTo>
                  <a:cubicBezTo>
                    <a:pt x="457" y="205"/>
                    <a:pt x="382" y="149"/>
                    <a:pt x="298" y="102"/>
                  </a:cubicBezTo>
                  <a:cubicBezTo>
                    <a:pt x="261" y="75"/>
                    <a:pt x="215" y="56"/>
                    <a:pt x="168" y="37"/>
                  </a:cubicBezTo>
                  <a:cubicBezTo>
                    <a:pt x="131" y="19"/>
                    <a:pt x="85" y="9"/>
                    <a:pt x="47" y="0"/>
                  </a:cubicBez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70"/>
            <p:cNvSpPr/>
            <p:nvPr/>
          </p:nvSpPr>
          <p:spPr>
            <a:xfrm>
              <a:off x="4731677" y="2254173"/>
              <a:ext cx="7078" cy="6766"/>
            </a:xfrm>
            <a:custGeom>
              <a:avLst/>
              <a:gdLst/>
              <a:ahLst/>
              <a:cxnLst/>
              <a:rect l="l" t="t" r="r" b="b"/>
              <a:pathLst>
                <a:path w="227" h="217" extrusionOk="0">
                  <a:moveTo>
                    <a:pt x="38" y="0"/>
                  </a:moveTo>
                  <a:cubicBezTo>
                    <a:pt x="28" y="0"/>
                    <a:pt x="19" y="9"/>
                    <a:pt x="10" y="19"/>
                  </a:cubicBezTo>
                  <a:cubicBezTo>
                    <a:pt x="0" y="37"/>
                    <a:pt x="10" y="56"/>
                    <a:pt x="19" y="65"/>
                  </a:cubicBezTo>
                  <a:lnTo>
                    <a:pt x="56" y="93"/>
                  </a:lnTo>
                  <a:cubicBezTo>
                    <a:pt x="75" y="112"/>
                    <a:pt x="84" y="121"/>
                    <a:pt x="103" y="140"/>
                  </a:cubicBezTo>
                  <a:lnTo>
                    <a:pt x="131" y="177"/>
                  </a:lnTo>
                  <a:lnTo>
                    <a:pt x="131" y="167"/>
                  </a:lnTo>
                  <a:lnTo>
                    <a:pt x="149" y="195"/>
                  </a:lnTo>
                  <a:cubicBezTo>
                    <a:pt x="155" y="210"/>
                    <a:pt x="166" y="217"/>
                    <a:pt x="177" y="217"/>
                  </a:cubicBezTo>
                  <a:cubicBezTo>
                    <a:pt x="201" y="217"/>
                    <a:pt x="227" y="190"/>
                    <a:pt x="214" y="158"/>
                  </a:cubicBezTo>
                  <a:cubicBezTo>
                    <a:pt x="177" y="93"/>
                    <a:pt x="121" y="47"/>
                    <a:pt x="56" y="9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9B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70"/>
            <p:cNvSpPr/>
            <p:nvPr/>
          </p:nvSpPr>
          <p:spPr>
            <a:xfrm>
              <a:off x="4640352" y="2066563"/>
              <a:ext cx="106417" cy="180657"/>
            </a:xfrm>
            <a:custGeom>
              <a:avLst/>
              <a:gdLst/>
              <a:ahLst/>
              <a:cxnLst/>
              <a:rect l="l" t="t" r="r" b="b"/>
              <a:pathLst>
                <a:path w="3413" h="5794" extrusionOk="0">
                  <a:moveTo>
                    <a:pt x="112" y="0"/>
                  </a:moveTo>
                  <a:cubicBezTo>
                    <a:pt x="74" y="0"/>
                    <a:pt x="37" y="19"/>
                    <a:pt x="28" y="56"/>
                  </a:cubicBezTo>
                  <a:cubicBezTo>
                    <a:pt x="28" y="65"/>
                    <a:pt x="28" y="75"/>
                    <a:pt x="28" y="84"/>
                  </a:cubicBezTo>
                  <a:cubicBezTo>
                    <a:pt x="9" y="103"/>
                    <a:pt x="0" y="121"/>
                    <a:pt x="9" y="140"/>
                  </a:cubicBezTo>
                  <a:cubicBezTo>
                    <a:pt x="0" y="307"/>
                    <a:pt x="19" y="484"/>
                    <a:pt x="56" y="642"/>
                  </a:cubicBezTo>
                  <a:cubicBezTo>
                    <a:pt x="93" y="800"/>
                    <a:pt x="140" y="958"/>
                    <a:pt x="186" y="1107"/>
                  </a:cubicBezTo>
                  <a:cubicBezTo>
                    <a:pt x="298" y="1423"/>
                    <a:pt x="409" y="1730"/>
                    <a:pt x="512" y="2009"/>
                  </a:cubicBezTo>
                  <a:cubicBezTo>
                    <a:pt x="632" y="2334"/>
                    <a:pt x="744" y="2632"/>
                    <a:pt x="856" y="2902"/>
                  </a:cubicBezTo>
                  <a:cubicBezTo>
                    <a:pt x="986" y="3218"/>
                    <a:pt x="1107" y="3506"/>
                    <a:pt x="1228" y="3776"/>
                  </a:cubicBezTo>
                  <a:cubicBezTo>
                    <a:pt x="1302" y="3925"/>
                    <a:pt x="1367" y="4064"/>
                    <a:pt x="1432" y="4213"/>
                  </a:cubicBezTo>
                  <a:cubicBezTo>
                    <a:pt x="1479" y="4297"/>
                    <a:pt x="1525" y="4380"/>
                    <a:pt x="1562" y="4473"/>
                  </a:cubicBezTo>
                  <a:lnTo>
                    <a:pt x="1627" y="4594"/>
                  </a:lnTo>
                  <a:cubicBezTo>
                    <a:pt x="1655" y="4650"/>
                    <a:pt x="1683" y="4715"/>
                    <a:pt x="1711" y="4780"/>
                  </a:cubicBezTo>
                  <a:cubicBezTo>
                    <a:pt x="1823" y="5041"/>
                    <a:pt x="1981" y="5292"/>
                    <a:pt x="2167" y="5515"/>
                  </a:cubicBezTo>
                  <a:cubicBezTo>
                    <a:pt x="2269" y="5645"/>
                    <a:pt x="2418" y="5738"/>
                    <a:pt x="2585" y="5775"/>
                  </a:cubicBezTo>
                  <a:cubicBezTo>
                    <a:pt x="2632" y="5794"/>
                    <a:pt x="2688" y="5794"/>
                    <a:pt x="2743" y="5794"/>
                  </a:cubicBezTo>
                  <a:lnTo>
                    <a:pt x="2855" y="5794"/>
                  </a:lnTo>
                  <a:cubicBezTo>
                    <a:pt x="2939" y="5785"/>
                    <a:pt x="3013" y="5766"/>
                    <a:pt x="3087" y="5738"/>
                  </a:cubicBezTo>
                  <a:cubicBezTo>
                    <a:pt x="3162" y="5710"/>
                    <a:pt x="3227" y="5673"/>
                    <a:pt x="3283" y="5617"/>
                  </a:cubicBezTo>
                  <a:cubicBezTo>
                    <a:pt x="3329" y="5571"/>
                    <a:pt x="3357" y="5506"/>
                    <a:pt x="3385" y="5440"/>
                  </a:cubicBezTo>
                  <a:cubicBezTo>
                    <a:pt x="3413" y="5301"/>
                    <a:pt x="3413" y="5152"/>
                    <a:pt x="3366" y="5013"/>
                  </a:cubicBezTo>
                  <a:cubicBezTo>
                    <a:pt x="3320" y="4845"/>
                    <a:pt x="3264" y="4687"/>
                    <a:pt x="3190" y="4529"/>
                  </a:cubicBezTo>
                  <a:cubicBezTo>
                    <a:pt x="3143" y="4418"/>
                    <a:pt x="3078" y="4315"/>
                    <a:pt x="3022" y="4194"/>
                  </a:cubicBezTo>
                  <a:lnTo>
                    <a:pt x="2967" y="4083"/>
                  </a:lnTo>
                  <a:cubicBezTo>
                    <a:pt x="2929" y="4008"/>
                    <a:pt x="2892" y="3934"/>
                    <a:pt x="2874" y="3878"/>
                  </a:cubicBezTo>
                  <a:cubicBezTo>
                    <a:pt x="2846" y="3822"/>
                    <a:pt x="2827" y="3767"/>
                    <a:pt x="2799" y="3701"/>
                  </a:cubicBezTo>
                  <a:lnTo>
                    <a:pt x="2790" y="3664"/>
                  </a:lnTo>
                  <a:cubicBezTo>
                    <a:pt x="2743" y="3543"/>
                    <a:pt x="2697" y="3432"/>
                    <a:pt x="2660" y="3311"/>
                  </a:cubicBezTo>
                  <a:cubicBezTo>
                    <a:pt x="2576" y="3078"/>
                    <a:pt x="2483" y="2837"/>
                    <a:pt x="2390" y="2604"/>
                  </a:cubicBezTo>
                  <a:cubicBezTo>
                    <a:pt x="2241" y="2214"/>
                    <a:pt x="2064" y="1832"/>
                    <a:pt x="1860" y="1460"/>
                  </a:cubicBezTo>
                  <a:cubicBezTo>
                    <a:pt x="1758" y="1284"/>
                    <a:pt x="1646" y="1107"/>
                    <a:pt x="1525" y="949"/>
                  </a:cubicBezTo>
                  <a:cubicBezTo>
                    <a:pt x="1404" y="791"/>
                    <a:pt x="1265" y="642"/>
                    <a:pt x="1125" y="503"/>
                  </a:cubicBezTo>
                  <a:cubicBezTo>
                    <a:pt x="986" y="382"/>
                    <a:pt x="828" y="270"/>
                    <a:pt x="660" y="186"/>
                  </a:cubicBezTo>
                  <a:cubicBezTo>
                    <a:pt x="493" y="93"/>
                    <a:pt x="307" y="38"/>
                    <a:pt x="121" y="10"/>
                  </a:cubicBezTo>
                  <a:lnTo>
                    <a:pt x="112" y="1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70"/>
            <p:cNvSpPr/>
            <p:nvPr/>
          </p:nvSpPr>
          <p:spPr>
            <a:xfrm>
              <a:off x="4640352" y="2066500"/>
              <a:ext cx="106729" cy="180719"/>
            </a:xfrm>
            <a:custGeom>
              <a:avLst/>
              <a:gdLst/>
              <a:ahLst/>
              <a:cxnLst/>
              <a:rect l="l" t="t" r="r" b="b"/>
              <a:pathLst>
                <a:path w="3423" h="5796" extrusionOk="0">
                  <a:moveTo>
                    <a:pt x="97" y="1"/>
                  </a:moveTo>
                  <a:cubicBezTo>
                    <a:pt x="65" y="1"/>
                    <a:pt x="36" y="27"/>
                    <a:pt x="28" y="67"/>
                  </a:cubicBezTo>
                  <a:cubicBezTo>
                    <a:pt x="28" y="67"/>
                    <a:pt x="28" y="77"/>
                    <a:pt x="19" y="86"/>
                  </a:cubicBezTo>
                  <a:cubicBezTo>
                    <a:pt x="9" y="105"/>
                    <a:pt x="0" y="123"/>
                    <a:pt x="0" y="142"/>
                  </a:cubicBezTo>
                  <a:cubicBezTo>
                    <a:pt x="47" y="160"/>
                    <a:pt x="84" y="179"/>
                    <a:pt x="130" y="207"/>
                  </a:cubicBezTo>
                  <a:cubicBezTo>
                    <a:pt x="223" y="253"/>
                    <a:pt x="316" y="309"/>
                    <a:pt x="400" y="365"/>
                  </a:cubicBezTo>
                  <a:cubicBezTo>
                    <a:pt x="567" y="495"/>
                    <a:pt x="725" y="635"/>
                    <a:pt x="865" y="793"/>
                  </a:cubicBezTo>
                  <a:cubicBezTo>
                    <a:pt x="1014" y="960"/>
                    <a:pt x="1144" y="1137"/>
                    <a:pt x="1255" y="1323"/>
                  </a:cubicBezTo>
                  <a:cubicBezTo>
                    <a:pt x="1376" y="1518"/>
                    <a:pt x="1479" y="1723"/>
                    <a:pt x="1572" y="1927"/>
                  </a:cubicBezTo>
                  <a:cubicBezTo>
                    <a:pt x="1758" y="2336"/>
                    <a:pt x="1897" y="2755"/>
                    <a:pt x="2009" y="3183"/>
                  </a:cubicBezTo>
                  <a:cubicBezTo>
                    <a:pt x="2037" y="3276"/>
                    <a:pt x="2055" y="3378"/>
                    <a:pt x="2074" y="3480"/>
                  </a:cubicBezTo>
                  <a:cubicBezTo>
                    <a:pt x="2092" y="3555"/>
                    <a:pt x="2111" y="3638"/>
                    <a:pt x="2130" y="3713"/>
                  </a:cubicBezTo>
                  <a:cubicBezTo>
                    <a:pt x="2148" y="3852"/>
                    <a:pt x="2167" y="4001"/>
                    <a:pt x="2176" y="4113"/>
                  </a:cubicBezTo>
                  <a:lnTo>
                    <a:pt x="2185" y="4187"/>
                  </a:lnTo>
                  <a:lnTo>
                    <a:pt x="2204" y="4354"/>
                  </a:lnTo>
                  <a:cubicBezTo>
                    <a:pt x="2232" y="4550"/>
                    <a:pt x="2250" y="4699"/>
                    <a:pt x="2278" y="4838"/>
                  </a:cubicBezTo>
                  <a:cubicBezTo>
                    <a:pt x="2306" y="4996"/>
                    <a:pt x="2353" y="5145"/>
                    <a:pt x="2409" y="5294"/>
                  </a:cubicBezTo>
                  <a:cubicBezTo>
                    <a:pt x="2455" y="5396"/>
                    <a:pt x="2502" y="5489"/>
                    <a:pt x="2567" y="5573"/>
                  </a:cubicBezTo>
                  <a:cubicBezTo>
                    <a:pt x="2613" y="5628"/>
                    <a:pt x="2660" y="5684"/>
                    <a:pt x="2715" y="5731"/>
                  </a:cubicBezTo>
                  <a:cubicBezTo>
                    <a:pt x="2743" y="5749"/>
                    <a:pt x="2781" y="5777"/>
                    <a:pt x="2818" y="5796"/>
                  </a:cubicBezTo>
                  <a:lnTo>
                    <a:pt x="2855" y="5796"/>
                  </a:lnTo>
                  <a:cubicBezTo>
                    <a:pt x="2939" y="5787"/>
                    <a:pt x="3013" y="5768"/>
                    <a:pt x="3087" y="5749"/>
                  </a:cubicBezTo>
                  <a:cubicBezTo>
                    <a:pt x="3162" y="5721"/>
                    <a:pt x="3227" y="5675"/>
                    <a:pt x="3283" y="5619"/>
                  </a:cubicBezTo>
                  <a:cubicBezTo>
                    <a:pt x="3329" y="5573"/>
                    <a:pt x="3366" y="5508"/>
                    <a:pt x="3385" y="5442"/>
                  </a:cubicBezTo>
                  <a:cubicBezTo>
                    <a:pt x="3422" y="5303"/>
                    <a:pt x="3413" y="5154"/>
                    <a:pt x="3366" y="5005"/>
                  </a:cubicBezTo>
                  <a:cubicBezTo>
                    <a:pt x="3329" y="4847"/>
                    <a:pt x="3264" y="4680"/>
                    <a:pt x="3190" y="4531"/>
                  </a:cubicBezTo>
                  <a:cubicBezTo>
                    <a:pt x="3143" y="4420"/>
                    <a:pt x="3087" y="4308"/>
                    <a:pt x="3022" y="4196"/>
                  </a:cubicBezTo>
                  <a:lnTo>
                    <a:pt x="2967" y="4075"/>
                  </a:lnTo>
                  <a:cubicBezTo>
                    <a:pt x="2939" y="4010"/>
                    <a:pt x="2901" y="3936"/>
                    <a:pt x="2874" y="3880"/>
                  </a:cubicBezTo>
                  <a:cubicBezTo>
                    <a:pt x="2846" y="3824"/>
                    <a:pt x="2827" y="3759"/>
                    <a:pt x="2808" y="3703"/>
                  </a:cubicBezTo>
                  <a:lnTo>
                    <a:pt x="2790" y="3666"/>
                  </a:lnTo>
                  <a:cubicBezTo>
                    <a:pt x="2743" y="3545"/>
                    <a:pt x="2706" y="3434"/>
                    <a:pt x="2660" y="3304"/>
                  </a:cubicBezTo>
                  <a:lnTo>
                    <a:pt x="2650" y="3276"/>
                  </a:lnTo>
                  <a:lnTo>
                    <a:pt x="2641" y="3248"/>
                  </a:lnTo>
                  <a:cubicBezTo>
                    <a:pt x="2557" y="3034"/>
                    <a:pt x="2483" y="2820"/>
                    <a:pt x="2399" y="2606"/>
                  </a:cubicBezTo>
                  <a:cubicBezTo>
                    <a:pt x="2241" y="2206"/>
                    <a:pt x="2064" y="1825"/>
                    <a:pt x="1860" y="1462"/>
                  </a:cubicBezTo>
                  <a:cubicBezTo>
                    <a:pt x="1758" y="1276"/>
                    <a:pt x="1646" y="1109"/>
                    <a:pt x="1525" y="942"/>
                  </a:cubicBezTo>
                  <a:cubicBezTo>
                    <a:pt x="1404" y="784"/>
                    <a:pt x="1274" y="635"/>
                    <a:pt x="1125" y="505"/>
                  </a:cubicBezTo>
                  <a:cubicBezTo>
                    <a:pt x="986" y="374"/>
                    <a:pt x="828" y="263"/>
                    <a:pt x="660" y="179"/>
                  </a:cubicBezTo>
                  <a:cubicBezTo>
                    <a:pt x="493" y="95"/>
                    <a:pt x="307" y="30"/>
                    <a:pt x="121" y="2"/>
                  </a:cubicBezTo>
                  <a:lnTo>
                    <a:pt x="112" y="2"/>
                  </a:lnTo>
                  <a:cubicBezTo>
                    <a:pt x="107" y="1"/>
                    <a:pt x="102" y="1"/>
                    <a:pt x="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70"/>
            <p:cNvSpPr/>
            <p:nvPr/>
          </p:nvSpPr>
          <p:spPr>
            <a:xfrm>
              <a:off x="4544350" y="2228917"/>
              <a:ext cx="138346" cy="22263"/>
            </a:xfrm>
            <a:custGeom>
              <a:avLst/>
              <a:gdLst/>
              <a:ahLst/>
              <a:cxnLst/>
              <a:rect l="l" t="t" r="r" b="b"/>
              <a:pathLst>
                <a:path w="4437" h="714" extrusionOk="0">
                  <a:moveTo>
                    <a:pt x="47" y="1"/>
                  </a:moveTo>
                  <a:cubicBezTo>
                    <a:pt x="10" y="29"/>
                    <a:pt x="1" y="75"/>
                    <a:pt x="20" y="113"/>
                  </a:cubicBezTo>
                  <a:cubicBezTo>
                    <a:pt x="38" y="122"/>
                    <a:pt x="47" y="140"/>
                    <a:pt x="75" y="140"/>
                  </a:cubicBezTo>
                  <a:cubicBezTo>
                    <a:pt x="559" y="317"/>
                    <a:pt x="1061" y="457"/>
                    <a:pt x="1563" y="568"/>
                  </a:cubicBezTo>
                  <a:cubicBezTo>
                    <a:pt x="1833" y="624"/>
                    <a:pt x="2103" y="661"/>
                    <a:pt x="2382" y="689"/>
                  </a:cubicBezTo>
                  <a:cubicBezTo>
                    <a:pt x="2553" y="707"/>
                    <a:pt x="2724" y="713"/>
                    <a:pt x="2895" y="713"/>
                  </a:cubicBezTo>
                  <a:cubicBezTo>
                    <a:pt x="2993" y="713"/>
                    <a:pt x="3092" y="711"/>
                    <a:pt x="3191" y="708"/>
                  </a:cubicBezTo>
                  <a:cubicBezTo>
                    <a:pt x="3405" y="689"/>
                    <a:pt x="3609" y="661"/>
                    <a:pt x="3814" y="615"/>
                  </a:cubicBezTo>
                  <a:cubicBezTo>
                    <a:pt x="4018" y="568"/>
                    <a:pt x="4214" y="494"/>
                    <a:pt x="4400" y="410"/>
                  </a:cubicBezTo>
                  <a:cubicBezTo>
                    <a:pt x="4409" y="401"/>
                    <a:pt x="4418" y="392"/>
                    <a:pt x="4418" y="382"/>
                  </a:cubicBezTo>
                  <a:cubicBezTo>
                    <a:pt x="4427" y="364"/>
                    <a:pt x="4437" y="336"/>
                    <a:pt x="4427" y="317"/>
                  </a:cubicBezTo>
                  <a:cubicBezTo>
                    <a:pt x="4427" y="317"/>
                    <a:pt x="4418" y="308"/>
                    <a:pt x="4418" y="299"/>
                  </a:cubicBezTo>
                  <a:lnTo>
                    <a:pt x="4316" y="271"/>
                  </a:lnTo>
                  <a:cubicBezTo>
                    <a:pt x="3935" y="336"/>
                    <a:pt x="3544" y="373"/>
                    <a:pt x="3144" y="392"/>
                  </a:cubicBezTo>
                  <a:lnTo>
                    <a:pt x="3014" y="364"/>
                  </a:lnTo>
                  <a:cubicBezTo>
                    <a:pt x="3070" y="364"/>
                    <a:pt x="3126" y="354"/>
                    <a:pt x="3191" y="345"/>
                  </a:cubicBezTo>
                  <a:cubicBezTo>
                    <a:pt x="3237" y="345"/>
                    <a:pt x="3274" y="308"/>
                    <a:pt x="3265" y="261"/>
                  </a:cubicBezTo>
                  <a:cubicBezTo>
                    <a:pt x="3339" y="252"/>
                    <a:pt x="3414" y="243"/>
                    <a:pt x="3479" y="233"/>
                  </a:cubicBezTo>
                  <a:cubicBezTo>
                    <a:pt x="3498" y="224"/>
                    <a:pt x="3516" y="215"/>
                    <a:pt x="3535" y="206"/>
                  </a:cubicBezTo>
                  <a:cubicBezTo>
                    <a:pt x="3544" y="187"/>
                    <a:pt x="3553" y="168"/>
                    <a:pt x="3553" y="150"/>
                  </a:cubicBezTo>
                  <a:cubicBezTo>
                    <a:pt x="3553" y="131"/>
                    <a:pt x="3544" y="113"/>
                    <a:pt x="3535" y="103"/>
                  </a:cubicBezTo>
                  <a:cubicBezTo>
                    <a:pt x="3395" y="122"/>
                    <a:pt x="3265" y="131"/>
                    <a:pt x="3135" y="140"/>
                  </a:cubicBezTo>
                  <a:cubicBezTo>
                    <a:pt x="3126" y="168"/>
                    <a:pt x="3098" y="178"/>
                    <a:pt x="3070" y="187"/>
                  </a:cubicBezTo>
                  <a:cubicBezTo>
                    <a:pt x="2940" y="201"/>
                    <a:pt x="2816" y="209"/>
                    <a:pt x="2689" y="209"/>
                  </a:cubicBezTo>
                  <a:cubicBezTo>
                    <a:pt x="2643" y="209"/>
                    <a:pt x="2596" y="208"/>
                    <a:pt x="2549" y="206"/>
                  </a:cubicBezTo>
                  <a:cubicBezTo>
                    <a:pt x="2298" y="206"/>
                    <a:pt x="2047" y="178"/>
                    <a:pt x="1805" y="140"/>
                  </a:cubicBezTo>
                  <a:cubicBezTo>
                    <a:pt x="1684" y="122"/>
                    <a:pt x="1563" y="113"/>
                    <a:pt x="1442" y="94"/>
                  </a:cubicBezTo>
                  <a:cubicBezTo>
                    <a:pt x="1442" y="103"/>
                    <a:pt x="1442" y="113"/>
                    <a:pt x="1442" y="122"/>
                  </a:cubicBezTo>
                  <a:lnTo>
                    <a:pt x="1424" y="122"/>
                  </a:lnTo>
                  <a:cubicBezTo>
                    <a:pt x="1387" y="122"/>
                    <a:pt x="1359" y="150"/>
                    <a:pt x="1349" y="187"/>
                  </a:cubicBezTo>
                  <a:lnTo>
                    <a:pt x="1349" y="196"/>
                  </a:lnTo>
                  <a:lnTo>
                    <a:pt x="1228" y="159"/>
                  </a:lnTo>
                  <a:cubicBezTo>
                    <a:pt x="1222" y="158"/>
                    <a:pt x="1216" y="157"/>
                    <a:pt x="1211" y="157"/>
                  </a:cubicBezTo>
                  <a:cubicBezTo>
                    <a:pt x="1173" y="157"/>
                    <a:pt x="1144" y="183"/>
                    <a:pt x="1136" y="215"/>
                  </a:cubicBezTo>
                  <a:cubicBezTo>
                    <a:pt x="1126" y="233"/>
                    <a:pt x="1136" y="261"/>
                    <a:pt x="1145" y="271"/>
                  </a:cubicBezTo>
                  <a:cubicBezTo>
                    <a:pt x="1154" y="289"/>
                    <a:pt x="1173" y="299"/>
                    <a:pt x="1191" y="308"/>
                  </a:cubicBezTo>
                  <a:cubicBezTo>
                    <a:pt x="1742" y="473"/>
                    <a:pt x="2312" y="558"/>
                    <a:pt x="2885" y="558"/>
                  </a:cubicBezTo>
                  <a:cubicBezTo>
                    <a:pt x="2990" y="558"/>
                    <a:pt x="3095" y="555"/>
                    <a:pt x="3200" y="550"/>
                  </a:cubicBezTo>
                  <a:cubicBezTo>
                    <a:pt x="3209" y="550"/>
                    <a:pt x="3228" y="550"/>
                    <a:pt x="3237" y="540"/>
                  </a:cubicBezTo>
                  <a:cubicBezTo>
                    <a:pt x="3330" y="540"/>
                    <a:pt x="3423" y="531"/>
                    <a:pt x="3525" y="522"/>
                  </a:cubicBezTo>
                  <a:lnTo>
                    <a:pt x="3525" y="522"/>
                  </a:lnTo>
                  <a:cubicBezTo>
                    <a:pt x="3313" y="555"/>
                    <a:pt x="3101" y="572"/>
                    <a:pt x="2889" y="572"/>
                  </a:cubicBezTo>
                  <a:cubicBezTo>
                    <a:pt x="2748" y="572"/>
                    <a:pt x="2607" y="565"/>
                    <a:pt x="2465" y="550"/>
                  </a:cubicBezTo>
                  <a:cubicBezTo>
                    <a:pt x="2056" y="512"/>
                    <a:pt x="1647" y="447"/>
                    <a:pt x="1247" y="345"/>
                  </a:cubicBezTo>
                  <a:cubicBezTo>
                    <a:pt x="866" y="252"/>
                    <a:pt x="485" y="131"/>
                    <a:pt x="113" y="1"/>
                  </a:cubicBezTo>
                  <a:lnTo>
                    <a:pt x="103" y="1"/>
                  </a:lnTo>
                  <a:cubicBezTo>
                    <a:pt x="85" y="1"/>
                    <a:pt x="66" y="1"/>
                    <a:pt x="57" y="10"/>
                  </a:cubicBezTo>
                  <a:lnTo>
                    <a:pt x="47" y="1"/>
                  </a:lnTo>
                  <a:close/>
                </a:path>
              </a:pathLst>
            </a:custGeom>
            <a:solidFill>
              <a:srgbClr val="CFA7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70"/>
            <p:cNvSpPr/>
            <p:nvPr/>
          </p:nvSpPr>
          <p:spPr>
            <a:xfrm>
              <a:off x="4583793" y="2235901"/>
              <a:ext cx="63233" cy="19300"/>
            </a:xfrm>
            <a:custGeom>
              <a:avLst/>
              <a:gdLst/>
              <a:ahLst/>
              <a:cxnLst/>
              <a:rect l="l" t="t" r="r" b="b"/>
              <a:pathLst>
                <a:path w="2028" h="619" extrusionOk="0">
                  <a:moveTo>
                    <a:pt x="205" y="205"/>
                  </a:moveTo>
                  <a:cubicBezTo>
                    <a:pt x="484" y="261"/>
                    <a:pt x="773" y="279"/>
                    <a:pt x="1052" y="316"/>
                  </a:cubicBezTo>
                  <a:lnTo>
                    <a:pt x="819" y="316"/>
                  </a:lnTo>
                  <a:cubicBezTo>
                    <a:pt x="614" y="298"/>
                    <a:pt x="401" y="261"/>
                    <a:pt x="205" y="205"/>
                  </a:cubicBezTo>
                  <a:close/>
                  <a:moveTo>
                    <a:pt x="1916" y="0"/>
                  </a:moveTo>
                  <a:lnTo>
                    <a:pt x="1926" y="9"/>
                  </a:lnTo>
                  <a:cubicBezTo>
                    <a:pt x="1879" y="19"/>
                    <a:pt x="1833" y="28"/>
                    <a:pt x="1795" y="37"/>
                  </a:cubicBezTo>
                  <a:lnTo>
                    <a:pt x="1777" y="37"/>
                  </a:lnTo>
                  <a:cubicBezTo>
                    <a:pt x="1571" y="76"/>
                    <a:pt x="1364" y="90"/>
                    <a:pt x="1156" y="90"/>
                  </a:cubicBezTo>
                  <a:cubicBezTo>
                    <a:pt x="819" y="90"/>
                    <a:pt x="480" y="55"/>
                    <a:pt x="140" y="37"/>
                  </a:cubicBezTo>
                  <a:cubicBezTo>
                    <a:pt x="103" y="37"/>
                    <a:pt x="75" y="65"/>
                    <a:pt x="66" y="102"/>
                  </a:cubicBezTo>
                  <a:cubicBezTo>
                    <a:pt x="135" y="137"/>
                    <a:pt x="100" y="235"/>
                    <a:pt x="28" y="235"/>
                  </a:cubicBezTo>
                  <a:cubicBezTo>
                    <a:pt x="22" y="235"/>
                    <a:pt x="16" y="234"/>
                    <a:pt x="10" y="233"/>
                  </a:cubicBezTo>
                  <a:lnTo>
                    <a:pt x="10" y="233"/>
                  </a:lnTo>
                  <a:cubicBezTo>
                    <a:pt x="10" y="251"/>
                    <a:pt x="10" y="279"/>
                    <a:pt x="29" y="298"/>
                  </a:cubicBezTo>
                  <a:cubicBezTo>
                    <a:pt x="19" y="298"/>
                    <a:pt x="10" y="307"/>
                    <a:pt x="10" y="326"/>
                  </a:cubicBezTo>
                  <a:cubicBezTo>
                    <a:pt x="1" y="363"/>
                    <a:pt x="29" y="400"/>
                    <a:pt x="66" y="409"/>
                  </a:cubicBezTo>
                  <a:cubicBezTo>
                    <a:pt x="363" y="502"/>
                    <a:pt x="670" y="558"/>
                    <a:pt x="968" y="595"/>
                  </a:cubicBezTo>
                  <a:cubicBezTo>
                    <a:pt x="1100" y="611"/>
                    <a:pt x="1230" y="618"/>
                    <a:pt x="1360" y="618"/>
                  </a:cubicBezTo>
                  <a:cubicBezTo>
                    <a:pt x="1540" y="618"/>
                    <a:pt x="1719" y="604"/>
                    <a:pt x="1898" y="577"/>
                  </a:cubicBezTo>
                  <a:cubicBezTo>
                    <a:pt x="1916" y="577"/>
                    <a:pt x="1926" y="567"/>
                    <a:pt x="1935" y="567"/>
                  </a:cubicBezTo>
                  <a:cubicBezTo>
                    <a:pt x="1954" y="549"/>
                    <a:pt x="1972" y="540"/>
                    <a:pt x="1972" y="512"/>
                  </a:cubicBezTo>
                  <a:cubicBezTo>
                    <a:pt x="1972" y="493"/>
                    <a:pt x="1972" y="474"/>
                    <a:pt x="1963" y="456"/>
                  </a:cubicBezTo>
                  <a:lnTo>
                    <a:pt x="1944" y="437"/>
                  </a:lnTo>
                  <a:cubicBezTo>
                    <a:pt x="1944" y="428"/>
                    <a:pt x="1944" y="419"/>
                    <a:pt x="1944" y="419"/>
                  </a:cubicBezTo>
                  <a:cubicBezTo>
                    <a:pt x="1944" y="372"/>
                    <a:pt x="1907" y="344"/>
                    <a:pt x="1861" y="344"/>
                  </a:cubicBezTo>
                  <a:lnTo>
                    <a:pt x="1693" y="344"/>
                  </a:lnTo>
                  <a:cubicBezTo>
                    <a:pt x="1693" y="335"/>
                    <a:pt x="1684" y="326"/>
                    <a:pt x="1684" y="316"/>
                  </a:cubicBezTo>
                  <a:cubicBezTo>
                    <a:pt x="1675" y="298"/>
                    <a:pt x="1656" y="288"/>
                    <a:pt x="1637" y="288"/>
                  </a:cubicBezTo>
                  <a:cubicBezTo>
                    <a:pt x="1563" y="261"/>
                    <a:pt x="1498" y="242"/>
                    <a:pt x="1423" y="233"/>
                  </a:cubicBezTo>
                  <a:cubicBezTo>
                    <a:pt x="1609" y="214"/>
                    <a:pt x="1786" y="186"/>
                    <a:pt x="1963" y="149"/>
                  </a:cubicBezTo>
                  <a:cubicBezTo>
                    <a:pt x="2009" y="130"/>
                    <a:pt x="2028" y="93"/>
                    <a:pt x="2019" y="47"/>
                  </a:cubicBezTo>
                  <a:cubicBezTo>
                    <a:pt x="2000" y="19"/>
                    <a:pt x="1972" y="0"/>
                    <a:pt x="1944" y="0"/>
                  </a:cubicBezTo>
                  <a:close/>
                </a:path>
              </a:pathLst>
            </a:custGeom>
            <a:solidFill>
              <a:srgbClr val="CFA7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70"/>
            <p:cNvSpPr/>
            <p:nvPr/>
          </p:nvSpPr>
          <p:spPr>
            <a:xfrm>
              <a:off x="4531317" y="2063382"/>
              <a:ext cx="166751" cy="178630"/>
            </a:xfrm>
            <a:custGeom>
              <a:avLst/>
              <a:gdLst/>
              <a:ahLst/>
              <a:cxnLst/>
              <a:rect l="l" t="t" r="r" b="b"/>
              <a:pathLst>
                <a:path w="5348" h="5729" extrusionOk="0">
                  <a:moveTo>
                    <a:pt x="1200" y="5031"/>
                  </a:moveTo>
                  <a:lnTo>
                    <a:pt x="1293" y="5040"/>
                  </a:lnTo>
                  <a:lnTo>
                    <a:pt x="1256" y="5040"/>
                  </a:lnTo>
                  <a:lnTo>
                    <a:pt x="1200" y="5031"/>
                  </a:lnTo>
                  <a:close/>
                  <a:moveTo>
                    <a:pt x="1991" y="0"/>
                  </a:moveTo>
                  <a:cubicBezTo>
                    <a:pt x="1972" y="0"/>
                    <a:pt x="1953" y="0"/>
                    <a:pt x="1944" y="9"/>
                  </a:cubicBezTo>
                  <a:cubicBezTo>
                    <a:pt x="1758" y="149"/>
                    <a:pt x="1581" y="298"/>
                    <a:pt x="1433" y="474"/>
                  </a:cubicBezTo>
                  <a:cubicBezTo>
                    <a:pt x="1275" y="660"/>
                    <a:pt x="1135" y="856"/>
                    <a:pt x="1014" y="1060"/>
                  </a:cubicBezTo>
                  <a:cubicBezTo>
                    <a:pt x="884" y="1274"/>
                    <a:pt x="772" y="1497"/>
                    <a:pt x="679" y="1730"/>
                  </a:cubicBezTo>
                  <a:cubicBezTo>
                    <a:pt x="577" y="1962"/>
                    <a:pt x="493" y="2195"/>
                    <a:pt x="419" y="2427"/>
                  </a:cubicBezTo>
                  <a:cubicBezTo>
                    <a:pt x="326" y="2734"/>
                    <a:pt x="252" y="3041"/>
                    <a:pt x="187" y="3357"/>
                  </a:cubicBezTo>
                  <a:cubicBezTo>
                    <a:pt x="149" y="3552"/>
                    <a:pt x="112" y="3738"/>
                    <a:pt x="94" y="3934"/>
                  </a:cubicBezTo>
                  <a:cubicBezTo>
                    <a:pt x="75" y="4055"/>
                    <a:pt x="56" y="4194"/>
                    <a:pt x="47" y="4324"/>
                  </a:cubicBezTo>
                  <a:cubicBezTo>
                    <a:pt x="47" y="4334"/>
                    <a:pt x="38" y="4343"/>
                    <a:pt x="38" y="4361"/>
                  </a:cubicBezTo>
                  <a:cubicBezTo>
                    <a:pt x="19" y="4613"/>
                    <a:pt x="1" y="4836"/>
                    <a:pt x="1" y="5040"/>
                  </a:cubicBezTo>
                  <a:cubicBezTo>
                    <a:pt x="66" y="5040"/>
                    <a:pt x="121" y="5040"/>
                    <a:pt x="177" y="5031"/>
                  </a:cubicBezTo>
                  <a:lnTo>
                    <a:pt x="475" y="5031"/>
                  </a:lnTo>
                  <a:cubicBezTo>
                    <a:pt x="475" y="5050"/>
                    <a:pt x="493" y="5059"/>
                    <a:pt x="512" y="5068"/>
                  </a:cubicBezTo>
                  <a:cubicBezTo>
                    <a:pt x="1061" y="5263"/>
                    <a:pt x="1628" y="5394"/>
                    <a:pt x="2214" y="5449"/>
                  </a:cubicBezTo>
                  <a:cubicBezTo>
                    <a:pt x="2456" y="5496"/>
                    <a:pt x="2707" y="5515"/>
                    <a:pt x="2958" y="5515"/>
                  </a:cubicBezTo>
                  <a:cubicBezTo>
                    <a:pt x="3005" y="5517"/>
                    <a:pt x="3052" y="5518"/>
                    <a:pt x="3100" y="5518"/>
                  </a:cubicBezTo>
                  <a:cubicBezTo>
                    <a:pt x="3228" y="5518"/>
                    <a:pt x="3356" y="5510"/>
                    <a:pt x="3478" y="5496"/>
                  </a:cubicBezTo>
                  <a:cubicBezTo>
                    <a:pt x="3506" y="5496"/>
                    <a:pt x="3534" y="5477"/>
                    <a:pt x="3544" y="5449"/>
                  </a:cubicBezTo>
                  <a:cubicBezTo>
                    <a:pt x="3692" y="5440"/>
                    <a:pt x="3850" y="5422"/>
                    <a:pt x="4009" y="5403"/>
                  </a:cubicBezTo>
                  <a:cubicBezTo>
                    <a:pt x="4408" y="5496"/>
                    <a:pt x="4808" y="5608"/>
                    <a:pt x="5180" y="5728"/>
                  </a:cubicBezTo>
                  <a:cubicBezTo>
                    <a:pt x="5208" y="5710"/>
                    <a:pt x="5227" y="5691"/>
                    <a:pt x="5245" y="5673"/>
                  </a:cubicBezTo>
                  <a:cubicBezTo>
                    <a:pt x="5255" y="5663"/>
                    <a:pt x="5264" y="5654"/>
                    <a:pt x="5264" y="5645"/>
                  </a:cubicBezTo>
                  <a:cubicBezTo>
                    <a:pt x="5273" y="5635"/>
                    <a:pt x="5283" y="5617"/>
                    <a:pt x="5283" y="5608"/>
                  </a:cubicBezTo>
                  <a:cubicBezTo>
                    <a:pt x="5292" y="5589"/>
                    <a:pt x="5301" y="5580"/>
                    <a:pt x="5301" y="5561"/>
                  </a:cubicBezTo>
                  <a:lnTo>
                    <a:pt x="5301" y="5505"/>
                  </a:lnTo>
                  <a:lnTo>
                    <a:pt x="5320" y="5449"/>
                  </a:lnTo>
                  <a:cubicBezTo>
                    <a:pt x="5320" y="5440"/>
                    <a:pt x="5320" y="5431"/>
                    <a:pt x="5320" y="5431"/>
                  </a:cubicBezTo>
                  <a:cubicBezTo>
                    <a:pt x="5338" y="5236"/>
                    <a:pt x="5348" y="5050"/>
                    <a:pt x="5329" y="4864"/>
                  </a:cubicBezTo>
                  <a:cubicBezTo>
                    <a:pt x="5329" y="4622"/>
                    <a:pt x="5320" y="4371"/>
                    <a:pt x="5292" y="4138"/>
                  </a:cubicBezTo>
                  <a:cubicBezTo>
                    <a:pt x="5292" y="4129"/>
                    <a:pt x="5292" y="4120"/>
                    <a:pt x="5283" y="4110"/>
                  </a:cubicBezTo>
                  <a:lnTo>
                    <a:pt x="5283" y="4073"/>
                  </a:lnTo>
                  <a:lnTo>
                    <a:pt x="5283" y="4036"/>
                  </a:lnTo>
                  <a:lnTo>
                    <a:pt x="5283" y="4017"/>
                  </a:lnTo>
                  <a:cubicBezTo>
                    <a:pt x="5283" y="3971"/>
                    <a:pt x="5283" y="3924"/>
                    <a:pt x="5273" y="3878"/>
                  </a:cubicBezTo>
                  <a:cubicBezTo>
                    <a:pt x="5245" y="3562"/>
                    <a:pt x="5199" y="3255"/>
                    <a:pt x="5143" y="2939"/>
                  </a:cubicBezTo>
                  <a:cubicBezTo>
                    <a:pt x="5078" y="2632"/>
                    <a:pt x="4994" y="2325"/>
                    <a:pt x="4892" y="2027"/>
                  </a:cubicBezTo>
                  <a:cubicBezTo>
                    <a:pt x="4864" y="1944"/>
                    <a:pt x="4836" y="1860"/>
                    <a:pt x="4799" y="1776"/>
                  </a:cubicBezTo>
                  <a:lnTo>
                    <a:pt x="4771" y="1702"/>
                  </a:lnTo>
                  <a:cubicBezTo>
                    <a:pt x="4734" y="1609"/>
                    <a:pt x="4706" y="1516"/>
                    <a:pt x="4669" y="1423"/>
                  </a:cubicBezTo>
                  <a:cubicBezTo>
                    <a:pt x="4566" y="1144"/>
                    <a:pt x="4436" y="884"/>
                    <a:pt x="4278" y="632"/>
                  </a:cubicBezTo>
                  <a:cubicBezTo>
                    <a:pt x="4102" y="353"/>
                    <a:pt x="3916" y="177"/>
                    <a:pt x="3702" y="102"/>
                  </a:cubicBezTo>
                  <a:lnTo>
                    <a:pt x="3655" y="102"/>
                  </a:lnTo>
                  <a:cubicBezTo>
                    <a:pt x="3646" y="93"/>
                    <a:pt x="3637" y="93"/>
                    <a:pt x="3627" y="93"/>
                  </a:cubicBezTo>
                  <a:lnTo>
                    <a:pt x="3609" y="93"/>
                  </a:lnTo>
                  <a:cubicBezTo>
                    <a:pt x="3590" y="102"/>
                    <a:pt x="3571" y="112"/>
                    <a:pt x="3553" y="130"/>
                  </a:cubicBezTo>
                  <a:lnTo>
                    <a:pt x="3544" y="149"/>
                  </a:lnTo>
                  <a:cubicBezTo>
                    <a:pt x="3525" y="177"/>
                    <a:pt x="3497" y="195"/>
                    <a:pt x="3469" y="223"/>
                  </a:cubicBezTo>
                  <a:cubicBezTo>
                    <a:pt x="3423" y="260"/>
                    <a:pt x="3376" y="279"/>
                    <a:pt x="3320" y="307"/>
                  </a:cubicBezTo>
                  <a:cubicBezTo>
                    <a:pt x="3246" y="335"/>
                    <a:pt x="3162" y="353"/>
                    <a:pt x="3079" y="363"/>
                  </a:cubicBezTo>
                  <a:lnTo>
                    <a:pt x="3069" y="363"/>
                  </a:lnTo>
                  <a:cubicBezTo>
                    <a:pt x="3023" y="363"/>
                    <a:pt x="2967" y="372"/>
                    <a:pt x="2911" y="372"/>
                  </a:cubicBezTo>
                  <a:cubicBezTo>
                    <a:pt x="2725" y="372"/>
                    <a:pt x="2539" y="335"/>
                    <a:pt x="2372" y="260"/>
                  </a:cubicBezTo>
                  <a:cubicBezTo>
                    <a:pt x="2297" y="233"/>
                    <a:pt x="2232" y="186"/>
                    <a:pt x="2177" y="149"/>
                  </a:cubicBezTo>
                  <a:cubicBezTo>
                    <a:pt x="2139" y="121"/>
                    <a:pt x="2111" y="84"/>
                    <a:pt x="2084" y="56"/>
                  </a:cubicBezTo>
                  <a:cubicBezTo>
                    <a:pt x="2074" y="28"/>
                    <a:pt x="2056" y="19"/>
                    <a:pt x="2028" y="9"/>
                  </a:cubicBezTo>
                  <a:lnTo>
                    <a:pt x="2009" y="9"/>
                  </a:lnTo>
                  <a:lnTo>
                    <a:pt x="20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70"/>
            <p:cNvSpPr/>
            <p:nvPr/>
          </p:nvSpPr>
          <p:spPr>
            <a:xfrm>
              <a:off x="4594518" y="2063382"/>
              <a:ext cx="52226" cy="14436"/>
            </a:xfrm>
            <a:custGeom>
              <a:avLst/>
              <a:gdLst/>
              <a:ahLst/>
              <a:cxnLst/>
              <a:rect l="l" t="t" r="r" b="b"/>
              <a:pathLst>
                <a:path w="1675" h="463" extrusionOk="0">
                  <a:moveTo>
                    <a:pt x="38" y="0"/>
                  </a:moveTo>
                  <a:cubicBezTo>
                    <a:pt x="29" y="0"/>
                    <a:pt x="19" y="9"/>
                    <a:pt x="19" y="9"/>
                  </a:cubicBezTo>
                  <a:cubicBezTo>
                    <a:pt x="1" y="19"/>
                    <a:pt x="1" y="37"/>
                    <a:pt x="19" y="47"/>
                  </a:cubicBezTo>
                  <a:cubicBezTo>
                    <a:pt x="112" y="158"/>
                    <a:pt x="233" y="251"/>
                    <a:pt x="363" y="326"/>
                  </a:cubicBezTo>
                  <a:cubicBezTo>
                    <a:pt x="494" y="400"/>
                    <a:pt x="642" y="437"/>
                    <a:pt x="791" y="456"/>
                  </a:cubicBezTo>
                  <a:cubicBezTo>
                    <a:pt x="832" y="461"/>
                    <a:pt x="872" y="463"/>
                    <a:pt x="912" y="463"/>
                  </a:cubicBezTo>
                  <a:cubicBezTo>
                    <a:pt x="1026" y="463"/>
                    <a:pt x="1137" y="444"/>
                    <a:pt x="1247" y="409"/>
                  </a:cubicBezTo>
                  <a:cubicBezTo>
                    <a:pt x="1321" y="381"/>
                    <a:pt x="1396" y="353"/>
                    <a:pt x="1461" y="307"/>
                  </a:cubicBezTo>
                  <a:cubicBezTo>
                    <a:pt x="1498" y="279"/>
                    <a:pt x="1526" y="251"/>
                    <a:pt x="1563" y="223"/>
                  </a:cubicBezTo>
                  <a:cubicBezTo>
                    <a:pt x="1600" y="195"/>
                    <a:pt x="1628" y="158"/>
                    <a:pt x="1656" y="112"/>
                  </a:cubicBezTo>
                  <a:cubicBezTo>
                    <a:pt x="1675" y="84"/>
                    <a:pt x="1665" y="56"/>
                    <a:pt x="1647" y="37"/>
                  </a:cubicBezTo>
                  <a:cubicBezTo>
                    <a:pt x="1637" y="33"/>
                    <a:pt x="1626" y="30"/>
                    <a:pt x="1614" y="30"/>
                  </a:cubicBezTo>
                  <a:cubicBezTo>
                    <a:pt x="1603" y="30"/>
                    <a:pt x="1591" y="33"/>
                    <a:pt x="1582" y="37"/>
                  </a:cubicBezTo>
                  <a:cubicBezTo>
                    <a:pt x="1535" y="74"/>
                    <a:pt x="1498" y="112"/>
                    <a:pt x="1461" y="149"/>
                  </a:cubicBezTo>
                  <a:cubicBezTo>
                    <a:pt x="1433" y="167"/>
                    <a:pt x="1405" y="186"/>
                    <a:pt x="1377" y="205"/>
                  </a:cubicBezTo>
                  <a:cubicBezTo>
                    <a:pt x="1349" y="214"/>
                    <a:pt x="1321" y="233"/>
                    <a:pt x="1293" y="242"/>
                  </a:cubicBezTo>
                  <a:cubicBezTo>
                    <a:pt x="1155" y="303"/>
                    <a:pt x="1003" y="340"/>
                    <a:pt x="850" y="340"/>
                  </a:cubicBezTo>
                  <a:cubicBezTo>
                    <a:pt x="818" y="340"/>
                    <a:pt x="786" y="338"/>
                    <a:pt x="754" y="335"/>
                  </a:cubicBezTo>
                  <a:cubicBezTo>
                    <a:pt x="642" y="326"/>
                    <a:pt x="531" y="298"/>
                    <a:pt x="429" y="260"/>
                  </a:cubicBezTo>
                  <a:lnTo>
                    <a:pt x="438" y="260"/>
                  </a:lnTo>
                  <a:cubicBezTo>
                    <a:pt x="354" y="223"/>
                    <a:pt x="270" y="177"/>
                    <a:pt x="196" y="130"/>
                  </a:cubicBezTo>
                  <a:cubicBezTo>
                    <a:pt x="140" y="93"/>
                    <a:pt x="103" y="56"/>
                    <a:pt x="57" y="9"/>
                  </a:cubicBezTo>
                  <a:cubicBezTo>
                    <a:pt x="57" y="9"/>
                    <a:pt x="47" y="0"/>
                    <a:pt x="3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70"/>
            <p:cNvSpPr/>
            <p:nvPr/>
          </p:nvSpPr>
          <p:spPr>
            <a:xfrm>
              <a:off x="4586973" y="2354759"/>
              <a:ext cx="60645" cy="72930"/>
            </a:xfrm>
            <a:custGeom>
              <a:avLst/>
              <a:gdLst/>
              <a:ahLst/>
              <a:cxnLst/>
              <a:rect l="l" t="t" r="r" b="b"/>
              <a:pathLst>
                <a:path w="1945" h="2339" extrusionOk="0">
                  <a:moveTo>
                    <a:pt x="1201" y="1"/>
                  </a:moveTo>
                  <a:cubicBezTo>
                    <a:pt x="1126" y="1"/>
                    <a:pt x="1052" y="1"/>
                    <a:pt x="968" y="19"/>
                  </a:cubicBezTo>
                  <a:lnTo>
                    <a:pt x="959" y="19"/>
                  </a:lnTo>
                  <a:lnTo>
                    <a:pt x="950" y="29"/>
                  </a:lnTo>
                  <a:cubicBezTo>
                    <a:pt x="819" y="66"/>
                    <a:pt x="698" y="150"/>
                    <a:pt x="624" y="271"/>
                  </a:cubicBezTo>
                  <a:cubicBezTo>
                    <a:pt x="550" y="391"/>
                    <a:pt x="485" y="522"/>
                    <a:pt x="447" y="652"/>
                  </a:cubicBezTo>
                  <a:lnTo>
                    <a:pt x="419" y="736"/>
                  </a:lnTo>
                  <a:cubicBezTo>
                    <a:pt x="392" y="801"/>
                    <a:pt x="364" y="875"/>
                    <a:pt x="336" y="949"/>
                  </a:cubicBezTo>
                  <a:cubicBezTo>
                    <a:pt x="317" y="1005"/>
                    <a:pt x="289" y="1061"/>
                    <a:pt x="271" y="1107"/>
                  </a:cubicBezTo>
                  <a:lnTo>
                    <a:pt x="224" y="1200"/>
                  </a:lnTo>
                  <a:cubicBezTo>
                    <a:pt x="187" y="1293"/>
                    <a:pt x="140" y="1405"/>
                    <a:pt x="103" y="1507"/>
                  </a:cubicBezTo>
                  <a:cubicBezTo>
                    <a:pt x="66" y="1610"/>
                    <a:pt x="38" y="1712"/>
                    <a:pt x="20" y="1824"/>
                  </a:cubicBezTo>
                  <a:cubicBezTo>
                    <a:pt x="1" y="1917"/>
                    <a:pt x="10" y="2010"/>
                    <a:pt x="38" y="2103"/>
                  </a:cubicBezTo>
                  <a:cubicBezTo>
                    <a:pt x="66" y="2186"/>
                    <a:pt x="131" y="2251"/>
                    <a:pt x="206" y="2298"/>
                  </a:cubicBezTo>
                  <a:cubicBezTo>
                    <a:pt x="262" y="2326"/>
                    <a:pt x="319" y="2338"/>
                    <a:pt x="380" y="2338"/>
                  </a:cubicBezTo>
                  <a:cubicBezTo>
                    <a:pt x="399" y="2338"/>
                    <a:pt x="418" y="2337"/>
                    <a:pt x="438" y="2335"/>
                  </a:cubicBezTo>
                  <a:cubicBezTo>
                    <a:pt x="475" y="2335"/>
                    <a:pt x="512" y="2326"/>
                    <a:pt x="540" y="2316"/>
                  </a:cubicBezTo>
                  <a:cubicBezTo>
                    <a:pt x="596" y="2307"/>
                    <a:pt x="652" y="2288"/>
                    <a:pt x="698" y="2261"/>
                  </a:cubicBezTo>
                  <a:cubicBezTo>
                    <a:pt x="875" y="2186"/>
                    <a:pt x="1043" y="2084"/>
                    <a:pt x="1191" y="1963"/>
                  </a:cubicBezTo>
                  <a:cubicBezTo>
                    <a:pt x="1349" y="1833"/>
                    <a:pt x="1489" y="1693"/>
                    <a:pt x="1610" y="1526"/>
                  </a:cubicBezTo>
                  <a:cubicBezTo>
                    <a:pt x="1675" y="1442"/>
                    <a:pt x="1731" y="1340"/>
                    <a:pt x="1777" y="1238"/>
                  </a:cubicBezTo>
                  <a:cubicBezTo>
                    <a:pt x="1824" y="1145"/>
                    <a:pt x="1861" y="1033"/>
                    <a:pt x="1889" y="931"/>
                  </a:cubicBezTo>
                  <a:cubicBezTo>
                    <a:pt x="1935" y="698"/>
                    <a:pt x="1945" y="466"/>
                    <a:pt x="1917" y="233"/>
                  </a:cubicBezTo>
                  <a:cubicBezTo>
                    <a:pt x="1917" y="215"/>
                    <a:pt x="1907" y="196"/>
                    <a:pt x="1889" y="178"/>
                  </a:cubicBezTo>
                  <a:cubicBezTo>
                    <a:pt x="1876" y="171"/>
                    <a:pt x="1858" y="164"/>
                    <a:pt x="1842" y="164"/>
                  </a:cubicBezTo>
                  <a:cubicBezTo>
                    <a:pt x="1835" y="164"/>
                    <a:pt x="1829" y="166"/>
                    <a:pt x="1824" y="168"/>
                  </a:cubicBezTo>
                  <a:cubicBezTo>
                    <a:pt x="1805" y="168"/>
                    <a:pt x="1796" y="178"/>
                    <a:pt x="1786" y="187"/>
                  </a:cubicBezTo>
                  <a:cubicBezTo>
                    <a:pt x="1759" y="159"/>
                    <a:pt x="1721" y="140"/>
                    <a:pt x="1693" y="122"/>
                  </a:cubicBezTo>
                  <a:cubicBezTo>
                    <a:pt x="1619" y="75"/>
                    <a:pt x="1545" y="47"/>
                    <a:pt x="1461" y="29"/>
                  </a:cubicBezTo>
                  <a:cubicBezTo>
                    <a:pt x="1377" y="10"/>
                    <a:pt x="1294" y="1"/>
                    <a:pt x="1201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70"/>
            <p:cNvSpPr/>
            <p:nvPr/>
          </p:nvSpPr>
          <p:spPr>
            <a:xfrm>
              <a:off x="4600910" y="2355071"/>
              <a:ext cx="9884" cy="25817"/>
            </a:xfrm>
            <a:custGeom>
              <a:avLst/>
              <a:gdLst/>
              <a:ahLst/>
              <a:cxnLst/>
              <a:rect l="l" t="t" r="r" b="b"/>
              <a:pathLst>
                <a:path w="317" h="828" extrusionOk="0">
                  <a:moveTo>
                    <a:pt x="214" y="0"/>
                  </a:moveTo>
                  <a:cubicBezTo>
                    <a:pt x="186" y="9"/>
                    <a:pt x="168" y="37"/>
                    <a:pt x="158" y="65"/>
                  </a:cubicBezTo>
                  <a:cubicBezTo>
                    <a:pt x="121" y="288"/>
                    <a:pt x="65" y="512"/>
                    <a:pt x="10" y="735"/>
                  </a:cubicBezTo>
                  <a:cubicBezTo>
                    <a:pt x="0" y="753"/>
                    <a:pt x="10" y="781"/>
                    <a:pt x="19" y="791"/>
                  </a:cubicBezTo>
                  <a:cubicBezTo>
                    <a:pt x="28" y="809"/>
                    <a:pt x="47" y="819"/>
                    <a:pt x="65" y="828"/>
                  </a:cubicBezTo>
                  <a:cubicBezTo>
                    <a:pt x="93" y="828"/>
                    <a:pt x="112" y="819"/>
                    <a:pt x="131" y="809"/>
                  </a:cubicBezTo>
                  <a:cubicBezTo>
                    <a:pt x="140" y="800"/>
                    <a:pt x="149" y="781"/>
                    <a:pt x="158" y="763"/>
                  </a:cubicBezTo>
                  <a:cubicBezTo>
                    <a:pt x="224" y="540"/>
                    <a:pt x="270" y="316"/>
                    <a:pt x="317" y="93"/>
                  </a:cubicBezTo>
                  <a:cubicBezTo>
                    <a:pt x="317" y="47"/>
                    <a:pt x="289" y="9"/>
                    <a:pt x="251" y="0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70"/>
            <p:cNvSpPr/>
            <p:nvPr/>
          </p:nvSpPr>
          <p:spPr>
            <a:xfrm>
              <a:off x="4600037" y="2353606"/>
              <a:ext cx="10757" cy="29434"/>
            </a:xfrm>
            <a:custGeom>
              <a:avLst/>
              <a:gdLst/>
              <a:ahLst/>
              <a:cxnLst/>
              <a:rect l="l" t="t" r="r" b="b"/>
              <a:pathLst>
                <a:path w="345" h="944" extrusionOk="0">
                  <a:moveTo>
                    <a:pt x="242" y="1"/>
                  </a:moveTo>
                  <a:cubicBezTo>
                    <a:pt x="214" y="10"/>
                    <a:pt x="196" y="29"/>
                    <a:pt x="186" y="66"/>
                  </a:cubicBezTo>
                  <a:cubicBezTo>
                    <a:pt x="140" y="326"/>
                    <a:pt x="75" y="596"/>
                    <a:pt x="10" y="856"/>
                  </a:cubicBezTo>
                  <a:cubicBezTo>
                    <a:pt x="0" y="893"/>
                    <a:pt x="28" y="940"/>
                    <a:pt x="66" y="940"/>
                  </a:cubicBezTo>
                  <a:cubicBezTo>
                    <a:pt x="74" y="943"/>
                    <a:pt x="81" y="944"/>
                    <a:pt x="88" y="944"/>
                  </a:cubicBezTo>
                  <a:cubicBezTo>
                    <a:pt x="104" y="944"/>
                    <a:pt x="117" y="937"/>
                    <a:pt x="131" y="931"/>
                  </a:cubicBezTo>
                  <a:cubicBezTo>
                    <a:pt x="140" y="912"/>
                    <a:pt x="149" y="903"/>
                    <a:pt x="159" y="875"/>
                  </a:cubicBezTo>
                  <a:cubicBezTo>
                    <a:pt x="224" y="614"/>
                    <a:pt x="289" y="354"/>
                    <a:pt x="345" y="84"/>
                  </a:cubicBezTo>
                  <a:cubicBezTo>
                    <a:pt x="345" y="47"/>
                    <a:pt x="317" y="10"/>
                    <a:pt x="279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70"/>
            <p:cNvSpPr/>
            <p:nvPr/>
          </p:nvSpPr>
          <p:spPr>
            <a:xfrm>
              <a:off x="4595984" y="2356786"/>
              <a:ext cx="14530" cy="36792"/>
            </a:xfrm>
            <a:custGeom>
              <a:avLst/>
              <a:gdLst/>
              <a:ahLst/>
              <a:cxnLst/>
              <a:rect l="l" t="t" r="r" b="b"/>
              <a:pathLst>
                <a:path w="466" h="1180" extrusionOk="0">
                  <a:moveTo>
                    <a:pt x="363" y="1"/>
                  </a:moveTo>
                  <a:cubicBezTo>
                    <a:pt x="354" y="1"/>
                    <a:pt x="344" y="10"/>
                    <a:pt x="335" y="10"/>
                  </a:cubicBezTo>
                  <a:cubicBezTo>
                    <a:pt x="316" y="29"/>
                    <a:pt x="307" y="47"/>
                    <a:pt x="307" y="66"/>
                  </a:cubicBezTo>
                  <a:cubicBezTo>
                    <a:pt x="261" y="252"/>
                    <a:pt x="205" y="447"/>
                    <a:pt x="149" y="633"/>
                  </a:cubicBezTo>
                  <a:cubicBezTo>
                    <a:pt x="103" y="782"/>
                    <a:pt x="56" y="922"/>
                    <a:pt x="10" y="1070"/>
                  </a:cubicBezTo>
                  <a:cubicBezTo>
                    <a:pt x="0" y="1089"/>
                    <a:pt x="0" y="1108"/>
                    <a:pt x="10" y="1126"/>
                  </a:cubicBezTo>
                  <a:cubicBezTo>
                    <a:pt x="23" y="1161"/>
                    <a:pt x="52" y="1180"/>
                    <a:pt x="82" y="1180"/>
                  </a:cubicBezTo>
                  <a:cubicBezTo>
                    <a:pt x="92" y="1180"/>
                    <a:pt x="102" y="1177"/>
                    <a:pt x="112" y="1173"/>
                  </a:cubicBezTo>
                  <a:cubicBezTo>
                    <a:pt x="130" y="1163"/>
                    <a:pt x="140" y="1154"/>
                    <a:pt x="149" y="1135"/>
                  </a:cubicBezTo>
                  <a:cubicBezTo>
                    <a:pt x="261" y="782"/>
                    <a:pt x="363" y="438"/>
                    <a:pt x="456" y="85"/>
                  </a:cubicBezTo>
                  <a:cubicBezTo>
                    <a:pt x="465" y="47"/>
                    <a:pt x="437" y="10"/>
                    <a:pt x="391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70"/>
            <p:cNvSpPr/>
            <p:nvPr/>
          </p:nvSpPr>
          <p:spPr>
            <a:xfrm>
              <a:off x="4593645" y="2359124"/>
              <a:ext cx="15715" cy="37665"/>
            </a:xfrm>
            <a:custGeom>
              <a:avLst/>
              <a:gdLst/>
              <a:ahLst/>
              <a:cxnLst/>
              <a:rect l="l" t="t" r="r" b="b"/>
              <a:pathLst>
                <a:path w="504" h="1208" extrusionOk="0">
                  <a:moveTo>
                    <a:pt x="401" y="0"/>
                  </a:moveTo>
                  <a:cubicBezTo>
                    <a:pt x="391" y="10"/>
                    <a:pt x="382" y="10"/>
                    <a:pt x="373" y="19"/>
                  </a:cubicBezTo>
                  <a:cubicBezTo>
                    <a:pt x="354" y="28"/>
                    <a:pt x="345" y="47"/>
                    <a:pt x="345" y="65"/>
                  </a:cubicBezTo>
                  <a:cubicBezTo>
                    <a:pt x="298" y="233"/>
                    <a:pt x="252" y="410"/>
                    <a:pt x="205" y="586"/>
                  </a:cubicBezTo>
                  <a:cubicBezTo>
                    <a:pt x="150" y="763"/>
                    <a:pt x="94" y="930"/>
                    <a:pt x="19" y="1107"/>
                  </a:cubicBezTo>
                  <a:cubicBezTo>
                    <a:pt x="1" y="1144"/>
                    <a:pt x="19" y="1191"/>
                    <a:pt x="57" y="1200"/>
                  </a:cubicBezTo>
                  <a:cubicBezTo>
                    <a:pt x="67" y="1205"/>
                    <a:pt x="77" y="1207"/>
                    <a:pt x="88" y="1207"/>
                  </a:cubicBezTo>
                  <a:cubicBezTo>
                    <a:pt x="117" y="1207"/>
                    <a:pt x="145" y="1190"/>
                    <a:pt x="159" y="1163"/>
                  </a:cubicBezTo>
                  <a:cubicBezTo>
                    <a:pt x="298" y="819"/>
                    <a:pt x="410" y="456"/>
                    <a:pt x="494" y="93"/>
                  </a:cubicBezTo>
                  <a:cubicBezTo>
                    <a:pt x="503" y="47"/>
                    <a:pt x="475" y="10"/>
                    <a:pt x="429" y="0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70"/>
            <p:cNvSpPr/>
            <p:nvPr/>
          </p:nvSpPr>
          <p:spPr>
            <a:xfrm>
              <a:off x="4586973" y="2384910"/>
              <a:ext cx="59211" cy="42748"/>
            </a:xfrm>
            <a:custGeom>
              <a:avLst/>
              <a:gdLst/>
              <a:ahLst/>
              <a:cxnLst/>
              <a:rect l="l" t="t" r="r" b="b"/>
              <a:pathLst>
                <a:path w="1899" h="1371" extrusionOk="0">
                  <a:moveTo>
                    <a:pt x="1898" y="1"/>
                  </a:moveTo>
                  <a:lnTo>
                    <a:pt x="1898" y="1"/>
                  </a:lnTo>
                  <a:cubicBezTo>
                    <a:pt x="1824" y="122"/>
                    <a:pt x="1740" y="243"/>
                    <a:pt x="1656" y="345"/>
                  </a:cubicBezTo>
                  <a:cubicBezTo>
                    <a:pt x="1563" y="457"/>
                    <a:pt x="1461" y="559"/>
                    <a:pt x="1359" y="652"/>
                  </a:cubicBezTo>
                  <a:cubicBezTo>
                    <a:pt x="1256" y="736"/>
                    <a:pt x="1145" y="810"/>
                    <a:pt x="1033" y="875"/>
                  </a:cubicBezTo>
                  <a:lnTo>
                    <a:pt x="1005" y="875"/>
                  </a:lnTo>
                  <a:cubicBezTo>
                    <a:pt x="996" y="875"/>
                    <a:pt x="987" y="875"/>
                    <a:pt x="977" y="866"/>
                  </a:cubicBezTo>
                  <a:cubicBezTo>
                    <a:pt x="959" y="838"/>
                    <a:pt x="950" y="819"/>
                    <a:pt x="931" y="791"/>
                  </a:cubicBezTo>
                  <a:cubicBezTo>
                    <a:pt x="903" y="764"/>
                    <a:pt x="875" y="736"/>
                    <a:pt x="847" y="708"/>
                  </a:cubicBezTo>
                  <a:cubicBezTo>
                    <a:pt x="810" y="680"/>
                    <a:pt x="782" y="652"/>
                    <a:pt x="745" y="633"/>
                  </a:cubicBezTo>
                  <a:cubicBezTo>
                    <a:pt x="717" y="605"/>
                    <a:pt x="680" y="587"/>
                    <a:pt x="643" y="568"/>
                  </a:cubicBezTo>
                  <a:cubicBezTo>
                    <a:pt x="615" y="559"/>
                    <a:pt x="578" y="540"/>
                    <a:pt x="540" y="522"/>
                  </a:cubicBezTo>
                  <a:lnTo>
                    <a:pt x="550" y="522"/>
                  </a:lnTo>
                  <a:cubicBezTo>
                    <a:pt x="512" y="512"/>
                    <a:pt x="475" y="503"/>
                    <a:pt x="438" y="494"/>
                  </a:cubicBezTo>
                  <a:cubicBezTo>
                    <a:pt x="401" y="485"/>
                    <a:pt x="354" y="475"/>
                    <a:pt x="317" y="475"/>
                  </a:cubicBezTo>
                  <a:lnTo>
                    <a:pt x="224" y="475"/>
                  </a:lnTo>
                  <a:cubicBezTo>
                    <a:pt x="187" y="475"/>
                    <a:pt x="150" y="485"/>
                    <a:pt x="113" y="485"/>
                  </a:cubicBezTo>
                  <a:cubicBezTo>
                    <a:pt x="113" y="503"/>
                    <a:pt x="103" y="522"/>
                    <a:pt x="103" y="531"/>
                  </a:cubicBezTo>
                  <a:cubicBezTo>
                    <a:pt x="66" y="633"/>
                    <a:pt x="38" y="736"/>
                    <a:pt x="20" y="847"/>
                  </a:cubicBezTo>
                  <a:cubicBezTo>
                    <a:pt x="1" y="940"/>
                    <a:pt x="10" y="1033"/>
                    <a:pt x="38" y="1126"/>
                  </a:cubicBezTo>
                  <a:cubicBezTo>
                    <a:pt x="66" y="1210"/>
                    <a:pt x="122" y="1284"/>
                    <a:pt x="206" y="1331"/>
                  </a:cubicBezTo>
                  <a:cubicBezTo>
                    <a:pt x="267" y="1354"/>
                    <a:pt x="334" y="1370"/>
                    <a:pt x="403" y="1370"/>
                  </a:cubicBezTo>
                  <a:cubicBezTo>
                    <a:pt x="418" y="1370"/>
                    <a:pt x="433" y="1370"/>
                    <a:pt x="447" y="1368"/>
                  </a:cubicBezTo>
                  <a:cubicBezTo>
                    <a:pt x="475" y="1368"/>
                    <a:pt x="512" y="1359"/>
                    <a:pt x="550" y="1349"/>
                  </a:cubicBezTo>
                  <a:cubicBezTo>
                    <a:pt x="605" y="1331"/>
                    <a:pt x="652" y="1312"/>
                    <a:pt x="708" y="1294"/>
                  </a:cubicBezTo>
                  <a:cubicBezTo>
                    <a:pt x="884" y="1210"/>
                    <a:pt x="1043" y="1108"/>
                    <a:pt x="1191" y="987"/>
                  </a:cubicBezTo>
                  <a:cubicBezTo>
                    <a:pt x="1359" y="866"/>
                    <a:pt x="1498" y="717"/>
                    <a:pt x="1619" y="559"/>
                  </a:cubicBezTo>
                  <a:cubicBezTo>
                    <a:pt x="1684" y="466"/>
                    <a:pt x="1740" y="373"/>
                    <a:pt x="1786" y="271"/>
                  </a:cubicBezTo>
                  <a:lnTo>
                    <a:pt x="1796" y="271"/>
                  </a:lnTo>
                  <a:cubicBezTo>
                    <a:pt x="1842" y="187"/>
                    <a:pt x="1870" y="94"/>
                    <a:pt x="1898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70"/>
            <p:cNvSpPr/>
            <p:nvPr/>
          </p:nvSpPr>
          <p:spPr>
            <a:xfrm>
              <a:off x="4599445" y="2370848"/>
              <a:ext cx="17741" cy="8200"/>
            </a:xfrm>
            <a:custGeom>
              <a:avLst/>
              <a:gdLst/>
              <a:ahLst/>
              <a:cxnLst/>
              <a:rect l="l" t="t" r="r" b="b"/>
              <a:pathLst>
                <a:path w="569" h="263" extrusionOk="0">
                  <a:moveTo>
                    <a:pt x="154" y="1"/>
                  </a:moveTo>
                  <a:cubicBezTo>
                    <a:pt x="128" y="1"/>
                    <a:pt x="102" y="3"/>
                    <a:pt x="75" y="6"/>
                  </a:cubicBezTo>
                  <a:lnTo>
                    <a:pt x="57" y="6"/>
                  </a:lnTo>
                  <a:cubicBezTo>
                    <a:pt x="38" y="6"/>
                    <a:pt x="29" y="15"/>
                    <a:pt x="19" y="24"/>
                  </a:cubicBezTo>
                  <a:cubicBezTo>
                    <a:pt x="10" y="43"/>
                    <a:pt x="1" y="61"/>
                    <a:pt x="1" y="80"/>
                  </a:cubicBezTo>
                  <a:cubicBezTo>
                    <a:pt x="1" y="117"/>
                    <a:pt x="38" y="154"/>
                    <a:pt x="75" y="154"/>
                  </a:cubicBezTo>
                  <a:lnTo>
                    <a:pt x="205" y="154"/>
                  </a:lnTo>
                  <a:cubicBezTo>
                    <a:pt x="252" y="164"/>
                    <a:pt x="298" y="173"/>
                    <a:pt x="336" y="192"/>
                  </a:cubicBezTo>
                  <a:cubicBezTo>
                    <a:pt x="382" y="201"/>
                    <a:pt x="419" y="229"/>
                    <a:pt x="457" y="247"/>
                  </a:cubicBezTo>
                  <a:cubicBezTo>
                    <a:pt x="467" y="258"/>
                    <a:pt x="478" y="263"/>
                    <a:pt x="489" y="263"/>
                  </a:cubicBezTo>
                  <a:cubicBezTo>
                    <a:pt x="497" y="263"/>
                    <a:pt x="505" y="261"/>
                    <a:pt x="512" y="257"/>
                  </a:cubicBezTo>
                  <a:cubicBezTo>
                    <a:pt x="531" y="257"/>
                    <a:pt x="550" y="238"/>
                    <a:pt x="559" y="220"/>
                  </a:cubicBezTo>
                  <a:cubicBezTo>
                    <a:pt x="568" y="201"/>
                    <a:pt x="568" y="182"/>
                    <a:pt x="568" y="164"/>
                  </a:cubicBezTo>
                  <a:cubicBezTo>
                    <a:pt x="559" y="145"/>
                    <a:pt x="550" y="127"/>
                    <a:pt x="531" y="117"/>
                  </a:cubicBezTo>
                  <a:cubicBezTo>
                    <a:pt x="415" y="40"/>
                    <a:pt x="286" y="1"/>
                    <a:pt x="154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70"/>
            <p:cNvSpPr/>
            <p:nvPr/>
          </p:nvSpPr>
          <p:spPr>
            <a:xfrm>
              <a:off x="4595111" y="2379516"/>
              <a:ext cx="18864" cy="8325"/>
            </a:xfrm>
            <a:custGeom>
              <a:avLst/>
              <a:gdLst/>
              <a:ahLst/>
              <a:cxnLst/>
              <a:rect l="l" t="t" r="r" b="b"/>
              <a:pathLst>
                <a:path w="605" h="267" extrusionOk="0">
                  <a:moveTo>
                    <a:pt x="175" y="1"/>
                  </a:moveTo>
                  <a:cubicBezTo>
                    <a:pt x="148" y="1"/>
                    <a:pt x="121" y="3"/>
                    <a:pt x="93" y="7"/>
                  </a:cubicBezTo>
                  <a:lnTo>
                    <a:pt x="84" y="7"/>
                  </a:lnTo>
                  <a:cubicBezTo>
                    <a:pt x="0" y="25"/>
                    <a:pt x="10" y="155"/>
                    <a:pt x="103" y="155"/>
                  </a:cubicBezTo>
                  <a:lnTo>
                    <a:pt x="242" y="155"/>
                  </a:lnTo>
                  <a:cubicBezTo>
                    <a:pt x="289" y="165"/>
                    <a:pt x="335" y="174"/>
                    <a:pt x="382" y="193"/>
                  </a:cubicBezTo>
                  <a:cubicBezTo>
                    <a:pt x="410" y="211"/>
                    <a:pt x="447" y="230"/>
                    <a:pt x="475" y="248"/>
                  </a:cubicBezTo>
                  <a:cubicBezTo>
                    <a:pt x="484" y="258"/>
                    <a:pt x="503" y="267"/>
                    <a:pt x="530" y="267"/>
                  </a:cubicBezTo>
                  <a:cubicBezTo>
                    <a:pt x="549" y="267"/>
                    <a:pt x="568" y="258"/>
                    <a:pt x="577" y="248"/>
                  </a:cubicBezTo>
                  <a:cubicBezTo>
                    <a:pt x="596" y="230"/>
                    <a:pt x="605" y="211"/>
                    <a:pt x="605" y="193"/>
                  </a:cubicBezTo>
                  <a:cubicBezTo>
                    <a:pt x="605" y="174"/>
                    <a:pt x="596" y="155"/>
                    <a:pt x="577" y="137"/>
                  </a:cubicBezTo>
                  <a:cubicBezTo>
                    <a:pt x="549" y="109"/>
                    <a:pt x="512" y="90"/>
                    <a:pt x="475" y="72"/>
                  </a:cubicBezTo>
                  <a:cubicBezTo>
                    <a:pt x="379" y="28"/>
                    <a:pt x="277" y="1"/>
                    <a:pt x="175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70"/>
            <p:cNvSpPr/>
            <p:nvPr/>
          </p:nvSpPr>
          <p:spPr>
            <a:xfrm>
              <a:off x="4591151" y="2388309"/>
              <a:ext cx="19924" cy="8543"/>
            </a:xfrm>
            <a:custGeom>
              <a:avLst/>
              <a:gdLst/>
              <a:ahLst/>
              <a:cxnLst/>
              <a:rect l="l" t="t" r="r" b="b"/>
              <a:pathLst>
                <a:path w="639" h="274" extrusionOk="0">
                  <a:moveTo>
                    <a:pt x="172" y="0"/>
                  </a:moveTo>
                  <a:cubicBezTo>
                    <a:pt x="151" y="0"/>
                    <a:pt x="130" y="1"/>
                    <a:pt x="109" y="4"/>
                  </a:cubicBezTo>
                  <a:lnTo>
                    <a:pt x="118" y="13"/>
                  </a:lnTo>
                  <a:lnTo>
                    <a:pt x="99" y="13"/>
                  </a:lnTo>
                  <a:cubicBezTo>
                    <a:pt x="0" y="22"/>
                    <a:pt x="24" y="162"/>
                    <a:pt x="110" y="162"/>
                  </a:cubicBezTo>
                  <a:cubicBezTo>
                    <a:pt x="112" y="162"/>
                    <a:pt x="115" y="162"/>
                    <a:pt x="118" y="162"/>
                  </a:cubicBezTo>
                  <a:lnTo>
                    <a:pt x="239" y="162"/>
                  </a:lnTo>
                  <a:cubicBezTo>
                    <a:pt x="285" y="171"/>
                    <a:pt x="341" y="180"/>
                    <a:pt x="388" y="199"/>
                  </a:cubicBezTo>
                  <a:cubicBezTo>
                    <a:pt x="416" y="217"/>
                    <a:pt x="453" y="236"/>
                    <a:pt x="481" y="255"/>
                  </a:cubicBezTo>
                  <a:cubicBezTo>
                    <a:pt x="499" y="264"/>
                    <a:pt x="518" y="273"/>
                    <a:pt x="537" y="273"/>
                  </a:cubicBezTo>
                  <a:cubicBezTo>
                    <a:pt x="602" y="273"/>
                    <a:pt x="639" y="190"/>
                    <a:pt x="592" y="143"/>
                  </a:cubicBezTo>
                  <a:cubicBezTo>
                    <a:pt x="555" y="115"/>
                    <a:pt x="518" y="97"/>
                    <a:pt x="481" y="78"/>
                  </a:cubicBezTo>
                  <a:cubicBezTo>
                    <a:pt x="444" y="59"/>
                    <a:pt x="406" y="41"/>
                    <a:pt x="360" y="31"/>
                  </a:cubicBezTo>
                  <a:cubicBezTo>
                    <a:pt x="297" y="11"/>
                    <a:pt x="234" y="0"/>
                    <a:pt x="172" y="0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70"/>
            <p:cNvSpPr/>
            <p:nvPr/>
          </p:nvSpPr>
          <p:spPr>
            <a:xfrm>
              <a:off x="4604963" y="2190659"/>
              <a:ext cx="93384" cy="187641"/>
            </a:xfrm>
            <a:custGeom>
              <a:avLst/>
              <a:gdLst/>
              <a:ahLst/>
              <a:cxnLst/>
              <a:rect l="l" t="t" r="r" b="b"/>
              <a:pathLst>
                <a:path w="2995" h="6018" extrusionOk="0">
                  <a:moveTo>
                    <a:pt x="1656" y="0"/>
                  </a:moveTo>
                  <a:cubicBezTo>
                    <a:pt x="1535" y="10"/>
                    <a:pt x="1414" y="28"/>
                    <a:pt x="1302" y="84"/>
                  </a:cubicBezTo>
                  <a:cubicBezTo>
                    <a:pt x="1191" y="131"/>
                    <a:pt x="1098" y="196"/>
                    <a:pt x="1014" y="279"/>
                  </a:cubicBezTo>
                  <a:cubicBezTo>
                    <a:pt x="856" y="438"/>
                    <a:pt x="735" y="633"/>
                    <a:pt x="661" y="837"/>
                  </a:cubicBezTo>
                  <a:cubicBezTo>
                    <a:pt x="577" y="1061"/>
                    <a:pt x="521" y="1284"/>
                    <a:pt x="484" y="1507"/>
                  </a:cubicBezTo>
                  <a:cubicBezTo>
                    <a:pt x="447" y="1693"/>
                    <a:pt x="419" y="1888"/>
                    <a:pt x="391" y="2074"/>
                  </a:cubicBezTo>
                  <a:lnTo>
                    <a:pt x="382" y="2158"/>
                  </a:lnTo>
                  <a:cubicBezTo>
                    <a:pt x="335" y="2455"/>
                    <a:pt x="298" y="2772"/>
                    <a:pt x="252" y="3153"/>
                  </a:cubicBezTo>
                  <a:cubicBezTo>
                    <a:pt x="233" y="3376"/>
                    <a:pt x="214" y="3599"/>
                    <a:pt x="187" y="3822"/>
                  </a:cubicBezTo>
                  <a:lnTo>
                    <a:pt x="159" y="4148"/>
                  </a:lnTo>
                  <a:cubicBezTo>
                    <a:pt x="140" y="4315"/>
                    <a:pt x="121" y="4483"/>
                    <a:pt x="103" y="4650"/>
                  </a:cubicBezTo>
                  <a:lnTo>
                    <a:pt x="103" y="4678"/>
                  </a:lnTo>
                  <a:cubicBezTo>
                    <a:pt x="94" y="4827"/>
                    <a:pt x="75" y="4985"/>
                    <a:pt x="47" y="5143"/>
                  </a:cubicBezTo>
                  <a:cubicBezTo>
                    <a:pt x="38" y="5227"/>
                    <a:pt x="19" y="5301"/>
                    <a:pt x="10" y="5385"/>
                  </a:cubicBezTo>
                  <a:cubicBezTo>
                    <a:pt x="1" y="5403"/>
                    <a:pt x="1" y="5431"/>
                    <a:pt x="10" y="5450"/>
                  </a:cubicBezTo>
                  <a:cubicBezTo>
                    <a:pt x="19" y="5459"/>
                    <a:pt x="28" y="5459"/>
                    <a:pt x="28" y="5468"/>
                  </a:cubicBezTo>
                  <a:cubicBezTo>
                    <a:pt x="112" y="5561"/>
                    <a:pt x="196" y="5636"/>
                    <a:pt x="298" y="5701"/>
                  </a:cubicBezTo>
                  <a:cubicBezTo>
                    <a:pt x="586" y="5896"/>
                    <a:pt x="921" y="5999"/>
                    <a:pt x="1265" y="6017"/>
                  </a:cubicBezTo>
                  <a:lnTo>
                    <a:pt x="1312" y="6017"/>
                  </a:lnTo>
                  <a:cubicBezTo>
                    <a:pt x="1330" y="6017"/>
                    <a:pt x="1358" y="5999"/>
                    <a:pt x="1368" y="5980"/>
                  </a:cubicBezTo>
                  <a:cubicBezTo>
                    <a:pt x="1377" y="5971"/>
                    <a:pt x="1386" y="5961"/>
                    <a:pt x="1395" y="5952"/>
                  </a:cubicBezTo>
                  <a:cubicBezTo>
                    <a:pt x="1674" y="5534"/>
                    <a:pt x="1925" y="5087"/>
                    <a:pt x="2121" y="4622"/>
                  </a:cubicBezTo>
                  <a:cubicBezTo>
                    <a:pt x="2325" y="4148"/>
                    <a:pt x="2502" y="3674"/>
                    <a:pt x="2651" y="3181"/>
                  </a:cubicBezTo>
                  <a:cubicBezTo>
                    <a:pt x="2697" y="3051"/>
                    <a:pt x="2744" y="2911"/>
                    <a:pt x="2781" y="2772"/>
                  </a:cubicBezTo>
                  <a:cubicBezTo>
                    <a:pt x="2818" y="2660"/>
                    <a:pt x="2855" y="2521"/>
                    <a:pt x="2893" y="2381"/>
                  </a:cubicBezTo>
                  <a:cubicBezTo>
                    <a:pt x="2958" y="2111"/>
                    <a:pt x="2995" y="1842"/>
                    <a:pt x="2995" y="1572"/>
                  </a:cubicBezTo>
                  <a:cubicBezTo>
                    <a:pt x="2995" y="1302"/>
                    <a:pt x="2930" y="1033"/>
                    <a:pt x="2818" y="791"/>
                  </a:cubicBezTo>
                  <a:cubicBezTo>
                    <a:pt x="2716" y="558"/>
                    <a:pt x="2549" y="363"/>
                    <a:pt x="2335" y="214"/>
                  </a:cubicBezTo>
                  <a:cubicBezTo>
                    <a:pt x="2242" y="149"/>
                    <a:pt x="2130" y="93"/>
                    <a:pt x="2018" y="56"/>
                  </a:cubicBezTo>
                  <a:cubicBezTo>
                    <a:pt x="1916" y="28"/>
                    <a:pt x="1814" y="10"/>
                    <a:pt x="1702" y="10"/>
                  </a:cubicBezTo>
                  <a:lnTo>
                    <a:pt x="1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70"/>
            <p:cNvSpPr/>
            <p:nvPr/>
          </p:nvSpPr>
          <p:spPr>
            <a:xfrm>
              <a:off x="4626415" y="2190378"/>
              <a:ext cx="71932" cy="187922"/>
            </a:xfrm>
            <a:custGeom>
              <a:avLst/>
              <a:gdLst/>
              <a:ahLst/>
              <a:cxnLst/>
              <a:rect l="l" t="t" r="r" b="b"/>
              <a:pathLst>
                <a:path w="2307" h="6027" extrusionOk="0">
                  <a:moveTo>
                    <a:pt x="1024" y="0"/>
                  </a:moveTo>
                  <a:lnTo>
                    <a:pt x="996" y="9"/>
                  </a:lnTo>
                  <a:lnTo>
                    <a:pt x="1033" y="37"/>
                  </a:lnTo>
                  <a:cubicBezTo>
                    <a:pt x="1135" y="130"/>
                    <a:pt x="1210" y="242"/>
                    <a:pt x="1256" y="363"/>
                  </a:cubicBezTo>
                  <a:cubicBezTo>
                    <a:pt x="1321" y="484"/>
                    <a:pt x="1358" y="614"/>
                    <a:pt x="1396" y="753"/>
                  </a:cubicBezTo>
                  <a:cubicBezTo>
                    <a:pt x="1433" y="921"/>
                    <a:pt x="1451" y="1097"/>
                    <a:pt x="1461" y="1274"/>
                  </a:cubicBezTo>
                  <a:cubicBezTo>
                    <a:pt x="1479" y="1469"/>
                    <a:pt x="1479" y="1665"/>
                    <a:pt x="1461" y="1851"/>
                  </a:cubicBezTo>
                  <a:cubicBezTo>
                    <a:pt x="1423" y="2446"/>
                    <a:pt x="1293" y="3022"/>
                    <a:pt x="1098" y="3580"/>
                  </a:cubicBezTo>
                  <a:cubicBezTo>
                    <a:pt x="893" y="4157"/>
                    <a:pt x="652" y="4706"/>
                    <a:pt x="363" y="5245"/>
                  </a:cubicBezTo>
                  <a:cubicBezTo>
                    <a:pt x="252" y="5468"/>
                    <a:pt x="131" y="5691"/>
                    <a:pt x="1" y="5915"/>
                  </a:cubicBezTo>
                  <a:cubicBezTo>
                    <a:pt x="187" y="5989"/>
                    <a:pt x="382" y="6026"/>
                    <a:pt x="577" y="6026"/>
                  </a:cubicBezTo>
                  <a:lnTo>
                    <a:pt x="624" y="6026"/>
                  </a:lnTo>
                  <a:cubicBezTo>
                    <a:pt x="642" y="6026"/>
                    <a:pt x="670" y="6017"/>
                    <a:pt x="680" y="5989"/>
                  </a:cubicBezTo>
                  <a:cubicBezTo>
                    <a:pt x="689" y="5980"/>
                    <a:pt x="698" y="5980"/>
                    <a:pt x="707" y="5970"/>
                  </a:cubicBezTo>
                  <a:cubicBezTo>
                    <a:pt x="996" y="5543"/>
                    <a:pt x="1237" y="5096"/>
                    <a:pt x="1433" y="4631"/>
                  </a:cubicBezTo>
                  <a:cubicBezTo>
                    <a:pt x="1637" y="4157"/>
                    <a:pt x="1814" y="3673"/>
                    <a:pt x="1972" y="3181"/>
                  </a:cubicBezTo>
                  <a:cubicBezTo>
                    <a:pt x="2019" y="3041"/>
                    <a:pt x="2056" y="2911"/>
                    <a:pt x="2102" y="2771"/>
                  </a:cubicBezTo>
                  <a:cubicBezTo>
                    <a:pt x="2130" y="2650"/>
                    <a:pt x="2177" y="2520"/>
                    <a:pt x="2205" y="2381"/>
                  </a:cubicBezTo>
                  <a:cubicBezTo>
                    <a:pt x="2270" y="2111"/>
                    <a:pt x="2307" y="1841"/>
                    <a:pt x="2307" y="1562"/>
                  </a:cubicBezTo>
                  <a:cubicBezTo>
                    <a:pt x="2307" y="1293"/>
                    <a:pt x="2251" y="1032"/>
                    <a:pt x="2140" y="781"/>
                  </a:cubicBezTo>
                  <a:cubicBezTo>
                    <a:pt x="2028" y="549"/>
                    <a:pt x="1861" y="354"/>
                    <a:pt x="1656" y="214"/>
                  </a:cubicBezTo>
                  <a:cubicBezTo>
                    <a:pt x="1554" y="149"/>
                    <a:pt x="1442" y="93"/>
                    <a:pt x="1330" y="56"/>
                  </a:cubicBezTo>
                  <a:cubicBezTo>
                    <a:pt x="1228" y="19"/>
                    <a:pt x="1126" y="0"/>
                    <a:pt x="1024" y="0"/>
                  </a:cubicBezTo>
                  <a:close/>
                </a:path>
              </a:pathLst>
            </a:custGeom>
            <a:solidFill>
              <a:srgbClr val="488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70"/>
            <p:cNvSpPr/>
            <p:nvPr/>
          </p:nvSpPr>
          <p:spPr>
            <a:xfrm>
              <a:off x="4577432" y="2350986"/>
              <a:ext cx="71340" cy="66445"/>
            </a:xfrm>
            <a:custGeom>
              <a:avLst/>
              <a:gdLst/>
              <a:ahLst/>
              <a:cxnLst/>
              <a:rect l="l" t="t" r="r" b="b"/>
              <a:pathLst>
                <a:path w="2288" h="2131" extrusionOk="0">
                  <a:moveTo>
                    <a:pt x="874" y="1"/>
                  </a:moveTo>
                  <a:cubicBezTo>
                    <a:pt x="800" y="1"/>
                    <a:pt x="716" y="10"/>
                    <a:pt x="642" y="38"/>
                  </a:cubicBezTo>
                  <a:cubicBezTo>
                    <a:pt x="558" y="57"/>
                    <a:pt x="484" y="85"/>
                    <a:pt x="400" y="122"/>
                  </a:cubicBezTo>
                  <a:cubicBezTo>
                    <a:pt x="326" y="159"/>
                    <a:pt x="260" y="215"/>
                    <a:pt x="195" y="271"/>
                  </a:cubicBezTo>
                  <a:cubicBezTo>
                    <a:pt x="167" y="299"/>
                    <a:pt x="140" y="326"/>
                    <a:pt x="121" y="354"/>
                  </a:cubicBezTo>
                  <a:cubicBezTo>
                    <a:pt x="112" y="345"/>
                    <a:pt x="93" y="345"/>
                    <a:pt x="84" y="345"/>
                  </a:cubicBezTo>
                  <a:cubicBezTo>
                    <a:pt x="56" y="345"/>
                    <a:pt x="37" y="354"/>
                    <a:pt x="19" y="373"/>
                  </a:cubicBezTo>
                  <a:cubicBezTo>
                    <a:pt x="9" y="392"/>
                    <a:pt x="0" y="410"/>
                    <a:pt x="0" y="429"/>
                  </a:cubicBezTo>
                  <a:cubicBezTo>
                    <a:pt x="37" y="661"/>
                    <a:pt x="102" y="894"/>
                    <a:pt x="205" y="1098"/>
                  </a:cubicBezTo>
                  <a:cubicBezTo>
                    <a:pt x="251" y="1201"/>
                    <a:pt x="307" y="1294"/>
                    <a:pt x="372" y="1377"/>
                  </a:cubicBezTo>
                  <a:cubicBezTo>
                    <a:pt x="446" y="1461"/>
                    <a:pt x="521" y="1545"/>
                    <a:pt x="605" y="1619"/>
                  </a:cubicBezTo>
                  <a:cubicBezTo>
                    <a:pt x="763" y="1749"/>
                    <a:pt x="939" y="1852"/>
                    <a:pt x="1116" y="1935"/>
                  </a:cubicBezTo>
                  <a:cubicBezTo>
                    <a:pt x="1293" y="2019"/>
                    <a:pt x="1479" y="2075"/>
                    <a:pt x="1665" y="2112"/>
                  </a:cubicBezTo>
                  <a:cubicBezTo>
                    <a:pt x="1720" y="2121"/>
                    <a:pt x="1776" y="2131"/>
                    <a:pt x="1832" y="2131"/>
                  </a:cubicBezTo>
                  <a:cubicBezTo>
                    <a:pt x="1869" y="2131"/>
                    <a:pt x="1906" y="2131"/>
                    <a:pt x="1944" y="2121"/>
                  </a:cubicBezTo>
                  <a:cubicBezTo>
                    <a:pt x="2018" y="2112"/>
                    <a:pt x="2102" y="2084"/>
                    <a:pt x="2158" y="2028"/>
                  </a:cubicBezTo>
                  <a:cubicBezTo>
                    <a:pt x="2223" y="1963"/>
                    <a:pt x="2269" y="1879"/>
                    <a:pt x="2278" y="1796"/>
                  </a:cubicBezTo>
                  <a:cubicBezTo>
                    <a:pt x="2288" y="1693"/>
                    <a:pt x="2269" y="1600"/>
                    <a:pt x="2232" y="1517"/>
                  </a:cubicBezTo>
                  <a:cubicBezTo>
                    <a:pt x="2185" y="1414"/>
                    <a:pt x="2139" y="1321"/>
                    <a:pt x="2074" y="1228"/>
                  </a:cubicBezTo>
                  <a:cubicBezTo>
                    <a:pt x="2009" y="1135"/>
                    <a:pt x="1944" y="1042"/>
                    <a:pt x="1879" y="959"/>
                  </a:cubicBezTo>
                  <a:lnTo>
                    <a:pt x="1823" y="884"/>
                  </a:lnTo>
                  <a:lnTo>
                    <a:pt x="1711" y="745"/>
                  </a:lnTo>
                  <a:cubicBezTo>
                    <a:pt x="1665" y="689"/>
                    <a:pt x="1627" y="615"/>
                    <a:pt x="1581" y="550"/>
                  </a:cubicBezTo>
                  <a:lnTo>
                    <a:pt x="1534" y="485"/>
                  </a:lnTo>
                  <a:cubicBezTo>
                    <a:pt x="1460" y="364"/>
                    <a:pt x="1376" y="252"/>
                    <a:pt x="1274" y="150"/>
                  </a:cubicBezTo>
                  <a:cubicBezTo>
                    <a:pt x="1172" y="57"/>
                    <a:pt x="1032" y="1"/>
                    <a:pt x="893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70"/>
            <p:cNvSpPr/>
            <p:nvPr/>
          </p:nvSpPr>
          <p:spPr>
            <a:xfrm>
              <a:off x="4611355" y="2348679"/>
              <a:ext cx="14811" cy="23822"/>
            </a:xfrm>
            <a:custGeom>
              <a:avLst/>
              <a:gdLst/>
              <a:ahLst/>
              <a:cxnLst/>
              <a:rect l="l" t="t" r="r" b="b"/>
              <a:pathLst>
                <a:path w="475" h="764" extrusionOk="0">
                  <a:moveTo>
                    <a:pt x="56" y="1"/>
                  </a:moveTo>
                  <a:cubicBezTo>
                    <a:pt x="19" y="19"/>
                    <a:pt x="0" y="66"/>
                    <a:pt x="19" y="103"/>
                  </a:cubicBezTo>
                  <a:cubicBezTo>
                    <a:pt x="112" y="317"/>
                    <a:pt x="214" y="521"/>
                    <a:pt x="326" y="717"/>
                  </a:cubicBezTo>
                  <a:cubicBezTo>
                    <a:pt x="335" y="735"/>
                    <a:pt x="344" y="754"/>
                    <a:pt x="363" y="763"/>
                  </a:cubicBezTo>
                  <a:lnTo>
                    <a:pt x="428" y="763"/>
                  </a:lnTo>
                  <a:cubicBezTo>
                    <a:pt x="446" y="754"/>
                    <a:pt x="456" y="735"/>
                    <a:pt x="465" y="717"/>
                  </a:cubicBezTo>
                  <a:cubicBezTo>
                    <a:pt x="474" y="698"/>
                    <a:pt x="474" y="679"/>
                    <a:pt x="465" y="661"/>
                  </a:cubicBezTo>
                  <a:cubicBezTo>
                    <a:pt x="353" y="456"/>
                    <a:pt x="251" y="252"/>
                    <a:pt x="158" y="47"/>
                  </a:cubicBezTo>
                  <a:cubicBezTo>
                    <a:pt x="140" y="19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70"/>
            <p:cNvSpPr/>
            <p:nvPr/>
          </p:nvSpPr>
          <p:spPr>
            <a:xfrm>
              <a:off x="4610763" y="2346933"/>
              <a:ext cx="17149" cy="27501"/>
            </a:xfrm>
            <a:custGeom>
              <a:avLst/>
              <a:gdLst/>
              <a:ahLst/>
              <a:cxnLst/>
              <a:rect l="l" t="t" r="r" b="b"/>
              <a:pathLst>
                <a:path w="550" h="882" extrusionOk="0">
                  <a:moveTo>
                    <a:pt x="94" y="1"/>
                  </a:moveTo>
                  <a:cubicBezTo>
                    <a:pt x="84" y="1"/>
                    <a:pt x="75" y="10"/>
                    <a:pt x="66" y="10"/>
                  </a:cubicBezTo>
                  <a:cubicBezTo>
                    <a:pt x="19" y="29"/>
                    <a:pt x="1" y="75"/>
                    <a:pt x="19" y="112"/>
                  </a:cubicBezTo>
                  <a:cubicBezTo>
                    <a:pt x="140" y="354"/>
                    <a:pt x="252" y="596"/>
                    <a:pt x="391" y="838"/>
                  </a:cubicBezTo>
                  <a:cubicBezTo>
                    <a:pt x="400" y="856"/>
                    <a:pt x="410" y="866"/>
                    <a:pt x="428" y="875"/>
                  </a:cubicBezTo>
                  <a:cubicBezTo>
                    <a:pt x="438" y="880"/>
                    <a:pt x="447" y="882"/>
                    <a:pt x="457" y="882"/>
                  </a:cubicBezTo>
                  <a:cubicBezTo>
                    <a:pt x="468" y="882"/>
                    <a:pt x="479" y="880"/>
                    <a:pt x="493" y="875"/>
                  </a:cubicBezTo>
                  <a:cubicBezTo>
                    <a:pt x="531" y="856"/>
                    <a:pt x="549" y="819"/>
                    <a:pt x="531" y="782"/>
                  </a:cubicBezTo>
                  <a:cubicBezTo>
                    <a:pt x="400" y="540"/>
                    <a:pt x="270" y="298"/>
                    <a:pt x="159" y="47"/>
                  </a:cubicBezTo>
                  <a:cubicBezTo>
                    <a:pt x="149" y="19"/>
                    <a:pt x="121" y="1"/>
                    <a:pt x="94" y="1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70"/>
            <p:cNvSpPr/>
            <p:nvPr/>
          </p:nvSpPr>
          <p:spPr>
            <a:xfrm>
              <a:off x="4612228" y="2350145"/>
              <a:ext cx="21764" cy="33643"/>
            </a:xfrm>
            <a:custGeom>
              <a:avLst/>
              <a:gdLst/>
              <a:ahLst/>
              <a:cxnLst/>
              <a:rect l="l" t="t" r="r" b="b"/>
              <a:pathLst>
                <a:path w="698" h="1079" extrusionOk="0">
                  <a:moveTo>
                    <a:pt x="84" y="0"/>
                  </a:moveTo>
                  <a:cubicBezTo>
                    <a:pt x="74" y="0"/>
                    <a:pt x="65" y="0"/>
                    <a:pt x="56" y="9"/>
                  </a:cubicBezTo>
                  <a:cubicBezTo>
                    <a:pt x="9" y="19"/>
                    <a:pt x="0" y="65"/>
                    <a:pt x="9" y="102"/>
                  </a:cubicBezTo>
                  <a:cubicBezTo>
                    <a:pt x="186" y="428"/>
                    <a:pt x="372" y="735"/>
                    <a:pt x="558" y="1051"/>
                  </a:cubicBezTo>
                  <a:cubicBezTo>
                    <a:pt x="567" y="1060"/>
                    <a:pt x="586" y="1069"/>
                    <a:pt x="604" y="1079"/>
                  </a:cubicBezTo>
                  <a:cubicBezTo>
                    <a:pt x="623" y="1079"/>
                    <a:pt x="651" y="1069"/>
                    <a:pt x="660" y="1060"/>
                  </a:cubicBezTo>
                  <a:cubicBezTo>
                    <a:pt x="679" y="1051"/>
                    <a:pt x="688" y="1032"/>
                    <a:pt x="688" y="1014"/>
                  </a:cubicBezTo>
                  <a:cubicBezTo>
                    <a:pt x="697" y="995"/>
                    <a:pt x="688" y="967"/>
                    <a:pt x="679" y="958"/>
                  </a:cubicBezTo>
                  <a:cubicBezTo>
                    <a:pt x="595" y="828"/>
                    <a:pt x="521" y="698"/>
                    <a:pt x="446" y="567"/>
                  </a:cubicBezTo>
                  <a:cubicBezTo>
                    <a:pt x="344" y="391"/>
                    <a:pt x="251" y="214"/>
                    <a:pt x="158" y="47"/>
                  </a:cubicBezTo>
                  <a:cubicBezTo>
                    <a:pt x="149" y="28"/>
                    <a:pt x="130" y="9"/>
                    <a:pt x="112" y="9"/>
                  </a:cubicBezTo>
                  <a:cubicBezTo>
                    <a:pt x="102" y="0"/>
                    <a:pt x="93" y="0"/>
                    <a:pt x="84" y="0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70"/>
            <p:cNvSpPr/>
            <p:nvPr/>
          </p:nvSpPr>
          <p:spPr>
            <a:xfrm>
              <a:off x="4613663" y="2352171"/>
              <a:ext cx="23229" cy="34329"/>
            </a:xfrm>
            <a:custGeom>
              <a:avLst/>
              <a:gdLst/>
              <a:ahLst/>
              <a:cxnLst/>
              <a:rect l="l" t="t" r="r" b="b"/>
              <a:pathLst>
                <a:path w="745" h="1101" extrusionOk="0">
                  <a:moveTo>
                    <a:pt x="84" y="0"/>
                  </a:moveTo>
                  <a:cubicBezTo>
                    <a:pt x="75" y="0"/>
                    <a:pt x="66" y="0"/>
                    <a:pt x="56" y="9"/>
                  </a:cubicBezTo>
                  <a:cubicBezTo>
                    <a:pt x="19" y="19"/>
                    <a:pt x="1" y="65"/>
                    <a:pt x="19" y="102"/>
                  </a:cubicBezTo>
                  <a:cubicBezTo>
                    <a:pt x="187" y="447"/>
                    <a:pt x="382" y="763"/>
                    <a:pt x="605" y="1070"/>
                  </a:cubicBezTo>
                  <a:cubicBezTo>
                    <a:pt x="616" y="1091"/>
                    <a:pt x="636" y="1100"/>
                    <a:pt x="659" y="1100"/>
                  </a:cubicBezTo>
                  <a:cubicBezTo>
                    <a:pt x="675" y="1100"/>
                    <a:pt x="692" y="1096"/>
                    <a:pt x="707" y="1088"/>
                  </a:cubicBezTo>
                  <a:cubicBezTo>
                    <a:pt x="744" y="1060"/>
                    <a:pt x="744" y="1014"/>
                    <a:pt x="717" y="977"/>
                  </a:cubicBezTo>
                  <a:cubicBezTo>
                    <a:pt x="605" y="828"/>
                    <a:pt x="512" y="679"/>
                    <a:pt x="419" y="521"/>
                  </a:cubicBezTo>
                  <a:cubicBezTo>
                    <a:pt x="326" y="363"/>
                    <a:pt x="242" y="205"/>
                    <a:pt x="159" y="47"/>
                  </a:cubicBezTo>
                  <a:cubicBezTo>
                    <a:pt x="149" y="28"/>
                    <a:pt x="131" y="9"/>
                    <a:pt x="112" y="9"/>
                  </a:cubicBezTo>
                  <a:cubicBezTo>
                    <a:pt x="103" y="0"/>
                    <a:pt x="94" y="0"/>
                    <a:pt x="84" y="0"/>
                  </a:cubicBezTo>
                  <a:close/>
                </a:path>
              </a:pathLst>
            </a:custGeom>
            <a:solidFill>
              <a:srgbClr val="3E3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70"/>
            <p:cNvSpPr/>
            <p:nvPr/>
          </p:nvSpPr>
          <p:spPr>
            <a:xfrm>
              <a:off x="4584073" y="2386656"/>
              <a:ext cx="64699" cy="30775"/>
            </a:xfrm>
            <a:custGeom>
              <a:avLst/>
              <a:gdLst/>
              <a:ahLst/>
              <a:cxnLst/>
              <a:rect l="l" t="t" r="r" b="b"/>
              <a:pathLst>
                <a:path w="2075" h="987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84"/>
                    <a:pt x="94" y="159"/>
                    <a:pt x="159" y="243"/>
                  </a:cubicBezTo>
                  <a:lnTo>
                    <a:pt x="159" y="233"/>
                  </a:lnTo>
                  <a:cubicBezTo>
                    <a:pt x="233" y="326"/>
                    <a:pt x="308" y="401"/>
                    <a:pt x="392" y="475"/>
                  </a:cubicBezTo>
                  <a:cubicBezTo>
                    <a:pt x="550" y="605"/>
                    <a:pt x="717" y="708"/>
                    <a:pt x="903" y="791"/>
                  </a:cubicBezTo>
                  <a:cubicBezTo>
                    <a:pt x="1080" y="875"/>
                    <a:pt x="1266" y="931"/>
                    <a:pt x="1452" y="968"/>
                  </a:cubicBezTo>
                  <a:cubicBezTo>
                    <a:pt x="1507" y="977"/>
                    <a:pt x="1563" y="987"/>
                    <a:pt x="1619" y="987"/>
                  </a:cubicBezTo>
                  <a:cubicBezTo>
                    <a:pt x="1656" y="987"/>
                    <a:pt x="1693" y="987"/>
                    <a:pt x="1731" y="977"/>
                  </a:cubicBezTo>
                  <a:cubicBezTo>
                    <a:pt x="1805" y="968"/>
                    <a:pt x="1889" y="940"/>
                    <a:pt x="1954" y="884"/>
                  </a:cubicBezTo>
                  <a:cubicBezTo>
                    <a:pt x="2019" y="819"/>
                    <a:pt x="2056" y="745"/>
                    <a:pt x="2065" y="652"/>
                  </a:cubicBezTo>
                  <a:cubicBezTo>
                    <a:pt x="2075" y="559"/>
                    <a:pt x="2056" y="456"/>
                    <a:pt x="2019" y="373"/>
                  </a:cubicBezTo>
                  <a:cubicBezTo>
                    <a:pt x="1972" y="270"/>
                    <a:pt x="1926" y="177"/>
                    <a:pt x="1861" y="84"/>
                  </a:cubicBezTo>
                  <a:cubicBezTo>
                    <a:pt x="1852" y="75"/>
                    <a:pt x="1842" y="57"/>
                    <a:pt x="1833" y="47"/>
                  </a:cubicBezTo>
                  <a:cubicBezTo>
                    <a:pt x="1796" y="47"/>
                    <a:pt x="1768" y="57"/>
                    <a:pt x="1731" y="66"/>
                  </a:cubicBezTo>
                  <a:cubicBezTo>
                    <a:pt x="1703" y="66"/>
                    <a:pt x="1666" y="75"/>
                    <a:pt x="1638" y="84"/>
                  </a:cubicBezTo>
                  <a:cubicBezTo>
                    <a:pt x="1600" y="103"/>
                    <a:pt x="1563" y="112"/>
                    <a:pt x="1535" y="131"/>
                  </a:cubicBezTo>
                  <a:cubicBezTo>
                    <a:pt x="1498" y="150"/>
                    <a:pt x="1461" y="168"/>
                    <a:pt x="1433" y="187"/>
                  </a:cubicBezTo>
                  <a:lnTo>
                    <a:pt x="1442" y="187"/>
                  </a:lnTo>
                  <a:cubicBezTo>
                    <a:pt x="1405" y="205"/>
                    <a:pt x="1377" y="233"/>
                    <a:pt x="1349" y="261"/>
                  </a:cubicBezTo>
                  <a:cubicBezTo>
                    <a:pt x="1312" y="280"/>
                    <a:pt x="1284" y="308"/>
                    <a:pt x="1266" y="336"/>
                  </a:cubicBezTo>
                  <a:cubicBezTo>
                    <a:pt x="1238" y="373"/>
                    <a:pt x="1210" y="401"/>
                    <a:pt x="1182" y="438"/>
                  </a:cubicBezTo>
                  <a:cubicBezTo>
                    <a:pt x="1163" y="475"/>
                    <a:pt x="1145" y="503"/>
                    <a:pt x="1126" y="540"/>
                  </a:cubicBezTo>
                  <a:lnTo>
                    <a:pt x="1126" y="531"/>
                  </a:lnTo>
                  <a:cubicBezTo>
                    <a:pt x="1108" y="559"/>
                    <a:pt x="1098" y="587"/>
                    <a:pt x="1089" y="615"/>
                  </a:cubicBezTo>
                  <a:cubicBezTo>
                    <a:pt x="1089" y="624"/>
                    <a:pt x="1080" y="633"/>
                    <a:pt x="1070" y="633"/>
                  </a:cubicBezTo>
                  <a:lnTo>
                    <a:pt x="1043" y="633"/>
                  </a:lnTo>
                  <a:cubicBezTo>
                    <a:pt x="912" y="596"/>
                    <a:pt x="791" y="549"/>
                    <a:pt x="680" y="494"/>
                  </a:cubicBezTo>
                  <a:cubicBezTo>
                    <a:pt x="550" y="429"/>
                    <a:pt x="429" y="354"/>
                    <a:pt x="317" y="270"/>
                  </a:cubicBezTo>
                  <a:cubicBezTo>
                    <a:pt x="206" y="187"/>
                    <a:pt x="94" y="94"/>
                    <a:pt x="1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70"/>
            <p:cNvSpPr/>
            <p:nvPr/>
          </p:nvSpPr>
          <p:spPr>
            <a:xfrm>
              <a:off x="4609890" y="2362305"/>
              <a:ext cx="17430" cy="11162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438" y="1"/>
                  </a:moveTo>
                  <a:cubicBezTo>
                    <a:pt x="280" y="29"/>
                    <a:pt x="131" y="103"/>
                    <a:pt x="19" y="224"/>
                  </a:cubicBezTo>
                  <a:cubicBezTo>
                    <a:pt x="10" y="242"/>
                    <a:pt x="1" y="261"/>
                    <a:pt x="1" y="280"/>
                  </a:cubicBezTo>
                  <a:cubicBezTo>
                    <a:pt x="1" y="317"/>
                    <a:pt x="29" y="354"/>
                    <a:pt x="75" y="354"/>
                  </a:cubicBezTo>
                  <a:cubicBezTo>
                    <a:pt x="80" y="357"/>
                    <a:pt x="85" y="358"/>
                    <a:pt x="90" y="358"/>
                  </a:cubicBezTo>
                  <a:cubicBezTo>
                    <a:pt x="104" y="358"/>
                    <a:pt x="117" y="349"/>
                    <a:pt x="131" y="335"/>
                  </a:cubicBezTo>
                  <a:cubicBezTo>
                    <a:pt x="159" y="308"/>
                    <a:pt x="187" y="270"/>
                    <a:pt x="224" y="252"/>
                  </a:cubicBezTo>
                  <a:cubicBezTo>
                    <a:pt x="261" y="224"/>
                    <a:pt x="308" y="196"/>
                    <a:pt x="345" y="187"/>
                  </a:cubicBezTo>
                  <a:cubicBezTo>
                    <a:pt x="391" y="168"/>
                    <a:pt x="428" y="159"/>
                    <a:pt x="475" y="159"/>
                  </a:cubicBezTo>
                  <a:cubicBezTo>
                    <a:pt x="540" y="140"/>
                    <a:pt x="559" y="47"/>
                    <a:pt x="493" y="19"/>
                  </a:cubicBezTo>
                  <a:cubicBezTo>
                    <a:pt x="484" y="10"/>
                    <a:pt x="475" y="1"/>
                    <a:pt x="456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70"/>
            <p:cNvSpPr/>
            <p:nvPr/>
          </p:nvSpPr>
          <p:spPr>
            <a:xfrm>
              <a:off x="4615128" y="2370131"/>
              <a:ext cx="17118" cy="11256"/>
            </a:xfrm>
            <a:custGeom>
              <a:avLst/>
              <a:gdLst/>
              <a:ahLst/>
              <a:cxnLst/>
              <a:rect l="l" t="t" r="r" b="b"/>
              <a:pathLst>
                <a:path w="549" h="361" extrusionOk="0">
                  <a:moveTo>
                    <a:pt x="456" y="1"/>
                  </a:moveTo>
                  <a:cubicBezTo>
                    <a:pt x="363" y="10"/>
                    <a:pt x="288" y="38"/>
                    <a:pt x="214" y="75"/>
                  </a:cubicBezTo>
                  <a:cubicBezTo>
                    <a:pt x="167" y="94"/>
                    <a:pt x="130" y="122"/>
                    <a:pt x="102" y="150"/>
                  </a:cubicBezTo>
                  <a:cubicBezTo>
                    <a:pt x="65" y="177"/>
                    <a:pt x="37" y="205"/>
                    <a:pt x="9" y="243"/>
                  </a:cubicBezTo>
                  <a:cubicBezTo>
                    <a:pt x="0" y="261"/>
                    <a:pt x="0" y="280"/>
                    <a:pt x="0" y="298"/>
                  </a:cubicBezTo>
                  <a:cubicBezTo>
                    <a:pt x="9" y="317"/>
                    <a:pt x="19" y="336"/>
                    <a:pt x="37" y="345"/>
                  </a:cubicBezTo>
                  <a:cubicBezTo>
                    <a:pt x="48" y="356"/>
                    <a:pt x="59" y="360"/>
                    <a:pt x="70" y="360"/>
                  </a:cubicBezTo>
                  <a:cubicBezTo>
                    <a:pt x="78" y="360"/>
                    <a:pt x="85" y="358"/>
                    <a:pt x="93" y="354"/>
                  </a:cubicBezTo>
                  <a:cubicBezTo>
                    <a:pt x="112" y="354"/>
                    <a:pt x="130" y="345"/>
                    <a:pt x="140" y="326"/>
                  </a:cubicBezTo>
                  <a:cubicBezTo>
                    <a:pt x="167" y="298"/>
                    <a:pt x="195" y="270"/>
                    <a:pt x="223" y="252"/>
                  </a:cubicBezTo>
                  <a:cubicBezTo>
                    <a:pt x="260" y="224"/>
                    <a:pt x="307" y="196"/>
                    <a:pt x="353" y="187"/>
                  </a:cubicBezTo>
                  <a:cubicBezTo>
                    <a:pt x="391" y="168"/>
                    <a:pt x="437" y="159"/>
                    <a:pt x="484" y="150"/>
                  </a:cubicBezTo>
                  <a:cubicBezTo>
                    <a:pt x="521" y="140"/>
                    <a:pt x="549" y="103"/>
                    <a:pt x="539" y="57"/>
                  </a:cubicBezTo>
                  <a:cubicBezTo>
                    <a:pt x="530" y="19"/>
                    <a:pt x="502" y="1"/>
                    <a:pt x="465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70"/>
            <p:cNvSpPr/>
            <p:nvPr/>
          </p:nvSpPr>
          <p:spPr>
            <a:xfrm>
              <a:off x="4620335" y="2377676"/>
              <a:ext cx="17430" cy="11568"/>
            </a:xfrm>
            <a:custGeom>
              <a:avLst/>
              <a:gdLst/>
              <a:ahLst/>
              <a:cxnLst/>
              <a:rect l="l" t="t" r="r" b="b"/>
              <a:pathLst>
                <a:path w="559" h="371" extrusionOk="0">
                  <a:moveTo>
                    <a:pt x="456" y="1"/>
                  </a:moveTo>
                  <a:cubicBezTo>
                    <a:pt x="372" y="19"/>
                    <a:pt x="298" y="47"/>
                    <a:pt x="224" y="84"/>
                  </a:cubicBezTo>
                  <a:cubicBezTo>
                    <a:pt x="186" y="103"/>
                    <a:pt x="149" y="131"/>
                    <a:pt x="112" y="159"/>
                  </a:cubicBezTo>
                  <a:cubicBezTo>
                    <a:pt x="84" y="186"/>
                    <a:pt x="56" y="224"/>
                    <a:pt x="28" y="252"/>
                  </a:cubicBezTo>
                  <a:cubicBezTo>
                    <a:pt x="0" y="289"/>
                    <a:pt x="19" y="335"/>
                    <a:pt x="47" y="363"/>
                  </a:cubicBezTo>
                  <a:cubicBezTo>
                    <a:pt x="56" y="368"/>
                    <a:pt x="68" y="370"/>
                    <a:pt x="79" y="370"/>
                  </a:cubicBezTo>
                  <a:cubicBezTo>
                    <a:pt x="91" y="370"/>
                    <a:pt x="103" y="368"/>
                    <a:pt x="112" y="363"/>
                  </a:cubicBezTo>
                  <a:cubicBezTo>
                    <a:pt x="131" y="363"/>
                    <a:pt x="149" y="354"/>
                    <a:pt x="158" y="335"/>
                  </a:cubicBezTo>
                  <a:lnTo>
                    <a:pt x="158" y="326"/>
                  </a:lnTo>
                  <a:cubicBezTo>
                    <a:pt x="177" y="298"/>
                    <a:pt x="205" y="270"/>
                    <a:pt x="233" y="252"/>
                  </a:cubicBezTo>
                  <a:cubicBezTo>
                    <a:pt x="279" y="224"/>
                    <a:pt x="326" y="196"/>
                    <a:pt x="372" y="177"/>
                  </a:cubicBezTo>
                  <a:cubicBezTo>
                    <a:pt x="410" y="168"/>
                    <a:pt x="447" y="159"/>
                    <a:pt x="493" y="149"/>
                  </a:cubicBezTo>
                  <a:cubicBezTo>
                    <a:pt x="530" y="140"/>
                    <a:pt x="558" y="94"/>
                    <a:pt x="549" y="56"/>
                  </a:cubicBezTo>
                  <a:cubicBezTo>
                    <a:pt x="540" y="19"/>
                    <a:pt x="512" y="1"/>
                    <a:pt x="475" y="1"/>
                  </a:cubicBezTo>
                  <a:close/>
                </a:path>
              </a:pathLst>
            </a:custGeom>
            <a:solidFill>
              <a:srgbClr val="F7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70"/>
            <p:cNvSpPr/>
            <p:nvPr/>
          </p:nvSpPr>
          <p:spPr>
            <a:xfrm>
              <a:off x="4529291" y="2183612"/>
              <a:ext cx="90484" cy="187704"/>
            </a:xfrm>
            <a:custGeom>
              <a:avLst/>
              <a:gdLst/>
              <a:ahLst/>
              <a:cxnLst/>
              <a:rect l="l" t="t" r="r" b="b"/>
              <a:pathLst>
                <a:path w="2902" h="6020" extrusionOk="0">
                  <a:moveTo>
                    <a:pt x="1267" y="1"/>
                  </a:moveTo>
                  <a:cubicBezTo>
                    <a:pt x="1182" y="1"/>
                    <a:pt x="1098" y="18"/>
                    <a:pt x="1014" y="40"/>
                  </a:cubicBezTo>
                  <a:cubicBezTo>
                    <a:pt x="893" y="78"/>
                    <a:pt x="791" y="124"/>
                    <a:pt x="689" y="189"/>
                  </a:cubicBezTo>
                  <a:cubicBezTo>
                    <a:pt x="475" y="329"/>
                    <a:pt x="298" y="524"/>
                    <a:pt x="186" y="757"/>
                  </a:cubicBezTo>
                  <a:cubicBezTo>
                    <a:pt x="75" y="998"/>
                    <a:pt x="10" y="1259"/>
                    <a:pt x="0" y="1528"/>
                  </a:cubicBezTo>
                  <a:cubicBezTo>
                    <a:pt x="0" y="1807"/>
                    <a:pt x="19" y="2077"/>
                    <a:pt x="84" y="2347"/>
                  </a:cubicBezTo>
                  <a:cubicBezTo>
                    <a:pt x="112" y="2486"/>
                    <a:pt x="149" y="2616"/>
                    <a:pt x="186" y="2737"/>
                  </a:cubicBezTo>
                  <a:cubicBezTo>
                    <a:pt x="224" y="2877"/>
                    <a:pt x="261" y="3016"/>
                    <a:pt x="298" y="3146"/>
                  </a:cubicBezTo>
                  <a:cubicBezTo>
                    <a:pt x="438" y="3649"/>
                    <a:pt x="614" y="4132"/>
                    <a:pt x="800" y="4606"/>
                  </a:cubicBezTo>
                  <a:cubicBezTo>
                    <a:pt x="986" y="5081"/>
                    <a:pt x="1228" y="5536"/>
                    <a:pt x="1498" y="5955"/>
                  </a:cubicBezTo>
                  <a:cubicBezTo>
                    <a:pt x="1507" y="5973"/>
                    <a:pt x="1516" y="5973"/>
                    <a:pt x="1526" y="5983"/>
                  </a:cubicBezTo>
                  <a:cubicBezTo>
                    <a:pt x="1535" y="6011"/>
                    <a:pt x="1553" y="6020"/>
                    <a:pt x="1581" y="6020"/>
                  </a:cubicBezTo>
                  <a:lnTo>
                    <a:pt x="1619" y="6020"/>
                  </a:lnTo>
                  <a:cubicBezTo>
                    <a:pt x="1842" y="6020"/>
                    <a:pt x="2065" y="5983"/>
                    <a:pt x="2279" y="5899"/>
                  </a:cubicBezTo>
                  <a:cubicBezTo>
                    <a:pt x="2390" y="5853"/>
                    <a:pt x="2502" y="5797"/>
                    <a:pt x="2604" y="5732"/>
                  </a:cubicBezTo>
                  <a:cubicBezTo>
                    <a:pt x="2697" y="5667"/>
                    <a:pt x="2790" y="5592"/>
                    <a:pt x="2865" y="5499"/>
                  </a:cubicBezTo>
                  <a:cubicBezTo>
                    <a:pt x="2874" y="5490"/>
                    <a:pt x="2883" y="5490"/>
                    <a:pt x="2883" y="5481"/>
                  </a:cubicBezTo>
                  <a:cubicBezTo>
                    <a:pt x="2902" y="5462"/>
                    <a:pt x="2902" y="5434"/>
                    <a:pt x="2893" y="5415"/>
                  </a:cubicBezTo>
                  <a:cubicBezTo>
                    <a:pt x="2883" y="5332"/>
                    <a:pt x="2865" y="5257"/>
                    <a:pt x="2855" y="5174"/>
                  </a:cubicBezTo>
                  <a:cubicBezTo>
                    <a:pt x="2837" y="5016"/>
                    <a:pt x="2827" y="4858"/>
                    <a:pt x="2818" y="4709"/>
                  </a:cubicBezTo>
                  <a:lnTo>
                    <a:pt x="2818" y="4672"/>
                  </a:lnTo>
                  <a:cubicBezTo>
                    <a:pt x="2800" y="4513"/>
                    <a:pt x="2781" y="4346"/>
                    <a:pt x="2772" y="4179"/>
                  </a:cubicBezTo>
                  <a:lnTo>
                    <a:pt x="2753" y="3853"/>
                  </a:lnTo>
                  <a:cubicBezTo>
                    <a:pt x="2734" y="3630"/>
                    <a:pt x="2716" y="3407"/>
                    <a:pt x="2697" y="3184"/>
                  </a:cubicBezTo>
                  <a:cubicBezTo>
                    <a:pt x="2669" y="2802"/>
                    <a:pt x="2632" y="2486"/>
                    <a:pt x="2595" y="2189"/>
                  </a:cubicBezTo>
                  <a:lnTo>
                    <a:pt x="2586" y="2096"/>
                  </a:lnTo>
                  <a:cubicBezTo>
                    <a:pt x="2567" y="1910"/>
                    <a:pt x="2539" y="1724"/>
                    <a:pt x="2511" y="1538"/>
                  </a:cubicBezTo>
                  <a:cubicBezTo>
                    <a:pt x="2474" y="1305"/>
                    <a:pt x="2418" y="1082"/>
                    <a:pt x="2344" y="859"/>
                  </a:cubicBezTo>
                  <a:cubicBezTo>
                    <a:pt x="2269" y="645"/>
                    <a:pt x="2158" y="450"/>
                    <a:pt x="2000" y="292"/>
                  </a:cubicBezTo>
                  <a:cubicBezTo>
                    <a:pt x="1916" y="208"/>
                    <a:pt x="1823" y="133"/>
                    <a:pt x="1711" y="87"/>
                  </a:cubicBezTo>
                  <a:cubicBezTo>
                    <a:pt x="1600" y="31"/>
                    <a:pt x="1488" y="3"/>
                    <a:pt x="1367" y="3"/>
                  </a:cubicBezTo>
                  <a:lnTo>
                    <a:pt x="1321" y="3"/>
                  </a:lnTo>
                  <a:cubicBezTo>
                    <a:pt x="1303" y="2"/>
                    <a:pt x="1285" y="1"/>
                    <a:pt x="1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70"/>
            <p:cNvSpPr/>
            <p:nvPr/>
          </p:nvSpPr>
          <p:spPr>
            <a:xfrm>
              <a:off x="4560314" y="2183113"/>
              <a:ext cx="59772" cy="185303"/>
            </a:xfrm>
            <a:custGeom>
              <a:avLst/>
              <a:gdLst/>
              <a:ahLst/>
              <a:cxnLst/>
              <a:rect l="l" t="t" r="r" b="b"/>
              <a:pathLst>
                <a:path w="1917" h="5943" extrusionOk="0">
                  <a:moveTo>
                    <a:pt x="335" y="1"/>
                  </a:moveTo>
                  <a:cubicBezTo>
                    <a:pt x="224" y="1"/>
                    <a:pt x="121" y="10"/>
                    <a:pt x="19" y="47"/>
                  </a:cubicBezTo>
                  <a:lnTo>
                    <a:pt x="19" y="56"/>
                  </a:lnTo>
                  <a:lnTo>
                    <a:pt x="0" y="56"/>
                  </a:lnTo>
                  <a:cubicBezTo>
                    <a:pt x="38" y="66"/>
                    <a:pt x="75" y="84"/>
                    <a:pt x="103" y="103"/>
                  </a:cubicBezTo>
                  <a:cubicBezTo>
                    <a:pt x="140" y="122"/>
                    <a:pt x="177" y="149"/>
                    <a:pt x="205" y="177"/>
                  </a:cubicBezTo>
                  <a:cubicBezTo>
                    <a:pt x="270" y="233"/>
                    <a:pt x="335" y="298"/>
                    <a:pt x="391" y="373"/>
                  </a:cubicBezTo>
                  <a:cubicBezTo>
                    <a:pt x="503" y="531"/>
                    <a:pt x="586" y="698"/>
                    <a:pt x="642" y="884"/>
                  </a:cubicBezTo>
                  <a:cubicBezTo>
                    <a:pt x="707" y="1070"/>
                    <a:pt x="754" y="1256"/>
                    <a:pt x="782" y="1451"/>
                  </a:cubicBezTo>
                  <a:cubicBezTo>
                    <a:pt x="837" y="1712"/>
                    <a:pt x="865" y="1972"/>
                    <a:pt x="893" y="2233"/>
                  </a:cubicBezTo>
                  <a:cubicBezTo>
                    <a:pt x="1014" y="3386"/>
                    <a:pt x="977" y="4539"/>
                    <a:pt x="1116" y="5692"/>
                  </a:cubicBezTo>
                  <a:lnTo>
                    <a:pt x="1116" y="5683"/>
                  </a:lnTo>
                  <a:cubicBezTo>
                    <a:pt x="1126" y="5766"/>
                    <a:pt x="1144" y="5859"/>
                    <a:pt x="1154" y="5943"/>
                  </a:cubicBezTo>
                  <a:cubicBezTo>
                    <a:pt x="1200" y="5934"/>
                    <a:pt x="1247" y="5915"/>
                    <a:pt x="1293" y="5896"/>
                  </a:cubicBezTo>
                  <a:cubicBezTo>
                    <a:pt x="1405" y="5859"/>
                    <a:pt x="1516" y="5803"/>
                    <a:pt x="1619" y="5738"/>
                  </a:cubicBezTo>
                  <a:cubicBezTo>
                    <a:pt x="1712" y="5673"/>
                    <a:pt x="1805" y="5590"/>
                    <a:pt x="1879" y="5506"/>
                  </a:cubicBezTo>
                  <a:cubicBezTo>
                    <a:pt x="1888" y="5497"/>
                    <a:pt x="1898" y="5487"/>
                    <a:pt x="1898" y="5478"/>
                  </a:cubicBezTo>
                  <a:cubicBezTo>
                    <a:pt x="1916" y="5459"/>
                    <a:pt x="1916" y="5441"/>
                    <a:pt x="1907" y="5422"/>
                  </a:cubicBezTo>
                  <a:cubicBezTo>
                    <a:pt x="1898" y="5338"/>
                    <a:pt x="1888" y="5255"/>
                    <a:pt x="1870" y="5171"/>
                  </a:cubicBezTo>
                  <a:cubicBezTo>
                    <a:pt x="1851" y="5013"/>
                    <a:pt x="1842" y="4855"/>
                    <a:pt x="1832" y="4706"/>
                  </a:cubicBezTo>
                  <a:lnTo>
                    <a:pt x="1832" y="4678"/>
                  </a:lnTo>
                  <a:cubicBezTo>
                    <a:pt x="1814" y="4511"/>
                    <a:pt x="1805" y="4343"/>
                    <a:pt x="1786" y="4176"/>
                  </a:cubicBezTo>
                  <a:lnTo>
                    <a:pt x="1767" y="3851"/>
                  </a:lnTo>
                  <a:cubicBezTo>
                    <a:pt x="1749" y="3627"/>
                    <a:pt x="1730" y="3404"/>
                    <a:pt x="1712" y="3181"/>
                  </a:cubicBezTo>
                  <a:cubicBezTo>
                    <a:pt x="1684" y="2790"/>
                    <a:pt x="1646" y="2474"/>
                    <a:pt x="1609" y="2186"/>
                  </a:cubicBezTo>
                  <a:lnTo>
                    <a:pt x="1600" y="2093"/>
                  </a:lnTo>
                  <a:cubicBezTo>
                    <a:pt x="1572" y="1879"/>
                    <a:pt x="1553" y="1712"/>
                    <a:pt x="1526" y="1535"/>
                  </a:cubicBezTo>
                  <a:cubicBezTo>
                    <a:pt x="1488" y="1303"/>
                    <a:pt x="1433" y="1079"/>
                    <a:pt x="1358" y="866"/>
                  </a:cubicBezTo>
                  <a:cubicBezTo>
                    <a:pt x="1284" y="652"/>
                    <a:pt x="1163" y="456"/>
                    <a:pt x="1014" y="289"/>
                  </a:cubicBezTo>
                  <a:cubicBezTo>
                    <a:pt x="930" y="205"/>
                    <a:pt x="837" y="140"/>
                    <a:pt x="726" y="84"/>
                  </a:cubicBezTo>
                  <a:cubicBezTo>
                    <a:pt x="614" y="38"/>
                    <a:pt x="493" y="1"/>
                    <a:pt x="372" y="1"/>
                  </a:cubicBezTo>
                  <a:close/>
                </a:path>
              </a:pathLst>
            </a:custGeom>
            <a:solidFill>
              <a:srgbClr val="488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70"/>
            <p:cNvSpPr/>
            <p:nvPr/>
          </p:nvSpPr>
          <p:spPr>
            <a:xfrm>
              <a:off x="4487822" y="1817497"/>
              <a:ext cx="263876" cy="146172"/>
            </a:xfrm>
            <a:custGeom>
              <a:avLst/>
              <a:gdLst/>
              <a:ahLst/>
              <a:cxnLst/>
              <a:rect l="l" t="t" r="r" b="b"/>
              <a:pathLst>
                <a:path w="8463" h="4688" extrusionOk="0">
                  <a:moveTo>
                    <a:pt x="4771" y="0"/>
                  </a:moveTo>
                  <a:cubicBezTo>
                    <a:pt x="4632" y="0"/>
                    <a:pt x="4474" y="0"/>
                    <a:pt x="4315" y="10"/>
                  </a:cubicBezTo>
                  <a:cubicBezTo>
                    <a:pt x="3795" y="37"/>
                    <a:pt x="3283" y="121"/>
                    <a:pt x="2781" y="251"/>
                  </a:cubicBezTo>
                  <a:cubicBezTo>
                    <a:pt x="2539" y="326"/>
                    <a:pt x="2288" y="409"/>
                    <a:pt x="2056" y="512"/>
                  </a:cubicBezTo>
                  <a:cubicBezTo>
                    <a:pt x="1833" y="605"/>
                    <a:pt x="1609" y="726"/>
                    <a:pt x="1414" y="856"/>
                  </a:cubicBezTo>
                  <a:cubicBezTo>
                    <a:pt x="1228" y="977"/>
                    <a:pt x="1061" y="1116"/>
                    <a:pt x="903" y="1274"/>
                  </a:cubicBezTo>
                  <a:cubicBezTo>
                    <a:pt x="754" y="1432"/>
                    <a:pt x="614" y="1618"/>
                    <a:pt x="503" y="1804"/>
                  </a:cubicBezTo>
                  <a:cubicBezTo>
                    <a:pt x="289" y="2186"/>
                    <a:pt x="131" y="2585"/>
                    <a:pt x="38" y="3004"/>
                  </a:cubicBezTo>
                  <a:lnTo>
                    <a:pt x="29" y="3004"/>
                  </a:lnTo>
                  <a:cubicBezTo>
                    <a:pt x="10" y="3023"/>
                    <a:pt x="1" y="3041"/>
                    <a:pt x="1" y="3060"/>
                  </a:cubicBezTo>
                  <a:cubicBezTo>
                    <a:pt x="1" y="3153"/>
                    <a:pt x="10" y="3246"/>
                    <a:pt x="29" y="3339"/>
                  </a:cubicBezTo>
                  <a:cubicBezTo>
                    <a:pt x="29" y="3395"/>
                    <a:pt x="47" y="3450"/>
                    <a:pt x="56" y="3497"/>
                  </a:cubicBezTo>
                  <a:cubicBezTo>
                    <a:pt x="84" y="3655"/>
                    <a:pt x="122" y="3804"/>
                    <a:pt x="168" y="3952"/>
                  </a:cubicBezTo>
                  <a:cubicBezTo>
                    <a:pt x="215" y="4120"/>
                    <a:pt x="280" y="4269"/>
                    <a:pt x="354" y="4417"/>
                  </a:cubicBezTo>
                  <a:cubicBezTo>
                    <a:pt x="382" y="4483"/>
                    <a:pt x="428" y="4538"/>
                    <a:pt x="475" y="4585"/>
                  </a:cubicBezTo>
                  <a:cubicBezTo>
                    <a:pt x="512" y="4631"/>
                    <a:pt x="559" y="4659"/>
                    <a:pt x="614" y="4678"/>
                  </a:cubicBezTo>
                  <a:cubicBezTo>
                    <a:pt x="633" y="4687"/>
                    <a:pt x="661" y="4687"/>
                    <a:pt x="679" y="4687"/>
                  </a:cubicBezTo>
                  <a:lnTo>
                    <a:pt x="707" y="4687"/>
                  </a:lnTo>
                  <a:cubicBezTo>
                    <a:pt x="735" y="4687"/>
                    <a:pt x="772" y="4678"/>
                    <a:pt x="791" y="4659"/>
                  </a:cubicBezTo>
                  <a:cubicBezTo>
                    <a:pt x="856" y="4622"/>
                    <a:pt x="912" y="4576"/>
                    <a:pt x="940" y="4510"/>
                  </a:cubicBezTo>
                  <a:cubicBezTo>
                    <a:pt x="986" y="4436"/>
                    <a:pt x="1014" y="4352"/>
                    <a:pt x="1024" y="4269"/>
                  </a:cubicBezTo>
                  <a:cubicBezTo>
                    <a:pt x="1042" y="4176"/>
                    <a:pt x="1061" y="4083"/>
                    <a:pt x="1061" y="3990"/>
                  </a:cubicBezTo>
                  <a:cubicBezTo>
                    <a:pt x="1070" y="3813"/>
                    <a:pt x="1070" y="3646"/>
                    <a:pt x="1061" y="3469"/>
                  </a:cubicBezTo>
                  <a:lnTo>
                    <a:pt x="1061" y="3376"/>
                  </a:lnTo>
                  <a:lnTo>
                    <a:pt x="1061" y="3097"/>
                  </a:lnTo>
                  <a:lnTo>
                    <a:pt x="1061" y="3041"/>
                  </a:lnTo>
                  <a:lnTo>
                    <a:pt x="1089" y="3060"/>
                  </a:lnTo>
                  <a:cubicBezTo>
                    <a:pt x="1144" y="3106"/>
                    <a:pt x="1219" y="3134"/>
                    <a:pt x="1293" y="3143"/>
                  </a:cubicBezTo>
                  <a:cubicBezTo>
                    <a:pt x="1321" y="3143"/>
                    <a:pt x="1349" y="3134"/>
                    <a:pt x="1358" y="3116"/>
                  </a:cubicBezTo>
                  <a:cubicBezTo>
                    <a:pt x="1377" y="3097"/>
                    <a:pt x="1386" y="3078"/>
                    <a:pt x="1386" y="3060"/>
                  </a:cubicBezTo>
                  <a:cubicBezTo>
                    <a:pt x="1386" y="2837"/>
                    <a:pt x="1442" y="2613"/>
                    <a:pt x="1544" y="2418"/>
                  </a:cubicBezTo>
                  <a:cubicBezTo>
                    <a:pt x="1582" y="2344"/>
                    <a:pt x="1628" y="2279"/>
                    <a:pt x="1684" y="2214"/>
                  </a:cubicBezTo>
                  <a:lnTo>
                    <a:pt x="1684" y="2214"/>
                  </a:lnTo>
                  <a:cubicBezTo>
                    <a:pt x="1656" y="2316"/>
                    <a:pt x="1647" y="2418"/>
                    <a:pt x="1647" y="2520"/>
                  </a:cubicBezTo>
                  <a:cubicBezTo>
                    <a:pt x="1637" y="2716"/>
                    <a:pt x="1656" y="2911"/>
                    <a:pt x="1702" y="3106"/>
                  </a:cubicBezTo>
                  <a:cubicBezTo>
                    <a:pt x="1702" y="3116"/>
                    <a:pt x="1702" y="3125"/>
                    <a:pt x="1712" y="3125"/>
                  </a:cubicBezTo>
                  <a:cubicBezTo>
                    <a:pt x="1721" y="3153"/>
                    <a:pt x="1740" y="3171"/>
                    <a:pt x="1758" y="3181"/>
                  </a:cubicBezTo>
                  <a:cubicBezTo>
                    <a:pt x="2223" y="3367"/>
                    <a:pt x="2707" y="3488"/>
                    <a:pt x="3200" y="3562"/>
                  </a:cubicBezTo>
                  <a:cubicBezTo>
                    <a:pt x="3544" y="3608"/>
                    <a:pt x="3888" y="3636"/>
                    <a:pt x="4232" y="3646"/>
                  </a:cubicBezTo>
                  <a:cubicBezTo>
                    <a:pt x="4408" y="3646"/>
                    <a:pt x="4594" y="3646"/>
                    <a:pt x="4771" y="3627"/>
                  </a:cubicBezTo>
                  <a:cubicBezTo>
                    <a:pt x="5264" y="3599"/>
                    <a:pt x="5757" y="3525"/>
                    <a:pt x="6231" y="3395"/>
                  </a:cubicBezTo>
                  <a:cubicBezTo>
                    <a:pt x="6650" y="3283"/>
                    <a:pt x="7059" y="3125"/>
                    <a:pt x="7431" y="2920"/>
                  </a:cubicBezTo>
                  <a:lnTo>
                    <a:pt x="7431" y="2920"/>
                  </a:lnTo>
                  <a:cubicBezTo>
                    <a:pt x="7431" y="2957"/>
                    <a:pt x="7431" y="3004"/>
                    <a:pt x="7421" y="3050"/>
                  </a:cubicBezTo>
                  <a:cubicBezTo>
                    <a:pt x="7421" y="3116"/>
                    <a:pt x="7412" y="3181"/>
                    <a:pt x="7412" y="3246"/>
                  </a:cubicBezTo>
                  <a:cubicBezTo>
                    <a:pt x="7394" y="3450"/>
                    <a:pt x="7394" y="3655"/>
                    <a:pt x="7412" y="3850"/>
                  </a:cubicBezTo>
                  <a:cubicBezTo>
                    <a:pt x="7412" y="3952"/>
                    <a:pt x="7431" y="4045"/>
                    <a:pt x="7449" y="4138"/>
                  </a:cubicBezTo>
                  <a:cubicBezTo>
                    <a:pt x="7468" y="4213"/>
                    <a:pt x="7505" y="4287"/>
                    <a:pt x="7542" y="4352"/>
                  </a:cubicBezTo>
                  <a:cubicBezTo>
                    <a:pt x="7580" y="4417"/>
                    <a:pt x="7635" y="4464"/>
                    <a:pt x="7700" y="4501"/>
                  </a:cubicBezTo>
                  <a:cubicBezTo>
                    <a:pt x="7728" y="4510"/>
                    <a:pt x="7756" y="4520"/>
                    <a:pt x="7784" y="4529"/>
                  </a:cubicBezTo>
                  <a:cubicBezTo>
                    <a:pt x="7803" y="4529"/>
                    <a:pt x="7821" y="4538"/>
                    <a:pt x="7840" y="4538"/>
                  </a:cubicBezTo>
                  <a:lnTo>
                    <a:pt x="7886" y="4538"/>
                  </a:lnTo>
                  <a:cubicBezTo>
                    <a:pt x="7952" y="4520"/>
                    <a:pt x="7998" y="4492"/>
                    <a:pt x="8045" y="4455"/>
                  </a:cubicBezTo>
                  <a:cubicBezTo>
                    <a:pt x="8091" y="4417"/>
                    <a:pt x="8128" y="4362"/>
                    <a:pt x="8156" y="4306"/>
                  </a:cubicBezTo>
                  <a:cubicBezTo>
                    <a:pt x="8230" y="4166"/>
                    <a:pt x="8286" y="4027"/>
                    <a:pt x="8314" y="3878"/>
                  </a:cubicBezTo>
                  <a:cubicBezTo>
                    <a:pt x="8379" y="3618"/>
                    <a:pt x="8426" y="3357"/>
                    <a:pt x="8454" y="3088"/>
                  </a:cubicBezTo>
                  <a:lnTo>
                    <a:pt x="8454" y="3050"/>
                  </a:lnTo>
                  <a:lnTo>
                    <a:pt x="8454" y="3013"/>
                  </a:lnTo>
                  <a:cubicBezTo>
                    <a:pt x="8454" y="2985"/>
                    <a:pt x="8435" y="2957"/>
                    <a:pt x="8407" y="2939"/>
                  </a:cubicBezTo>
                  <a:lnTo>
                    <a:pt x="8416" y="2846"/>
                  </a:lnTo>
                  <a:cubicBezTo>
                    <a:pt x="8426" y="2753"/>
                    <a:pt x="8444" y="2660"/>
                    <a:pt x="8454" y="2567"/>
                  </a:cubicBezTo>
                  <a:cubicBezTo>
                    <a:pt x="8463" y="2427"/>
                    <a:pt x="8454" y="2279"/>
                    <a:pt x="8416" y="2139"/>
                  </a:cubicBezTo>
                  <a:cubicBezTo>
                    <a:pt x="8379" y="2018"/>
                    <a:pt x="8323" y="1907"/>
                    <a:pt x="8258" y="1795"/>
                  </a:cubicBezTo>
                  <a:cubicBezTo>
                    <a:pt x="8212" y="1693"/>
                    <a:pt x="8147" y="1590"/>
                    <a:pt x="8072" y="1497"/>
                  </a:cubicBezTo>
                  <a:cubicBezTo>
                    <a:pt x="7942" y="1311"/>
                    <a:pt x="7784" y="1144"/>
                    <a:pt x="7598" y="995"/>
                  </a:cubicBezTo>
                  <a:cubicBezTo>
                    <a:pt x="7421" y="847"/>
                    <a:pt x="7226" y="716"/>
                    <a:pt x="7022" y="595"/>
                  </a:cubicBezTo>
                  <a:cubicBezTo>
                    <a:pt x="6603" y="363"/>
                    <a:pt x="6157" y="196"/>
                    <a:pt x="5692" y="103"/>
                  </a:cubicBezTo>
                  <a:cubicBezTo>
                    <a:pt x="5469" y="56"/>
                    <a:pt x="5245" y="28"/>
                    <a:pt x="5022" y="10"/>
                  </a:cubicBezTo>
                  <a:lnTo>
                    <a:pt x="4762" y="10"/>
                  </a:lnTo>
                  <a:lnTo>
                    <a:pt x="4771" y="0"/>
                  </a:lnTo>
                  <a:close/>
                </a:path>
              </a:pathLst>
            </a:custGeom>
            <a:solidFill>
              <a:srgbClr val="543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70"/>
            <p:cNvSpPr/>
            <p:nvPr/>
          </p:nvSpPr>
          <p:spPr>
            <a:xfrm>
              <a:off x="4656285" y="1774874"/>
              <a:ext cx="118921" cy="102364"/>
            </a:xfrm>
            <a:custGeom>
              <a:avLst/>
              <a:gdLst/>
              <a:ahLst/>
              <a:cxnLst/>
              <a:rect l="l" t="t" r="r" b="b"/>
              <a:pathLst>
                <a:path w="3814" h="3283" extrusionOk="0">
                  <a:moveTo>
                    <a:pt x="940" y="0"/>
                  </a:moveTo>
                  <a:lnTo>
                    <a:pt x="940" y="19"/>
                  </a:lnTo>
                  <a:lnTo>
                    <a:pt x="930" y="19"/>
                  </a:lnTo>
                  <a:cubicBezTo>
                    <a:pt x="865" y="19"/>
                    <a:pt x="791" y="28"/>
                    <a:pt x="735" y="56"/>
                  </a:cubicBezTo>
                  <a:cubicBezTo>
                    <a:pt x="661" y="84"/>
                    <a:pt x="586" y="121"/>
                    <a:pt x="531" y="168"/>
                  </a:cubicBezTo>
                  <a:cubicBezTo>
                    <a:pt x="465" y="223"/>
                    <a:pt x="410" y="279"/>
                    <a:pt x="363" y="344"/>
                  </a:cubicBezTo>
                  <a:cubicBezTo>
                    <a:pt x="261" y="484"/>
                    <a:pt x="177" y="642"/>
                    <a:pt x="121" y="809"/>
                  </a:cubicBezTo>
                  <a:cubicBezTo>
                    <a:pt x="56" y="986"/>
                    <a:pt x="19" y="1163"/>
                    <a:pt x="10" y="1339"/>
                  </a:cubicBezTo>
                  <a:cubicBezTo>
                    <a:pt x="1" y="1423"/>
                    <a:pt x="1" y="1507"/>
                    <a:pt x="10" y="1581"/>
                  </a:cubicBezTo>
                  <a:cubicBezTo>
                    <a:pt x="10" y="1656"/>
                    <a:pt x="28" y="1739"/>
                    <a:pt x="56" y="1804"/>
                  </a:cubicBezTo>
                  <a:cubicBezTo>
                    <a:pt x="66" y="1842"/>
                    <a:pt x="75" y="1879"/>
                    <a:pt x="94" y="1907"/>
                  </a:cubicBezTo>
                  <a:cubicBezTo>
                    <a:pt x="112" y="1944"/>
                    <a:pt x="131" y="1972"/>
                    <a:pt x="159" y="2000"/>
                  </a:cubicBezTo>
                  <a:cubicBezTo>
                    <a:pt x="224" y="2083"/>
                    <a:pt x="307" y="2148"/>
                    <a:pt x="410" y="2195"/>
                  </a:cubicBezTo>
                  <a:cubicBezTo>
                    <a:pt x="521" y="2241"/>
                    <a:pt x="642" y="2269"/>
                    <a:pt x="763" y="2269"/>
                  </a:cubicBezTo>
                  <a:cubicBezTo>
                    <a:pt x="856" y="2269"/>
                    <a:pt x="958" y="2251"/>
                    <a:pt x="1061" y="2232"/>
                  </a:cubicBezTo>
                  <a:cubicBezTo>
                    <a:pt x="1275" y="2186"/>
                    <a:pt x="1479" y="2111"/>
                    <a:pt x="1674" y="2009"/>
                  </a:cubicBezTo>
                  <a:lnTo>
                    <a:pt x="1767" y="1962"/>
                  </a:lnTo>
                  <a:cubicBezTo>
                    <a:pt x="1795" y="2121"/>
                    <a:pt x="1832" y="2279"/>
                    <a:pt x="1879" y="2427"/>
                  </a:cubicBezTo>
                  <a:cubicBezTo>
                    <a:pt x="1953" y="2632"/>
                    <a:pt x="2056" y="2827"/>
                    <a:pt x="2186" y="3004"/>
                  </a:cubicBezTo>
                  <a:cubicBezTo>
                    <a:pt x="2251" y="3078"/>
                    <a:pt x="2325" y="3143"/>
                    <a:pt x="2409" y="3199"/>
                  </a:cubicBezTo>
                  <a:cubicBezTo>
                    <a:pt x="2493" y="3246"/>
                    <a:pt x="2586" y="3274"/>
                    <a:pt x="2679" y="3283"/>
                  </a:cubicBezTo>
                  <a:lnTo>
                    <a:pt x="2744" y="3283"/>
                  </a:lnTo>
                  <a:cubicBezTo>
                    <a:pt x="2893" y="3283"/>
                    <a:pt x="3032" y="3236"/>
                    <a:pt x="3153" y="3153"/>
                  </a:cubicBezTo>
                  <a:cubicBezTo>
                    <a:pt x="3302" y="3041"/>
                    <a:pt x="3423" y="2902"/>
                    <a:pt x="3516" y="2744"/>
                  </a:cubicBezTo>
                  <a:cubicBezTo>
                    <a:pt x="3618" y="2576"/>
                    <a:pt x="3692" y="2390"/>
                    <a:pt x="3739" y="2204"/>
                  </a:cubicBezTo>
                  <a:cubicBezTo>
                    <a:pt x="3767" y="2121"/>
                    <a:pt x="3785" y="2028"/>
                    <a:pt x="3795" y="1935"/>
                  </a:cubicBezTo>
                  <a:cubicBezTo>
                    <a:pt x="3804" y="1851"/>
                    <a:pt x="3813" y="1767"/>
                    <a:pt x="3804" y="1693"/>
                  </a:cubicBezTo>
                  <a:cubicBezTo>
                    <a:pt x="3804" y="1609"/>
                    <a:pt x="3785" y="1525"/>
                    <a:pt x="3757" y="1451"/>
                  </a:cubicBezTo>
                  <a:cubicBezTo>
                    <a:pt x="3730" y="1358"/>
                    <a:pt x="3683" y="1274"/>
                    <a:pt x="3618" y="1200"/>
                  </a:cubicBezTo>
                  <a:cubicBezTo>
                    <a:pt x="3562" y="1135"/>
                    <a:pt x="3497" y="1088"/>
                    <a:pt x="3423" y="1060"/>
                  </a:cubicBezTo>
                  <a:cubicBezTo>
                    <a:pt x="3358" y="1042"/>
                    <a:pt x="3292" y="1023"/>
                    <a:pt x="3227" y="1023"/>
                  </a:cubicBezTo>
                  <a:lnTo>
                    <a:pt x="3199" y="1023"/>
                  </a:lnTo>
                  <a:cubicBezTo>
                    <a:pt x="3023" y="1033"/>
                    <a:pt x="2846" y="1088"/>
                    <a:pt x="2688" y="1163"/>
                  </a:cubicBezTo>
                  <a:cubicBezTo>
                    <a:pt x="2521" y="1246"/>
                    <a:pt x="2353" y="1339"/>
                    <a:pt x="2195" y="1442"/>
                  </a:cubicBezTo>
                  <a:lnTo>
                    <a:pt x="2046" y="1544"/>
                  </a:lnTo>
                  <a:cubicBezTo>
                    <a:pt x="1972" y="1590"/>
                    <a:pt x="1888" y="1637"/>
                    <a:pt x="1814" y="1683"/>
                  </a:cubicBezTo>
                  <a:lnTo>
                    <a:pt x="1805" y="1618"/>
                  </a:lnTo>
                  <a:lnTo>
                    <a:pt x="1795" y="1581"/>
                  </a:lnTo>
                  <a:cubicBezTo>
                    <a:pt x="1786" y="1535"/>
                    <a:pt x="1786" y="1488"/>
                    <a:pt x="1777" y="1451"/>
                  </a:cubicBezTo>
                  <a:lnTo>
                    <a:pt x="1767" y="1377"/>
                  </a:lnTo>
                  <a:lnTo>
                    <a:pt x="1767" y="1367"/>
                  </a:lnTo>
                  <a:lnTo>
                    <a:pt x="1767" y="1349"/>
                  </a:lnTo>
                  <a:lnTo>
                    <a:pt x="1767" y="1321"/>
                  </a:lnTo>
                  <a:lnTo>
                    <a:pt x="1767" y="1302"/>
                  </a:lnTo>
                  <a:lnTo>
                    <a:pt x="1767" y="1293"/>
                  </a:lnTo>
                  <a:cubicBezTo>
                    <a:pt x="1758" y="1191"/>
                    <a:pt x="1749" y="1098"/>
                    <a:pt x="1730" y="995"/>
                  </a:cubicBezTo>
                  <a:cubicBezTo>
                    <a:pt x="1702" y="800"/>
                    <a:pt x="1646" y="614"/>
                    <a:pt x="1572" y="447"/>
                  </a:cubicBezTo>
                  <a:cubicBezTo>
                    <a:pt x="1488" y="279"/>
                    <a:pt x="1358" y="140"/>
                    <a:pt x="1191" y="65"/>
                  </a:cubicBezTo>
                  <a:cubicBezTo>
                    <a:pt x="1116" y="28"/>
                    <a:pt x="1033" y="0"/>
                    <a:pt x="9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70"/>
            <p:cNvSpPr/>
            <p:nvPr/>
          </p:nvSpPr>
          <p:spPr>
            <a:xfrm>
              <a:off x="4668757" y="1820085"/>
              <a:ext cx="37728" cy="13969"/>
            </a:xfrm>
            <a:custGeom>
              <a:avLst/>
              <a:gdLst/>
              <a:ahLst/>
              <a:cxnLst/>
              <a:rect l="l" t="t" r="r" b="b"/>
              <a:pathLst>
                <a:path w="1210" h="448" extrusionOk="0">
                  <a:moveTo>
                    <a:pt x="205" y="1"/>
                  </a:moveTo>
                  <a:cubicBezTo>
                    <a:pt x="177" y="1"/>
                    <a:pt x="149" y="10"/>
                    <a:pt x="121" y="29"/>
                  </a:cubicBezTo>
                  <a:cubicBezTo>
                    <a:pt x="84" y="38"/>
                    <a:pt x="65" y="66"/>
                    <a:pt x="47" y="94"/>
                  </a:cubicBezTo>
                  <a:cubicBezTo>
                    <a:pt x="38" y="103"/>
                    <a:pt x="28" y="113"/>
                    <a:pt x="28" y="131"/>
                  </a:cubicBezTo>
                  <a:cubicBezTo>
                    <a:pt x="19" y="140"/>
                    <a:pt x="19" y="159"/>
                    <a:pt x="10" y="168"/>
                  </a:cubicBezTo>
                  <a:cubicBezTo>
                    <a:pt x="0" y="196"/>
                    <a:pt x="0" y="224"/>
                    <a:pt x="10" y="252"/>
                  </a:cubicBezTo>
                  <a:cubicBezTo>
                    <a:pt x="19" y="308"/>
                    <a:pt x="56" y="345"/>
                    <a:pt x="93" y="373"/>
                  </a:cubicBezTo>
                  <a:cubicBezTo>
                    <a:pt x="121" y="382"/>
                    <a:pt x="140" y="401"/>
                    <a:pt x="168" y="401"/>
                  </a:cubicBezTo>
                  <a:cubicBezTo>
                    <a:pt x="196" y="419"/>
                    <a:pt x="233" y="419"/>
                    <a:pt x="261" y="429"/>
                  </a:cubicBezTo>
                  <a:cubicBezTo>
                    <a:pt x="326" y="438"/>
                    <a:pt x="400" y="447"/>
                    <a:pt x="475" y="447"/>
                  </a:cubicBezTo>
                  <a:lnTo>
                    <a:pt x="521" y="447"/>
                  </a:lnTo>
                  <a:cubicBezTo>
                    <a:pt x="605" y="447"/>
                    <a:pt x="698" y="438"/>
                    <a:pt x="809" y="429"/>
                  </a:cubicBezTo>
                  <a:cubicBezTo>
                    <a:pt x="893" y="419"/>
                    <a:pt x="968" y="410"/>
                    <a:pt x="1051" y="392"/>
                  </a:cubicBezTo>
                  <a:cubicBezTo>
                    <a:pt x="1079" y="392"/>
                    <a:pt x="1107" y="382"/>
                    <a:pt x="1135" y="373"/>
                  </a:cubicBezTo>
                  <a:cubicBezTo>
                    <a:pt x="1153" y="373"/>
                    <a:pt x="1172" y="364"/>
                    <a:pt x="1191" y="354"/>
                  </a:cubicBezTo>
                  <a:cubicBezTo>
                    <a:pt x="1200" y="354"/>
                    <a:pt x="1209" y="345"/>
                    <a:pt x="1209" y="345"/>
                  </a:cubicBezTo>
                  <a:cubicBezTo>
                    <a:pt x="1209" y="336"/>
                    <a:pt x="1209" y="326"/>
                    <a:pt x="1209" y="317"/>
                  </a:cubicBezTo>
                  <a:cubicBezTo>
                    <a:pt x="1200" y="308"/>
                    <a:pt x="1191" y="299"/>
                    <a:pt x="1181" y="299"/>
                  </a:cubicBezTo>
                  <a:cubicBezTo>
                    <a:pt x="1181" y="299"/>
                    <a:pt x="1181" y="299"/>
                    <a:pt x="1181" y="289"/>
                  </a:cubicBezTo>
                  <a:cubicBezTo>
                    <a:pt x="1181" y="280"/>
                    <a:pt x="1163" y="271"/>
                    <a:pt x="1153" y="261"/>
                  </a:cubicBezTo>
                  <a:cubicBezTo>
                    <a:pt x="1135" y="261"/>
                    <a:pt x="1107" y="252"/>
                    <a:pt x="1088" y="243"/>
                  </a:cubicBezTo>
                  <a:lnTo>
                    <a:pt x="977" y="196"/>
                  </a:lnTo>
                  <a:cubicBezTo>
                    <a:pt x="893" y="168"/>
                    <a:pt x="809" y="131"/>
                    <a:pt x="726" y="103"/>
                  </a:cubicBezTo>
                  <a:cubicBezTo>
                    <a:pt x="642" y="66"/>
                    <a:pt x="549" y="38"/>
                    <a:pt x="456" y="20"/>
                  </a:cubicBezTo>
                  <a:cubicBezTo>
                    <a:pt x="419" y="10"/>
                    <a:pt x="372" y="1"/>
                    <a:pt x="335" y="1"/>
                  </a:cubicBezTo>
                  <a:close/>
                </a:path>
              </a:pathLst>
            </a:custGeom>
            <a:solidFill>
              <a:srgbClr val="DD5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70"/>
            <p:cNvSpPr/>
            <p:nvPr/>
          </p:nvSpPr>
          <p:spPr>
            <a:xfrm>
              <a:off x="4681229" y="1789934"/>
              <a:ext cx="27282" cy="34547"/>
            </a:xfrm>
            <a:custGeom>
              <a:avLst/>
              <a:gdLst/>
              <a:ahLst/>
              <a:cxnLst/>
              <a:rect l="l" t="t" r="r" b="b"/>
              <a:pathLst>
                <a:path w="875" h="1108" extrusionOk="0">
                  <a:moveTo>
                    <a:pt x="242" y="1"/>
                  </a:moveTo>
                  <a:cubicBezTo>
                    <a:pt x="243" y="1"/>
                    <a:pt x="245" y="1"/>
                    <a:pt x="246" y="1"/>
                  </a:cubicBezTo>
                  <a:lnTo>
                    <a:pt x="246" y="1"/>
                  </a:lnTo>
                  <a:cubicBezTo>
                    <a:pt x="248" y="1"/>
                    <a:pt x="249" y="1"/>
                    <a:pt x="251" y="1"/>
                  </a:cubicBezTo>
                  <a:close/>
                  <a:moveTo>
                    <a:pt x="246" y="1"/>
                  </a:moveTo>
                  <a:cubicBezTo>
                    <a:pt x="137" y="3"/>
                    <a:pt x="46" y="68"/>
                    <a:pt x="19" y="168"/>
                  </a:cubicBezTo>
                  <a:cubicBezTo>
                    <a:pt x="0" y="233"/>
                    <a:pt x="10" y="298"/>
                    <a:pt x="37" y="354"/>
                  </a:cubicBezTo>
                  <a:cubicBezTo>
                    <a:pt x="47" y="391"/>
                    <a:pt x="75" y="429"/>
                    <a:pt x="93" y="466"/>
                  </a:cubicBezTo>
                  <a:cubicBezTo>
                    <a:pt x="121" y="503"/>
                    <a:pt x="149" y="540"/>
                    <a:pt x="186" y="587"/>
                  </a:cubicBezTo>
                  <a:cubicBezTo>
                    <a:pt x="251" y="661"/>
                    <a:pt x="326" y="736"/>
                    <a:pt x="400" y="810"/>
                  </a:cubicBezTo>
                  <a:cubicBezTo>
                    <a:pt x="475" y="866"/>
                    <a:pt x="549" y="931"/>
                    <a:pt x="623" y="996"/>
                  </a:cubicBezTo>
                  <a:lnTo>
                    <a:pt x="707" y="1061"/>
                  </a:lnTo>
                  <a:lnTo>
                    <a:pt x="763" y="1107"/>
                  </a:lnTo>
                  <a:lnTo>
                    <a:pt x="809" y="1107"/>
                  </a:lnTo>
                  <a:cubicBezTo>
                    <a:pt x="819" y="1107"/>
                    <a:pt x="828" y="1098"/>
                    <a:pt x="837" y="1098"/>
                  </a:cubicBezTo>
                  <a:cubicBezTo>
                    <a:pt x="865" y="1080"/>
                    <a:pt x="874" y="1042"/>
                    <a:pt x="865" y="1014"/>
                  </a:cubicBezTo>
                  <a:cubicBezTo>
                    <a:pt x="856" y="1005"/>
                    <a:pt x="856" y="996"/>
                    <a:pt x="856" y="987"/>
                  </a:cubicBezTo>
                  <a:cubicBezTo>
                    <a:pt x="856" y="977"/>
                    <a:pt x="846" y="959"/>
                    <a:pt x="837" y="940"/>
                  </a:cubicBezTo>
                  <a:lnTo>
                    <a:pt x="828" y="921"/>
                  </a:lnTo>
                  <a:lnTo>
                    <a:pt x="809" y="866"/>
                  </a:lnTo>
                  <a:lnTo>
                    <a:pt x="800" y="819"/>
                  </a:lnTo>
                  <a:cubicBezTo>
                    <a:pt x="772" y="736"/>
                    <a:pt x="744" y="661"/>
                    <a:pt x="707" y="587"/>
                  </a:cubicBezTo>
                  <a:cubicBezTo>
                    <a:pt x="679" y="512"/>
                    <a:pt x="642" y="419"/>
                    <a:pt x="605" y="345"/>
                  </a:cubicBezTo>
                  <a:cubicBezTo>
                    <a:pt x="568" y="271"/>
                    <a:pt x="521" y="205"/>
                    <a:pt x="475" y="140"/>
                  </a:cubicBezTo>
                  <a:cubicBezTo>
                    <a:pt x="428" y="85"/>
                    <a:pt x="382" y="47"/>
                    <a:pt x="316" y="19"/>
                  </a:cubicBezTo>
                  <a:cubicBezTo>
                    <a:pt x="290" y="11"/>
                    <a:pt x="272" y="2"/>
                    <a:pt x="246" y="1"/>
                  </a:cubicBezTo>
                  <a:close/>
                </a:path>
              </a:pathLst>
            </a:custGeom>
            <a:solidFill>
              <a:srgbClr val="DD5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70"/>
            <p:cNvSpPr/>
            <p:nvPr/>
          </p:nvSpPr>
          <p:spPr>
            <a:xfrm>
              <a:off x="4717459" y="1835176"/>
              <a:ext cx="33082" cy="30681"/>
            </a:xfrm>
            <a:custGeom>
              <a:avLst/>
              <a:gdLst/>
              <a:ahLst/>
              <a:cxnLst/>
              <a:rect l="l" t="t" r="r" b="b"/>
              <a:pathLst>
                <a:path w="1061" h="984" extrusionOk="0">
                  <a:moveTo>
                    <a:pt x="29" y="1"/>
                  </a:moveTo>
                  <a:lnTo>
                    <a:pt x="29" y="19"/>
                  </a:lnTo>
                  <a:cubicBezTo>
                    <a:pt x="19" y="19"/>
                    <a:pt x="10" y="19"/>
                    <a:pt x="1" y="28"/>
                  </a:cubicBezTo>
                  <a:cubicBezTo>
                    <a:pt x="1" y="38"/>
                    <a:pt x="1" y="47"/>
                    <a:pt x="1" y="56"/>
                  </a:cubicBezTo>
                  <a:cubicBezTo>
                    <a:pt x="19" y="112"/>
                    <a:pt x="47" y="177"/>
                    <a:pt x="66" y="233"/>
                  </a:cubicBezTo>
                  <a:cubicBezTo>
                    <a:pt x="103" y="307"/>
                    <a:pt x="149" y="382"/>
                    <a:pt x="196" y="466"/>
                  </a:cubicBezTo>
                  <a:cubicBezTo>
                    <a:pt x="242" y="540"/>
                    <a:pt x="298" y="624"/>
                    <a:pt x="354" y="698"/>
                  </a:cubicBezTo>
                  <a:cubicBezTo>
                    <a:pt x="410" y="763"/>
                    <a:pt x="475" y="828"/>
                    <a:pt x="549" y="884"/>
                  </a:cubicBezTo>
                  <a:cubicBezTo>
                    <a:pt x="577" y="912"/>
                    <a:pt x="614" y="930"/>
                    <a:pt x="642" y="940"/>
                  </a:cubicBezTo>
                  <a:cubicBezTo>
                    <a:pt x="661" y="949"/>
                    <a:pt x="680" y="958"/>
                    <a:pt x="698" y="968"/>
                  </a:cubicBezTo>
                  <a:cubicBezTo>
                    <a:pt x="717" y="977"/>
                    <a:pt x="735" y="977"/>
                    <a:pt x="754" y="977"/>
                  </a:cubicBezTo>
                  <a:cubicBezTo>
                    <a:pt x="763" y="982"/>
                    <a:pt x="770" y="984"/>
                    <a:pt x="776" y="984"/>
                  </a:cubicBezTo>
                  <a:cubicBezTo>
                    <a:pt x="782" y="984"/>
                    <a:pt x="786" y="982"/>
                    <a:pt x="791" y="977"/>
                  </a:cubicBezTo>
                  <a:lnTo>
                    <a:pt x="856" y="977"/>
                  </a:lnTo>
                  <a:cubicBezTo>
                    <a:pt x="893" y="968"/>
                    <a:pt x="931" y="949"/>
                    <a:pt x="958" y="930"/>
                  </a:cubicBezTo>
                  <a:cubicBezTo>
                    <a:pt x="986" y="912"/>
                    <a:pt x="1014" y="893"/>
                    <a:pt x="1024" y="865"/>
                  </a:cubicBezTo>
                  <a:cubicBezTo>
                    <a:pt x="1042" y="847"/>
                    <a:pt x="1051" y="819"/>
                    <a:pt x="1051" y="782"/>
                  </a:cubicBezTo>
                  <a:cubicBezTo>
                    <a:pt x="1061" y="754"/>
                    <a:pt x="1051" y="726"/>
                    <a:pt x="1042" y="698"/>
                  </a:cubicBezTo>
                  <a:cubicBezTo>
                    <a:pt x="1024" y="670"/>
                    <a:pt x="1014" y="642"/>
                    <a:pt x="996" y="614"/>
                  </a:cubicBezTo>
                  <a:cubicBezTo>
                    <a:pt x="968" y="586"/>
                    <a:pt x="940" y="559"/>
                    <a:pt x="912" y="531"/>
                  </a:cubicBezTo>
                  <a:cubicBezTo>
                    <a:pt x="875" y="503"/>
                    <a:pt x="838" y="466"/>
                    <a:pt x="800" y="438"/>
                  </a:cubicBezTo>
                  <a:cubicBezTo>
                    <a:pt x="717" y="373"/>
                    <a:pt x="624" y="317"/>
                    <a:pt x="540" y="261"/>
                  </a:cubicBezTo>
                  <a:cubicBezTo>
                    <a:pt x="456" y="214"/>
                    <a:pt x="382" y="168"/>
                    <a:pt x="289" y="131"/>
                  </a:cubicBezTo>
                  <a:lnTo>
                    <a:pt x="196" y="75"/>
                  </a:lnTo>
                  <a:lnTo>
                    <a:pt x="177" y="66"/>
                  </a:lnTo>
                  <a:cubicBezTo>
                    <a:pt x="159" y="56"/>
                    <a:pt x="140" y="47"/>
                    <a:pt x="122" y="38"/>
                  </a:cubicBezTo>
                  <a:cubicBezTo>
                    <a:pt x="112" y="38"/>
                    <a:pt x="103" y="28"/>
                    <a:pt x="94" y="28"/>
                  </a:cubicBezTo>
                  <a:cubicBezTo>
                    <a:pt x="84" y="28"/>
                    <a:pt x="75" y="38"/>
                    <a:pt x="66" y="38"/>
                  </a:cubicBezTo>
                  <a:cubicBezTo>
                    <a:pt x="56" y="10"/>
                    <a:pt x="47" y="1"/>
                    <a:pt x="29" y="1"/>
                  </a:cubicBezTo>
                  <a:close/>
                </a:path>
              </a:pathLst>
            </a:custGeom>
            <a:solidFill>
              <a:srgbClr val="DD5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70"/>
            <p:cNvSpPr/>
            <p:nvPr/>
          </p:nvSpPr>
          <p:spPr>
            <a:xfrm>
              <a:off x="4721824" y="1820085"/>
              <a:ext cx="38881" cy="14249"/>
            </a:xfrm>
            <a:custGeom>
              <a:avLst/>
              <a:gdLst/>
              <a:ahLst/>
              <a:cxnLst/>
              <a:rect l="l" t="t" r="r" b="b"/>
              <a:pathLst>
                <a:path w="1247" h="457" extrusionOk="0">
                  <a:moveTo>
                    <a:pt x="1032" y="1"/>
                  </a:moveTo>
                  <a:lnTo>
                    <a:pt x="995" y="10"/>
                  </a:lnTo>
                  <a:cubicBezTo>
                    <a:pt x="967" y="10"/>
                    <a:pt x="930" y="10"/>
                    <a:pt x="902" y="20"/>
                  </a:cubicBezTo>
                  <a:cubicBezTo>
                    <a:pt x="846" y="20"/>
                    <a:pt x="800" y="29"/>
                    <a:pt x="753" y="38"/>
                  </a:cubicBezTo>
                  <a:cubicBezTo>
                    <a:pt x="642" y="66"/>
                    <a:pt x="540" y="94"/>
                    <a:pt x="437" y="131"/>
                  </a:cubicBezTo>
                  <a:cubicBezTo>
                    <a:pt x="344" y="159"/>
                    <a:pt x="251" y="196"/>
                    <a:pt x="168" y="233"/>
                  </a:cubicBezTo>
                  <a:cubicBezTo>
                    <a:pt x="140" y="243"/>
                    <a:pt x="102" y="261"/>
                    <a:pt x="75" y="271"/>
                  </a:cubicBezTo>
                  <a:lnTo>
                    <a:pt x="56" y="280"/>
                  </a:lnTo>
                  <a:lnTo>
                    <a:pt x="47" y="280"/>
                  </a:lnTo>
                  <a:lnTo>
                    <a:pt x="19" y="299"/>
                  </a:lnTo>
                  <a:cubicBezTo>
                    <a:pt x="9" y="308"/>
                    <a:pt x="9" y="317"/>
                    <a:pt x="9" y="317"/>
                  </a:cubicBezTo>
                  <a:cubicBezTo>
                    <a:pt x="0" y="326"/>
                    <a:pt x="9" y="336"/>
                    <a:pt x="9" y="345"/>
                  </a:cubicBezTo>
                  <a:cubicBezTo>
                    <a:pt x="19" y="354"/>
                    <a:pt x="28" y="354"/>
                    <a:pt x="37" y="354"/>
                  </a:cubicBezTo>
                  <a:cubicBezTo>
                    <a:pt x="37" y="364"/>
                    <a:pt x="47" y="373"/>
                    <a:pt x="56" y="373"/>
                  </a:cubicBezTo>
                  <a:cubicBezTo>
                    <a:pt x="112" y="392"/>
                    <a:pt x="177" y="401"/>
                    <a:pt x="233" y="410"/>
                  </a:cubicBezTo>
                  <a:lnTo>
                    <a:pt x="251" y="410"/>
                  </a:lnTo>
                  <a:cubicBezTo>
                    <a:pt x="344" y="419"/>
                    <a:pt x="437" y="438"/>
                    <a:pt x="512" y="447"/>
                  </a:cubicBezTo>
                  <a:cubicBezTo>
                    <a:pt x="595" y="457"/>
                    <a:pt x="679" y="457"/>
                    <a:pt x="744" y="457"/>
                  </a:cubicBezTo>
                  <a:lnTo>
                    <a:pt x="800" y="457"/>
                  </a:lnTo>
                  <a:cubicBezTo>
                    <a:pt x="874" y="457"/>
                    <a:pt x="958" y="447"/>
                    <a:pt x="1042" y="429"/>
                  </a:cubicBezTo>
                  <a:cubicBezTo>
                    <a:pt x="1107" y="410"/>
                    <a:pt x="1163" y="382"/>
                    <a:pt x="1200" y="326"/>
                  </a:cubicBezTo>
                  <a:cubicBezTo>
                    <a:pt x="1218" y="308"/>
                    <a:pt x="1228" y="280"/>
                    <a:pt x="1237" y="252"/>
                  </a:cubicBezTo>
                  <a:cubicBezTo>
                    <a:pt x="1237" y="215"/>
                    <a:pt x="1246" y="187"/>
                    <a:pt x="1246" y="159"/>
                  </a:cubicBezTo>
                  <a:cubicBezTo>
                    <a:pt x="1237" y="113"/>
                    <a:pt x="1209" y="66"/>
                    <a:pt x="1172" y="47"/>
                  </a:cubicBezTo>
                  <a:cubicBezTo>
                    <a:pt x="1125" y="20"/>
                    <a:pt x="1079" y="1"/>
                    <a:pt x="1032" y="1"/>
                  </a:cubicBezTo>
                  <a:close/>
                </a:path>
              </a:pathLst>
            </a:custGeom>
            <a:solidFill>
              <a:srgbClr val="DD5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70"/>
            <p:cNvSpPr/>
            <p:nvPr/>
          </p:nvSpPr>
          <p:spPr>
            <a:xfrm>
              <a:off x="4705580" y="1822486"/>
              <a:ext cx="13376" cy="17835"/>
            </a:xfrm>
            <a:custGeom>
              <a:avLst/>
              <a:gdLst/>
              <a:ahLst/>
              <a:cxnLst/>
              <a:rect l="l" t="t" r="r" b="b"/>
              <a:pathLst>
                <a:path w="429" h="572" extrusionOk="0">
                  <a:moveTo>
                    <a:pt x="293" y="1"/>
                  </a:moveTo>
                  <a:cubicBezTo>
                    <a:pt x="289" y="1"/>
                    <a:pt x="284" y="3"/>
                    <a:pt x="279" y="8"/>
                  </a:cubicBezTo>
                  <a:lnTo>
                    <a:pt x="251" y="8"/>
                  </a:lnTo>
                  <a:cubicBezTo>
                    <a:pt x="214" y="17"/>
                    <a:pt x="177" y="26"/>
                    <a:pt x="149" y="54"/>
                  </a:cubicBezTo>
                  <a:cubicBezTo>
                    <a:pt x="84" y="119"/>
                    <a:pt x="38" y="203"/>
                    <a:pt x="19" y="287"/>
                  </a:cubicBezTo>
                  <a:cubicBezTo>
                    <a:pt x="0" y="342"/>
                    <a:pt x="0" y="408"/>
                    <a:pt x="19" y="463"/>
                  </a:cubicBezTo>
                  <a:cubicBezTo>
                    <a:pt x="28" y="482"/>
                    <a:pt x="38" y="491"/>
                    <a:pt x="47" y="510"/>
                  </a:cubicBezTo>
                  <a:cubicBezTo>
                    <a:pt x="56" y="519"/>
                    <a:pt x="65" y="528"/>
                    <a:pt x="84" y="538"/>
                  </a:cubicBezTo>
                  <a:cubicBezTo>
                    <a:pt x="93" y="547"/>
                    <a:pt x="93" y="547"/>
                    <a:pt x="103" y="556"/>
                  </a:cubicBezTo>
                  <a:cubicBezTo>
                    <a:pt x="119" y="567"/>
                    <a:pt x="136" y="572"/>
                    <a:pt x="153" y="572"/>
                  </a:cubicBezTo>
                  <a:cubicBezTo>
                    <a:pt x="194" y="572"/>
                    <a:pt x="234" y="545"/>
                    <a:pt x="261" y="519"/>
                  </a:cubicBezTo>
                  <a:cubicBezTo>
                    <a:pt x="279" y="501"/>
                    <a:pt x="289" y="491"/>
                    <a:pt x="298" y="473"/>
                  </a:cubicBezTo>
                  <a:cubicBezTo>
                    <a:pt x="317" y="454"/>
                    <a:pt x="326" y="435"/>
                    <a:pt x="335" y="426"/>
                  </a:cubicBezTo>
                  <a:cubicBezTo>
                    <a:pt x="354" y="380"/>
                    <a:pt x="372" y="342"/>
                    <a:pt x="391" y="296"/>
                  </a:cubicBezTo>
                  <a:cubicBezTo>
                    <a:pt x="428" y="212"/>
                    <a:pt x="419" y="119"/>
                    <a:pt x="363" y="45"/>
                  </a:cubicBezTo>
                  <a:lnTo>
                    <a:pt x="344" y="36"/>
                  </a:lnTo>
                  <a:cubicBezTo>
                    <a:pt x="335" y="17"/>
                    <a:pt x="317" y="8"/>
                    <a:pt x="307" y="8"/>
                  </a:cubicBezTo>
                  <a:cubicBezTo>
                    <a:pt x="303" y="3"/>
                    <a:pt x="298" y="1"/>
                    <a:pt x="293" y="1"/>
                  </a:cubicBezTo>
                  <a:close/>
                </a:path>
              </a:pathLst>
            </a:custGeom>
            <a:solidFill>
              <a:srgbClr val="DDB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70"/>
            <p:cNvSpPr/>
            <p:nvPr/>
          </p:nvSpPr>
          <p:spPr>
            <a:xfrm>
              <a:off x="4699188" y="1815159"/>
              <a:ext cx="26441" cy="32334"/>
            </a:xfrm>
            <a:custGeom>
              <a:avLst/>
              <a:gdLst/>
              <a:ahLst/>
              <a:cxnLst/>
              <a:rect l="l" t="t" r="r" b="b"/>
              <a:pathLst>
                <a:path w="848" h="1037" extrusionOk="0">
                  <a:moveTo>
                    <a:pt x="441" y="376"/>
                  </a:moveTo>
                  <a:cubicBezTo>
                    <a:pt x="447" y="384"/>
                    <a:pt x="448" y="393"/>
                    <a:pt x="456" y="401"/>
                  </a:cubicBezTo>
                  <a:cubicBezTo>
                    <a:pt x="456" y="419"/>
                    <a:pt x="456" y="438"/>
                    <a:pt x="466" y="466"/>
                  </a:cubicBezTo>
                  <a:cubicBezTo>
                    <a:pt x="466" y="494"/>
                    <a:pt x="456" y="522"/>
                    <a:pt x="447" y="550"/>
                  </a:cubicBezTo>
                  <a:cubicBezTo>
                    <a:pt x="447" y="577"/>
                    <a:pt x="429" y="605"/>
                    <a:pt x="419" y="633"/>
                  </a:cubicBezTo>
                  <a:cubicBezTo>
                    <a:pt x="410" y="643"/>
                    <a:pt x="410" y="652"/>
                    <a:pt x="401" y="661"/>
                  </a:cubicBezTo>
                  <a:cubicBezTo>
                    <a:pt x="391" y="670"/>
                    <a:pt x="391" y="670"/>
                    <a:pt x="382" y="670"/>
                  </a:cubicBezTo>
                  <a:lnTo>
                    <a:pt x="354" y="670"/>
                  </a:lnTo>
                  <a:lnTo>
                    <a:pt x="354" y="661"/>
                  </a:lnTo>
                  <a:cubicBezTo>
                    <a:pt x="345" y="643"/>
                    <a:pt x="345" y="624"/>
                    <a:pt x="345" y="615"/>
                  </a:cubicBezTo>
                  <a:cubicBezTo>
                    <a:pt x="345" y="587"/>
                    <a:pt x="354" y="559"/>
                    <a:pt x="354" y="531"/>
                  </a:cubicBezTo>
                  <a:cubicBezTo>
                    <a:pt x="363" y="494"/>
                    <a:pt x="382" y="457"/>
                    <a:pt x="401" y="429"/>
                  </a:cubicBezTo>
                  <a:cubicBezTo>
                    <a:pt x="410" y="410"/>
                    <a:pt x="419" y="391"/>
                    <a:pt x="438" y="382"/>
                  </a:cubicBezTo>
                  <a:lnTo>
                    <a:pt x="441" y="376"/>
                  </a:lnTo>
                  <a:close/>
                  <a:moveTo>
                    <a:pt x="438" y="1"/>
                  </a:moveTo>
                  <a:cubicBezTo>
                    <a:pt x="401" y="10"/>
                    <a:pt x="363" y="20"/>
                    <a:pt x="326" y="29"/>
                  </a:cubicBezTo>
                  <a:cubicBezTo>
                    <a:pt x="252" y="66"/>
                    <a:pt x="196" y="112"/>
                    <a:pt x="150" y="178"/>
                  </a:cubicBezTo>
                  <a:cubicBezTo>
                    <a:pt x="122" y="215"/>
                    <a:pt x="103" y="252"/>
                    <a:pt x="84" y="289"/>
                  </a:cubicBezTo>
                  <a:cubicBezTo>
                    <a:pt x="66" y="317"/>
                    <a:pt x="47" y="354"/>
                    <a:pt x="38" y="382"/>
                  </a:cubicBezTo>
                  <a:cubicBezTo>
                    <a:pt x="10" y="466"/>
                    <a:pt x="1" y="550"/>
                    <a:pt x="10" y="633"/>
                  </a:cubicBezTo>
                  <a:cubicBezTo>
                    <a:pt x="10" y="708"/>
                    <a:pt x="38" y="773"/>
                    <a:pt x="75" y="829"/>
                  </a:cubicBezTo>
                  <a:cubicBezTo>
                    <a:pt x="112" y="922"/>
                    <a:pt x="177" y="987"/>
                    <a:pt x="261" y="1024"/>
                  </a:cubicBezTo>
                  <a:cubicBezTo>
                    <a:pt x="294" y="1030"/>
                    <a:pt x="332" y="1037"/>
                    <a:pt x="367" y="1037"/>
                  </a:cubicBezTo>
                  <a:cubicBezTo>
                    <a:pt x="382" y="1037"/>
                    <a:pt x="396" y="1036"/>
                    <a:pt x="410" y="1033"/>
                  </a:cubicBezTo>
                  <a:cubicBezTo>
                    <a:pt x="466" y="1024"/>
                    <a:pt x="522" y="1005"/>
                    <a:pt x="568" y="968"/>
                  </a:cubicBezTo>
                  <a:cubicBezTo>
                    <a:pt x="615" y="940"/>
                    <a:pt x="652" y="912"/>
                    <a:pt x="689" y="875"/>
                  </a:cubicBezTo>
                  <a:cubicBezTo>
                    <a:pt x="717" y="838"/>
                    <a:pt x="745" y="791"/>
                    <a:pt x="763" y="745"/>
                  </a:cubicBezTo>
                  <a:cubicBezTo>
                    <a:pt x="782" y="708"/>
                    <a:pt x="791" y="670"/>
                    <a:pt x="801" y="633"/>
                  </a:cubicBezTo>
                  <a:cubicBezTo>
                    <a:pt x="819" y="577"/>
                    <a:pt x="828" y="522"/>
                    <a:pt x="838" y="466"/>
                  </a:cubicBezTo>
                  <a:cubicBezTo>
                    <a:pt x="847" y="345"/>
                    <a:pt x="819" y="215"/>
                    <a:pt x="745" y="112"/>
                  </a:cubicBezTo>
                  <a:cubicBezTo>
                    <a:pt x="726" y="85"/>
                    <a:pt x="698" y="66"/>
                    <a:pt x="670" y="47"/>
                  </a:cubicBezTo>
                  <a:cubicBezTo>
                    <a:pt x="652" y="38"/>
                    <a:pt x="633" y="29"/>
                    <a:pt x="615" y="20"/>
                  </a:cubicBezTo>
                  <a:cubicBezTo>
                    <a:pt x="587" y="10"/>
                    <a:pt x="568" y="1"/>
                    <a:pt x="549" y="1"/>
                  </a:cubicBezTo>
                  <a:close/>
                </a:path>
              </a:pathLst>
            </a:custGeom>
            <a:solidFill>
              <a:srgbClr val="DD5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70"/>
            <p:cNvSpPr/>
            <p:nvPr/>
          </p:nvSpPr>
          <p:spPr>
            <a:xfrm>
              <a:off x="4750509" y="1885906"/>
              <a:ext cx="43527" cy="97780"/>
            </a:xfrm>
            <a:custGeom>
              <a:avLst/>
              <a:gdLst/>
              <a:ahLst/>
              <a:cxnLst/>
              <a:rect l="l" t="t" r="r" b="b"/>
              <a:pathLst>
                <a:path w="1396" h="3136" extrusionOk="0">
                  <a:moveTo>
                    <a:pt x="38" y="1"/>
                  </a:moveTo>
                  <a:cubicBezTo>
                    <a:pt x="29" y="1"/>
                    <a:pt x="10" y="10"/>
                    <a:pt x="10" y="29"/>
                  </a:cubicBezTo>
                  <a:lnTo>
                    <a:pt x="1" y="29"/>
                  </a:lnTo>
                  <a:cubicBezTo>
                    <a:pt x="10" y="224"/>
                    <a:pt x="29" y="410"/>
                    <a:pt x="66" y="605"/>
                  </a:cubicBezTo>
                  <a:cubicBezTo>
                    <a:pt x="94" y="698"/>
                    <a:pt x="112" y="791"/>
                    <a:pt x="140" y="884"/>
                  </a:cubicBezTo>
                  <a:cubicBezTo>
                    <a:pt x="177" y="977"/>
                    <a:pt x="215" y="1070"/>
                    <a:pt x="261" y="1154"/>
                  </a:cubicBezTo>
                  <a:cubicBezTo>
                    <a:pt x="354" y="1331"/>
                    <a:pt x="456" y="1489"/>
                    <a:pt x="596" y="1638"/>
                  </a:cubicBezTo>
                  <a:cubicBezTo>
                    <a:pt x="708" y="1768"/>
                    <a:pt x="828" y="1898"/>
                    <a:pt x="940" y="2037"/>
                  </a:cubicBezTo>
                  <a:cubicBezTo>
                    <a:pt x="996" y="2112"/>
                    <a:pt x="1042" y="2196"/>
                    <a:pt x="1089" y="2279"/>
                  </a:cubicBezTo>
                  <a:cubicBezTo>
                    <a:pt x="1107" y="2335"/>
                    <a:pt x="1117" y="2382"/>
                    <a:pt x="1126" y="2437"/>
                  </a:cubicBezTo>
                  <a:cubicBezTo>
                    <a:pt x="1135" y="2493"/>
                    <a:pt x="1135" y="2558"/>
                    <a:pt x="1126" y="2623"/>
                  </a:cubicBezTo>
                  <a:cubicBezTo>
                    <a:pt x="1098" y="2754"/>
                    <a:pt x="1061" y="2874"/>
                    <a:pt x="1005" y="2995"/>
                  </a:cubicBezTo>
                  <a:cubicBezTo>
                    <a:pt x="996" y="3014"/>
                    <a:pt x="996" y="3032"/>
                    <a:pt x="1005" y="3051"/>
                  </a:cubicBezTo>
                  <a:cubicBezTo>
                    <a:pt x="1005" y="3079"/>
                    <a:pt x="1024" y="3107"/>
                    <a:pt x="1052" y="3116"/>
                  </a:cubicBezTo>
                  <a:cubicBezTo>
                    <a:pt x="1071" y="3129"/>
                    <a:pt x="1092" y="3136"/>
                    <a:pt x="1112" y="3136"/>
                  </a:cubicBezTo>
                  <a:cubicBezTo>
                    <a:pt x="1149" y="3136"/>
                    <a:pt x="1182" y="3115"/>
                    <a:pt x="1200" y="3079"/>
                  </a:cubicBezTo>
                  <a:cubicBezTo>
                    <a:pt x="1256" y="2986"/>
                    <a:pt x="1303" y="2893"/>
                    <a:pt x="1340" y="2781"/>
                  </a:cubicBezTo>
                  <a:cubicBezTo>
                    <a:pt x="1368" y="2698"/>
                    <a:pt x="1386" y="2605"/>
                    <a:pt x="1386" y="2521"/>
                  </a:cubicBezTo>
                  <a:cubicBezTo>
                    <a:pt x="1396" y="2484"/>
                    <a:pt x="1396" y="2447"/>
                    <a:pt x="1386" y="2409"/>
                  </a:cubicBezTo>
                  <a:cubicBezTo>
                    <a:pt x="1386" y="2363"/>
                    <a:pt x="1377" y="2316"/>
                    <a:pt x="1368" y="2279"/>
                  </a:cubicBezTo>
                  <a:cubicBezTo>
                    <a:pt x="1349" y="2233"/>
                    <a:pt x="1340" y="2186"/>
                    <a:pt x="1321" y="2149"/>
                  </a:cubicBezTo>
                  <a:cubicBezTo>
                    <a:pt x="1303" y="2112"/>
                    <a:pt x="1284" y="2075"/>
                    <a:pt x="1265" y="2047"/>
                  </a:cubicBezTo>
                  <a:cubicBezTo>
                    <a:pt x="1219" y="1972"/>
                    <a:pt x="1163" y="1907"/>
                    <a:pt x="1107" y="1842"/>
                  </a:cubicBezTo>
                  <a:cubicBezTo>
                    <a:pt x="1042" y="1777"/>
                    <a:pt x="977" y="1712"/>
                    <a:pt x="903" y="1647"/>
                  </a:cubicBezTo>
                  <a:cubicBezTo>
                    <a:pt x="828" y="1582"/>
                    <a:pt x="754" y="1517"/>
                    <a:pt x="680" y="1452"/>
                  </a:cubicBezTo>
                  <a:cubicBezTo>
                    <a:pt x="475" y="1256"/>
                    <a:pt x="317" y="1024"/>
                    <a:pt x="215" y="763"/>
                  </a:cubicBezTo>
                  <a:cubicBezTo>
                    <a:pt x="150" y="587"/>
                    <a:pt x="103" y="401"/>
                    <a:pt x="75" y="215"/>
                  </a:cubicBezTo>
                  <a:lnTo>
                    <a:pt x="75" y="224"/>
                  </a:lnTo>
                  <a:cubicBezTo>
                    <a:pt x="75" y="159"/>
                    <a:pt x="66" y="94"/>
                    <a:pt x="66" y="29"/>
                  </a:cubicBezTo>
                  <a:cubicBezTo>
                    <a:pt x="66" y="20"/>
                    <a:pt x="57" y="1"/>
                    <a:pt x="38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70"/>
            <p:cNvSpPr/>
            <p:nvPr/>
          </p:nvSpPr>
          <p:spPr>
            <a:xfrm>
              <a:off x="4770246" y="1980724"/>
              <a:ext cx="25256" cy="88146"/>
            </a:xfrm>
            <a:custGeom>
              <a:avLst/>
              <a:gdLst/>
              <a:ahLst/>
              <a:cxnLst/>
              <a:rect l="l" t="t" r="r" b="b"/>
              <a:pathLst>
                <a:path w="810" h="2827" extrusionOk="0">
                  <a:moveTo>
                    <a:pt x="177" y="1"/>
                  </a:moveTo>
                  <a:cubicBezTo>
                    <a:pt x="158" y="1"/>
                    <a:pt x="140" y="19"/>
                    <a:pt x="130" y="38"/>
                  </a:cubicBezTo>
                  <a:lnTo>
                    <a:pt x="140" y="38"/>
                  </a:lnTo>
                  <a:cubicBezTo>
                    <a:pt x="65" y="196"/>
                    <a:pt x="19" y="363"/>
                    <a:pt x="9" y="540"/>
                  </a:cubicBezTo>
                  <a:cubicBezTo>
                    <a:pt x="0" y="689"/>
                    <a:pt x="28" y="838"/>
                    <a:pt x="75" y="977"/>
                  </a:cubicBezTo>
                  <a:cubicBezTo>
                    <a:pt x="195" y="1275"/>
                    <a:pt x="391" y="1526"/>
                    <a:pt x="512" y="1823"/>
                  </a:cubicBezTo>
                  <a:cubicBezTo>
                    <a:pt x="558" y="1916"/>
                    <a:pt x="586" y="2019"/>
                    <a:pt x="605" y="2130"/>
                  </a:cubicBezTo>
                  <a:cubicBezTo>
                    <a:pt x="614" y="2186"/>
                    <a:pt x="614" y="2242"/>
                    <a:pt x="605" y="2307"/>
                  </a:cubicBezTo>
                  <a:cubicBezTo>
                    <a:pt x="595" y="2335"/>
                    <a:pt x="586" y="2372"/>
                    <a:pt x="577" y="2409"/>
                  </a:cubicBezTo>
                  <a:cubicBezTo>
                    <a:pt x="558" y="2437"/>
                    <a:pt x="539" y="2465"/>
                    <a:pt x="521" y="2502"/>
                  </a:cubicBezTo>
                  <a:cubicBezTo>
                    <a:pt x="474" y="2549"/>
                    <a:pt x="428" y="2595"/>
                    <a:pt x="363" y="2623"/>
                  </a:cubicBezTo>
                  <a:cubicBezTo>
                    <a:pt x="261" y="2686"/>
                    <a:pt x="317" y="2826"/>
                    <a:pt x="414" y="2826"/>
                  </a:cubicBezTo>
                  <a:cubicBezTo>
                    <a:pt x="433" y="2826"/>
                    <a:pt x="453" y="2821"/>
                    <a:pt x="474" y="2809"/>
                  </a:cubicBezTo>
                  <a:cubicBezTo>
                    <a:pt x="512" y="2781"/>
                    <a:pt x="549" y="2753"/>
                    <a:pt x="586" y="2725"/>
                  </a:cubicBezTo>
                  <a:cubicBezTo>
                    <a:pt x="623" y="2688"/>
                    <a:pt x="660" y="2651"/>
                    <a:pt x="688" y="2614"/>
                  </a:cubicBezTo>
                  <a:cubicBezTo>
                    <a:pt x="716" y="2577"/>
                    <a:pt x="735" y="2539"/>
                    <a:pt x="744" y="2502"/>
                  </a:cubicBezTo>
                  <a:cubicBezTo>
                    <a:pt x="763" y="2465"/>
                    <a:pt x="772" y="2428"/>
                    <a:pt x="781" y="2391"/>
                  </a:cubicBezTo>
                  <a:cubicBezTo>
                    <a:pt x="809" y="2223"/>
                    <a:pt x="781" y="2047"/>
                    <a:pt x="716" y="1898"/>
                  </a:cubicBezTo>
                  <a:cubicBezTo>
                    <a:pt x="688" y="1814"/>
                    <a:pt x="651" y="1740"/>
                    <a:pt x="605" y="1665"/>
                  </a:cubicBezTo>
                  <a:cubicBezTo>
                    <a:pt x="558" y="1582"/>
                    <a:pt x="502" y="1507"/>
                    <a:pt x="456" y="1433"/>
                  </a:cubicBezTo>
                  <a:cubicBezTo>
                    <a:pt x="353" y="1275"/>
                    <a:pt x="251" y="1117"/>
                    <a:pt x="177" y="940"/>
                  </a:cubicBezTo>
                  <a:cubicBezTo>
                    <a:pt x="140" y="856"/>
                    <a:pt x="121" y="763"/>
                    <a:pt x="102" y="680"/>
                  </a:cubicBezTo>
                  <a:cubicBezTo>
                    <a:pt x="93" y="596"/>
                    <a:pt x="93" y="522"/>
                    <a:pt x="102" y="447"/>
                  </a:cubicBezTo>
                  <a:cubicBezTo>
                    <a:pt x="130" y="308"/>
                    <a:pt x="168" y="187"/>
                    <a:pt x="223" y="57"/>
                  </a:cubicBezTo>
                  <a:cubicBezTo>
                    <a:pt x="233" y="38"/>
                    <a:pt x="214" y="10"/>
                    <a:pt x="186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70"/>
            <p:cNvSpPr/>
            <p:nvPr/>
          </p:nvSpPr>
          <p:spPr>
            <a:xfrm>
              <a:off x="4707014" y="2044300"/>
              <a:ext cx="54846" cy="69126"/>
            </a:xfrm>
            <a:custGeom>
              <a:avLst/>
              <a:gdLst/>
              <a:ahLst/>
              <a:cxnLst/>
              <a:rect l="l" t="t" r="r" b="b"/>
              <a:pathLst>
                <a:path w="1759" h="2217" extrusionOk="0">
                  <a:moveTo>
                    <a:pt x="1711" y="1"/>
                  </a:moveTo>
                  <a:cubicBezTo>
                    <a:pt x="1689" y="1"/>
                    <a:pt x="1665" y="12"/>
                    <a:pt x="1665" y="36"/>
                  </a:cubicBezTo>
                  <a:cubicBezTo>
                    <a:pt x="1675" y="129"/>
                    <a:pt x="1665" y="222"/>
                    <a:pt x="1656" y="305"/>
                  </a:cubicBezTo>
                  <a:cubicBezTo>
                    <a:pt x="1638" y="445"/>
                    <a:pt x="1591" y="575"/>
                    <a:pt x="1545" y="705"/>
                  </a:cubicBezTo>
                  <a:cubicBezTo>
                    <a:pt x="1507" y="789"/>
                    <a:pt x="1461" y="863"/>
                    <a:pt x="1414" y="938"/>
                  </a:cubicBezTo>
                  <a:cubicBezTo>
                    <a:pt x="1377" y="1021"/>
                    <a:pt x="1321" y="1096"/>
                    <a:pt x="1266" y="1170"/>
                  </a:cubicBezTo>
                  <a:lnTo>
                    <a:pt x="1284" y="1151"/>
                  </a:lnTo>
                  <a:lnTo>
                    <a:pt x="1284" y="1151"/>
                  </a:lnTo>
                  <a:cubicBezTo>
                    <a:pt x="1135" y="1337"/>
                    <a:pt x="959" y="1505"/>
                    <a:pt x="773" y="1654"/>
                  </a:cubicBezTo>
                  <a:lnTo>
                    <a:pt x="791" y="1635"/>
                  </a:lnTo>
                  <a:lnTo>
                    <a:pt x="791" y="1635"/>
                  </a:lnTo>
                  <a:cubicBezTo>
                    <a:pt x="624" y="1765"/>
                    <a:pt x="447" y="1867"/>
                    <a:pt x="252" y="1951"/>
                  </a:cubicBezTo>
                  <a:cubicBezTo>
                    <a:pt x="196" y="1970"/>
                    <a:pt x="140" y="1988"/>
                    <a:pt x="94" y="2007"/>
                  </a:cubicBezTo>
                  <a:cubicBezTo>
                    <a:pt x="29" y="2026"/>
                    <a:pt x="1" y="2081"/>
                    <a:pt x="10" y="2137"/>
                  </a:cubicBezTo>
                  <a:cubicBezTo>
                    <a:pt x="25" y="2183"/>
                    <a:pt x="66" y="2216"/>
                    <a:pt x="111" y="2216"/>
                  </a:cubicBezTo>
                  <a:cubicBezTo>
                    <a:pt x="121" y="2216"/>
                    <a:pt x="130" y="2215"/>
                    <a:pt x="140" y="2212"/>
                  </a:cubicBezTo>
                  <a:cubicBezTo>
                    <a:pt x="196" y="2202"/>
                    <a:pt x="261" y="2184"/>
                    <a:pt x="308" y="2165"/>
                  </a:cubicBezTo>
                  <a:cubicBezTo>
                    <a:pt x="373" y="2146"/>
                    <a:pt x="429" y="2119"/>
                    <a:pt x="484" y="2091"/>
                  </a:cubicBezTo>
                  <a:cubicBezTo>
                    <a:pt x="596" y="2044"/>
                    <a:pt x="708" y="1979"/>
                    <a:pt x="801" y="1914"/>
                  </a:cubicBezTo>
                  <a:cubicBezTo>
                    <a:pt x="1005" y="1765"/>
                    <a:pt x="1191" y="1589"/>
                    <a:pt x="1331" y="1384"/>
                  </a:cubicBezTo>
                  <a:cubicBezTo>
                    <a:pt x="1405" y="1282"/>
                    <a:pt x="1470" y="1179"/>
                    <a:pt x="1526" y="1077"/>
                  </a:cubicBezTo>
                  <a:cubicBezTo>
                    <a:pt x="1554" y="1021"/>
                    <a:pt x="1572" y="965"/>
                    <a:pt x="1600" y="910"/>
                  </a:cubicBezTo>
                  <a:cubicBezTo>
                    <a:pt x="1619" y="854"/>
                    <a:pt x="1638" y="789"/>
                    <a:pt x="1656" y="733"/>
                  </a:cubicBezTo>
                  <a:cubicBezTo>
                    <a:pt x="1731" y="510"/>
                    <a:pt x="1758" y="277"/>
                    <a:pt x="1749" y="36"/>
                  </a:cubicBezTo>
                  <a:cubicBezTo>
                    <a:pt x="1754" y="12"/>
                    <a:pt x="1733" y="1"/>
                    <a:pt x="1711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70"/>
            <p:cNvSpPr/>
            <p:nvPr/>
          </p:nvSpPr>
          <p:spPr>
            <a:xfrm>
              <a:off x="4725878" y="2026840"/>
              <a:ext cx="26409" cy="63233"/>
            </a:xfrm>
            <a:custGeom>
              <a:avLst/>
              <a:gdLst/>
              <a:ahLst/>
              <a:cxnLst/>
              <a:rect l="l" t="t" r="r" b="b"/>
              <a:pathLst>
                <a:path w="847" h="2028" extrusionOk="0">
                  <a:moveTo>
                    <a:pt x="819" y="0"/>
                  </a:moveTo>
                  <a:cubicBezTo>
                    <a:pt x="800" y="0"/>
                    <a:pt x="791" y="10"/>
                    <a:pt x="791" y="19"/>
                  </a:cubicBezTo>
                  <a:lnTo>
                    <a:pt x="791" y="28"/>
                  </a:lnTo>
                  <a:cubicBezTo>
                    <a:pt x="735" y="242"/>
                    <a:pt x="707" y="465"/>
                    <a:pt x="661" y="679"/>
                  </a:cubicBezTo>
                  <a:cubicBezTo>
                    <a:pt x="642" y="782"/>
                    <a:pt x="623" y="884"/>
                    <a:pt x="595" y="986"/>
                  </a:cubicBezTo>
                  <a:cubicBezTo>
                    <a:pt x="568" y="1088"/>
                    <a:pt x="530" y="1181"/>
                    <a:pt x="493" y="1284"/>
                  </a:cubicBezTo>
                  <a:cubicBezTo>
                    <a:pt x="447" y="1395"/>
                    <a:pt x="382" y="1498"/>
                    <a:pt x="307" y="1591"/>
                  </a:cubicBezTo>
                  <a:cubicBezTo>
                    <a:pt x="270" y="1637"/>
                    <a:pt x="233" y="1674"/>
                    <a:pt x="196" y="1721"/>
                  </a:cubicBezTo>
                  <a:cubicBezTo>
                    <a:pt x="149" y="1758"/>
                    <a:pt x="103" y="1795"/>
                    <a:pt x="56" y="1832"/>
                  </a:cubicBezTo>
                  <a:lnTo>
                    <a:pt x="47" y="1851"/>
                  </a:lnTo>
                  <a:lnTo>
                    <a:pt x="28" y="1860"/>
                  </a:lnTo>
                  <a:cubicBezTo>
                    <a:pt x="19" y="1870"/>
                    <a:pt x="10" y="1888"/>
                    <a:pt x="0" y="1907"/>
                  </a:cubicBezTo>
                  <a:cubicBezTo>
                    <a:pt x="0" y="1925"/>
                    <a:pt x="0" y="1953"/>
                    <a:pt x="10" y="1981"/>
                  </a:cubicBezTo>
                  <a:cubicBezTo>
                    <a:pt x="28" y="2000"/>
                    <a:pt x="47" y="2018"/>
                    <a:pt x="75" y="2028"/>
                  </a:cubicBezTo>
                  <a:cubicBezTo>
                    <a:pt x="93" y="2028"/>
                    <a:pt x="121" y="2028"/>
                    <a:pt x="149" y="2018"/>
                  </a:cubicBezTo>
                  <a:cubicBezTo>
                    <a:pt x="224" y="1963"/>
                    <a:pt x="289" y="1907"/>
                    <a:pt x="354" y="1842"/>
                  </a:cubicBezTo>
                  <a:cubicBezTo>
                    <a:pt x="410" y="1777"/>
                    <a:pt x="465" y="1711"/>
                    <a:pt x="512" y="1637"/>
                  </a:cubicBezTo>
                  <a:cubicBezTo>
                    <a:pt x="595" y="1498"/>
                    <a:pt x="651" y="1349"/>
                    <a:pt x="688" y="1191"/>
                  </a:cubicBezTo>
                  <a:cubicBezTo>
                    <a:pt x="716" y="1042"/>
                    <a:pt x="735" y="884"/>
                    <a:pt x="754" y="726"/>
                  </a:cubicBezTo>
                  <a:cubicBezTo>
                    <a:pt x="763" y="568"/>
                    <a:pt x="781" y="410"/>
                    <a:pt x="800" y="251"/>
                  </a:cubicBezTo>
                  <a:cubicBezTo>
                    <a:pt x="809" y="177"/>
                    <a:pt x="828" y="103"/>
                    <a:pt x="847" y="38"/>
                  </a:cubicBezTo>
                  <a:cubicBezTo>
                    <a:pt x="847" y="19"/>
                    <a:pt x="837" y="0"/>
                    <a:pt x="819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70"/>
            <p:cNvSpPr/>
            <p:nvPr/>
          </p:nvSpPr>
          <p:spPr>
            <a:xfrm>
              <a:off x="4729931" y="1892890"/>
              <a:ext cx="14249" cy="58307"/>
            </a:xfrm>
            <a:custGeom>
              <a:avLst/>
              <a:gdLst/>
              <a:ahLst/>
              <a:cxnLst/>
              <a:rect l="l" t="t" r="r" b="b"/>
              <a:pathLst>
                <a:path w="457" h="1870" extrusionOk="0">
                  <a:moveTo>
                    <a:pt x="311" y="0"/>
                  </a:moveTo>
                  <a:cubicBezTo>
                    <a:pt x="298" y="0"/>
                    <a:pt x="284" y="9"/>
                    <a:pt x="280" y="28"/>
                  </a:cubicBezTo>
                  <a:lnTo>
                    <a:pt x="289" y="37"/>
                  </a:lnTo>
                  <a:cubicBezTo>
                    <a:pt x="298" y="112"/>
                    <a:pt x="298" y="195"/>
                    <a:pt x="298" y="279"/>
                  </a:cubicBezTo>
                  <a:cubicBezTo>
                    <a:pt x="307" y="353"/>
                    <a:pt x="317" y="456"/>
                    <a:pt x="317" y="549"/>
                  </a:cubicBezTo>
                  <a:cubicBezTo>
                    <a:pt x="326" y="632"/>
                    <a:pt x="317" y="716"/>
                    <a:pt x="317" y="809"/>
                  </a:cubicBezTo>
                  <a:cubicBezTo>
                    <a:pt x="317" y="893"/>
                    <a:pt x="307" y="977"/>
                    <a:pt x="298" y="1060"/>
                  </a:cubicBezTo>
                  <a:lnTo>
                    <a:pt x="298" y="1070"/>
                  </a:lnTo>
                  <a:cubicBezTo>
                    <a:pt x="280" y="1200"/>
                    <a:pt x="242" y="1330"/>
                    <a:pt x="187" y="1451"/>
                  </a:cubicBezTo>
                  <a:cubicBezTo>
                    <a:pt x="168" y="1497"/>
                    <a:pt x="140" y="1544"/>
                    <a:pt x="121" y="1590"/>
                  </a:cubicBezTo>
                  <a:cubicBezTo>
                    <a:pt x="94" y="1637"/>
                    <a:pt x="56" y="1674"/>
                    <a:pt x="28" y="1720"/>
                  </a:cubicBezTo>
                  <a:cubicBezTo>
                    <a:pt x="1" y="1758"/>
                    <a:pt x="10" y="1804"/>
                    <a:pt x="38" y="1841"/>
                  </a:cubicBezTo>
                  <a:cubicBezTo>
                    <a:pt x="56" y="1860"/>
                    <a:pt x="82" y="1869"/>
                    <a:pt x="107" y="1869"/>
                  </a:cubicBezTo>
                  <a:cubicBezTo>
                    <a:pt x="133" y="1869"/>
                    <a:pt x="159" y="1860"/>
                    <a:pt x="177" y="1841"/>
                  </a:cubicBezTo>
                  <a:cubicBezTo>
                    <a:pt x="289" y="1730"/>
                    <a:pt x="363" y="1590"/>
                    <a:pt x="400" y="1441"/>
                  </a:cubicBezTo>
                  <a:cubicBezTo>
                    <a:pt x="428" y="1367"/>
                    <a:pt x="438" y="1283"/>
                    <a:pt x="447" y="1209"/>
                  </a:cubicBezTo>
                  <a:cubicBezTo>
                    <a:pt x="447" y="1135"/>
                    <a:pt x="456" y="1060"/>
                    <a:pt x="447" y="986"/>
                  </a:cubicBezTo>
                  <a:cubicBezTo>
                    <a:pt x="447" y="837"/>
                    <a:pt x="428" y="679"/>
                    <a:pt x="410" y="530"/>
                  </a:cubicBezTo>
                  <a:cubicBezTo>
                    <a:pt x="400" y="456"/>
                    <a:pt x="382" y="381"/>
                    <a:pt x="372" y="307"/>
                  </a:cubicBezTo>
                  <a:cubicBezTo>
                    <a:pt x="363" y="233"/>
                    <a:pt x="354" y="167"/>
                    <a:pt x="345" y="93"/>
                  </a:cubicBezTo>
                  <a:cubicBezTo>
                    <a:pt x="345" y="75"/>
                    <a:pt x="345" y="47"/>
                    <a:pt x="335" y="28"/>
                  </a:cubicBezTo>
                  <a:cubicBezTo>
                    <a:pt x="335" y="9"/>
                    <a:pt x="324" y="0"/>
                    <a:pt x="311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70"/>
            <p:cNvSpPr/>
            <p:nvPr/>
          </p:nvSpPr>
          <p:spPr>
            <a:xfrm>
              <a:off x="4700653" y="1850922"/>
              <a:ext cx="17430" cy="54721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34" y="0"/>
                  </a:moveTo>
                  <a:cubicBezTo>
                    <a:pt x="31" y="0"/>
                    <a:pt x="28" y="2"/>
                    <a:pt x="28" y="7"/>
                  </a:cubicBezTo>
                  <a:cubicBezTo>
                    <a:pt x="10" y="16"/>
                    <a:pt x="0" y="35"/>
                    <a:pt x="10" y="54"/>
                  </a:cubicBezTo>
                  <a:cubicBezTo>
                    <a:pt x="75" y="147"/>
                    <a:pt x="121" y="249"/>
                    <a:pt x="168" y="351"/>
                  </a:cubicBezTo>
                  <a:lnTo>
                    <a:pt x="168" y="360"/>
                  </a:lnTo>
                  <a:cubicBezTo>
                    <a:pt x="205" y="453"/>
                    <a:pt x="233" y="546"/>
                    <a:pt x="261" y="639"/>
                  </a:cubicBezTo>
                  <a:cubicBezTo>
                    <a:pt x="270" y="686"/>
                    <a:pt x="279" y="742"/>
                    <a:pt x="289" y="788"/>
                  </a:cubicBezTo>
                  <a:cubicBezTo>
                    <a:pt x="298" y="835"/>
                    <a:pt x="307" y="890"/>
                    <a:pt x="307" y="937"/>
                  </a:cubicBezTo>
                  <a:cubicBezTo>
                    <a:pt x="326" y="1058"/>
                    <a:pt x="335" y="1179"/>
                    <a:pt x="335" y="1300"/>
                  </a:cubicBezTo>
                  <a:lnTo>
                    <a:pt x="335" y="1467"/>
                  </a:lnTo>
                  <a:cubicBezTo>
                    <a:pt x="335" y="1532"/>
                    <a:pt x="326" y="1597"/>
                    <a:pt x="326" y="1653"/>
                  </a:cubicBezTo>
                  <a:cubicBezTo>
                    <a:pt x="326" y="1719"/>
                    <a:pt x="376" y="1755"/>
                    <a:pt x="427" y="1755"/>
                  </a:cubicBezTo>
                  <a:cubicBezTo>
                    <a:pt x="468" y="1755"/>
                    <a:pt x="508" y="1731"/>
                    <a:pt x="521" y="1681"/>
                  </a:cubicBezTo>
                  <a:cubicBezTo>
                    <a:pt x="549" y="1541"/>
                    <a:pt x="558" y="1393"/>
                    <a:pt x="540" y="1253"/>
                  </a:cubicBezTo>
                  <a:cubicBezTo>
                    <a:pt x="530" y="1095"/>
                    <a:pt x="502" y="956"/>
                    <a:pt x="465" y="807"/>
                  </a:cubicBezTo>
                  <a:cubicBezTo>
                    <a:pt x="437" y="742"/>
                    <a:pt x="419" y="677"/>
                    <a:pt x="391" y="602"/>
                  </a:cubicBezTo>
                  <a:cubicBezTo>
                    <a:pt x="363" y="537"/>
                    <a:pt x="335" y="463"/>
                    <a:pt x="298" y="398"/>
                  </a:cubicBezTo>
                  <a:cubicBezTo>
                    <a:pt x="233" y="267"/>
                    <a:pt x="158" y="137"/>
                    <a:pt x="75" y="26"/>
                  </a:cubicBezTo>
                  <a:cubicBezTo>
                    <a:pt x="65" y="7"/>
                    <a:pt x="56" y="7"/>
                    <a:pt x="47" y="7"/>
                  </a:cubicBezTo>
                  <a:cubicBezTo>
                    <a:pt x="42" y="2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70"/>
            <p:cNvSpPr/>
            <p:nvPr/>
          </p:nvSpPr>
          <p:spPr>
            <a:xfrm>
              <a:off x="4699188" y="1873465"/>
              <a:ext cx="6984" cy="36262"/>
            </a:xfrm>
            <a:custGeom>
              <a:avLst/>
              <a:gdLst/>
              <a:ahLst/>
              <a:cxnLst/>
              <a:rect l="l" t="t" r="r" b="b"/>
              <a:pathLst>
                <a:path w="224" h="1163" extrusionOk="0">
                  <a:moveTo>
                    <a:pt x="29" y="0"/>
                  </a:moveTo>
                  <a:cubicBezTo>
                    <a:pt x="10" y="9"/>
                    <a:pt x="1" y="19"/>
                    <a:pt x="10" y="37"/>
                  </a:cubicBezTo>
                  <a:cubicBezTo>
                    <a:pt x="29" y="93"/>
                    <a:pt x="38" y="140"/>
                    <a:pt x="57" y="195"/>
                  </a:cubicBezTo>
                  <a:cubicBezTo>
                    <a:pt x="66" y="251"/>
                    <a:pt x="75" y="298"/>
                    <a:pt x="75" y="353"/>
                  </a:cubicBezTo>
                  <a:cubicBezTo>
                    <a:pt x="94" y="474"/>
                    <a:pt x="103" y="595"/>
                    <a:pt x="103" y="716"/>
                  </a:cubicBezTo>
                  <a:cubicBezTo>
                    <a:pt x="103" y="781"/>
                    <a:pt x="94" y="846"/>
                    <a:pt x="84" y="902"/>
                  </a:cubicBezTo>
                  <a:cubicBezTo>
                    <a:pt x="84" y="967"/>
                    <a:pt x="75" y="1032"/>
                    <a:pt x="66" y="1088"/>
                  </a:cubicBezTo>
                  <a:cubicBezTo>
                    <a:pt x="66" y="1097"/>
                    <a:pt x="66" y="1116"/>
                    <a:pt x="75" y="1125"/>
                  </a:cubicBezTo>
                  <a:cubicBezTo>
                    <a:pt x="88" y="1150"/>
                    <a:pt x="108" y="1162"/>
                    <a:pt x="132" y="1162"/>
                  </a:cubicBezTo>
                  <a:cubicBezTo>
                    <a:pt x="143" y="1162"/>
                    <a:pt x="156" y="1159"/>
                    <a:pt x="168" y="1153"/>
                  </a:cubicBezTo>
                  <a:cubicBezTo>
                    <a:pt x="187" y="1144"/>
                    <a:pt x="196" y="1125"/>
                    <a:pt x="196" y="1107"/>
                  </a:cubicBezTo>
                  <a:cubicBezTo>
                    <a:pt x="215" y="1014"/>
                    <a:pt x="224" y="930"/>
                    <a:pt x="224" y="837"/>
                  </a:cubicBezTo>
                  <a:cubicBezTo>
                    <a:pt x="224" y="651"/>
                    <a:pt x="196" y="465"/>
                    <a:pt x="150" y="288"/>
                  </a:cubicBezTo>
                  <a:cubicBezTo>
                    <a:pt x="140" y="242"/>
                    <a:pt x="122" y="205"/>
                    <a:pt x="112" y="167"/>
                  </a:cubicBezTo>
                  <a:lnTo>
                    <a:pt x="66" y="19"/>
                  </a:lnTo>
                  <a:cubicBezTo>
                    <a:pt x="57" y="9"/>
                    <a:pt x="47" y="0"/>
                    <a:pt x="38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70"/>
            <p:cNvSpPr/>
            <p:nvPr/>
          </p:nvSpPr>
          <p:spPr>
            <a:xfrm>
              <a:off x="4544070" y="1827070"/>
              <a:ext cx="24695" cy="89736"/>
            </a:xfrm>
            <a:custGeom>
              <a:avLst/>
              <a:gdLst/>
              <a:ahLst/>
              <a:cxnLst/>
              <a:rect l="l" t="t" r="r" b="b"/>
              <a:pathLst>
                <a:path w="792" h="2878" extrusionOk="0">
                  <a:moveTo>
                    <a:pt x="735" y="0"/>
                  </a:moveTo>
                  <a:cubicBezTo>
                    <a:pt x="670" y="93"/>
                    <a:pt x="605" y="186"/>
                    <a:pt x="549" y="279"/>
                  </a:cubicBezTo>
                  <a:cubicBezTo>
                    <a:pt x="494" y="372"/>
                    <a:pt x="438" y="484"/>
                    <a:pt x="382" y="595"/>
                  </a:cubicBezTo>
                  <a:cubicBezTo>
                    <a:pt x="326" y="707"/>
                    <a:pt x="280" y="819"/>
                    <a:pt x="242" y="939"/>
                  </a:cubicBezTo>
                  <a:cubicBezTo>
                    <a:pt x="196" y="1060"/>
                    <a:pt x="159" y="1181"/>
                    <a:pt x="122" y="1311"/>
                  </a:cubicBezTo>
                  <a:cubicBezTo>
                    <a:pt x="84" y="1432"/>
                    <a:pt x="66" y="1553"/>
                    <a:pt x="47" y="1674"/>
                  </a:cubicBezTo>
                  <a:cubicBezTo>
                    <a:pt x="19" y="1804"/>
                    <a:pt x="10" y="1934"/>
                    <a:pt x="10" y="2055"/>
                  </a:cubicBezTo>
                  <a:cubicBezTo>
                    <a:pt x="1" y="2186"/>
                    <a:pt x="10" y="2306"/>
                    <a:pt x="29" y="2427"/>
                  </a:cubicBezTo>
                  <a:cubicBezTo>
                    <a:pt x="47" y="2548"/>
                    <a:pt x="75" y="2660"/>
                    <a:pt x="122" y="2771"/>
                  </a:cubicBezTo>
                  <a:cubicBezTo>
                    <a:pt x="122" y="2781"/>
                    <a:pt x="131" y="2799"/>
                    <a:pt x="140" y="2809"/>
                  </a:cubicBezTo>
                  <a:cubicBezTo>
                    <a:pt x="149" y="2827"/>
                    <a:pt x="140" y="2818"/>
                    <a:pt x="140" y="2827"/>
                  </a:cubicBezTo>
                  <a:cubicBezTo>
                    <a:pt x="149" y="2836"/>
                    <a:pt x="159" y="2855"/>
                    <a:pt x="177" y="2864"/>
                  </a:cubicBezTo>
                  <a:cubicBezTo>
                    <a:pt x="191" y="2871"/>
                    <a:pt x="208" y="2878"/>
                    <a:pt x="227" y="2878"/>
                  </a:cubicBezTo>
                  <a:cubicBezTo>
                    <a:pt x="235" y="2878"/>
                    <a:pt x="244" y="2876"/>
                    <a:pt x="252" y="2874"/>
                  </a:cubicBezTo>
                  <a:cubicBezTo>
                    <a:pt x="308" y="2855"/>
                    <a:pt x="335" y="2809"/>
                    <a:pt x="326" y="2753"/>
                  </a:cubicBezTo>
                  <a:cubicBezTo>
                    <a:pt x="317" y="2743"/>
                    <a:pt x="317" y="2725"/>
                    <a:pt x="308" y="2706"/>
                  </a:cubicBezTo>
                  <a:lnTo>
                    <a:pt x="298" y="2650"/>
                  </a:lnTo>
                  <a:cubicBezTo>
                    <a:pt x="289" y="2613"/>
                    <a:pt x="280" y="2576"/>
                    <a:pt x="270" y="2539"/>
                  </a:cubicBezTo>
                  <a:cubicBezTo>
                    <a:pt x="252" y="2474"/>
                    <a:pt x="242" y="2399"/>
                    <a:pt x="233" y="2325"/>
                  </a:cubicBezTo>
                  <a:cubicBezTo>
                    <a:pt x="205" y="2055"/>
                    <a:pt x="205" y="1776"/>
                    <a:pt x="242" y="1507"/>
                  </a:cubicBezTo>
                  <a:cubicBezTo>
                    <a:pt x="261" y="1414"/>
                    <a:pt x="270" y="1330"/>
                    <a:pt x="289" y="1246"/>
                  </a:cubicBezTo>
                  <a:cubicBezTo>
                    <a:pt x="308" y="1163"/>
                    <a:pt x="326" y="1079"/>
                    <a:pt x="354" y="995"/>
                  </a:cubicBezTo>
                  <a:cubicBezTo>
                    <a:pt x="373" y="912"/>
                    <a:pt x="401" y="837"/>
                    <a:pt x="428" y="753"/>
                  </a:cubicBezTo>
                  <a:cubicBezTo>
                    <a:pt x="456" y="670"/>
                    <a:pt x="494" y="586"/>
                    <a:pt x="521" y="502"/>
                  </a:cubicBezTo>
                  <a:cubicBezTo>
                    <a:pt x="596" y="344"/>
                    <a:pt x="680" y="186"/>
                    <a:pt x="782" y="37"/>
                  </a:cubicBezTo>
                  <a:cubicBezTo>
                    <a:pt x="791" y="28"/>
                    <a:pt x="791" y="9"/>
                    <a:pt x="773" y="0"/>
                  </a:cubicBezTo>
                  <a:lnTo>
                    <a:pt x="763" y="0"/>
                  </a:lnTo>
                  <a:cubicBezTo>
                    <a:pt x="745" y="0"/>
                    <a:pt x="735" y="9"/>
                    <a:pt x="735" y="9"/>
                  </a:cubicBezTo>
                  <a:lnTo>
                    <a:pt x="735" y="0"/>
                  </a:ln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70"/>
            <p:cNvSpPr/>
            <p:nvPr/>
          </p:nvSpPr>
          <p:spPr>
            <a:xfrm>
              <a:off x="4556822" y="1872280"/>
              <a:ext cx="7015" cy="44806"/>
            </a:xfrm>
            <a:custGeom>
              <a:avLst/>
              <a:gdLst/>
              <a:ahLst/>
              <a:cxnLst/>
              <a:rect l="l" t="t" r="r" b="b"/>
              <a:pathLst>
                <a:path w="225" h="1437" extrusionOk="0">
                  <a:moveTo>
                    <a:pt x="159" y="1"/>
                  </a:moveTo>
                  <a:cubicBezTo>
                    <a:pt x="150" y="1"/>
                    <a:pt x="140" y="10"/>
                    <a:pt x="131" y="19"/>
                  </a:cubicBezTo>
                  <a:lnTo>
                    <a:pt x="140" y="19"/>
                  </a:lnTo>
                  <a:cubicBezTo>
                    <a:pt x="112" y="131"/>
                    <a:pt x="85" y="243"/>
                    <a:pt x="66" y="354"/>
                  </a:cubicBezTo>
                  <a:cubicBezTo>
                    <a:pt x="38" y="475"/>
                    <a:pt x="19" y="587"/>
                    <a:pt x="10" y="708"/>
                  </a:cubicBezTo>
                  <a:cubicBezTo>
                    <a:pt x="1" y="828"/>
                    <a:pt x="1" y="949"/>
                    <a:pt x="10" y="1070"/>
                  </a:cubicBezTo>
                  <a:cubicBezTo>
                    <a:pt x="19" y="1126"/>
                    <a:pt x="29" y="1182"/>
                    <a:pt x="38" y="1238"/>
                  </a:cubicBezTo>
                  <a:cubicBezTo>
                    <a:pt x="57" y="1293"/>
                    <a:pt x="75" y="1349"/>
                    <a:pt x="94" y="1405"/>
                  </a:cubicBezTo>
                  <a:cubicBezTo>
                    <a:pt x="103" y="1414"/>
                    <a:pt x="103" y="1424"/>
                    <a:pt x="112" y="1424"/>
                  </a:cubicBezTo>
                  <a:cubicBezTo>
                    <a:pt x="126" y="1430"/>
                    <a:pt x="139" y="1437"/>
                    <a:pt x="152" y="1437"/>
                  </a:cubicBezTo>
                  <a:cubicBezTo>
                    <a:pt x="157" y="1437"/>
                    <a:pt x="163" y="1436"/>
                    <a:pt x="168" y="1433"/>
                  </a:cubicBezTo>
                  <a:cubicBezTo>
                    <a:pt x="187" y="1433"/>
                    <a:pt x="196" y="1414"/>
                    <a:pt x="205" y="1405"/>
                  </a:cubicBezTo>
                  <a:cubicBezTo>
                    <a:pt x="215" y="1386"/>
                    <a:pt x="224" y="1368"/>
                    <a:pt x="215" y="1349"/>
                  </a:cubicBezTo>
                  <a:cubicBezTo>
                    <a:pt x="187" y="1293"/>
                    <a:pt x="168" y="1228"/>
                    <a:pt x="150" y="1163"/>
                  </a:cubicBezTo>
                  <a:cubicBezTo>
                    <a:pt x="131" y="1098"/>
                    <a:pt x="122" y="1033"/>
                    <a:pt x="112" y="968"/>
                  </a:cubicBezTo>
                  <a:cubicBezTo>
                    <a:pt x="94" y="773"/>
                    <a:pt x="94" y="568"/>
                    <a:pt x="122" y="373"/>
                  </a:cubicBezTo>
                  <a:cubicBezTo>
                    <a:pt x="140" y="261"/>
                    <a:pt x="168" y="150"/>
                    <a:pt x="196" y="38"/>
                  </a:cubicBezTo>
                  <a:cubicBezTo>
                    <a:pt x="196" y="19"/>
                    <a:pt x="187" y="1"/>
                    <a:pt x="168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70"/>
            <p:cNvSpPr/>
            <p:nvPr/>
          </p:nvSpPr>
          <p:spPr>
            <a:xfrm>
              <a:off x="4494214" y="1825168"/>
              <a:ext cx="30245" cy="119482"/>
            </a:xfrm>
            <a:custGeom>
              <a:avLst/>
              <a:gdLst/>
              <a:ahLst/>
              <a:cxnLst/>
              <a:rect l="l" t="t" r="r" b="b"/>
              <a:pathLst>
                <a:path w="970" h="3832" extrusionOk="0">
                  <a:moveTo>
                    <a:pt x="931" y="1"/>
                  </a:moveTo>
                  <a:cubicBezTo>
                    <a:pt x="922" y="1"/>
                    <a:pt x="912" y="5"/>
                    <a:pt x="902" y="15"/>
                  </a:cubicBezTo>
                  <a:lnTo>
                    <a:pt x="912" y="5"/>
                  </a:lnTo>
                  <a:lnTo>
                    <a:pt x="912" y="5"/>
                  </a:lnTo>
                  <a:cubicBezTo>
                    <a:pt x="819" y="89"/>
                    <a:pt x="735" y="182"/>
                    <a:pt x="660" y="284"/>
                  </a:cubicBezTo>
                  <a:cubicBezTo>
                    <a:pt x="586" y="387"/>
                    <a:pt x="521" y="489"/>
                    <a:pt x="456" y="591"/>
                  </a:cubicBezTo>
                  <a:cubicBezTo>
                    <a:pt x="335" y="805"/>
                    <a:pt x="233" y="1028"/>
                    <a:pt x="168" y="1270"/>
                  </a:cubicBezTo>
                  <a:cubicBezTo>
                    <a:pt x="121" y="1382"/>
                    <a:pt x="93" y="1503"/>
                    <a:pt x="75" y="1623"/>
                  </a:cubicBezTo>
                  <a:cubicBezTo>
                    <a:pt x="47" y="1744"/>
                    <a:pt x="28" y="1875"/>
                    <a:pt x="19" y="2005"/>
                  </a:cubicBezTo>
                  <a:cubicBezTo>
                    <a:pt x="0" y="2247"/>
                    <a:pt x="0" y="2498"/>
                    <a:pt x="19" y="2749"/>
                  </a:cubicBezTo>
                  <a:cubicBezTo>
                    <a:pt x="28" y="2925"/>
                    <a:pt x="56" y="3102"/>
                    <a:pt x="84" y="3269"/>
                  </a:cubicBezTo>
                  <a:cubicBezTo>
                    <a:pt x="112" y="3428"/>
                    <a:pt x="158" y="3595"/>
                    <a:pt x="205" y="3753"/>
                  </a:cubicBezTo>
                  <a:cubicBezTo>
                    <a:pt x="214" y="3772"/>
                    <a:pt x="233" y="3799"/>
                    <a:pt x="261" y="3818"/>
                  </a:cubicBezTo>
                  <a:cubicBezTo>
                    <a:pt x="280" y="3825"/>
                    <a:pt x="300" y="3831"/>
                    <a:pt x="320" y="3831"/>
                  </a:cubicBezTo>
                  <a:cubicBezTo>
                    <a:pt x="328" y="3831"/>
                    <a:pt x="336" y="3830"/>
                    <a:pt x="344" y="3827"/>
                  </a:cubicBezTo>
                  <a:cubicBezTo>
                    <a:pt x="372" y="3818"/>
                    <a:pt x="400" y="3799"/>
                    <a:pt x="409" y="3781"/>
                  </a:cubicBezTo>
                  <a:cubicBezTo>
                    <a:pt x="428" y="3753"/>
                    <a:pt x="428" y="3725"/>
                    <a:pt x="428" y="3688"/>
                  </a:cubicBezTo>
                  <a:cubicBezTo>
                    <a:pt x="391" y="3539"/>
                    <a:pt x="354" y="3381"/>
                    <a:pt x="316" y="3223"/>
                  </a:cubicBezTo>
                  <a:cubicBezTo>
                    <a:pt x="289" y="3074"/>
                    <a:pt x="261" y="2907"/>
                    <a:pt x="242" y="2749"/>
                  </a:cubicBezTo>
                  <a:cubicBezTo>
                    <a:pt x="223" y="2553"/>
                    <a:pt x="205" y="2358"/>
                    <a:pt x="214" y="2154"/>
                  </a:cubicBezTo>
                  <a:cubicBezTo>
                    <a:pt x="214" y="2051"/>
                    <a:pt x="214" y="1949"/>
                    <a:pt x="223" y="1847"/>
                  </a:cubicBezTo>
                  <a:cubicBezTo>
                    <a:pt x="233" y="1744"/>
                    <a:pt x="242" y="1642"/>
                    <a:pt x="251" y="1540"/>
                  </a:cubicBezTo>
                  <a:lnTo>
                    <a:pt x="251" y="1503"/>
                  </a:lnTo>
                  <a:cubicBezTo>
                    <a:pt x="289" y="1261"/>
                    <a:pt x="354" y="1019"/>
                    <a:pt x="447" y="796"/>
                  </a:cubicBezTo>
                  <a:lnTo>
                    <a:pt x="447" y="805"/>
                  </a:lnTo>
                  <a:cubicBezTo>
                    <a:pt x="540" y="601"/>
                    <a:pt x="651" y="415"/>
                    <a:pt x="781" y="247"/>
                  </a:cubicBezTo>
                  <a:cubicBezTo>
                    <a:pt x="837" y="182"/>
                    <a:pt x="893" y="117"/>
                    <a:pt x="949" y="52"/>
                  </a:cubicBezTo>
                  <a:cubicBezTo>
                    <a:pt x="969" y="31"/>
                    <a:pt x="955" y="1"/>
                    <a:pt x="931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70"/>
            <p:cNvSpPr/>
            <p:nvPr/>
          </p:nvSpPr>
          <p:spPr>
            <a:xfrm>
              <a:off x="4509866" y="1915496"/>
              <a:ext cx="5550" cy="36855"/>
            </a:xfrm>
            <a:custGeom>
              <a:avLst/>
              <a:gdLst/>
              <a:ahLst/>
              <a:cxnLst/>
              <a:rect l="l" t="t" r="r" b="b"/>
              <a:pathLst>
                <a:path w="178" h="1182" extrusionOk="0">
                  <a:moveTo>
                    <a:pt x="38" y="0"/>
                  </a:moveTo>
                  <a:cubicBezTo>
                    <a:pt x="19" y="10"/>
                    <a:pt x="10" y="19"/>
                    <a:pt x="19" y="38"/>
                  </a:cubicBezTo>
                  <a:cubicBezTo>
                    <a:pt x="28" y="121"/>
                    <a:pt x="47" y="205"/>
                    <a:pt x="56" y="298"/>
                  </a:cubicBezTo>
                  <a:lnTo>
                    <a:pt x="56" y="289"/>
                  </a:lnTo>
                  <a:cubicBezTo>
                    <a:pt x="65" y="382"/>
                    <a:pt x="75" y="484"/>
                    <a:pt x="75" y="586"/>
                  </a:cubicBezTo>
                  <a:lnTo>
                    <a:pt x="75" y="735"/>
                  </a:lnTo>
                  <a:cubicBezTo>
                    <a:pt x="75" y="782"/>
                    <a:pt x="75" y="828"/>
                    <a:pt x="65" y="884"/>
                  </a:cubicBezTo>
                  <a:cubicBezTo>
                    <a:pt x="56" y="958"/>
                    <a:pt x="38" y="1033"/>
                    <a:pt x="10" y="1107"/>
                  </a:cubicBezTo>
                  <a:cubicBezTo>
                    <a:pt x="0" y="1135"/>
                    <a:pt x="19" y="1172"/>
                    <a:pt x="47" y="1181"/>
                  </a:cubicBezTo>
                  <a:lnTo>
                    <a:pt x="93" y="1181"/>
                  </a:lnTo>
                  <a:cubicBezTo>
                    <a:pt x="112" y="1172"/>
                    <a:pt x="121" y="1163"/>
                    <a:pt x="121" y="1144"/>
                  </a:cubicBezTo>
                  <a:cubicBezTo>
                    <a:pt x="149" y="1061"/>
                    <a:pt x="168" y="968"/>
                    <a:pt x="177" y="875"/>
                  </a:cubicBezTo>
                  <a:lnTo>
                    <a:pt x="177" y="735"/>
                  </a:lnTo>
                  <a:cubicBezTo>
                    <a:pt x="177" y="689"/>
                    <a:pt x="177" y="642"/>
                    <a:pt x="168" y="586"/>
                  </a:cubicBezTo>
                  <a:cubicBezTo>
                    <a:pt x="158" y="493"/>
                    <a:pt x="140" y="400"/>
                    <a:pt x="121" y="317"/>
                  </a:cubicBezTo>
                  <a:cubicBezTo>
                    <a:pt x="103" y="224"/>
                    <a:pt x="84" y="121"/>
                    <a:pt x="65" y="19"/>
                  </a:cubicBezTo>
                  <a:cubicBezTo>
                    <a:pt x="65" y="10"/>
                    <a:pt x="56" y="0"/>
                    <a:pt x="38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70"/>
            <p:cNvSpPr/>
            <p:nvPr/>
          </p:nvSpPr>
          <p:spPr>
            <a:xfrm>
              <a:off x="4470424" y="2039592"/>
              <a:ext cx="53380" cy="75019"/>
            </a:xfrm>
            <a:custGeom>
              <a:avLst/>
              <a:gdLst/>
              <a:ahLst/>
              <a:cxnLst/>
              <a:rect l="l" t="t" r="r" b="b"/>
              <a:pathLst>
                <a:path w="1712" h="2406" extrusionOk="0">
                  <a:moveTo>
                    <a:pt x="38" y="1"/>
                  </a:moveTo>
                  <a:cubicBezTo>
                    <a:pt x="29" y="10"/>
                    <a:pt x="19" y="10"/>
                    <a:pt x="19" y="10"/>
                  </a:cubicBezTo>
                  <a:cubicBezTo>
                    <a:pt x="1" y="28"/>
                    <a:pt x="1" y="47"/>
                    <a:pt x="19" y="66"/>
                  </a:cubicBezTo>
                  <a:lnTo>
                    <a:pt x="47" y="94"/>
                  </a:lnTo>
                  <a:cubicBezTo>
                    <a:pt x="75" y="140"/>
                    <a:pt x="103" y="196"/>
                    <a:pt x="131" y="242"/>
                  </a:cubicBezTo>
                  <a:lnTo>
                    <a:pt x="131" y="252"/>
                  </a:lnTo>
                  <a:cubicBezTo>
                    <a:pt x="149" y="307"/>
                    <a:pt x="168" y="363"/>
                    <a:pt x="177" y="419"/>
                  </a:cubicBezTo>
                  <a:cubicBezTo>
                    <a:pt x="196" y="475"/>
                    <a:pt x="205" y="531"/>
                    <a:pt x="205" y="586"/>
                  </a:cubicBezTo>
                  <a:cubicBezTo>
                    <a:pt x="233" y="800"/>
                    <a:pt x="233" y="1014"/>
                    <a:pt x="270" y="1228"/>
                  </a:cubicBezTo>
                  <a:cubicBezTo>
                    <a:pt x="298" y="1330"/>
                    <a:pt x="326" y="1442"/>
                    <a:pt x="373" y="1535"/>
                  </a:cubicBezTo>
                  <a:cubicBezTo>
                    <a:pt x="410" y="1637"/>
                    <a:pt x="466" y="1730"/>
                    <a:pt x="531" y="1814"/>
                  </a:cubicBezTo>
                  <a:cubicBezTo>
                    <a:pt x="652" y="1963"/>
                    <a:pt x="800" y="2093"/>
                    <a:pt x="977" y="2186"/>
                  </a:cubicBezTo>
                  <a:cubicBezTo>
                    <a:pt x="1070" y="2242"/>
                    <a:pt x="1163" y="2288"/>
                    <a:pt x="1265" y="2325"/>
                  </a:cubicBezTo>
                  <a:cubicBezTo>
                    <a:pt x="1358" y="2363"/>
                    <a:pt x="1461" y="2381"/>
                    <a:pt x="1572" y="2400"/>
                  </a:cubicBezTo>
                  <a:cubicBezTo>
                    <a:pt x="1584" y="2404"/>
                    <a:pt x="1595" y="2406"/>
                    <a:pt x="1607" y="2406"/>
                  </a:cubicBezTo>
                  <a:cubicBezTo>
                    <a:pt x="1623" y="2406"/>
                    <a:pt x="1640" y="2401"/>
                    <a:pt x="1656" y="2390"/>
                  </a:cubicBezTo>
                  <a:cubicBezTo>
                    <a:pt x="1675" y="2381"/>
                    <a:pt x="1693" y="2353"/>
                    <a:pt x="1702" y="2325"/>
                  </a:cubicBezTo>
                  <a:cubicBezTo>
                    <a:pt x="1712" y="2297"/>
                    <a:pt x="1702" y="2270"/>
                    <a:pt x="1693" y="2242"/>
                  </a:cubicBezTo>
                  <a:cubicBezTo>
                    <a:pt x="1675" y="2223"/>
                    <a:pt x="1656" y="2204"/>
                    <a:pt x="1628" y="2195"/>
                  </a:cubicBezTo>
                  <a:cubicBezTo>
                    <a:pt x="1516" y="2149"/>
                    <a:pt x="1414" y="2111"/>
                    <a:pt x="1303" y="2065"/>
                  </a:cubicBezTo>
                  <a:cubicBezTo>
                    <a:pt x="1163" y="2000"/>
                    <a:pt x="1033" y="1925"/>
                    <a:pt x="912" y="1833"/>
                  </a:cubicBezTo>
                  <a:cubicBezTo>
                    <a:pt x="819" y="1758"/>
                    <a:pt x="745" y="1684"/>
                    <a:pt x="680" y="1600"/>
                  </a:cubicBezTo>
                  <a:cubicBezTo>
                    <a:pt x="596" y="1488"/>
                    <a:pt x="531" y="1377"/>
                    <a:pt x="484" y="1256"/>
                  </a:cubicBezTo>
                  <a:cubicBezTo>
                    <a:pt x="447" y="1154"/>
                    <a:pt x="410" y="1051"/>
                    <a:pt x="391" y="949"/>
                  </a:cubicBezTo>
                  <a:cubicBezTo>
                    <a:pt x="382" y="893"/>
                    <a:pt x="373" y="847"/>
                    <a:pt x="363" y="791"/>
                  </a:cubicBezTo>
                  <a:cubicBezTo>
                    <a:pt x="354" y="726"/>
                    <a:pt x="335" y="670"/>
                    <a:pt x="326" y="605"/>
                  </a:cubicBezTo>
                  <a:cubicBezTo>
                    <a:pt x="308" y="503"/>
                    <a:pt x="270" y="400"/>
                    <a:pt x="233" y="298"/>
                  </a:cubicBezTo>
                  <a:cubicBezTo>
                    <a:pt x="187" y="196"/>
                    <a:pt x="131" y="103"/>
                    <a:pt x="66" y="10"/>
                  </a:cubicBezTo>
                  <a:cubicBezTo>
                    <a:pt x="56" y="10"/>
                    <a:pt x="47" y="10"/>
                    <a:pt x="38" y="1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70"/>
            <p:cNvSpPr/>
            <p:nvPr/>
          </p:nvSpPr>
          <p:spPr>
            <a:xfrm>
              <a:off x="4500294" y="2082808"/>
              <a:ext cx="33955" cy="21764"/>
            </a:xfrm>
            <a:custGeom>
              <a:avLst/>
              <a:gdLst/>
              <a:ahLst/>
              <a:cxnLst/>
              <a:rect l="l" t="t" r="r" b="b"/>
              <a:pathLst>
                <a:path w="1089" h="698" extrusionOk="0">
                  <a:moveTo>
                    <a:pt x="38" y="0"/>
                  </a:moveTo>
                  <a:cubicBezTo>
                    <a:pt x="28" y="0"/>
                    <a:pt x="19" y="9"/>
                    <a:pt x="19" y="9"/>
                  </a:cubicBezTo>
                  <a:lnTo>
                    <a:pt x="19" y="19"/>
                  </a:lnTo>
                  <a:cubicBezTo>
                    <a:pt x="1" y="28"/>
                    <a:pt x="1" y="47"/>
                    <a:pt x="19" y="56"/>
                  </a:cubicBezTo>
                  <a:cubicBezTo>
                    <a:pt x="149" y="195"/>
                    <a:pt x="298" y="326"/>
                    <a:pt x="456" y="447"/>
                  </a:cubicBezTo>
                  <a:cubicBezTo>
                    <a:pt x="493" y="484"/>
                    <a:pt x="531" y="502"/>
                    <a:pt x="577" y="530"/>
                  </a:cubicBezTo>
                  <a:cubicBezTo>
                    <a:pt x="624" y="558"/>
                    <a:pt x="661" y="586"/>
                    <a:pt x="707" y="605"/>
                  </a:cubicBezTo>
                  <a:cubicBezTo>
                    <a:pt x="754" y="623"/>
                    <a:pt x="800" y="642"/>
                    <a:pt x="847" y="660"/>
                  </a:cubicBezTo>
                  <a:cubicBezTo>
                    <a:pt x="903" y="679"/>
                    <a:pt x="949" y="688"/>
                    <a:pt x="1014" y="698"/>
                  </a:cubicBezTo>
                  <a:cubicBezTo>
                    <a:pt x="1023" y="688"/>
                    <a:pt x="1033" y="688"/>
                    <a:pt x="1042" y="688"/>
                  </a:cubicBezTo>
                  <a:cubicBezTo>
                    <a:pt x="1079" y="660"/>
                    <a:pt x="1089" y="623"/>
                    <a:pt x="1070" y="586"/>
                  </a:cubicBezTo>
                  <a:cubicBezTo>
                    <a:pt x="1061" y="567"/>
                    <a:pt x="1051" y="558"/>
                    <a:pt x="1033" y="549"/>
                  </a:cubicBezTo>
                  <a:cubicBezTo>
                    <a:pt x="968" y="539"/>
                    <a:pt x="903" y="530"/>
                    <a:pt x="837" y="512"/>
                  </a:cubicBezTo>
                  <a:cubicBezTo>
                    <a:pt x="772" y="493"/>
                    <a:pt x="707" y="474"/>
                    <a:pt x="651" y="447"/>
                  </a:cubicBezTo>
                  <a:cubicBezTo>
                    <a:pt x="503" y="381"/>
                    <a:pt x="372" y="298"/>
                    <a:pt x="252" y="205"/>
                  </a:cubicBezTo>
                  <a:lnTo>
                    <a:pt x="261" y="205"/>
                  </a:lnTo>
                  <a:cubicBezTo>
                    <a:pt x="186" y="140"/>
                    <a:pt x="121" y="75"/>
                    <a:pt x="56" y="9"/>
                  </a:cubicBezTo>
                  <a:cubicBezTo>
                    <a:pt x="47" y="9"/>
                    <a:pt x="38" y="9"/>
                    <a:pt x="38" y="0"/>
                  </a:cubicBezTo>
                  <a:close/>
                </a:path>
              </a:pathLst>
            </a:custGeom>
            <a:solidFill>
              <a:srgbClr val="483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70"/>
            <p:cNvSpPr/>
            <p:nvPr/>
          </p:nvSpPr>
          <p:spPr>
            <a:xfrm>
              <a:off x="4602344" y="1956560"/>
              <a:ext cx="21202" cy="40565"/>
            </a:xfrm>
            <a:custGeom>
              <a:avLst/>
              <a:gdLst/>
              <a:ahLst/>
              <a:cxnLst/>
              <a:rect l="l" t="t" r="r" b="b"/>
              <a:pathLst>
                <a:path w="680" h="1301" extrusionOk="0">
                  <a:moveTo>
                    <a:pt x="592" y="0"/>
                  </a:moveTo>
                  <a:cubicBezTo>
                    <a:pt x="587" y="0"/>
                    <a:pt x="582" y="1"/>
                    <a:pt x="577" y="4"/>
                  </a:cubicBezTo>
                  <a:cubicBezTo>
                    <a:pt x="559" y="4"/>
                    <a:pt x="550" y="13"/>
                    <a:pt x="550" y="32"/>
                  </a:cubicBezTo>
                  <a:cubicBezTo>
                    <a:pt x="577" y="171"/>
                    <a:pt x="596" y="302"/>
                    <a:pt x="605" y="441"/>
                  </a:cubicBezTo>
                  <a:cubicBezTo>
                    <a:pt x="605" y="525"/>
                    <a:pt x="596" y="599"/>
                    <a:pt x="577" y="683"/>
                  </a:cubicBezTo>
                  <a:lnTo>
                    <a:pt x="577" y="692"/>
                  </a:lnTo>
                  <a:cubicBezTo>
                    <a:pt x="540" y="673"/>
                    <a:pt x="512" y="655"/>
                    <a:pt x="484" y="646"/>
                  </a:cubicBezTo>
                  <a:cubicBezTo>
                    <a:pt x="429" y="618"/>
                    <a:pt x="373" y="608"/>
                    <a:pt x="317" y="608"/>
                  </a:cubicBezTo>
                  <a:cubicBezTo>
                    <a:pt x="271" y="608"/>
                    <a:pt x="224" y="618"/>
                    <a:pt x="178" y="636"/>
                  </a:cubicBezTo>
                  <a:cubicBezTo>
                    <a:pt x="140" y="646"/>
                    <a:pt x="103" y="673"/>
                    <a:pt x="75" y="711"/>
                  </a:cubicBezTo>
                  <a:cubicBezTo>
                    <a:pt x="47" y="739"/>
                    <a:pt x="29" y="785"/>
                    <a:pt x="19" y="822"/>
                  </a:cubicBezTo>
                  <a:cubicBezTo>
                    <a:pt x="10" y="859"/>
                    <a:pt x="1" y="906"/>
                    <a:pt x="10" y="952"/>
                  </a:cubicBezTo>
                  <a:cubicBezTo>
                    <a:pt x="19" y="990"/>
                    <a:pt x="29" y="1036"/>
                    <a:pt x="57" y="1083"/>
                  </a:cubicBezTo>
                  <a:cubicBezTo>
                    <a:pt x="103" y="1176"/>
                    <a:pt x="196" y="1250"/>
                    <a:pt x="298" y="1297"/>
                  </a:cubicBezTo>
                  <a:cubicBezTo>
                    <a:pt x="306" y="1299"/>
                    <a:pt x="314" y="1300"/>
                    <a:pt x="322" y="1300"/>
                  </a:cubicBezTo>
                  <a:cubicBezTo>
                    <a:pt x="345" y="1300"/>
                    <a:pt x="369" y="1292"/>
                    <a:pt x="382" y="1278"/>
                  </a:cubicBezTo>
                  <a:cubicBezTo>
                    <a:pt x="401" y="1259"/>
                    <a:pt x="401" y="1222"/>
                    <a:pt x="373" y="1213"/>
                  </a:cubicBezTo>
                  <a:cubicBezTo>
                    <a:pt x="354" y="1204"/>
                    <a:pt x="336" y="1194"/>
                    <a:pt x="317" y="1176"/>
                  </a:cubicBezTo>
                  <a:cubicBezTo>
                    <a:pt x="280" y="1157"/>
                    <a:pt x="243" y="1129"/>
                    <a:pt x="215" y="1092"/>
                  </a:cubicBezTo>
                  <a:cubicBezTo>
                    <a:pt x="187" y="1064"/>
                    <a:pt x="168" y="1027"/>
                    <a:pt x="150" y="990"/>
                  </a:cubicBezTo>
                  <a:cubicBezTo>
                    <a:pt x="140" y="962"/>
                    <a:pt x="131" y="925"/>
                    <a:pt x="131" y="897"/>
                  </a:cubicBezTo>
                  <a:cubicBezTo>
                    <a:pt x="131" y="869"/>
                    <a:pt x="140" y="841"/>
                    <a:pt x="150" y="813"/>
                  </a:cubicBezTo>
                  <a:cubicBezTo>
                    <a:pt x="159" y="776"/>
                    <a:pt x="168" y="757"/>
                    <a:pt x="196" y="729"/>
                  </a:cubicBezTo>
                  <a:lnTo>
                    <a:pt x="224" y="711"/>
                  </a:lnTo>
                  <a:lnTo>
                    <a:pt x="252" y="701"/>
                  </a:lnTo>
                  <a:cubicBezTo>
                    <a:pt x="261" y="701"/>
                    <a:pt x="280" y="692"/>
                    <a:pt x="289" y="692"/>
                  </a:cubicBezTo>
                  <a:lnTo>
                    <a:pt x="345" y="692"/>
                  </a:lnTo>
                  <a:cubicBezTo>
                    <a:pt x="373" y="701"/>
                    <a:pt x="391" y="701"/>
                    <a:pt x="419" y="711"/>
                  </a:cubicBezTo>
                  <a:cubicBezTo>
                    <a:pt x="475" y="729"/>
                    <a:pt x="522" y="757"/>
                    <a:pt x="568" y="785"/>
                  </a:cubicBezTo>
                  <a:cubicBezTo>
                    <a:pt x="573" y="788"/>
                    <a:pt x="579" y="789"/>
                    <a:pt x="585" y="789"/>
                  </a:cubicBezTo>
                  <a:cubicBezTo>
                    <a:pt x="601" y="789"/>
                    <a:pt x="620" y="780"/>
                    <a:pt x="633" y="766"/>
                  </a:cubicBezTo>
                  <a:cubicBezTo>
                    <a:pt x="642" y="729"/>
                    <a:pt x="652" y="701"/>
                    <a:pt x="661" y="664"/>
                  </a:cubicBezTo>
                  <a:cubicBezTo>
                    <a:pt x="670" y="636"/>
                    <a:pt x="680" y="608"/>
                    <a:pt x="680" y="571"/>
                  </a:cubicBezTo>
                  <a:cubicBezTo>
                    <a:pt x="680" y="515"/>
                    <a:pt x="680" y="450"/>
                    <a:pt x="680" y="385"/>
                  </a:cubicBezTo>
                  <a:cubicBezTo>
                    <a:pt x="670" y="264"/>
                    <a:pt x="642" y="143"/>
                    <a:pt x="615" y="23"/>
                  </a:cubicBezTo>
                  <a:cubicBezTo>
                    <a:pt x="615" y="9"/>
                    <a:pt x="605" y="0"/>
                    <a:pt x="592" y="0"/>
                  </a:cubicBezTo>
                  <a:close/>
                </a:path>
              </a:pathLst>
            </a:custGeom>
            <a:solidFill>
              <a:srgbClr val="D0A2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70"/>
            <p:cNvSpPr/>
            <p:nvPr/>
          </p:nvSpPr>
          <p:spPr>
            <a:xfrm>
              <a:off x="4554234" y="1952912"/>
              <a:ext cx="21764" cy="29309"/>
            </a:xfrm>
            <a:custGeom>
              <a:avLst/>
              <a:gdLst/>
              <a:ahLst/>
              <a:cxnLst/>
              <a:rect l="l" t="t" r="r" b="b"/>
              <a:pathLst>
                <a:path w="698" h="940" extrusionOk="0">
                  <a:moveTo>
                    <a:pt x="363" y="0"/>
                  </a:moveTo>
                  <a:cubicBezTo>
                    <a:pt x="177" y="0"/>
                    <a:pt x="19" y="205"/>
                    <a:pt x="9" y="465"/>
                  </a:cubicBezTo>
                  <a:cubicBezTo>
                    <a:pt x="0" y="716"/>
                    <a:pt x="149" y="939"/>
                    <a:pt x="335" y="939"/>
                  </a:cubicBezTo>
                  <a:lnTo>
                    <a:pt x="335" y="930"/>
                  </a:lnTo>
                  <a:cubicBezTo>
                    <a:pt x="339" y="930"/>
                    <a:pt x="343" y="930"/>
                    <a:pt x="348" y="930"/>
                  </a:cubicBezTo>
                  <a:cubicBezTo>
                    <a:pt x="537" y="930"/>
                    <a:pt x="689" y="729"/>
                    <a:pt x="698" y="474"/>
                  </a:cubicBezTo>
                  <a:cubicBezTo>
                    <a:pt x="698" y="214"/>
                    <a:pt x="558" y="0"/>
                    <a:pt x="363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70"/>
            <p:cNvSpPr/>
            <p:nvPr/>
          </p:nvSpPr>
          <p:spPr>
            <a:xfrm>
              <a:off x="4658312" y="1952008"/>
              <a:ext cx="21795" cy="29340"/>
            </a:xfrm>
            <a:custGeom>
              <a:avLst/>
              <a:gdLst/>
              <a:ahLst/>
              <a:cxnLst/>
              <a:rect l="l" t="t" r="r" b="b"/>
              <a:pathLst>
                <a:path w="699" h="941" extrusionOk="0">
                  <a:moveTo>
                    <a:pt x="352" y="1"/>
                  </a:moveTo>
                  <a:cubicBezTo>
                    <a:pt x="170" y="1"/>
                    <a:pt x="10" y="211"/>
                    <a:pt x="10" y="457"/>
                  </a:cubicBezTo>
                  <a:cubicBezTo>
                    <a:pt x="1" y="717"/>
                    <a:pt x="149" y="931"/>
                    <a:pt x="335" y="940"/>
                  </a:cubicBezTo>
                  <a:cubicBezTo>
                    <a:pt x="339" y="941"/>
                    <a:pt x="343" y="941"/>
                    <a:pt x="347" y="941"/>
                  </a:cubicBezTo>
                  <a:cubicBezTo>
                    <a:pt x="528" y="941"/>
                    <a:pt x="689" y="731"/>
                    <a:pt x="689" y="485"/>
                  </a:cubicBezTo>
                  <a:cubicBezTo>
                    <a:pt x="698" y="224"/>
                    <a:pt x="549" y="10"/>
                    <a:pt x="363" y="1"/>
                  </a:cubicBezTo>
                  <a:cubicBezTo>
                    <a:pt x="359" y="1"/>
                    <a:pt x="355" y="1"/>
                    <a:pt x="352" y="1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70"/>
            <p:cNvSpPr/>
            <p:nvPr/>
          </p:nvSpPr>
          <p:spPr>
            <a:xfrm>
              <a:off x="4652232" y="1918333"/>
              <a:ext cx="31336" cy="15372"/>
            </a:xfrm>
            <a:custGeom>
              <a:avLst/>
              <a:gdLst/>
              <a:ahLst/>
              <a:cxnLst/>
              <a:rect l="l" t="t" r="r" b="b"/>
              <a:pathLst>
                <a:path w="1005" h="493" extrusionOk="0">
                  <a:moveTo>
                    <a:pt x="362" y="1"/>
                  </a:moveTo>
                  <a:cubicBezTo>
                    <a:pt x="183" y="1"/>
                    <a:pt x="42" y="60"/>
                    <a:pt x="28" y="151"/>
                  </a:cubicBezTo>
                  <a:cubicBezTo>
                    <a:pt x="0" y="281"/>
                    <a:pt x="196" y="421"/>
                    <a:pt x="465" y="477"/>
                  </a:cubicBezTo>
                  <a:cubicBezTo>
                    <a:pt x="526" y="488"/>
                    <a:pt x="586" y="493"/>
                    <a:pt x="642" y="493"/>
                  </a:cubicBezTo>
                  <a:cubicBezTo>
                    <a:pt x="824" y="493"/>
                    <a:pt x="965" y="437"/>
                    <a:pt x="986" y="337"/>
                  </a:cubicBezTo>
                  <a:cubicBezTo>
                    <a:pt x="1005" y="216"/>
                    <a:pt x="809" y="68"/>
                    <a:pt x="549" y="21"/>
                  </a:cubicBezTo>
                  <a:cubicBezTo>
                    <a:pt x="485" y="7"/>
                    <a:pt x="421" y="1"/>
                    <a:pt x="362" y="1"/>
                  </a:cubicBezTo>
                  <a:close/>
                </a:path>
              </a:pathLst>
            </a:custGeom>
            <a:solidFill>
              <a:srgbClr val="362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70"/>
            <p:cNvSpPr/>
            <p:nvPr/>
          </p:nvSpPr>
          <p:spPr>
            <a:xfrm>
              <a:off x="4548996" y="1918115"/>
              <a:ext cx="31367" cy="15652"/>
            </a:xfrm>
            <a:custGeom>
              <a:avLst/>
              <a:gdLst/>
              <a:ahLst/>
              <a:cxnLst/>
              <a:rect l="l" t="t" r="r" b="b"/>
              <a:pathLst>
                <a:path w="1006" h="502" extrusionOk="0">
                  <a:moveTo>
                    <a:pt x="663" y="1"/>
                  </a:moveTo>
                  <a:cubicBezTo>
                    <a:pt x="596" y="1"/>
                    <a:pt x="522" y="9"/>
                    <a:pt x="447" y="28"/>
                  </a:cubicBezTo>
                  <a:cubicBezTo>
                    <a:pt x="187" y="84"/>
                    <a:pt x="1" y="242"/>
                    <a:pt x="29" y="363"/>
                  </a:cubicBezTo>
                  <a:cubicBezTo>
                    <a:pt x="49" y="449"/>
                    <a:pt x="177" y="502"/>
                    <a:pt x="343" y="502"/>
                  </a:cubicBezTo>
                  <a:cubicBezTo>
                    <a:pt x="410" y="502"/>
                    <a:pt x="484" y="493"/>
                    <a:pt x="559" y="474"/>
                  </a:cubicBezTo>
                  <a:cubicBezTo>
                    <a:pt x="819" y="419"/>
                    <a:pt x="1005" y="261"/>
                    <a:pt x="977" y="140"/>
                  </a:cubicBezTo>
                  <a:cubicBezTo>
                    <a:pt x="957" y="54"/>
                    <a:pt x="829" y="1"/>
                    <a:pt x="663" y="1"/>
                  </a:cubicBezTo>
                  <a:close/>
                </a:path>
              </a:pathLst>
            </a:custGeom>
            <a:solidFill>
              <a:srgbClr val="362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70"/>
            <p:cNvSpPr/>
            <p:nvPr/>
          </p:nvSpPr>
          <p:spPr>
            <a:xfrm>
              <a:off x="4604683" y="2000742"/>
              <a:ext cx="29590" cy="19456"/>
            </a:xfrm>
            <a:custGeom>
              <a:avLst/>
              <a:gdLst/>
              <a:ahLst/>
              <a:cxnLst/>
              <a:rect l="l" t="t" r="r" b="b"/>
              <a:pathLst>
                <a:path w="949" h="624" extrusionOk="0">
                  <a:moveTo>
                    <a:pt x="912" y="0"/>
                  </a:moveTo>
                  <a:cubicBezTo>
                    <a:pt x="893" y="0"/>
                    <a:pt x="884" y="19"/>
                    <a:pt x="884" y="38"/>
                  </a:cubicBezTo>
                  <a:cubicBezTo>
                    <a:pt x="884" y="56"/>
                    <a:pt x="884" y="75"/>
                    <a:pt x="884" y="103"/>
                  </a:cubicBezTo>
                  <a:cubicBezTo>
                    <a:pt x="874" y="131"/>
                    <a:pt x="874" y="159"/>
                    <a:pt x="865" y="196"/>
                  </a:cubicBezTo>
                  <a:cubicBezTo>
                    <a:pt x="856" y="214"/>
                    <a:pt x="846" y="233"/>
                    <a:pt x="837" y="252"/>
                  </a:cubicBezTo>
                  <a:cubicBezTo>
                    <a:pt x="819" y="298"/>
                    <a:pt x="791" y="345"/>
                    <a:pt x="763" y="391"/>
                  </a:cubicBezTo>
                  <a:cubicBezTo>
                    <a:pt x="735" y="419"/>
                    <a:pt x="707" y="447"/>
                    <a:pt x="679" y="475"/>
                  </a:cubicBezTo>
                  <a:cubicBezTo>
                    <a:pt x="623" y="521"/>
                    <a:pt x="558" y="549"/>
                    <a:pt x="493" y="558"/>
                  </a:cubicBezTo>
                  <a:lnTo>
                    <a:pt x="400" y="558"/>
                  </a:lnTo>
                  <a:cubicBezTo>
                    <a:pt x="363" y="549"/>
                    <a:pt x="335" y="540"/>
                    <a:pt x="307" y="531"/>
                  </a:cubicBezTo>
                  <a:cubicBezTo>
                    <a:pt x="270" y="521"/>
                    <a:pt x="242" y="503"/>
                    <a:pt x="214" y="484"/>
                  </a:cubicBezTo>
                  <a:cubicBezTo>
                    <a:pt x="186" y="456"/>
                    <a:pt x="168" y="438"/>
                    <a:pt x="149" y="410"/>
                  </a:cubicBezTo>
                  <a:cubicBezTo>
                    <a:pt x="121" y="382"/>
                    <a:pt x="103" y="345"/>
                    <a:pt x="84" y="307"/>
                  </a:cubicBezTo>
                  <a:cubicBezTo>
                    <a:pt x="65" y="270"/>
                    <a:pt x="56" y="224"/>
                    <a:pt x="47" y="177"/>
                  </a:cubicBezTo>
                  <a:cubicBezTo>
                    <a:pt x="47" y="159"/>
                    <a:pt x="47" y="131"/>
                    <a:pt x="47" y="112"/>
                  </a:cubicBezTo>
                  <a:cubicBezTo>
                    <a:pt x="47" y="103"/>
                    <a:pt x="37" y="93"/>
                    <a:pt x="28" y="93"/>
                  </a:cubicBezTo>
                  <a:cubicBezTo>
                    <a:pt x="10" y="93"/>
                    <a:pt x="0" y="103"/>
                    <a:pt x="0" y="112"/>
                  </a:cubicBezTo>
                  <a:cubicBezTo>
                    <a:pt x="10" y="196"/>
                    <a:pt x="28" y="270"/>
                    <a:pt x="56" y="345"/>
                  </a:cubicBezTo>
                  <a:cubicBezTo>
                    <a:pt x="84" y="410"/>
                    <a:pt x="130" y="465"/>
                    <a:pt x="186" y="512"/>
                  </a:cubicBezTo>
                  <a:cubicBezTo>
                    <a:pt x="261" y="586"/>
                    <a:pt x="363" y="623"/>
                    <a:pt x="465" y="623"/>
                  </a:cubicBezTo>
                  <a:lnTo>
                    <a:pt x="530" y="623"/>
                  </a:lnTo>
                  <a:cubicBezTo>
                    <a:pt x="567" y="614"/>
                    <a:pt x="605" y="596"/>
                    <a:pt x="642" y="586"/>
                  </a:cubicBezTo>
                  <a:cubicBezTo>
                    <a:pt x="726" y="540"/>
                    <a:pt x="800" y="484"/>
                    <a:pt x="846" y="400"/>
                  </a:cubicBezTo>
                  <a:cubicBezTo>
                    <a:pt x="874" y="354"/>
                    <a:pt x="902" y="307"/>
                    <a:pt x="912" y="261"/>
                  </a:cubicBezTo>
                  <a:cubicBezTo>
                    <a:pt x="939" y="189"/>
                    <a:pt x="948" y="108"/>
                    <a:pt x="949" y="36"/>
                  </a:cubicBezTo>
                  <a:lnTo>
                    <a:pt x="949" y="36"/>
                  </a:lnTo>
                  <a:cubicBezTo>
                    <a:pt x="949" y="36"/>
                    <a:pt x="949" y="37"/>
                    <a:pt x="949" y="38"/>
                  </a:cubicBezTo>
                  <a:lnTo>
                    <a:pt x="949" y="28"/>
                  </a:lnTo>
                  <a:cubicBezTo>
                    <a:pt x="949" y="31"/>
                    <a:pt x="949" y="33"/>
                    <a:pt x="949" y="36"/>
                  </a:cubicBezTo>
                  <a:lnTo>
                    <a:pt x="949" y="36"/>
                  </a:lnTo>
                  <a:cubicBezTo>
                    <a:pt x="948" y="18"/>
                    <a:pt x="939" y="0"/>
                    <a:pt x="912" y="0"/>
                  </a:cubicBezTo>
                  <a:close/>
                </a:path>
              </a:pathLst>
            </a:custGeom>
            <a:solidFill>
              <a:srgbClr val="2122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70"/>
            <p:cNvSpPr/>
            <p:nvPr/>
          </p:nvSpPr>
          <p:spPr>
            <a:xfrm>
              <a:off x="4523772" y="1978043"/>
              <a:ext cx="40721" cy="32396"/>
            </a:xfrm>
            <a:custGeom>
              <a:avLst/>
              <a:gdLst/>
              <a:ahLst/>
              <a:cxnLst/>
              <a:rect l="l" t="t" r="r" b="b"/>
              <a:pathLst>
                <a:path w="1306" h="1039" extrusionOk="0">
                  <a:moveTo>
                    <a:pt x="651" y="0"/>
                  </a:moveTo>
                  <a:cubicBezTo>
                    <a:pt x="569" y="0"/>
                    <a:pt x="487" y="19"/>
                    <a:pt x="410" y="59"/>
                  </a:cubicBezTo>
                  <a:cubicBezTo>
                    <a:pt x="1" y="282"/>
                    <a:pt x="66" y="887"/>
                    <a:pt x="512" y="1017"/>
                  </a:cubicBezTo>
                  <a:cubicBezTo>
                    <a:pt x="564" y="1032"/>
                    <a:pt x="614" y="1039"/>
                    <a:pt x="663" y="1039"/>
                  </a:cubicBezTo>
                  <a:cubicBezTo>
                    <a:pt x="1036" y="1039"/>
                    <a:pt x="1306" y="627"/>
                    <a:pt x="1117" y="273"/>
                  </a:cubicBezTo>
                  <a:cubicBezTo>
                    <a:pt x="1020" y="98"/>
                    <a:pt x="838" y="0"/>
                    <a:pt x="651" y="0"/>
                  </a:cubicBezTo>
                  <a:close/>
                </a:path>
              </a:pathLst>
            </a:custGeom>
            <a:solidFill>
              <a:srgbClr val="F26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70"/>
            <p:cNvSpPr/>
            <p:nvPr/>
          </p:nvSpPr>
          <p:spPr>
            <a:xfrm>
              <a:off x="4669910" y="1978043"/>
              <a:ext cx="40690" cy="32396"/>
            </a:xfrm>
            <a:custGeom>
              <a:avLst/>
              <a:gdLst/>
              <a:ahLst/>
              <a:cxnLst/>
              <a:rect l="l" t="t" r="r" b="b"/>
              <a:pathLst>
                <a:path w="1305" h="1039" extrusionOk="0">
                  <a:moveTo>
                    <a:pt x="642" y="0"/>
                  </a:moveTo>
                  <a:cubicBezTo>
                    <a:pt x="560" y="0"/>
                    <a:pt x="477" y="19"/>
                    <a:pt x="400" y="59"/>
                  </a:cubicBezTo>
                  <a:cubicBezTo>
                    <a:pt x="1" y="282"/>
                    <a:pt x="66" y="887"/>
                    <a:pt x="503" y="1017"/>
                  </a:cubicBezTo>
                  <a:cubicBezTo>
                    <a:pt x="554" y="1032"/>
                    <a:pt x="605" y="1039"/>
                    <a:pt x="654" y="1039"/>
                  </a:cubicBezTo>
                  <a:cubicBezTo>
                    <a:pt x="1029" y="1039"/>
                    <a:pt x="1305" y="627"/>
                    <a:pt x="1107" y="273"/>
                  </a:cubicBezTo>
                  <a:cubicBezTo>
                    <a:pt x="1010" y="98"/>
                    <a:pt x="828" y="0"/>
                    <a:pt x="642" y="0"/>
                  </a:cubicBezTo>
                  <a:close/>
                </a:path>
              </a:pathLst>
            </a:custGeom>
            <a:solidFill>
              <a:srgbClr val="F26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70"/>
          <p:cNvGrpSpPr/>
          <p:nvPr/>
        </p:nvGrpSpPr>
        <p:grpSpPr>
          <a:xfrm>
            <a:off x="6229082" y="3137501"/>
            <a:ext cx="701120" cy="1123438"/>
            <a:chOff x="6166319" y="1881693"/>
            <a:chExt cx="741534" cy="1188194"/>
          </a:xfrm>
        </p:grpSpPr>
        <p:sp>
          <p:nvSpPr>
            <p:cNvPr id="2894" name="Google Shape;2894;p70"/>
            <p:cNvSpPr/>
            <p:nvPr/>
          </p:nvSpPr>
          <p:spPr>
            <a:xfrm>
              <a:off x="6166319" y="1929796"/>
              <a:ext cx="288268" cy="314623"/>
            </a:xfrm>
            <a:custGeom>
              <a:avLst/>
              <a:gdLst/>
              <a:ahLst/>
              <a:cxnLst/>
              <a:rect l="l" t="t" r="r" b="b"/>
              <a:pathLst>
                <a:path w="8138" h="8882" extrusionOk="0">
                  <a:moveTo>
                    <a:pt x="5245" y="0"/>
                  </a:moveTo>
                  <a:cubicBezTo>
                    <a:pt x="5134" y="0"/>
                    <a:pt x="5022" y="7"/>
                    <a:pt x="4911" y="19"/>
                  </a:cubicBezTo>
                  <a:cubicBezTo>
                    <a:pt x="3683" y="168"/>
                    <a:pt x="2558" y="1237"/>
                    <a:pt x="2586" y="2474"/>
                  </a:cubicBezTo>
                  <a:cubicBezTo>
                    <a:pt x="2586" y="2809"/>
                    <a:pt x="2670" y="3144"/>
                    <a:pt x="2586" y="3469"/>
                  </a:cubicBezTo>
                  <a:cubicBezTo>
                    <a:pt x="2437" y="4111"/>
                    <a:pt x="1777" y="4446"/>
                    <a:pt x="1191" y="4762"/>
                  </a:cubicBezTo>
                  <a:cubicBezTo>
                    <a:pt x="614" y="5069"/>
                    <a:pt x="1" y="5562"/>
                    <a:pt x="66" y="6213"/>
                  </a:cubicBezTo>
                  <a:cubicBezTo>
                    <a:pt x="118" y="6702"/>
                    <a:pt x="527" y="7017"/>
                    <a:pt x="957" y="7017"/>
                  </a:cubicBezTo>
                  <a:cubicBezTo>
                    <a:pt x="1139" y="7017"/>
                    <a:pt x="1325" y="6960"/>
                    <a:pt x="1489" y="6836"/>
                  </a:cubicBezTo>
                  <a:lnTo>
                    <a:pt x="1489" y="6836"/>
                  </a:lnTo>
                  <a:cubicBezTo>
                    <a:pt x="1312" y="7236"/>
                    <a:pt x="1284" y="7691"/>
                    <a:pt x="1414" y="8119"/>
                  </a:cubicBezTo>
                  <a:cubicBezTo>
                    <a:pt x="1554" y="8528"/>
                    <a:pt x="1944" y="8872"/>
                    <a:pt x="2381" y="8881"/>
                  </a:cubicBezTo>
                  <a:cubicBezTo>
                    <a:pt x="2386" y="8882"/>
                    <a:pt x="2392" y="8882"/>
                    <a:pt x="2397" y="8882"/>
                  </a:cubicBezTo>
                  <a:cubicBezTo>
                    <a:pt x="2828" y="8882"/>
                    <a:pt x="3246" y="8495"/>
                    <a:pt x="3200" y="8063"/>
                  </a:cubicBezTo>
                  <a:lnTo>
                    <a:pt x="3200" y="8063"/>
                  </a:lnTo>
                  <a:cubicBezTo>
                    <a:pt x="3253" y="8510"/>
                    <a:pt x="3710" y="8827"/>
                    <a:pt x="4157" y="8827"/>
                  </a:cubicBezTo>
                  <a:cubicBezTo>
                    <a:pt x="4176" y="8827"/>
                    <a:pt x="4195" y="8827"/>
                    <a:pt x="4213" y="8826"/>
                  </a:cubicBezTo>
                  <a:cubicBezTo>
                    <a:pt x="4678" y="8807"/>
                    <a:pt x="5087" y="8500"/>
                    <a:pt x="5357" y="8119"/>
                  </a:cubicBezTo>
                  <a:cubicBezTo>
                    <a:pt x="5627" y="7738"/>
                    <a:pt x="5776" y="7291"/>
                    <a:pt x="5924" y="6854"/>
                  </a:cubicBezTo>
                  <a:cubicBezTo>
                    <a:pt x="6464" y="5199"/>
                    <a:pt x="7012" y="3516"/>
                    <a:pt x="7003" y="1777"/>
                  </a:cubicBezTo>
                  <a:lnTo>
                    <a:pt x="8138" y="1489"/>
                  </a:lnTo>
                  <a:cubicBezTo>
                    <a:pt x="7436" y="618"/>
                    <a:pt x="6357" y="0"/>
                    <a:pt x="5245" y="0"/>
                  </a:cubicBezTo>
                  <a:close/>
                </a:path>
              </a:pathLst>
            </a:custGeom>
            <a:solidFill>
              <a:srgbClr val="D7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70"/>
            <p:cNvSpPr/>
            <p:nvPr/>
          </p:nvSpPr>
          <p:spPr>
            <a:xfrm>
              <a:off x="6278005" y="1929159"/>
              <a:ext cx="161775" cy="260037"/>
            </a:xfrm>
            <a:custGeom>
              <a:avLst/>
              <a:gdLst/>
              <a:ahLst/>
              <a:cxnLst/>
              <a:rect l="l" t="t" r="r" b="b"/>
              <a:pathLst>
                <a:path w="4567" h="7341" extrusionOk="0">
                  <a:moveTo>
                    <a:pt x="3562" y="0"/>
                  </a:moveTo>
                  <a:cubicBezTo>
                    <a:pt x="3562" y="0"/>
                    <a:pt x="0" y="772"/>
                    <a:pt x="1460" y="4603"/>
                  </a:cubicBezTo>
                  <a:cubicBezTo>
                    <a:pt x="2378" y="7022"/>
                    <a:pt x="3630" y="7341"/>
                    <a:pt x="4225" y="7341"/>
                  </a:cubicBezTo>
                  <a:cubicBezTo>
                    <a:pt x="4437" y="7341"/>
                    <a:pt x="4566" y="7300"/>
                    <a:pt x="4566" y="7300"/>
                  </a:cubicBezTo>
                  <a:lnTo>
                    <a:pt x="3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70"/>
            <p:cNvSpPr/>
            <p:nvPr/>
          </p:nvSpPr>
          <p:spPr>
            <a:xfrm>
              <a:off x="6303013" y="1938687"/>
              <a:ext cx="349230" cy="288658"/>
            </a:xfrm>
            <a:custGeom>
              <a:avLst/>
              <a:gdLst/>
              <a:ahLst/>
              <a:cxnLst/>
              <a:rect l="l" t="t" r="r" b="b"/>
              <a:pathLst>
                <a:path w="9859" h="8149" extrusionOk="0">
                  <a:moveTo>
                    <a:pt x="2400" y="1"/>
                  </a:moveTo>
                  <a:cubicBezTo>
                    <a:pt x="2400" y="1"/>
                    <a:pt x="1" y="1591"/>
                    <a:pt x="959" y="5134"/>
                  </a:cubicBezTo>
                  <a:cubicBezTo>
                    <a:pt x="1549" y="7318"/>
                    <a:pt x="3896" y="8149"/>
                    <a:pt x="5823" y="8149"/>
                  </a:cubicBezTo>
                  <a:cubicBezTo>
                    <a:pt x="7022" y="8149"/>
                    <a:pt x="8058" y="7827"/>
                    <a:pt x="8407" y="7310"/>
                  </a:cubicBezTo>
                  <a:cubicBezTo>
                    <a:pt x="9328" y="5952"/>
                    <a:pt x="9858" y="4818"/>
                    <a:pt x="9774" y="3600"/>
                  </a:cubicBezTo>
                  <a:cubicBezTo>
                    <a:pt x="9691" y="2372"/>
                    <a:pt x="2400" y="1"/>
                    <a:pt x="2400" y="1"/>
                  </a:cubicBezTo>
                  <a:close/>
                </a:path>
              </a:pathLst>
            </a:custGeom>
            <a:solidFill>
              <a:srgbClr val="D7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70"/>
            <p:cNvSpPr/>
            <p:nvPr/>
          </p:nvSpPr>
          <p:spPr>
            <a:xfrm>
              <a:off x="6428052" y="1881693"/>
              <a:ext cx="42011" cy="49131"/>
            </a:xfrm>
            <a:custGeom>
              <a:avLst/>
              <a:gdLst/>
              <a:ahLst/>
              <a:cxnLst/>
              <a:rect l="l" t="t" r="r" b="b"/>
              <a:pathLst>
                <a:path w="1186" h="1387" extrusionOk="0">
                  <a:moveTo>
                    <a:pt x="676" y="1"/>
                  </a:moveTo>
                  <a:cubicBezTo>
                    <a:pt x="632" y="1"/>
                    <a:pt x="589" y="17"/>
                    <a:pt x="553" y="47"/>
                  </a:cubicBezTo>
                  <a:cubicBezTo>
                    <a:pt x="498" y="122"/>
                    <a:pt x="479" y="233"/>
                    <a:pt x="516" y="326"/>
                  </a:cubicBezTo>
                  <a:lnTo>
                    <a:pt x="665" y="1033"/>
                  </a:lnTo>
                  <a:cubicBezTo>
                    <a:pt x="572" y="801"/>
                    <a:pt x="395" y="624"/>
                    <a:pt x="163" y="522"/>
                  </a:cubicBezTo>
                  <a:cubicBezTo>
                    <a:pt x="149" y="515"/>
                    <a:pt x="135" y="513"/>
                    <a:pt x="121" y="513"/>
                  </a:cubicBezTo>
                  <a:cubicBezTo>
                    <a:pt x="54" y="513"/>
                    <a:pt x="0" y="582"/>
                    <a:pt x="23" y="652"/>
                  </a:cubicBezTo>
                  <a:cubicBezTo>
                    <a:pt x="135" y="959"/>
                    <a:pt x="339" y="1210"/>
                    <a:pt x="618" y="1387"/>
                  </a:cubicBezTo>
                  <a:lnTo>
                    <a:pt x="1148" y="1219"/>
                  </a:lnTo>
                  <a:cubicBezTo>
                    <a:pt x="1186" y="875"/>
                    <a:pt x="1111" y="522"/>
                    <a:pt x="944" y="215"/>
                  </a:cubicBezTo>
                  <a:cubicBezTo>
                    <a:pt x="907" y="140"/>
                    <a:pt x="851" y="85"/>
                    <a:pt x="786" y="38"/>
                  </a:cubicBezTo>
                  <a:cubicBezTo>
                    <a:pt x="752" y="13"/>
                    <a:pt x="714" y="1"/>
                    <a:pt x="676" y="1"/>
                  </a:cubicBezTo>
                  <a:close/>
                </a:path>
              </a:pathLst>
            </a:custGeom>
            <a:solidFill>
              <a:srgbClr val="D7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70"/>
            <p:cNvSpPr/>
            <p:nvPr/>
          </p:nvSpPr>
          <p:spPr>
            <a:xfrm>
              <a:off x="6534070" y="2757572"/>
              <a:ext cx="161952" cy="309841"/>
            </a:xfrm>
            <a:custGeom>
              <a:avLst/>
              <a:gdLst/>
              <a:ahLst/>
              <a:cxnLst/>
              <a:rect l="l" t="t" r="r" b="b"/>
              <a:pathLst>
                <a:path w="4572" h="8747" extrusionOk="0">
                  <a:moveTo>
                    <a:pt x="4358" y="1"/>
                  </a:moveTo>
                  <a:cubicBezTo>
                    <a:pt x="3307" y="354"/>
                    <a:pt x="2229" y="596"/>
                    <a:pt x="1131" y="717"/>
                  </a:cubicBezTo>
                  <a:lnTo>
                    <a:pt x="1540" y="3293"/>
                  </a:lnTo>
                  <a:cubicBezTo>
                    <a:pt x="1150" y="4120"/>
                    <a:pt x="434" y="7375"/>
                    <a:pt x="434" y="7375"/>
                  </a:cubicBezTo>
                  <a:cubicBezTo>
                    <a:pt x="1" y="8442"/>
                    <a:pt x="728" y="8615"/>
                    <a:pt x="1246" y="8615"/>
                  </a:cubicBezTo>
                  <a:cubicBezTo>
                    <a:pt x="1497" y="8615"/>
                    <a:pt x="1698" y="8575"/>
                    <a:pt x="1698" y="8575"/>
                  </a:cubicBezTo>
                  <a:cubicBezTo>
                    <a:pt x="1698" y="8575"/>
                    <a:pt x="2762" y="8747"/>
                    <a:pt x="3546" y="8747"/>
                  </a:cubicBezTo>
                  <a:cubicBezTo>
                    <a:pt x="3998" y="8747"/>
                    <a:pt x="4357" y="8690"/>
                    <a:pt x="4367" y="8510"/>
                  </a:cubicBezTo>
                  <a:cubicBezTo>
                    <a:pt x="4405" y="8017"/>
                    <a:pt x="2563" y="7161"/>
                    <a:pt x="2563" y="7161"/>
                  </a:cubicBezTo>
                  <a:cubicBezTo>
                    <a:pt x="2638" y="6761"/>
                    <a:pt x="4098" y="4585"/>
                    <a:pt x="4507" y="2800"/>
                  </a:cubicBezTo>
                  <a:cubicBezTo>
                    <a:pt x="4516" y="2763"/>
                    <a:pt x="4525" y="2725"/>
                    <a:pt x="4535" y="2679"/>
                  </a:cubicBezTo>
                  <a:cubicBezTo>
                    <a:pt x="4572" y="2177"/>
                    <a:pt x="4470" y="1033"/>
                    <a:pt x="4358" y="1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70"/>
            <p:cNvSpPr/>
            <p:nvPr/>
          </p:nvSpPr>
          <p:spPr>
            <a:xfrm>
              <a:off x="6565881" y="2691630"/>
              <a:ext cx="123908" cy="95216"/>
            </a:xfrm>
            <a:custGeom>
              <a:avLst/>
              <a:gdLst/>
              <a:ahLst/>
              <a:cxnLst/>
              <a:rect l="l" t="t" r="r" b="b"/>
              <a:pathLst>
                <a:path w="3498" h="2688" extrusionOk="0">
                  <a:moveTo>
                    <a:pt x="3246" y="0"/>
                  </a:moveTo>
                  <a:lnTo>
                    <a:pt x="1" y="977"/>
                  </a:lnTo>
                  <a:lnTo>
                    <a:pt x="270" y="2688"/>
                  </a:lnTo>
                  <a:cubicBezTo>
                    <a:pt x="1368" y="2558"/>
                    <a:pt x="2446" y="2316"/>
                    <a:pt x="3497" y="1962"/>
                  </a:cubicBezTo>
                  <a:cubicBezTo>
                    <a:pt x="3376" y="921"/>
                    <a:pt x="3246" y="0"/>
                    <a:pt x="3246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70"/>
            <p:cNvSpPr/>
            <p:nvPr/>
          </p:nvSpPr>
          <p:spPr>
            <a:xfrm>
              <a:off x="6655815" y="3027027"/>
              <a:ext cx="42188" cy="34289"/>
            </a:xfrm>
            <a:custGeom>
              <a:avLst/>
              <a:gdLst/>
              <a:ahLst/>
              <a:cxnLst/>
              <a:rect l="l" t="t" r="r" b="b"/>
              <a:pathLst>
                <a:path w="1191" h="968" extrusionOk="0">
                  <a:moveTo>
                    <a:pt x="177" y="1"/>
                  </a:moveTo>
                  <a:cubicBezTo>
                    <a:pt x="38" y="307"/>
                    <a:pt x="0" y="642"/>
                    <a:pt x="75" y="968"/>
                  </a:cubicBezTo>
                  <a:cubicBezTo>
                    <a:pt x="1154" y="838"/>
                    <a:pt x="1191" y="726"/>
                    <a:pt x="1191" y="726"/>
                  </a:cubicBezTo>
                  <a:cubicBezTo>
                    <a:pt x="1191" y="726"/>
                    <a:pt x="949" y="373"/>
                    <a:pt x="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70"/>
            <p:cNvSpPr/>
            <p:nvPr/>
          </p:nvSpPr>
          <p:spPr>
            <a:xfrm>
              <a:off x="6542500" y="3010556"/>
              <a:ext cx="119622" cy="55047"/>
            </a:xfrm>
            <a:custGeom>
              <a:avLst/>
              <a:gdLst/>
              <a:ahLst/>
              <a:cxnLst/>
              <a:rect l="l" t="t" r="r" b="b"/>
              <a:pathLst>
                <a:path w="3377" h="1554" extrusionOk="0">
                  <a:moveTo>
                    <a:pt x="2353" y="1"/>
                  </a:moveTo>
                  <a:cubicBezTo>
                    <a:pt x="2353" y="1"/>
                    <a:pt x="1705" y="398"/>
                    <a:pt x="966" y="398"/>
                  </a:cubicBezTo>
                  <a:cubicBezTo>
                    <a:pt x="688" y="398"/>
                    <a:pt x="396" y="342"/>
                    <a:pt x="121" y="187"/>
                  </a:cubicBezTo>
                  <a:cubicBezTo>
                    <a:pt x="38" y="484"/>
                    <a:pt x="1" y="800"/>
                    <a:pt x="10" y="1107"/>
                  </a:cubicBezTo>
                  <a:cubicBezTo>
                    <a:pt x="10" y="1107"/>
                    <a:pt x="75" y="1553"/>
                    <a:pt x="1532" y="1553"/>
                  </a:cubicBezTo>
                  <a:cubicBezTo>
                    <a:pt x="1732" y="1553"/>
                    <a:pt x="1958" y="1545"/>
                    <a:pt x="2214" y="1526"/>
                  </a:cubicBezTo>
                  <a:cubicBezTo>
                    <a:pt x="2651" y="1488"/>
                    <a:pt x="2995" y="1461"/>
                    <a:pt x="3274" y="1423"/>
                  </a:cubicBezTo>
                  <a:cubicBezTo>
                    <a:pt x="3199" y="1107"/>
                    <a:pt x="3237" y="763"/>
                    <a:pt x="3376" y="466"/>
                  </a:cubicBezTo>
                  <a:cubicBezTo>
                    <a:pt x="3097" y="335"/>
                    <a:pt x="2781" y="121"/>
                    <a:pt x="23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70"/>
            <p:cNvSpPr/>
            <p:nvPr/>
          </p:nvSpPr>
          <p:spPr>
            <a:xfrm>
              <a:off x="6542500" y="3049768"/>
              <a:ext cx="156497" cy="20120"/>
            </a:xfrm>
            <a:custGeom>
              <a:avLst/>
              <a:gdLst/>
              <a:ahLst/>
              <a:cxnLst/>
              <a:rect l="l" t="t" r="r" b="b"/>
              <a:pathLst>
                <a:path w="4418" h="568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12"/>
                    <a:pt x="19" y="223"/>
                    <a:pt x="47" y="354"/>
                  </a:cubicBezTo>
                  <a:cubicBezTo>
                    <a:pt x="47" y="354"/>
                    <a:pt x="651" y="567"/>
                    <a:pt x="2316" y="567"/>
                  </a:cubicBezTo>
                  <a:cubicBezTo>
                    <a:pt x="4176" y="567"/>
                    <a:pt x="4408" y="316"/>
                    <a:pt x="4408" y="316"/>
                  </a:cubicBezTo>
                  <a:cubicBezTo>
                    <a:pt x="4418" y="242"/>
                    <a:pt x="4408" y="158"/>
                    <a:pt x="4380" y="84"/>
                  </a:cubicBezTo>
                  <a:cubicBezTo>
                    <a:pt x="3716" y="225"/>
                    <a:pt x="3041" y="295"/>
                    <a:pt x="2367" y="295"/>
                  </a:cubicBezTo>
                  <a:cubicBezTo>
                    <a:pt x="1571" y="295"/>
                    <a:pt x="776" y="19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70"/>
            <p:cNvSpPr/>
            <p:nvPr/>
          </p:nvSpPr>
          <p:spPr>
            <a:xfrm>
              <a:off x="6633747" y="3019659"/>
              <a:ext cx="13531" cy="25540"/>
            </a:xfrm>
            <a:custGeom>
              <a:avLst/>
              <a:gdLst/>
              <a:ahLst/>
              <a:cxnLst/>
              <a:rect l="l" t="t" r="r" b="b"/>
              <a:pathLst>
                <a:path w="382" h="721" extrusionOk="0">
                  <a:moveTo>
                    <a:pt x="345" y="0"/>
                  </a:moveTo>
                  <a:cubicBezTo>
                    <a:pt x="341" y="0"/>
                    <a:pt x="338" y="1"/>
                    <a:pt x="335" y="4"/>
                  </a:cubicBezTo>
                  <a:cubicBezTo>
                    <a:pt x="121" y="162"/>
                    <a:pt x="0" y="432"/>
                    <a:pt x="38" y="701"/>
                  </a:cubicBezTo>
                  <a:cubicBezTo>
                    <a:pt x="38" y="711"/>
                    <a:pt x="47" y="720"/>
                    <a:pt x="65" y="720"/>
                  </a:cubicBezTo>
                  <a:cubicBezTo>
                    <a:pt x="75" y="720"/>
                    <a:pt x="84" y="701"/>
                    <a:pt x="84" y="692"/>
                  </a:cubicBezTo>
                  <a:cubicBezTo>
                    <a:pt x="56" y="441"/>
                    <a:pt x="158" y="199"/>
                    <a:pt x="363" y="50"/>
                  </a:cubicBezTo>
                  <a:cubicBezTo>
                    <a:pt x="372" y="41"/>
                    <a:pt x="382" y="23"/>
                    <a:pt x="372" y="13"/>
                  </a:cubicBezTo>
                  <a:cubicBezTo>
                    <a:pt x="366" y="7"/>
                    <a:pt x="355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70"/>
            <p:cNvSpPr/>
            <p:nvPr/>
          </p:nvSpPr>
          <p:spPr>
            <a:xfrm>
              <a:off x="6621881" y="3015019"/>
              <a:ext cx="12221" cy="25540"/>
            </a:xfrm>
            <a:custGeom>
              <a:avLst/>
              <a:gdLst/>
              <a:ahLst/>
              <a:cxnLst/>
              <a:rect l="l" t="t" r="r" b="b"/>
              <a:pathLst>
                <a:path w="345" h="721" extrusionOk="0">
                  <a:moveTo>
                    <a:pt x="308" y="1"/>
                  </a:moveTo>
                  <a:cubicBezTo>
                    <a:pt x="304" y="1"/>
                    <a:pt x="301" y="2"/>
                    <a:pt x="298" y="5"/>
                  </a:cubicBezTo>
                  <a:cubicBezTo>
                    <a:pt x="289" y="14"/>
                    <a:pt x="1" y="200"/>
                    <a:pt x="10" y="693"/>
                  </a:cubicBezTo>
                  <a:cubicBezTo>
                    <a:pt x="10" y="712"/>
                    <a:pt x="19" y="721"/>
                    <a:pt x="29" y="721"/>
                  </a:cubicBezTo>
                  <a:cubicBezTo>
                    <a:pt x="47" y="721"/>
                    <a:pt x="56" y="712"/>
                    <a:pt x="56" y="693"/>
                  </a:cubicBezTo>
                  <a:cubicBezTo>
                    <a:pt x="56" y="228"/>
                    <a:pt x="326" y="51"/>
                    <a:pt x="326" y="51"/>
                  </a:cubicBezTo>
                  <a:cubicBezTo>
                    <a:pt x="335" y="42"/>
                    <a:pt x="345" y="23"/>
                    <a:pt x="335" y="14"/>
                  </a:cubicBezTo>
                  <a:cubicBezTo>
                    <a:pt x="329" y="8"/>
                    <a:pt x="318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70"/>
            <p:cNvSpPr/>
            <p:nvPr/>
          </p:nvSpPr>
          <p:spPr>
            <a:xfrm>
              <a:off x="6621244" y="3000354"/>
              <a:ext cx="13177" cy="22104"/>
            </a:xfrm>
            <a:custGeom>
              <a:avLst/>
              <a:gdLst/>
              <a:ahLst/>
              <a:cxnLst/>
              <a:rect l="l" t="t" r="r" b="b"/>
              <a:pathLst>
                <a:path w="372" h="624" extrusionOk="0">
                  <a:moveTo>
                    <a:pt x="186" y="56"/>
                  </a:moveTo>
                  <a:cubicBezTo>
                    <a:pt x="214" y="56"/>
                    <a:pt x="233" y="65"/>
                    <a:pt x="251" y="93"/>
                  </a:cubicBezTo>
                  <a:cubicBezTo>
                    <a:pt x="298" y="177"/>
                    <a:pt x="233" y="391"/>
                    <a:pt x="186" y="530"/>
                  </a:cubicBezTo>
                  <a:cubicBezTo>
                    <a:pt x="140" y="391"/>
                    <a:pt x="74" y="158"/>
                    <a:pt x="130" y="84"/>
                  </a:cubicBezTo>
                  <a:lnTo>
                    <a:pt x="130" y="75"/>
                  </a:lnTo>
                  <a:cubicBezTo>
                    <a:pt x="149" y="56"/>
                    <a:pt x="167" y="56"/>
                    <a:pt x="186" y="56"/>
                  </a:cubicBezTo>
                  <a:close/>
                  <a:moveTo>
                    <a:pt x="186" y="0"/>
                  </a:moveTo>
                  <a:cubicBezTo>
                    <a:pt x="149" y="0"/>
                    <a:pt x="112" y="19"/>
                    <a:pt x="93" y="56"/>
                  </a:cubicBezTo>
                  <a:cubicBezTo>
                    <a:pt x="0" y="186"/>
                    <a:pt x="149" y="568"/>
                    <a:pt x="167" y="605"/>
                  </a:cubicBezTo>
                  <a:cubicBezTo>
                    <a:pt x="167" y="614"/>
                    <a:pt x="177" y="623"/>
                    <a:pt x="186" y="623"/>
                  </a:cubicBezTo>
                  <a:cubicBezTo>
                    <a:pt x="195" y="623"/>
                    <a:pt x="205" y="614"/>
                    <a:pt x="214" y="605"/>
                  </a:cubicBezTo>
                  <a:cubicBezTo>
                    <a:pt x="233" y="568"/>
                    <a:pt x="372" y="205"/>
                    <a:pt x="288" y="56"/>
                  </a:cubicBezTo>
                  <a:cubicBezTo>
                    <a:pt x="270" y="28"/>
                    <a:pt x="233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70"/>
            <p:cNvSpPr/>
            <p:nvPr/>
          </p:nvSpPr>
          <p:spPr>
            <a:xfrm>
              <a:off x="6609023" y="3009564"/>
              <a:ext cx="19801" cy="12894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140" y="57"/>
                  </a:moveTo>
                  <a:cubicBezTo>
                    <a:pt x="233" y="57"/>
                    <a:pt x="392" y="205"/>
                    <a:pt x="475" y="308"/>
                  </a:cubicBezTo>
                  <a:cubicBezTo>
                    <a:pt x="345" y="289"/>
                    <a:pt x="113" y="242"/>
                    <a:pt x="66" y="159"/>
                  </a:cubicBezTo>
                  <a:cubicBezTo>
                    <a:pt x="57" y="140"/>
                    <a:pt x="57" y="112"/>
                    <a:pt x="66" y="94"/>
                  </a:cubicBezTo>
                  <a:cubicBezTo>
                    <a:pt x="75" y="75"/>
                    <a:pt x="103" y="57"/>
                    <a:pt x="122" y="57"/>
                  </a:cubicBezTo>
                  <a:close/>
                  <a:moveTo>
                    <a:pt x="120" y="0"/>
                  </a:moveTo>
                  <a:cubicBezTo>
                    <a:pt x="118" y="0"/>
                    <a:pt x="115" y="1"/>
                    <a:pt x="113" y="1"/>
                  </a:cubicBezTo>
                  <a:cubicBezTo>
                    <a:pt x="75" y="10"/>
                    <a:pt x="38" y="29"/>
                    <a:pt x="20" y="75"/>
                  </a:cubicBezTo>
                  <a:cubicBezTo>
                    <a:pt x="1" y="103"/>
                    <a:pt x="1" y="149"/>
                    <a:pt x="20" y="187"/>
                  </a:cubicBezTo>
                  <a:cubicBezTo>
                    <a:pt x="94" y="326"/>
                    <a:pt x="485" y="363"/>
                    <a:pt x="531" y="363"/>
                  </a:cubicBezTo>
                  <a:cubicBezTo>
                    <a:pt x="540" y="363"/>
                    <a:pt x="550" y="354"/>
                    <a:pt x="550" y="345"/>
                  </a:cubicBezTo>
                  <a:cubicBezTo>
                    <a:pt x="559" y="335"/>
                    <a:pt x="559" y="326"/>
                    <a:pt x="550" y="317"/>
                  </a:cubicBezTo>
                  <a:cubicBezTo>
                    <a:pt x="522" y="289"/>
                    <a:pt x="28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70"/>
            <p:cNvSpPr/>
            <p:nvPr/>
          </p:nvSpPr>
          <p:spPr>
            <a:xfrm>
              <a:off x="6213112" y="2761858"/>
              <a:ext cx="276721" cy="283132"/>
            </a:xfrm>
            <a:custGeom>
              <a:avLst/>
              <a:gdLst/>
              <a:ahLst/>
              <a:cxnLst/>
              <a:rect l="l" t="t" r="r" b="b"/>
              <a:pathLst>
                <a:path w="7812" h="7993" extrusionOk="0">
                  <a:moveTo>
                    <a:pt x="4947" y="1"/>
                  </a:moveTo>
                  <a:lnTo>
                    <a:pt x="4231" y="1991"/>
                  </a:lnTo>
                  <a:cubicBezTo>
                    <a:pt x="3497" y="2530"/>
                    <a:pt x="1321" y="5050"/>
                    <a:pt x="1321" y="5050"/>
                  </a:cubicBezTo>
                  <a:cubicBezTo>
                    <a:pt x="0" y="6129"/>
                    <a:pt x="1851" y="6705"/>
                    <a:pt x="1851" y="6705"/>
                  </a:cubicBezTo>
                  <a:cubicBezTo>
                    <a:pt x="1851" y="6705"/>
                    <a:pt x="3510" y="7992"/>
                    <a:pt x="4068" y="7992"/>
                  </a:cubicBezTo>
                  <a:cubicBezTo>
                    <a:pt x="4139" y="7992"/>
                    <a:pt x="4193" y="7971"/>
                    <a:pt x="4222" y="7924"/>
                  </a:cubicBezTo>
                  <a:cubicBezTo>
                    <a:pt x="4482" y="7505"/>
                    <a:pt x="3292" y="5878"/>
                    <a:pt x="3292" y="5878"/>
                  </a:cubicBezTo>
                  <a:cubicBezTo>
                    <a:pt x="3553" y="5562"/>
                    <a:pt x="5877" y="4343"/>
                    <a:pt x="7086" y="2967"/>
                  </a:cubicBezTo>
                  <a:cubicBezTo>
                    <a:pt x="7114" y="2939"/>
                    <a:pt x="7142" y="2911"/>
                    <a:pt x="7170" y="2874"/>
                  </a:cubicBezTo>
                  <a:cubicBezTo>
                    <a:pt x="7412" y="2456"/>
                    <a:pt x="7626" y="2019"/>
                    <a:pt x="7812" y="1572"/>
                  </a:cubicBezTo>
                  <a:cubicBezTo>
                    <a:pt x="6835" y="1098"/>
                    <a:pt x="5877" y="577"/>
                    <a:pt x="4947" y="1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70"/>
            <p:cNvSpPr/>
            <p:nvPr/>
          </p:nvSpPr>
          <p:spPr>
            <a:xfrm>
              <a:off x="6384644" y="2695736"/>
              <a:ext cx="143992" cy="130142"/>
            </a:xfrm>
            <a:custGeom>
              <a:avLst/>
              <a:gdLst/>
              <a:ahLst/>
              <a:cxnLst/>
              <a:rect l="l" t="t" r="r" b="b"/>
              <a:pathLst>
                <a:path w="4065" h="3674" extrusionOk="0">
                  <a:moveTo>
                    <a:pt x="754" y="0"/>
                  </a:moveTo>
                  <a:lnTo>
                    <a:pt x="0" y="2111"/>
                  </a:lnTo>
                  <a:cubicBezTo>
                    <a:pt x="930" y="2678"/>
                    <a:pt x="1888" y="3199"/>
                    <a:pt x="2865" y="3673"/>
                  </a:cubicBezTo>
                  <a:cubicBezTo>
                    <a:pt x="3432" y="2371"/>
                    <a:pt x="4064" y="688"/>
                    <a:pt x="4064" y="688"/>
                  </a:cubicBezTo>
                  <a:lnTo>
                    <a:pt x="754" y="0"/>
                  </a:ln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70"/>
            <p:cNvSpPr/>
            <p:nvPr/>
          </p:nvSpPr>
          <p:spPr>
            <a:xfrm>
              <a:off x="6332661" y="3004286"/>
              <a:ext cx="37937" cy="40736"/>
            </a:xfrm>
            <a:custGeom>
              <a:avLst/>
              <a:gdLst/>
              <a:ahLst/>
              <a:cxnLst/>
              <a:rect l="l" t="t" r="r" b="b"/>
              <a:pathLst>
                <a:path w="1071" h="1150" extrusionOk="0">
                  <a:moveTo>
                    <a:pt x="596" y="1"/>
                  </a:moveTo>
                  <a:cubicBezTo>
                    <a:pt x="317" y="178"/>
                    <a:pt x="112" y="447"/>
                    <a:pt x="1" y="754"/>
                  </a:cubicBezTo>
                  <a:cubicBezTo>
                    <a:pt x="741" y="1106"/>
                    <a:pt x="973" y="1149"/>
                    <a:pt x="1043" y="1149"/>
                  </a:cubicBezTo>
                  <a:cubicBezTo>
                    <a:pt x="1065" y="1149"/>
                    <a:pt x="1070" y="1145"/>
                    <a:pt x="1070" y="1145"/>
                  </a:cubicBezTo>
                  <a:cubicBezTo>
                    <a:pt x="1070" y="1145"/>
                    <a:pt x="1061" y="717"/>
                    <a:pt x="5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70"/>
            <p:cNvSpPr/>
            <p:nvPr/>
          </p:nvSpPr>
          <p:spPr>
            <a:xfrm>
              <a:off x="6232204" y="2934469"/>
              <a:ext cx="121605" cy="96562"/>
            </a:xfrm>
            <a:custGeom>
              <a:avLst/>
              <a:gdLst/>
              <a:ahLst/>
              <a:cxnLst/>
              <a:rect l="l" t="t" r="r" b="b"/>
              <a:pathLst>
                <a:path w="3433" h="2726" extrusionOk="0">
                  <a:moveTo>
                    <a:pt x="819" y="0"/>
                  </a:moveTo>
                  <a:cubicBezTo>
                    <a:pt x="586" y="214"/>
                    <a:pt x="391" y="456"/>
                    <a:pt x="233" y="726"/>
                  </a:cubicBezTo>
                  <a:cubicBezTo>
                    <a:pt x="233" y="726"/>
                    <a:pt x="1" y="1256"/>
                    <a:pt x="1888" y="2251"/>
                  </a:cubicBezTo>
                  <a:cubicBezTo>
                    <a:pt x="2270" y="2446"/>
                    <a:pt x="2576" y="2614"/>
                    <a:pt x="2837" y="2725"/>
                  </a:cubicBezTo>
                  <a:cubicBezTo>
                    <a:pt x="2948" y="2418"/>
                    <a:pt x="3153" y="2149"/>
                    <a:pt x="3432" y="1972"/>
                  </a:cubicBezTo>
                  <a:cubicBezTo>
                    <a:pt x="3265" y="1712"/>
                    <a:pt x="3107" y="1358"/>
                    <a:pt x="2809" y="1033"/>
                  </a:cubicBezTo>
                  <a:cubicBezTo>
                    <a:pt x="2809" y="1033"/>
                    <a:pt x="1377" y="1023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70"/>
            <p:cNvSpPr/>
            <p:nvPr/>
          </p:nvSpPr>
          <p:spPr>
            <a:xfrm>
              <a:off x="6235180" y="2960150"/>
              <a:ext cx="135420" cy="92346"/>
            </a:xfrm>
            <a:custGeom>
              <a:avLst/>
              <a:gdLst/>
              <a:ahLst/>
              <a:cxnLst/>
              <a:rect l="l" t="t" r="r" b="b"/>
              <a:pathLst>
                <a:path w="3823" h="2607" extrusionOk="0">
                  <a:moveTo>
                    <a:pt x="149" y="1"/>
                  </a:moveTo>
                  <a:cubicBezTo>
                    <a:pt x="93" y="94"/>
                    <a:pt x="47" y="205"/>
                    <a:pt x="0" y="317"/>
                  </a:cubicBezTo>
                  <a:cubicBezTo>
                    <a:pt x="0" y="317"/>
                    <a:pt x="409" y="819"/>
                    <a:pt x="1814" y="1703"/>
                  </a:cubicBezTo>
                  <a:cubicBezTo>
                    <a:pt x="3165" y="2545"/>
                    <a:pt x="3599" y="2606"/>
                    <a:pt x="3697" y="2606"/>
                  </a:cubicBezTo>
                  <a:cubicBezTo>
                    <a:pt x="3713" y="2606"/>
                    <a:pt x="3720" y="2605"/>
                    <a:pt x="3720" y="2605"/>
                  </a:cubicBezTo>
                  <a:cubicBezTo>
                    <a:pt x="3766" y="2540"/>
                    <a:pt x="3804" y="2465"/>
                    <a:pt x="3822" y="2391"/>
                  </a:cubicBezTo>
                  <a:cubicBezTo>
                    <a:pt x="2437" y="1879"/>
                    <a:pt x="1181" y="1061"/>
                    <a:pt x="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70"/>
            <p:cNvSpPr/>
            <p:nvPr/>
          </p:nvSpPr>
          <p:spPr>
            <a:xfrm>
              <a:off x="6321467" y="2989161"/>
              <a:ext cx="23095" cy="16613"/>
            </a:xfrm>
            <a:custGeom>
              <a:avLst/>
              <a:gdLst/>
              <a:ahLst/>
              <a:cxnLst/>
              <a:rect l="l" t="t" r="r" b="b"/>
              <a:pathLst>
                <a:path w="652" h="469" extrusionOk="0">
                  <a:moveTo>
                    <a:pt x="633" y="0"/>
                  </a:moveTo>
                  <a:cubicBezTo>
                    <a:pt x="363" y="19"/>
                    <a:pt x="122" y="186"/>
                    <a:pt x="10" y="428"/>
                  </a:cubicBezTo>
                  <a:cubicBezTo>
                    <a:pt x="1" y="447"/>
                    <a:pt x="10" y="456"/>
                    <a:pt x="19" y="465"/>
                  </a:cubicBezTo>
                  <a:cubicBezTo>
                    <a:pt x="22" y="468"/>
                    <a:pt x="26" y="469"/>
                    <a:pt x="29" y="469"/>
                  </a:cubicBezTo>
                  <a:cubicBezTo>
                    <a:pt x="39" y="469"/>
                    <a:pt x="50" y="462"/>
                    <a:pt x="56" y="456"/>
                  </a:cubicBezTo>
                  <a:cubicBezTo>
                    <a:pt x="159" y="223"/>
                    <a:pt x="382" y="75"/>
                    <a:pt x="633" y="56"/>
                  </a:cubicBezTo>
                  <a:cubicBezTo>
                    <a:pt x="642" y="56"/>
                    <a:pt x="652" y="47"/>
                    <a:pt x="652" y="28"/>
                  </a:cubicBezTo>
                  <a:cubicBezTo>
                    <a:pt x="652" y="19"/>
                    <a:pt x="642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70"/>
            <p:cNvSpPr/>
            <p:nvPr/>
          </p:nvSpPr>
          <p:spPr>
            <a:xfrm>
              <a:off x="6312895" y="2978286"/>
              <a:ext cx="23095" cy="16719"/>
            </a:xfrm>
            <a:custGeom>
              <a:avLst/>
              <a:gdLst/>
              <a:ahLst/>
              <a:cxnLst/>
              <a:rect l="l" t="t" r="r" b="b"/>
              <a:pathLst>
                <a:path w="652" h="472" extrusionOk="0">
                  <a:moveTo>
                    <a:pt x="624" y="0"/>
                  </a:moveTo>
                  <a:cubicBezTo>
                    <a:pt x="615" y="0"/>
                    <a:pt x="280" y="0"/>
                    <a:pt x="10" y="428"/>
                  </a:cubicBezTo>
                  <a:cubicBezTo>
                    <a:pt x="1" y="447"/>
                    <a:pt x="10" y="465"/>
                    <a:pt x="20" y="465"/>
                  </a:cubicBezTo>
                  <a:cubicBezTo>
                    <a:pt x="23" y="469"/>
                    <a:pt x="29" y="471"/>
                    <a:pt x="35" y="471"/>
                  </a:cubicBezTo>
                  <a:cubicBezTo>
                    <a:pt x="43" y="471"/>
                    <a:pt x="51" y="467"/>
                    <a:pt x="57" y="456"/>
                  </a:cubicBezTo>
                  <a:cubicBezTo>
                    <a:pt x="298" y="65"/>
                    <a:pt x="624" y="56"/>
                    <a:pt x="624" y="56"/>
                  </a:cubicBezTo>
                  <a:cubicBezTo>
                    <a:pt x="633" y="56"/>
                    <a:pt x="652" y="47"/>
                    <a:pt x="652" y="28"/>
                  </a:cubicBezTo>
                  <a:cubicBezTo>
                    <a:pt x="652" y="19"/>
                    <a:pt x="643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70"/>
            <p:cNvSpPr/>
            <p:nvPr/>
          </p:nvSpPr>
          <p:spPr>
            <a:xfrm>
              <a:off x="6327064" y="2962594"/>
              <a:ext cx="14204" cy="19589"/>
            </a:xfrm>
            <a:custGeom>
              <a:avLst/>
              <a:gdLst/>
              <a:ahLst/>
              <a:cxnLst/>
              <a:rect l="l" t="t" r="r" b="b"/>
              <a:pathLst>
                <a:path w="401" h="553" extrusionOk="0">
                  <a:moveTo>
                    <a:pt x="243" y="53"/>
                  </a:moveTo>
                  <a:lnTo>
                    <a:pt x="252" y="62"/>
                  </a:lnTo>
                  <a:cubicBezTo>
                    <a:pt x="261" y="57"/>
                    <a:pt x="270" y="55"/>
                    <a:pt x="280" y="55"/>
                  </a:cubicBezTo>
                  <a:cubicBezTo>
                    <a:pt x="289" y="55"/>
                    <a:pt x="298" y="57"/>
                    <a:pt x="308" y="62"/>
                  </a:cubicBezTo>
                  <a:cubicBezTo>
                    <a:pt x="326" y="81"/>
                    <a:pt x="345" y="99"/>
                    <a:pt x="345" y="127"/>
                  </a:cubicBezTo>
                  <a:cubicBezTo>
                    <a:pt x="336" y="220"/>
                    <a:pt x="168" y="378"/>
                    <a:pt x="57" y="462"/>
                  </a:cubicBezTo>
                  <a:cubicBezTo>
                    <a:pt x="94" y="322"/>
                    <a:pt x="159" y="99"/>
                    <a:pt x="243" y="53"/>
                  </a:cubicBezTo>
                  <a:close/>
                  <a:moveTo>
                    <a:pt x="274" y="1"/>
                  </a:moveTo>
                  <a:cubicBezTo>
                    <a:pt x="260" y="1"/>
                    <a:pt x="247" y="3"/>
                    <a:pt x="233" y="6"/>
                  </a:cubicBezTo>
                  <a:cubicBezTo>
                    <a:pt x="84" y="71"/>
                    <a:pt x="10" y="480"/>
                    <a:pt x="1" y="518"/>
                  </a:cubicBezTo>
                  <a:cubicBezTo>
                    <a:pt x="1" y="527"/>
                    <a:pt x="1" y="546"/>
                    <a:pt x="10" y="546"/>
                  </a:cubicBezTo>
                  <a:cubicBezTo>
                    <a:pt x="15" y="550"/>
                    <a:pt x="22" y="553"/>
                    <a:pt x="29" y="553"/>
                  </a:cubicBezTo>
                  <a:cubicBezTo>
                    <a:pt x="36" y="553"/>
                    <a:pt x="43" y="550"/>
                    <a:pt x="47" y="546"/>
                  </a:cubicBezTo>
                  <a:cubicBezTo>
                    <a:pt x="75" y="518"/>
                    <a:pt x="401" y="285"/>
                    <a:pt x="401" y="127"/>
                  </a:cubicBezTo>
                  <a:cubicBezTo>
                    <a:pt x="401" y="81"/>
                    <a:pt x="382" y="43"/>
                    <a:pt x="345" y="25"/>
                  </a:cubicBezTo>
                  <a:cubicBezTo>
                    <a:pt x="321" y="7"/>
                    <a:pt x="298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70"/>
            <p:cNvSpPr/>
            <p:nvPr/>
          </p:nvSpPr>
          <p:spPr>
            <a:xfrm>
              <a:off x="6314879" y="2962984"/>
              <a:ext cx="13886" cy="19270"/>
            </a:xfrm>
            <a:custGeom>
              <a:avLst/>
              <a:gdLst/>
              <a:ahLst/>
              <a:cxnLst/>
              <a:rect l="l" t="t" r="r" b="b"/>
              <a:pathLst>
                <a:path w="392" h="544" extrusionOk="0">
                  <a:moveTo>
                    <a:pt x="136" y="53"/>
                  </a:moveTo>
                  <a:cubicBezTo>
                    <a:pt x="147" y="53"/>
                    <a:pt x="159" y="56"/>
                    <a:pt x="168" y="60"/>
                  </a:cubicBezTo>
                  <a:lnTo>
                    <a:pt x="177" y="60"/>
                  </a:lnTo>
                  <a:cubicBezTo>
                    <a:pt x="261" y="116"/>
                    <a:pt x="308" y="321"/>
                    <a:pt x="335" y="451"/>
                  </a:cubicBezTo>
                  <a:cubicBezTo>
                    <a:pt x="224" y="367"/>
                    <a:pt x="57" y="209"/>
                    <a:pt x="66" y="116"/>
                  </a:cubicBezTo>
                  <a:cubicBezTo>
                    <a:pt x="66" y="88"/>
                    <a:pt x="75" y="70"/>
                    <a:pt x="103" y="60"/>
                  </a:cubicBezTo>
                  <a:cubicBezTo>
                    <a:pt x="112" y="56"/>
                    <a:pt x="124" y="53"/>
                    <a:pt x="136" y="53"/>
                  </a:cubicBezTo>
                  <a:close/>
                  <a:moveTo>
                    <a:pt x="142" y="1"/>
                  </a:moveTo>
                  <a:cubicBezTo>
                    <a:pt x="119" y="1"/>
                    <a:pt x="96" y="8"/>
                    <a:pt x="75" y="23"/>
                  </a:cubicBezTo>
                  <a:cubicBezTo>
                    <a:pt x="38" y="42"/>
                    <a:pt x="10" y="79"/>
                    <a:pt x="10" y="116"/>
                  </a:cubicBezTo>
                  <a:cubicBezTo>
                    <a:pt x="1" y="283"/>
                    <a:pt x="317" y="516"/>
                    <a:pt x="354" y="544"/>
                  </a:cubicBezTo>
                  <a:lnTo>
                    <a:pt x="382" y="544"/>
                  </a:lnTo>
                  <a:cubicBezTo>
                    <a:pt x="391" y="535"/>
                    <a:pt x="391" y="525"/>
                    <a:pt x="391" y="516"/>
                  </a:cubicBezTo>
                  <a:cubicBezTo>
                    <a:pt x="391" y="469"/>
                    <a:pt x="335" y="88"/>
                    <a:pt x="196" y="14"/>
                  </a:cubicBezTo>
                  <a:cubicBezTo>
                    <a:pt x="179" y="5"/>
                    <a:pt x="16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70"/>
            <p:cNvSpPr/>
            <p:nvPr/>
          </p:nvSpPr>
          <p:spPr>
            <a:xfrm>
              <a:off x="6621881" y="2327053"/>
              <a:ext cx="139388" cy="117957"/>
            </a:xfrm>
            <a:custGeom>
              <a:avLst/>
              <a:gdLst/>
              <a:ahLst/>
              <a:cxnLst/>
              <a:rect l="l" t="t" r="r" b="b"/>
              <a:pathLst>
                <a:path w="3935" h="3330" extrusionOk="0">
                  <a:moveTo>
                    <a:pt x="2149" y="1"/>
                  </a:moveTo>
                  <a:cubicBezTo>
                    <a:pt x="2149" y="1"/>
                    <a:pt x="1" y="1312"/>
                    <a:pt x="800" y="1944"/>
                  </a:cubicBezTo>
                  <a:cubicBezTo>
                    <a:pt x="1609" y="2576"/>
                    <a:pt x="3246" y="3330"/>
                    <a:pt x="3246" y="3330"/>
                  </a:cubicBezTo>
                  <a:lnTo>
                    <a:pt x="3934" y="363"/>
                  </a:lnTo>
                  <a:lnTo>
                    <a:pt x="2149" y="1"/>
                  </a:ln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70"/>
            <p:cNvSpPr/>
            <p:nvPr/>
          </p:nvSpPr>
          <p:spPr>
            <a:xfrm>
              <a:off x="6468225" y="2211469"/>
              <a:ext cx="94259" cy="45164"/>
            </a:xfrm>
            <a:custGeom>
              <a:avLst/>
              <a:gdLst/>
              <a:ahLst/>
              <a:cxnLst/>
              <a:rect l="l" t="t" r="r" b="b"/>
              <a:pathLst>
                <a:path w="2661" h="1275" extrusionOk="0">
                  <a:moveTo>
                    <a:pt x="2660" y="1"/>
                  </a:moveTo>
                  <a:lnTo>
                    <a:pt x="1" y="252"/>
                  </a:lnTo>
                  <a:lnTo>
                    <a:pt x="56" y="1070"/>
                  </a:lnTo>
                  <a:cubicBezTo>
                    <a:pt x="547" y="1205"/>
                    <a:pt x="1046" y="1274"/>
                    <a:pt x="1546" y="1274"/>
                  </a:cubicBezTo>
                  <a:cubicBezTo>
                    <a:pt x="1909" y="1274"/>
                    <a:pt x="2272" y="1238"/>
                    <a:pt x="2632" y="1163"/>
                  </a:cubicBezTo>
                  <a:lnTo>
                    <a:pt x="2660" y="1"/>
                  </a:lnTo>
                  <a:close/>
                </a:path>
              </a:pathLst>
            </a:custGeom>
            <a:solidFill>
              <a:srgbClr val="D8A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70"/>
            <p:cNvSpPr/>
            <p:nvPr/>
          </p:nvSpPr>
          <p:spPr>
            <a:xfrm>
              <a:off x="6322778" y="2392407"/>
              <a:ext cx="113706" cy="80409"/>
            </a:xfrm>
            <a:custGeom>
              <a:avLst/>
              <a:gdLst/>
              <a:ahLst/>
              <a:cxnLst/>
              <a:rect l="l" t="t" r="r" b="b"/>
              <a:pathLst>
                <a:path w="3210" h="2270" extrusionOk="0">
                  <a:moveTo>
                    <a:pt x="1120" y="1"/>
                  </a:moveTo>
                  <a:cubicBezTo>
                    <a:pt x="810" y="1"/>
                    <a:pt x="546" y="95"/>
                    <a:pt x="401" y="350"/>
                  </a:cubicBezTo>
                  <a:cubicBezTo>
                    <a:pt x="215" y="685"/>
                    <a:pt x="85" y="1224"/>
                    <a:pt x="1" y="1782"/>
                  </a:cubicBezTo>
                  <a:cubicBezTo>
                    <a:pt x="787" y="2192"/>
                    <a:pt x="1747" y="2270"/>
                    <a:pt x="2714" y="2270"/>
                  </a:cubicBezTo>
                  <a:cubicBezTo>
                    <a:pt x="2845" y="2270"/>
                    <a:pt x="2976" y="2268"/>
                    <a:pt x="3107" y="2266"/>
                  </a:cubicBezTo>
                  <a:lnTo>
                    <a:pt x="3209" y="731"/>
                  </a:lnTo>
                  <a:cubicBezTo>
                    <a:pt x="3209" y="731"/>
                    <a:pt x="1985" y="1"/>
                    <a:pt x="1120" y="1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70"/>
            <p:cNvSpPr/>
            <p:nvPr/>
          </p:nvSpPr>
          <p:spPr>
            <a:xfrm>
              <a:off x="6316863" y="2455529"/>
              <a:ext cx="115973" cy="82039"/>
            </a:xfrm>
            <a:custGeom>
              <a:avLst/>
              <a:gdLst/>
              <a:ahLst/>
              <a:cxnLst/>
              <a:rect l="l" t="t" r="r" b="b"/>
              <a:pathLst>
                <a:path w="3274" h="2316" extrusionOk="0">
                  <a:moveTo>
                    <a:pt x="168" y="0"/>
                  </a:moveTo>
                  <a:cubicBezTo>
                    <a:pt x="56" y="772"/>
                    <a:pt x="1" y="1544"/>
                    <a:pt x="1" y="2316"/>
                  </a:cubicBezTo>
                  <a:lnTo>
                    <a:pt x="3209" y="1590"/>
                  </a:lnTo>
                  <a:lnTo>
                    <a:pt x="3274" y="484"/>
                  </a:lnTo>
                  <a:lnTo>
                    <a:pt x="3274" y="484"/>
                  </a:lnTo>
                  <a:cubicBezTo>
                    <a:pt x="3143" y="486"/>
                    <a:pt x="3012" y="488"/>
                    <a:pt x="2881" y="488"/>
                  </a:cubicBezTo>
                  <a:cubicBezTo>
                    <a:pt x="1914" y="488"/>
                    <a:pt x="954" y="410"/>
                    <a:pt x="168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70"/>
            <p:cNvSpPr/>
            <p:nvPr/>
          </p:nvSpPr>
          <p:spPr>
            <a:xfrm>
              <a:off x="6320157" y="2255005"/>
              <a:ext cx="381146" cy="180088"/>
            </a:xfrm>
            <a:custGeom>
              <a:avLst/>
              <a:gdLst/>
              <a:ahLst/>
              <a:cxnLst/>
              <a:rect l="l" t="t" r="r" b="b"/>
              <a:pathLst>
                <a:path w="10760" h="5084" extrusionOk="0">
                  <a:moveTo>
                    <a:pt x="7330" y="0"/>
                  </a:moveTo>
                  <a:cubicBezTo>
                    <a:pt x="6597" y="0"/>
                    <a:pt x="5873" y="71"/>
                    <a:pt x="5617" y="110"/>
                  </a:cubicBezTo>
                  <a:cubicBezTo>
                    <a:pt x="5124" y="184"/>
                    <a:pt x="2483" y="528"/>
                    <a:pt x="1442" y="1653"/>
                  </a:cubicBezTo>
                  <a:cubicBezTo>
                    <a:pt x="772" y="2369"/>
                    <a:pt x="279" y="3327"/>
                    <a:pt x="0" y="3922"/>
                  </a:cubicBezTo>
                  <a:cubicBezTo>
                    <a:pt x="1419" y="4673"/>
                    <a:pt x="2987" y="5084"/>
                    <a:pt x="4546" y="5084"/>
                  </a:cubicBezTo>
                  <a:cubicBezTo>
                    <a:pt x="6136" y="5084"/>
                    <a:pt x="7715" y="4657"/>
                    <a:pt x="9114" y="3727"/>
                  </a:cubicBezTo>
                  <a:cubicBezTo>
                    <a:pt x="9876" y="3262"/>
                    <a:pt x="10369" y="2574"/>
                    <a:pt x="10760" y="1811"/>
                  </a:cubicBezTo>
                  <a:cubicBezTo>
                    <a:pt x="10220" y="1272"/>
                    <a:pt x="9449" y="528"/>
                    <a:pt x="9030" y="268"/>
                  </a:cubicBezTo>
                  <a:cubicBezTo>
                    <a:pt x="8703" y="62"/>
                    <a:pt x="8013" y="0"/>
                    <a:pt x="7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70"/>
            <p:cNvSpPr/>
            <p:nvPr/>
          </p:nvSpPr>
          <p:spPr>
            <a:xfrm>
              <a:off x="6311585" y="2319154"/>
              <a:ext cx="410795" cy="206655"/>
            </a:xfrm>
            <a:custGeom>
              <a:avLst/>
              <a:gdLst/>
              <a:ahLst/>
              <a:cxnLst/>
              <a:rect l="l" t="t" r="r" b="b"/>
              <a:pathLst>
                <a:path w="11597" h="5834" extrusionOk="0">
                  <a:moveTo>
                    <a:pt x="11002" y="0"/>
                  </a:moveTo>
                  <a:cubicBezTo>
                    <a:pt x="10611" y="763"/>
                    <a:pt x="10118" y="1442"/>
                    <a:pt x="9356" y="1916"/>
                  </a:cubicBezTo>
                  <a:cubicBezTo>
                    <a:pt x="7955" y="2847"/>
                    <a:pt x="6373" y="3274"/>
                    <a:pt x="4780" y="3274"/>
                  </a:cubicBezTo>
                  <a:cubicBezTo>
                    <a:pt x="3222" y="3274"/>
                    <a:pt x="1654" y="2866"/>
                    <a:pt x="233" y="2121"/>
                  </a:cubicBezTo>
                  <a:cubicBezTo>
                    <a:pt x="84" y="2455"/>
                    <a:pt x="1" y="2679"/>
                    <a:pt x="1" y="2679"/>
                  </a:cubicBezTo>
                  <a:cubicBezTo>
                    <a:pt x="1" y="2679"/>
                    <a:pt x="2028" y="3702"/>
                    <a:pt x="3246" y="3897"/>
                  </a:cubicBezTo>
                  <a:cubicBezTo>
                    <a:pt x="3246" y="3897"/>
                    <a:pt x="2549" y="5775"/>
                    <a:pt x="2521" y="5831"/>
                  </a:cubicBezTo>
                  <a:cubicBezTo>
                    <a:pt x="2520" y="5833"/>
                    <a:pt x="2527" y="5834"/>
                    <a:pt x="2541" y="5834"/>
                  </a:cubicBezTo>
                  <a:cubicBezTo>
                    <a:pt x="2960" y="5834"/>
                    <a:pt x="9625" y="5078"/>
                    <a:pt x="9625" y="5078"/>
                  </a:cubicBezTo>
                  <a:cubicBezTo>
                    <a:pt x="9625" y="5078"/>
                    <a:pt x="9542" y="3664"/>
                    <a:pt x="9505" y="3116"/>
                  </a:cubicBezTo>
                  <a:cubicBezTo>
                    <a:pt x="9505" y="3116"/>
                    <a:pt x="9653" y="2948"/>
                    <a:pt x="9877" y="2688"/>
                  </a:cubicBezTo>
                  <a:cubicBezTo>
                    <a:pt x="10360" y="2121"/>
                    <a:pt x="11178" y="1154"/>
                    <a:pt x="11597" y="614"/>
                  </a:cubicBezTo>
                  <a:cubicBezTo>
                    <a:pt x="11597" y="614"/>
                    <a:pt x="11346" y="354"/>
                    <a:pt x="110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70"/>
            <p:cNvSpPr/>
            <p:nvPr/>
          </p:nvSpPr>
          <p:spPr>
            <a:xfrm>
              <a:off x="6450616" y="2257485"/>
              <a:ext cx="132091" cy="51327"/>
            </a:xfrm>
            <a:custGeom>
              <a:avLst/>
              <a:gdLst/>
              <a:ahLst/>
              <a:cxnLst/>
              <a:rect l="l" t="t" r="r" b="b"/>
              <a:pathLst>
                <a:path w="3729" h="1449" extrusionOk="0">
                  <a:moveTo>
                    <a:pt x="3210" y="0"/>
                  </a:moveTo>
                  <a:cubicBezTo>
                    <a:pt x="2542" y="0"/>
                    <a:pt x="983" y="225"/>
                    <a:pt x="242" y="421"/>
                  </a:cubicBezTo>
                  <a:cubicBezTo>
                    <a:pt x="65" y="458"/>
                    <a:pt x="0" y="681"/>
                    <a:pt x="130" y="821"/>
                  </a:cubicBezTo>
                  <a:cubicBezTo>
                    <a:pt x="385" y="1084"/>
                    <a:pt x="886" y="1449"/>
                    <a:pt x="1696" y="1449"/>
                  </a:cubicBezTo>
                  <a:cubicBezTo>
                    <a:pt x="1832" y="1449"/>
                    <a:pt x="1976" y="1439"/>
                    <a:pt x="2130" y="1416"/>
                  </a:cubicBezTo>
                  <a:cubicBezTo>
                    <a:pt x="3729" y="1183"/>
                    <a:pt x="3571" y="281"/>
                    <a:pt x="3524" y="58"/>
                  </a:cubicBezTo>
                  <a:cubicBezTo>
                    <a:pt x="3514" y="18"/>
                    <a:pt x="3397" y="0"/>
                    <a:pt x="3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70"/>
            <p:cNvSpPr/>
            <p:nvPr/>
          </p:nvSpPr>
          <p:spPr>
            <a:xfrm>
              <a:off x="6469708" y="2245370"/>
              <a:ext cx="91284" cy="49131"/>
            </a:xfrm>
            <a:custGeom>
              <a:avLst/>
              <a:gdLst/>
              <a:ahLst/>
              <a:cxnLst/>
              <a:rect l="l" t="t" r="r" b="b"/>
              <a:pathLst>
                <a:path w="2577" h="1387" extrusionOk="0">
                  <a:moveTo>
                    <a:pt x="0" y="0"/>
                  </a:moveTo>
                  <a:lnTo>
                    <a:pt x="103" y="716"/>
                  </a:lnTo>
                  <a:cubicBezTo>
                    <a:pt x="103" y="716"/>
                    <a:pt x="242" y="1377"/>
                    <a:pt x="1256" y="1386"/>
                  </a:cubicBezTo>
                  <a:cubicBezTo>
                    <a:pt x="1264" y="1386"/>
                    <a:pt x="1271" y="1386"/>
                    <a:pt x="1279" y="1386"/>
                  </a:cubicBezTo>
                  <a:cubicBezTo>
                    <a:pt x="2383" y="1386"/>
                    <a:pt x="2558" y="735"/>
                    <a:pt x="2558" y="735"/>
                  </a:cubicBezTo>
                  <a:lnTo>
                    <a:pt x="2576" y="93"/>
                  </a:lnTo>
                  <a:lnTo>
                    <a:pt x="2576" y="93"/>
                  </a:lnTo>
                  <a:cubicBezTo>
                    <a:pt x="2216" y="168"/>
                    <a:pt x="1853" y="204"/>
                    <a:pt x="1490" y="204"/>
                  </a:cubicBezTo>
                  <a:cubicBezTo>
                    <a:pt x="990" y="204"/>
                    <a:pt x="491" y="135"/>
                    <a:pt x="0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70"/>
            <p:cNvSpPr/>
            <p:nvPr/>
          </p:nvSpPr>
          <p:spPr>
            <a:xfrm>
              <a:off x="6360007" y="1934259"/>
              <a:ext cx="279058" cy="294680"/>
            </a:xfrm>
            <a:custGeom>
              <a:avLst/>
              <a:gdLst/>
              <a:ahLst/>
              <a:cxnLst/>
              <a:rect l="l" t="t" r="r" b="b"/>
              <a:pathLst>
                <a:path w="7878" h="8319" extrusionOk="0">
                  <a:moveTo>
                    <a:pt x="4855" y="1"/>
                  </a:moveTo>
                  <a:cubicBezTo>
                    <a:pt x="4105" y="1"/>
                    <a:pt x="3274" y="158"/>
                    <a:pt x="2446" y="405"/>
                  </a:cubicBezTo>
                  <a:cubicBezTo>
                    <a:pt x="270" y="1065"/>
                    <a:pt x="1" y="3074"/>
                    <a:pt x="670" y="5482"/>
                  </a:cubicBezTo>
                  <a:cubicBezTo>
                    <a:pt x="1261" y="7598"/>
                    <a:pt x="2763" y="8318"/>
                    <a:pt x="4290" y="8318"/>
                  </a:cubicBezTo>
                  <a:cubicBezTo>
                    <a:pt x="4494" y="8318"/>
                    <a:pt x="4698" y="8305"/>
                    <a:pt x="4901" y="8281"/>
                  </a:cubicBezTo>
                  <a:cubicBezTo>
                    <a:pt x="6743" y="8058"/>
                    <a:pt x="7877" y="6514"/>
                    <a:pt x="7793" y="5008"/>
                  </a:cubicBezTo>
                  <a:cubicBezTo>
                    <a:pt x="7691" y="3139"/>
                    <a:pt x="7533" y="1567"/>
                    <a:pt x="7533" y="1567"/>
                  </a:cubicBezTo>
                  <a:cubicBezTo>
                    <a:pt x="7100" y="423"/>
                    <a:pt x="6085" y="1"/>
                    <a:pt x="4855" y="1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70"/>
            <p:cNvSpPr/>
            <p:nvPr/>
          </p:nvSpPr>
          <p:spPr>
            <a:xfrm>
              <a:off x="6489793" y="2162908"/>
              <a:ext cx="56038" cy="19589"/>
            </a:xfrm>
            <a:custGeom>
              <a:avLst/>
              <a:gdLst/>
              <a:ahLst/>
              <a:cxnLst/>
              <a:rect l="l" t="t" r="r" b="b"/>
              <a:pathLst>
                <a:path w="1582" h="553" extrusionOk="0">
                  <a:moveTo>
                    <a:pt x="529" y="0"/>
                  </a:moveTo>
                  <a:cubicBezTo>
                    <a:pt x="353" y="0"/>
                    <a:pt x="176" y="20"/>
                    <a:pt x="1" y="59"/>
                  </a:cubicBezTo>
                  <a:cubicBezTo>
                    <a:pt x="10" y="97"/>
                    <a:pt x="29" y="134"/>
                    <a:pt x="47" y="171"/>
                  </a:cubicBezTo>
                  <a:cubicBezTo>
                    <a:pt x="179" y="391"/>
                    <a:pt x="420" y="553"/>
                    <a:pt x="785" y="553"/>
                  </a:cubicBezTo>
                  <a:cubicBezTo>
                    <a:pt x="883" y="553"/>
                    <a:pt x="991" y="541"/>
                    <a:pt x="1107" y="515"/>
                  </a:cubicBezTo>
                  <a:cubicBezTo>
                    <a:pt x="1293" y="478"/>
                    <a:pt x="1461" y="385"/>
                    <a:pt x="1581" y="255"/>
                  </a:cubicBezTo>
                  <a:cubicBezTo>
                    <a:pt x="1255" y="85"/>
                    <a:pt x="895" y="0"/>
                    <a:pt x="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70"/>
            <p:cNvSpPr/>
            <p:nvPr/>
          </p:nvSpPr>
          <p:spPr>
            <a:xfrm>
              <a:off x="6487951" y="2148102"/>
              <a:ext cx="64150" cy="24158"/>
            </a:xfrm>
            <a:custGeom>
              <a:avLst/>
              <a:gdLst/>
              <a:ahLst/>
              <a:cxnLst/>
              <a:rect l="l" t="t" r="r" b="b"/>
              <a:pathLst>
                <a:path w="1811" h="682" extrusionOk="0">
                  <a:moveTo>
                    <a:pt x="348" y="0"/>
                  </a:moveTo>
                  <a:cubicBezTo>
                    <a:pt x="99" y="0"/>
                    <a:pt x="0" y="260"/>
                    <a:pt x="53" y="477"/>
                  </a:cubicBezTo>
                  <a:cubicBezTo>
                    <a:pt x="222" y="439"/>
                    <a:pt x="393" y="421"/>
                    <a:pt x="564" y="421"/>
                  </a:cubicBezTo>
                  <a:cubicBezTo>
                    <a:pt x="935" y="421"/>
                    <a:pt x="1302" y="510"/>
                    <a:pt x="1633" y="682"/>
                  </a:cubicBezTo>
                  <a:cubicBezTo>
                    <a:pt x="1745" y="561"/>
                    <a:pt x="1810" y="412"/>
                    <a:pt x="1801" y="245"/>
                  </a:cubicBezTo>
                  <a:cubicBezTo>
                    <a:pt x="1788" y="158"/>
                    <a:pt x="1689" y="39"/>
                    <a:pt x="1514" y="39"/>
                  </a:cubicBezTo>
                  <a:cubicBezTo>
                    <a:pt x="1445" y="39"/>
                    <a:pt x="1364" y="58"/>
                    <a:pt x="1271" y="105"/>
                  </a:cubicBezTo>
                  <a:cubicBezTo>
                    <a:pt x="1271" y="105"/>
                    <a:pt x="1184" y="154"/>
                    <a:pt x="1018" y="154"/>
                  </a:cubicBezTo>
                  <a:cubicBezTo>
                    <a:pt x="901" y="154"/>
                    <a:pt x="746" y="130"/>
                    <a:pt x="555" y="50"/>
                  </a:cubicBezTo>
                  <a:cubicBezTo>
                    <a:pt x="477" y="15"/>
                    <a:pt x="408" y="0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70"/>
            <p:cNvSpPr/>
            <p:nvPr/>
          </p:nvSpPr>
          <p:spPr>
            <a:xfrm>
              <a:off x="6534601" y="1975916"/>
              <a:ext cx="673" cy="708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9"/>
                  </a:moveTo>
                  <a:cubicBezTo>
                    <a:pt x="10" y="10"/>
                    <a:pt x="10" y="10"/>
                    <a:pt x="0" y="1"/>
                  </a:cubicBezTo>
                  <a:close/>
                </a:path>
              </a:pathLst>
            </a:custGeom>
            <a:solidFill>
              <a:srgbClr val="50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70"/>
            <p:cNvSpPr/>
            <p:nvPr/>
          </p:nvSpPr>
          <p:spPr>
            <a:xfrm>
              <a:off x="6449943" y="2096492"/>
              <a:ext cx="35281" cy="23414"/>
            </a:xfrm>
            <a:custGeom>
              <a:avLst/>
              <a:gdLst/>
              <a:ahLst/>
              <a:cxnLst/>
              <a:rect l="l" t="t" r="r" b="b"/>
              <a:pathLst>
                <a:path w="996" h="661" fill="none" extrusionOk="0">
                  <a:moveTo>
                    <a:pt x="0" y="660"/>
                  </a:moveTo>
                  <a:cubicBezTo>
                    <a:pt x="0" y="660"/>
                    <a:pt x="0" y="121"/>
                    <a:pt x="437" y="56"/>
                  </a:cubicBezTo>
                  <a:cubicBezTo>
                    <a:pt x="865" y="0"/>
                    <a:pt x="995" y="521"/>
                    <a:pt x="995" y="521"/>
                  </a:cubicBezTo>
                </a:path>
              </a:pathLst>
            </a:custGeom>
            <a:noFill/>
            <a:ln w="1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70"/>
            <p:cNvSpPr/>
            <p:nvPr/>
          </p:nvSpPr>
          <p:spPr>
            <a:xfrm>
              <a:off x="6440060" y="2113920"/>
              <a:ext cx="10237" cy="3684"/>
            </a:xfrm>
            <a:custGeom>
              <a:avLst/>
              <a:gdLst/>
              <a:ahLst/>
              <a:cxnLst/>
              <a:rect l="l" t="t" r="r" b="b"/>
              <a:pathLst>
                <a:path w="289" h="104" fill="none" extrusionOk="0">
                  <a:moveTo>
                    <a:pt x="289" y="103"/>
                  </a:moveTo>
                  <a:lnTo>
                    <a:pt x="0" y="1"/>
                  </a:lnTo>
                </a:path>
              </a:pathLst>
            </a:custGeom>
            <a:noFill/>
            <a:ln w="1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70"/>
            <p:cNvSpPr/>
            <p:nvPr/>
          </p:nvSpPr>
          <p:spPr>
            <a:xfrm>
              <a:off x="6443036" y="2109988"/>
              <a:ext cx="6943" cy="2657"/>
            </a:xfrm>
            <a:custGeom>
              <a:avLst/>
              <a:gdLst/>
              <a:ahLst/>
              <a:cxnLst/>
              <a:rect l="l" t="t" r="r" b="b"/>
              <a:pathLst>
                <a:path w="196" h="75" fill="none" extrusionOk="0">
                  <a:moveTo>
                    <a:pt x="195" y="75"/>
                  </a:moveTo>
                  <a:lnTo>
                    <a:pt x="0" y="0"/>
                  </a:lnTo>
                </a:path>
              </a:pathLst>
            </a:custGeom>
            <a:noFill/>
            <a:ln w="16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70"/>
            <p:cNvSpPr/>
            <p:nvPr/>
          </p:nvSpPr>
          <p:spPr>
            <a:xfrm>
              <a:off x="6557307" y="2089230"/>
              <a:ext cx="35954" cy="23414"/>
            </a:xfrm>
            <a:custGeom>
              <a:avLst/>
              <a:gdLst/>
              <a:ahLst/>
              <a:cxnLst/>
              <a:rect l="l" t="t" r="r" b="b"/>
              <a:pathLst>
                <a:path w="1015" h="661" fill="none" extrusionOk="0">
                  <a:moveTo>
                    <a:pt x="1015" y="521"/>
                  </a:moveTo>
                  <a:cubicBezTo>
                    <a:pt x="1015" y="521"/>
                    <a:pt x="866" y="1"/>
                    <a:pt x="429" y="66"/>
                  </a:cubicBezTo>
                  <a:cubicBezTo>
                    <a:pt x="1" y="121"/>
                    <a:pt x="20" y="661"/>
                    <a:pt x="20" y="661"/>
                  </a:cubicBezTo>
                </a:path>
              </a:pathLst>
            </a:custGeom>
            <a:noFill/>
            <a:ln w="1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70"/>
            <p:cNvSpPr/>
            <p:nvPr/>
          </p:nvSpPr>
          <p:spPr>
            <a:xfrm>
              <a:off x="6592233" y="2099113"/>
              <a:ext cx="8926" cy="6305"/>
            </a:xfrm>
            <a:custGeom>
              <a:avLst/>
              <a:gdLst/>
              <a:ahLst/>
              <a:cxnLst/>
              <a:rect l="l" t="t" r="r" b="b"/>
              <a:pathLst>
                <a:path w="252" h="178" fill="none" extrusionOk="0">
                  <a:moveTo>
                    <a:pt x="1" y="177"/>
                  </a:moveTo>
                  <a:lnTo>
                    <a:pt x="252" y="0"/>
                  </a:lnTo>
                </a:path>
              </a:pathLst>
            </a:custGeom>
            <a:noFill/>
            <a:ln w="1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70"/>
            <p:cNvSpPr/>
            <p:nvPr/>
          </p:nvSpPr>
          <p:spPr>
            <a:xfrm>
              <a:off x="6591241" y="2096138"/>
              <a:ext cx="5632" cy="4322"/>
            </a:xfrm>
            <a:custGeom>
              <a:avLst/>
              <a:gdLst/>
              <a:ahLst/>
              <a:cxnLst/>
              <a:rect l="l" t="t" r="r" b="b"/>
              <a:pathLst>
                <a:path w="159" h="122" fill="none" extrusionOk="0">
                  <a:moveTo>
                    <a:pt x="1" y="122"/>
                  </a:moveTo>
                  <a:lnTo>
                    <a:pt x="159" y="1"/>
                  </a:lnTo>
                </a:path>
              </a:pathLst>
            </a:custGeom>
            <a:noFill/>
            <a:ln w="16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70"/>
            <p:cNvSpPr/>
            <p:nvPr/>
          </p:nvSpPr>
          <p:spPr>
            <a:xfrm>
              <a:off x="6621881" y="2088239"/>
              <a:ext cx="65319" cy="71376"/>
            </a:xfrm>
            <a:custGeom>
              <a:avLst/>
              <a:gdLst/>
              <a:ahLst/>
              <a:cxnLst/>
              <a:rect l="l" t="t" r="r" b="b"/>
              <a:pathLst>
                <a:path w="1844" h="2015" extrusionOk="0">
                  <a:moveTo>
                    <a:pt x="801" y="0"/>
                  </a:moveTo>
                  <a:cubicBezTo>
                    <a:pt x="404" y="0"/>
                    <a:pt x="38" y="391"/>
                    <a:pt x="38" y="391"/>
                  </a:cubicBezTo>
                  <a:lnTo>
                    <a:pt x="1" y="1730"/>
                  </a:lnTo>
                  <a:cubicBezTo>
                    <a:pt x="205" y="1924"/>
                    <a:pt x="461" y="2014"/>
                    <a:pt x="707" y="2014"/>
                  </a:cubicBezTo>
                  <a:cubicBezTo>
                    <a:pt x="1302" y="2014"/>
                    <a:pt x="1843" y="1489"/>
                    <a:pt x="1489" y="614"/>
                  </a:cubicBezTo>
                  <a:cubicBezTo>
                    <a:pt x="1298" y="146"/>
                    <a:pt x="1044" y="0"/>
                    <a:pt x="801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70"/>
            <p:cNvSpPr/>
            <p:nvPr/>
          </p:nvSpPr>
          <p:spPr>
            <a:xfrm>
              <a:off x="6618906" y="2100955"/>
              <a:ext cx="46829" cy="45943"/>
            </a:xfrm>
            <a:custGeom>
              <a:avLst/>
              <a:gdLst/>
              <a:ahLst/>
              <a:cxnLst/>
              <a:rect l="l" t="t" r="r" b="b"/>
              <a:pathLst>
                <a:path w="1322" h="1297" extrusionOk="0">
                  <a:moveTo>
                    <a:pt x="855" y="1"/>
                  </a:moveTo>
                  <a:cubicBezTo>
                    <a:pt x="831" y="1"/>
                    <a:pt x="807" y="2"/>
                    <a:pt x="782" y="4"/>
                  </a:cubicBezTo>
                  <a:cubicBezTo>
                    <a:pt x="605" y="23"/>
                    <a:pt x="447" y="125"/>
                    <a:pt x="345" y="274"/>
                  </a:cubicBezTo>
                  <a:cubicBezTo>
                    <a:pt x="1" y="739"/>
                    <a:pt x="512" y="1288"/>
                    <a:pt x="512" y="1297"/>
                  </a:cubicBezTo>
                  <a:lnTo>
                    <a:pt x="540" y="1297"/>
                  </a:lnTo>
                  <a:lnTo>
                    <a:pt x="550" y="1288"/>
                  </a:lnTo>
                  <a:cubicBezTo>
                    <a:pt x="559" y="1278"/>
                    <a:pt x="559" y="1260"/>
                    <a:pt x="550" y="1250"/>
                  </a:cubicBezTo>
                  <a:cubicBezTo>
                    <a:pt x="550" y="1250"/>
                    <a:pt x="66" y="739"/>
                    <a:pt x="382" y="311"/>
                  </a:cubicBezTo>
                  <a:cubicBezTo>
                    <a:pt x="475" y="172"/>
                    <a:pt x="624" y="79"/>
                    <a:pt x="782" y="51"/>
                  </a:cubicBezTo>
                  <a:cubicBezTo>
                    <a:pt x="797" y="50"/>
                    <a:pt x="811" y="50"/>
                    <a:pt x="826" y="50"/>
                  </a:cubicBezTo>
                  <a:cubicBezTo>
                    <a:pt x="988" y="50"/>
                    <a:pt x="1147" y="97"/>
                    <a:pt x="1275" y="200"/>
                  </a:cubicBezTo>
                  <a:cubicBezTo>
                    <a:pt x="1280" y="204"/>
                    <a:pt x="1287" y="207"/>
                    <a:pt x="1294" y="207"/>
                  </a:cubicBezTo>
                  <a:cubicBezTo>
                    <a:pt x="1301" y="207"/>
                    <a:pt x="1307" y="204"/>
                    <a:pt x="1312" y="200"/>
                  </a:cubicBezTo>
                  <a:cubicBezTo>
                    <a:pt x="1321" y="190"/>
                    <a:pt x="1321" y="172"/>
                    <a:pt x="1312" y="162"/>
                  </a:cubicBezTo>
                  <a:cubicBezTo>
                    <a:pt x="1182" y="57"/>
                    <a:pt x="1024" y="1"/>
                    <a:pt x="855" y="1"/>
                  </a:cubicBezTo>
                  <a:close/>
                </a:path>
              </a:pathLst>
            </a:custGeom>
            <a:solidFill>
              <a:srgbClr val="423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70"/>
            <p:cNvSpPr/>
            <p:nvPr/>
          </p:nvSpPr>
          <p:spPr>
            <a:xfrm>
              <a:off x="6627478" y="2118737"/>
              <a:ext cx="27063" cy="11831"/>
            </a:xfrm>
            <a:custGeom>
              <a:avLst/>
              <a:gdLst/>
              <a:ahLst/>
              <a:cxnLst/>
              <a:rect l="l" t="t" r="r" b="b"/>
              <a:pathLst>
                <a:path w="764" h="334" extrusionOk="0">
                  <a:moveTo>
                    <a:pt x="507" y="0"/>
                  </a:moveTo>
                  <a:cubicBezTo>
                    <a:pt x="336" y="0"/>
                    <a:pt x="115" y="53"/>
                    <a:pt x="1" y="293"/>
                  </a:cubicBezTo>
                  <a:cubicBezTo>
                    <a:pt x="1" y="311"/>
                    <a:pt x="1" y="321"/>
                    <a:pt x="19" y="330"/>
                  </a:cubicBezTo>
                  <a:cubicBezTo>
                    <a:pt x="22" y="333"/>
                    <a:pt x="26" y="334"/>
                    <a:pt x="29" y="334"/>
                  </a:cubicBezTo>
                  <a:cubicBezTo>
                    <a:pt x="38" y="334"/>
                    <a:pt x="47" y="327"/>
                    <a:pt x="47" y="321"/>
                  </a:cubicBezTo>
                  <a:cubicBezTo>
                    <a:pt x="150" y="105"/>
                    <a:pt x="346" y="57"/>
                    <a:pt x="502" y="57"/>
                  </a:cubicBezTo>
                  <a:cubicBezTo>
                    <a:pt x="627" y="57"/>
                    <a:pt x="726" y="88"/>
                    <a:pt x="726" y="88"/>
                  </a:cubicBezTo>
                  <a:cubicBezTo>
                    <a:pt x="735" y="88"/>
                    <a:pt x="745" y="88"/>
                    <a:pt x="745" y="79"/>
                  </a:cubicBezTo>
                  <a:cubicBezTo>
                    <a:pt x="754" y="79"/>
                    <a:pt x="763" y="70"/>
                    <a:pt x="763" y="70"/>
                  </a:cubicBezTo>
                  <a:cubicBezTo>
                    <a:pt x="763" y="51"/>
                    <a:pt x="763" y="32"/>
                    <a:pt x="745" y="32"/>
                  </a:cubicBezTo>
                  <a:cubicBezTo>
                    <a:pt x="745" y="32"/>
                    <a:pt x="641" y="0"/>
                    <a:pt x="507" y="0"/>
                  </a:cubicBezTo>
                  <a:close/>
                </a:path>
              </a:pathLst>
            </a:custGeom>
            <a:solidFill>
              <a:srgbClr val="423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70"/>
            <p:cNvSpPr/>
            <p:nvPr/>
          </p:nvSpPr>
          <p:spPr>
            <a:xfrm>
              <a:off x="6349593" y="2112184"/>
              <a:ext cx="64150" cy="72900"/>
            </a:xfrm>
            <a:custGeom>
              <a:avLst/>
              <a:gdLst/>
              <a:ahLst/>
              <a:cxnLst/>
              <a:rect l="l" t="t" r="r" b="b"/>
              <a:pathLst>
                <a:path w="1811" h="2058" extrusionOk="0">
                  <a:moveTo>
                    <a:pt x="899" y="0"/>
                  </a:moveTo>
                  <a:cubicBezTo>
                    <a:pt x="511" y="0"/>
                    <a:pt x="1" y="158"/>
                    <a:pt x="6" y="989"/>
                  </a:cubicBezTo>
                  <a:cubicBezTo>
                    <a:pt x="6" y="1729"/>
                    <a:pt x="435" y="2057"/>
                    <a:pt x="886" y="2057"/>
                  </a:cubicBezTo>
                  <a:cubicBezTo>
                    <a:pt x="1251" y="2057"/>
                    <a:pt x="1631" y="1841"/>
                    <a:pt x="1810" y="1454"/>
                  </a:cubicBezTo>
                  <a:lnTo>
                    <a:pt x="1327" y="59"/>
                  </a:lnTo>
                  <a:cubicBezTo>
                    <a:pt x="1327" y="59"/>
                    <a:pt x="1136" y="0"/>
                    <a:pt x="899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70"/>
            <p:cNvSpPr/>
            <p:nvPr/>
          </p:nvSpPr>
          <p:spPr>
            <a:xfrm>
              <a:off x="6356500" y="2126211"/>
              <a:ext cx="51327" cy="39815"/>
            </a:xfrm>
            <a:custGeom>
              <a:avLst/>
              <a:gdLst/>
              <a:ahLst/>
              <a:cxnLst/>
              <a:rect l="l" t="t" r="r" b="b"/>
              <a:pathLst>
                <a:path w="1449" h="1124" extrusionOk="0">
                  <a:moveTo>
                    <a:pt x="588" y="1"/>
                  </a:moveTo>
                  <a:cubicBezTo>
                    <a:pt x="539" y="1"/>
                    <a:pt x="491" y="6"/>
                    <a:pt x="444" y="17"/>
                  </a:cubicBezTo>
                  <a:cubicBezTo>
                    <a:pt x="258" y="82"/>
                    <a:pt x="109" y="203"/>
                    <a:pt x="7" y="370"/>
                  </a:cubicBezTo>
                  <a:cubicBezTo>
                    <a:pt x="1" y="388"/>
                    <a:pt x="14" y="402"/>
                    <a:pt x="30" y="402"/>
                  </a:cubicBezTo>
                  <a:cubicBezTo>
                    <a:pt x="38" y="402"/>
                    <a:pt x="47" y="398"/>
                    <a:pt x="53" y="389"/>
                  </a:cubicBezTo>
                  <a:cubicBezTo>
                    <a:pt x="146" y="240"/>
                    <a:pt x="286" y="128"/>
                    <a:pt x="453" y="63"/>
                  </a:cubicBezTo>
                  <a:cubicBezTo>
                    <a:pt x="495" y="53"/>
                    <a:pt x="537" y="49"/>
                    <a:pt x="579" y="49"/>
                  </a:cubicBezTo>
                  <a:cubicBezTo>
                    <a:pt x="697" y="49"/>
                    <a:pt x="815" y="85"/>
                    <a:pt x="918" y="147"/>
                  </a:cubicBezTo>
                  <a:cubicBezTo>
                    <a:pt x="1383" y="426"/>
                    <a:pt x="1132" y="1086"/>
                    <a:pt x="1132" y="1086"/>
                  </a:cubicBezTo>
                  <a:cubicBezTo>
                    <a:pt x="1123" y="1105"/>
                    <a:pt x="1132" y="1114"/>
                    <a:pt x="1141" y="1123"/>
                  </a:cubicBezTo>
                  <a:lnTo>
                    <a:pt x="1160" y="1123"/>
                  </a:lnTo>
                  <a:cubicBezTo>
                    <a:pt x="1169" y="1123"/>
                    <a:pt x="1178" y="1123"/>
                    <a:pt x="1178" y="1114"/>
                  </a:cubicBezTo>
                  <a:cubicBezTo>
                    <a:pt x="1178" y="1105"/>
                    <a:pt x="1448" y="407"/>
                    <a:pt x="946" y="110"/>
                  </a:cubicBezTo>
                  <a:cubicBezTo>
                    <a:pt x="839" y="36"/>
                    <a:pt x="712" y="1"/>
                    <a:pt x="588" y="1"/>
                  </a:cubicBezTo>
                  <a:close/>
                </a:path>
              </a:pathLst>
            </a:custGeom>
            <a:solidFill>
              <a:srgbClr val="423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70"/>
            <p:cNvSpPr/>
            <p:nvPr/>
          </p:nvSpPr>
          <p:spPr>
            <a:xfrm>
              <a:off x="6371873" y="2140911"/>
              <a:ext cx="29117" cy="7651"/>
            </a:xfrm>
            <a:custGeom>
              <a:avLst/>
              <a:gdLst/>
              <a:ahLst/>
              <a:cxnLst/>
              <a:rect l="l" t="t" r="r" b="b"/>
              <a:pathLst>
                <a:path w="822" h="216" extrusionOk="0">
                  <a:moveTo>
                    <a:pt x="464" y="0"/>
                  </a:moveTo>
                  <a:cubicBezTo>
                    <a:pt x="218" y="0"/>
                    <a:pt x="10" y="169"/>
                    <a:pt x="10" y="169"/>
                  </a:cubicBezTo>
                  <a:cubicBezTo>
                    <a:pt x="0" y="178"/>
                    <a:pt x="0" y="197"/>
                    <a:pt x="10" y="206"/>
                  </a:cubicBezTo>
                  <a:cubicBezTo>
                    <a:pt x="19" y="215"/>
                    <a:pt x="28" y="215"/>
                    <a:pt x="38" y="215"/>
                  </a:cubicBezTo>
                  <a:cubicBezTo>
                    <a:pt x="38" y="215"/>
                    <a:pt x="47" y="215"/>
                    <a:pt x="47" y="206"/>
                  </a:cubicBezTo>
                  <a:cubicBezTo>
                    <a:pt x="47" y="206"/>
                    <a:pt x="239" y="50"/>
                    <a:pt x="462" y="50"/>
                  </a:cubicBezTo>
                  <a:cubicBezTo>
                    <a:pt x="561" y="50"/>
                    <a:pt x="666" y="80"/>
                    <a:pt x="763" y="169"/>
                  </a:cubicBezTo>
                  <a:cubicBezTo>
                    <a:pt x="769" y="175"/>
                    <a:pt x="776" y="178"/>
                    <a:pt x="782" y="178"/>
                  </a:cubicBezTo>
                  <a:cubicBezTo>
                    <a:pt x="804" y="178"/>
                    <a:pt x="822" y="146"/>
                    <a:pt x="800" y="132"/>
                  </a:cubicBezTo>
                  <a:cubicBezTo>
                    <a:pt x="691" y="34"/>
                    <a:pt x="574" y="0"/>
                    <a:pt x="464" y="0"/>
                  </a:cubicBezTo>
                  <a:close/>
                </a:path>
              </a:pathLst>
            </a:custGeom>
            <a:solidFill>
              <a:srgbClr val="423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70"/>
            <p:cNvSpPr/>
            <p:nvPr/>
          </p:nvSpPr>
          <p:spPr>
            <a:xfrm>
              <a:off x="6555004" y="2118808"/>
              <a:ext cx="72864" cy="60643"/>
            </a:xfrm>
            <a:custGeom>
              <a:avLst/>
              <a:gdLst/>
              <a:ahLst/>
              <a:cxnLst/>
              <a:rect l="l" t="t" r="r" b="b"/>
              <a:pathLst>
                <a:path w="2057" h="1712" extrusionOk="0">
                  <a:moveTo>
                    <a:pt x="1103" y="1"/>
                  </a:moveTo>
                  <a:cubicBezTo>
                    <a:pt x="1043" y="1"/>
                    <a:pt x="982" y="7"/>
                    <a:pt x="922" y="21"/>
                  </a:cubicBezTo>
                  <a:cubicBezTo>
                    <a:pt x="178" y="188"/>
                    <a:pt x="1" y="1165"/>
                    <a:pt x="643" y="1574"/>
                  </a:cubicBezTo>
                  <a:cubicBezTo>
                    <a:pt x="791" y="1669"/>
                    <a:pt x="949" y="1711"/>
                    <a:pt x="1101" y="1711"/>
                  </a:cubicBezTo>
                  <a:cubicBezTo>
                    <a:pt x="1607" y="1711"/>
                    <a:pt x="2057" y="1244"/>
                    <a:pt x="1935" y="672"/>
                  </a:cubicBezTo>
                  <a:cubicBezTo>
                    <a:pt x="1846" y="277"/>
                    <a:pt x="1492" y="1"/>
                    <a:pt x="1103" y="1"/>
                  </a:cubicBezTo>
                  <a:close/>
                </a:path>
              </a:pathLst>
            </a:custGeom>
            <a:solidFill>
              <a:srgbClr val="EA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70"/>
            <p:cNvSpPr/>
            <p:nvPr/>
          </p:nvSpPr>
          <p:spPr>
            <a:xfrm>
              <a:off x="6510869" y="2097377"/>
              <a:ext cx="34962" cy="27948"/>
            </a:xfrm>
            <a:custGeom>
              <a:avLst/>
              <a:gdLst/>
              <a:ahLst/>
              <a:cxnLst/>
              <a:rect l="l" t="t" r="r" b="b"/>
              <a:pathLst>
                <a:path w="987" h="789" extrusionOk="0">
                  <a:moveTo>
                    <a:pt x="733" y="1"/>
                  </a:moveTo>
                  <a:cubicBezTo>
                    <a:pt x="648" y="1"/>
                    <a:pt x="564" y="23"/>
                    <a:pt x="494" y="77"/>
                  </a:cubicBezTo>
                  <a:cubicBezTo>
                    <a:pt x="345" y="180"/>
                    <a:pt x="177" y="235"/>
                    <a:pt x="1" y="254"/>
                  </a:cubicBezTo>
                  <a:cubicBezTo>
                    <a:pt x="44" y="261"/>
                    <a:pt x="88" y="264"/>
                    <a:pt x="133" y="264"/>
                  </a:cubicBezTo>
                  <a:cubicBezTo>
                    <a:pt x="271" y="264"/>
                    <a:pt x="411" y="231"/>
                    <a:pt x="531" y="161"/>
                  </a:cubicBezTo>
                  <a:cubicBezTo>
                    <a:pt x="581" y="125"/>
                    <a:pt x="643" y="111"/>
                    <a:pt x="703" y="111"/>
                  </a:cubicBezTo>
                  <a:cubicBezTo>
                    <a:pt x="720" y="111"/>
                    <a:pt x="737" y="112"/>
                    <a:pt x="754" y="115"/>
                  </a:cubicBezTo>
                  <a:cubicBezTo>
                    <a:pt x="819" y="133"/>
                    <a:pt x="866" y="198"/>
                    <a:pt x="866" y="263"/>
                  </a:cubicBezTo>
                  <a:cubicBezTo>
                    <a:pt x="866" y="338"/>
                    <a:pt x="838" y="412"/>
                    <a:pt x="791" y="468"/>
                  </a:cubicBezTo>
                  <a:cubicBezTo>
                    <a:pt x="745" y="533"/>
                    <a:pt x="680" y="589"/>
                    <a:pt x="615" y="635"/>
                  </a:cubicBezTo>
                  <a:cubicBezTo>
                    <a:pt x="491" y="708"/>
                    <a:pt x="356" y="747"/>
                    <a:pt x="223" y="747"/>
                  </a:cubicBezTo>
                  <a:cubicBezTo>
                    <a:pt x="186" y="747"/>
                    <a:pt x="149" y="744"/>
                    <a:pt x="112" y="738"/>
                  </a:cubicBezTo>
                  <a:lnTo>
                    <a:pt x="112" y="738"/>
                  </a:lnTo>
                  <a:cubicBezTo>
                    <a:pt x="193" y="772"/>
                    <a:pt x="277" y="788"/>
                    <a:pt x="361" y="788"/>
                  </a:cubicBezTo>
                  <a:cubicBezTo>
                    <a:pt x="461" y="788"/>
                    <a:pt x="561" y="765"/>
                    <a:pt x="652" y="719"/>
                  </a:cubicBezTo>
                  <a:cubicBezTo>
                    <a:pt x="745" y="682"/>
                    <a:pt x="819" y="617"/>
                    <a:pt x="884" y="542"/>
                  </a:cubicBezTo>
                  <a:cubicBezTo>
                    <a:pt x="959" y="459"/>
                    <a:pt x="986" y="356"/>
                    <a:pt x="986" y="254"/>
                  </a:cubicBezTo>
                  <a:cubicBezTo>
                    <a:pt x="977" y="198"/>
                    <a:pt x="959" y="142"/>
                    <a:pt x="921" y="96"/>
                  </a:cubicBezTo>
                  <a:cubicBezTo>
                    <a:pt x="894" y="49"/>
                    <a:pt x="838" y="12"/>
                    <a:pt x="782" y="3"/>
                  </a:cubicBezTo>
                  <a:cubicBezTo>
                    <a:pt x="766" y="2"/>
                    <a:pt x="750" y="1"/>
                    <a:pt x="733" y="1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70"/>
            <p:cNvSpPr/>
            <p:nvPr/>
          </p:nvSpPr>
          <p:spPr>
            <a:xfrm>
              <a:off x="6406445" y="2131312"/>
              <a:ext cx="72545" cy="60325"/>
            </a:xfrm>
            <a:custGeom>
              <a:avLst/>
              <a:gdLst/>
              <a:ahLst/>
              <a:cxnLst/>
              <a:rect l="l" t="t" r="r" b="b"/>
              <a:pathLst>
                <a:path w="2048" h="1703" extrusionOk="0">
                  <a:moveTo>
                    <a:pt x="1097" y="1"/>
                  </a:moveTo>
                  <a:cubicBezTo>
                    <a:pt x="1036" y="1"/>
                    <a:pt x="974" y="8"/>
                    <a:pt x="912" y="21"/>
                  </a:cubicBezTo>
                  <a:cubicBezTo>
                    <a:pt x="168" y="189"/>
                    <a:pt x="1" y="1165"/>
                    <a:pt x="633" y="1565"/>
                  </a:cubicBezTo>
                  <a:cubicBezTo>
                    <a:pt x="782" y="1660"/>
                    <a:pt x="940" y="1702"/>
                    <a:pt x="1092" y="1702"/>
                  </a:cubicBezTo>
                  <a:cubicBezTo>
                    <a:pt x="1598" y="1702"/>
                    <a:pt x="2047" y="1237"/>
                    <a:pt x="1926" y="672"/>
                  </a:cubicBezTo>
                  <a:cubicBezTo>
                    <a:pt x="1837" y="271"/>
                    <a:pt x="1485" y="1"/>
                    <a:pt x="1097" y="1"/>
                  </a:cubicBezTo>
                  <a:close/>
                </a:path>
              </a:pathLst>
            </a:custGeom>
            <a:solidFill>
              <a:srgbClr val="EA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70"/>
            <p:cNvSpPr/>
            <p:nvPr/>
          </p:nvSpPr>
          <p:spPr>
            <a:xfrm>
              <a:off x="6371200" y="2253588"/>
              <a:ext cx="319582" cy="503779"/>
            </a:xfrm>
            <a:custGeom>
              <a:avLst/>
              <a:gdLst/>
              <a:ahLst/>
              <a:cxnLst/>
              <a:rect l="l" t="t" r="r" b="b"/>
              <a:pathLst>
                <a:path w="9022" h="14222" extrusionOk="0">
                  <a:moveTo>
                    <a:pt x="5701" y="1"/>
                  </a:moveTo>
                  <a:lnTo>
                    <a:pt x="6436" y="3469"/>
                  </a:lnTo>
                  <a:lnTo>
                    <a:pt x="2651" y="3916"/>
                  </a:lnTo>
                  <a:lnTo>
                    <a:pt x="1954" y="577"/>
                  </a:lnTo>
                  <a:lnTo>
                    <a:pt x="1321" y="810"/>
                  </a:lnTo>
                  <a:cubicBezTo>
                    <a:pt x="1321" y="810"/>
                    <a:pt x="1768" y="3637"/>
                    <a:pt x="1693" y="4148"/>
                  </a:cubicBezTo>
                  <a:cubicBezTo>
                    <a:pt x="1628" y="4660"/>
                    <a:pt x="959" y="6789"/>
                    <a:pt x="959" y="6789"/>
                  </a:cubicBezTo>
                  <a:cubicBezTo>
                    <a:pt x="959" y="6789"/>
                    <a:pt x="429" y="9812"/>
                    <a:pt x="261" y="11234"/>
                  </a:cubicBezTo>
                  <a:cubicBezTo>
                    <a:pt x="94" y="12657"/>
                    <a:pt x="1" y="13476"/>
                    <a:pt x="1" y="13476"/>
                  </a:cubicBezTo>
                  <a:cubicBezTo>
                    <a:pt x="1" y="13476"/>
                    <a:pt x="1103" y="14221"/>
                    <a:pt x="2865" y="14221"/>
                  </a:cubicBezTo>
                  <a:cubicBezTo>
                    <a:pt x="3431" y="14221"/>
                    <a:pt x="4065" y="14144"/>
                    <a:pt x="4753" y="13940"/>
                  </a:cubicBezTo>
                  <a:lnTo>
                    <a:pt x="4651" y="12583"/>
                  </a:lnTo>
                  <a:lnTo>
                    <a:pt x="4967" y="12555"/>
                  </a:lnTo>
                  <a:lnTo>
                    <a:pt x="5274" y="13931"/>
                  </a:lnTo>
                  <a:cubicBezTo>
                    <a:pt x="5274" y="13931"/>
                    <a:pt x="5301" y="13932"/>
                    <a:pt x="5351" y="13932"/>
                  </a:cubicBezTo>
                  <a:cubicBezTo>
                    <a:pt x="5769" y="13932"/>
                    <a:pt x="7784" y="13865"/>
                    <a:pt x="9021" y="12620"/>
                  </a:cubicBezTo>
                  <a:cubicBezTo>
                    <a:pt x="9021" y="12620"/>
                    <a:pt x="8417" y="10081"/>
                    <a:pt x="8175" y="9198"/>
                  </a:cubicBezTo>
                  <a:cubicBezTo>
                    <a:pt x="7933" y="8324"/>
                    <a:pt x="7942" y="5041"/>
                    <a:pt x="7942" y="5041"/>
                  </a:cubicBezTo>
                  <a:cubicBezTo>
                    <a:pt x="7942" y="5041"/>
                    <a:pt x="7347" y="4139"/>
                    <a:pt x="7199" y="3655"/>
                  </a:cubicBezTo>
                  <a:cubicBezTo>
                    <a:pt x="7059" y="3181"/>
                    <a:pt x="6380" y="29"/>
                    <a:pt x="6380" y="29"/>
                  </a:cubicBezTo>
                  <a:lnTo>
                    <a:pt x="5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70"/>
            <p:cNvSpPr/>
            <p:nvPr/>
          </p:nvSpPr>
          <p:spPr>
            <a:xfrm>
              <a:off x="6236809" y="2392938"/>
              <a:ext cx="665766" cy="307680"/>
            </a:xfrm>
            <a:custGeom>
              <a:avLst/>
              <a:gdLst/>
              <a:ahLst/>
              <a:cxnLst/>
              <a:rect l="l" t="t" r="r" b="b"/>
              <a:pathLst>
                <a:path w="18795" h="8686" extrusionOk="0">
                  <a:moveTo>
                    <a:pt x="15540" y="0"/>
                  </a:moveTo>
                  <a:lnTo>
                    <a:pt x="15475" y="270"/>
                  </a:lnTo>
                  <a:cubicBezTo>
                    <a:pt x="15484" y="270"/>
                    <a:pt x="15679" y="242"/>
                    <a:pt x="15689" y="242"/>
                  </a:cubicBezTo>
                  <a:cubicBezTo>
                    <a:pt x="16991" y="242"/>
                    <a:pt x="17809" y="531"/>
                    <a:pt x="18004" y="1042"/>
                  </a:cubicBezTo>
                  <a:cubicBezTo>
                    <a:pt x="18506" y="2381"/>
                    <a:pt x="14935" y="5022"/>
                    <a:pt x="10202" y="6817"/>
                  </a:cubicBezTo>
                  <a:cubicBezTo>
                    <a:pt x="7849" y="7710"/>
                    <a:pt x="5534" y="8277"/>
                    <a:pt x="3693" y="8426"/>
                  </a:cubicBezTo>
                  <a:cubicBezTo>
                    <a:pt x="3394" y="8449"/>
                    <a:pt x="3112" y="8461"/>
                    <a:pt x="2849" y="8461"/>
                  </a:cubicBezTo>
                  <a:cubicBezTo>
                    <a:pt x="1559" y="8461"/>
                    <a:pt x="724" y="8181"/>
                    <a:pt x="531" y="7663"/>
                  </a:cubicBezTo>
                  <a:cubicBezTo>
                    <a:pt x="261" y="6938"/>
                    <a:pt x="1191" y="5775"/>
                    <a:pt x="3014" y="4548"/>
                  </a:cubicBezTo>
                  <a:lnTo>
                    <a:pt x="2884" y="4353"/>
                  </a:lnTo>
                  <a:cubicBezTo>
                    <a:pt x="931" y="5664"/>
                    <a:pt x="1" y="6901"/>
                    <a:pt x="317" y="7737"/>
                  </a:cubicBezTo>
                  <a:cubicBezTo>
                    <a:pt x="549" y="8361"/>
                    <a:pt x="1433" y="8686"/>
                    <a:pt x="2846" y="8686"/>
                  </a:cubicBezTo>
                  <a:cubicBezTo>
                    <a:pt x="3116" y="8686"/>
                    <a:pt x="3404" y="8677"/>
                    <a:pt x="3711" y="8658"/>
                  </a:cubicBezTo>
                  <a:cubicBezTo>
                    <a:pt x="5571" y="8509"/>
                    <a:pt x="7905" y="7933"/>
                    <a:pt x="10286" y="7031"/>
                  </a:cubicBezTo>
                  <a:cubicBezTo>
                    <a:pt x="15307" y="5134"/>
                    <a:pt x="18795" y="2465"/>
                    <a:pt x="18218" y="958"/>
                  </a:cubicBezTo>
                  <a:cubicBezTo>
                    <a:pt x="17986" y="345"/>
                    <a:pt x="17111" y="10"/>
                    <a:pt x="15689" y="10"/>
                  </a:cubicBezTo>
                  <a:lnTo>
                    <a:pt x="155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70"/>
            <p:cNvSpPr/>
            <p:nvPr/>
          </p:nvSpPr>
          <p:spPr>
            <a:xfrm>
              <a:off x="6421287" y="2376786"/>
              <a:ext cx="53382" cy="25079"/>
            </a:xfrm>
            <a:custGeom>
              <a:avLst/>
              <a:gdLst/>
              <a:ahLst/>
              <a:cxnLst/>
              <a:rect l="l" t="t" r="r" b="b"/>
              <a:pathLst>
                <a:path w="1507" h="708" fill="none" extrusionOk="0">
                  <a:moveTo>
                    <a:pt x="1265" y="540"/>
                  </a:moveTo>
                  <a:lnTo>
                    <a:pt x="317" y="689"/>
                  </a:lnTo>
                  <a:cubicBezTo>
                    <a:pt x="177" y="708"/>
                    <a:pt x="47" y="615"/>
                    <a:pt x="28" y="475"/>
                  </a:cubicBezTo>
                  <a:lnTo>
                    <a:pt x="28" y="475"/>
                  </a:lnTo>
                  <a:cubicBezTo>
                    <a:pt x="0" y="336"/>
                    <a:pt x="93" y="196"/>
                    <a:pt x="242" y="177"/>
                  </a:cubicBezTo>
                  <a:lnTo>
                    <a:pt x="1181" y="29"/>
                  </a:lnTo>
                  <a:cubicBezTo>
                    <a:pt x="1330" y="1"/>
                    <a:pt x="1460" y="94"/>
                    <a:pt x="1479" y="243"/>
                  </a:cubicBezTo>
                  <a:lnTo>
                    <a:pt x="1479" y="243"/>
                  </a:lnTo>
                  <a:cubicBezTo>
                    <a:pt x="1507" y="382"/>
                    <a:pt x="1405" y="512"/>
                    <a:pt x="1265" y="540"/>
                  </a:cubicBezTo>
                  <a:close/>
                </a:path>
              </a:pathLst>
            </a:custGeom>
            <a:solidFill>
              <a:srgbClr val="6278D4"/>
            </a:solidFill>
            <a:ln w="95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70"/>
            <p:cNvSpPr/>
            <p:nvPr/>
          </p:nvSpPr>
          <p:spPr>
            <a:xfrm>
              <a:off x="6437616" y="2398181"/>
              <a:ext cx="23556" cy="19907"/>
            </a:xfrm>
            <a:custGeom>
              <a:avLst/>
              <a:gdLst/>
              <a:ahLst/>
              <a:cxnLst/>
              <a:rect l="l" t="t" r="r" b="b"/>
              <a:pathLst>
                <a:path w="665" h="562" extrusionOk="0">
                  <a:moveTo>
                    <a:pt x="373" y="0"/>
                  </a:moveTo>
                  <a:cubicBezTo>
                    <a:pt x="144" y="0"/>
                    <a:pt x="0" y="277"/>
                    <a:pt x="162" y="466"/>
                  </a:cubicBezTo>
                  <a:cubicBezTo>
                    <a:pt x="219" y="532"/>
                    <a:pt x="295" y="562"/>
                    <a:pt x="370" y="562"/>
                  </a:cubicBezTo>
                  <a:cubicBezTo>
                    <a:pt x="508" y="562"/>
                    <a:pt x="643" y="464"/>
                    <a:pt x="655" y="308"/>
                  </a:cubicBezTo>
                  <a:cubicBezTo>
                    <a:pt x="665" y="150"/>
                    <a:pt x="553" y="11"/>
                    <a:pt x="395" y="1"/>
                  </a:cubicBezTo>
                  <a:cubicBezTo>
                    <a:pt x="387" y="1"/>
                    <a:pt x="380" y="0"/>
                    <a:pt x="373" y="0"/>
                  </a:cubicBezTo>
                  <a:close/>
                </a:path>
              </a:pathLst>
            </a:custGeom>
            <a:solidFill>
              <a:srgbClr val="2F2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70"/>
            <p:cNvSpPr/>
            <p:nvPr/>
          </p:nvSpPr>
          <p:spPr>
            <a:xfrm>
              <a:off x="6476297" y="2416636"/>
              <a:ext cx="132445" cy="91638"/>
            </a:xfrm>
            <a:custGeom>
              <a:avLst/>
              <a:gdLst/>
              <a:ahLst/>
              <a:cxnLst/>
              <a:rect l="l" t="t" r="r" b="b"/>
              <a:pathLst>
                <a:path w="3739" h="2587" fill="none" extrusionOk="0">
                  <a:moveTo>
                    <a:pt x="0" y="410"/>
                  </a:moveTo>
                  <a:cubicBezTo>
                    <a:pt x="0" y="410"/>
                    <a:pt x="2762" y="20"/>
                    <a:pt x="3413" y="1"/>
                  </a:cubicBezTo>
                  <a:cubicBezTo>
                    <a:pt x="3413" y="1"/>
                    <a:pt x="3739" y="1870"/>
                    <a:pt x="2204" y="2233"/>
                  </a:cubicBezTo>
                  <a:cubicBezTo>
                    <a:pt x="670" y="2586"/>
                    <a:pt x="0" y="410"/>
                    <a:pt x="0" y="410"/>
                  </a:cubicBezTo>
                  <a:close/>
                </a:path>
              </a:pathLst>
            </a:custGeom>
            <a:solidFill>
              <a:srgbClr val="6278D4"/>
            </a:solidFill>
            <a:ln w="95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70"/>
            <p:cNvSpPr/>
            <p:nvPr/>
          </p:nvSpPr>
          <p:spPr>
            <a:xfrm>
              <a:off x="6496381" y="2691050"/>
              <a:ext cx="119268" cy="9564"/>
            </a:xfrm>
            <a:custGeom>
              <a:avLst/>
              <a:gdLst/>
              <a:ahLst/>
              <a:cxnLst/>
              <a:rect l="l" t="t" r="r" b="b"/>
              <a:pathLst>
                <a:path w="3367" h="270" fill="none" extrusionOk="0">
                  <a:moveTo>
                    <a:pt x="1" y="270"/>
                  </a:moveTo>
                  <a:cubicBezTo>
                    <a:pt x="1126" y="270"/>
                    <a:pt x="2251" y="177"/>
                    <a:pt x="3367" y="0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70"/>
            <p:cNvSpPr/>
            <p:nvPr/>
          </p:nvSpPr>
          <p:spPr>
            <a:xfrm>
              <a:off x="6547778" y="2698630"/>
              <a:ext cx="27027" cy="13531"/>
            </a:xfrm>
            <a:custGeom>
              <a:avLst/>
              <a:gdLst/>
              <a:ahLst/>
              <a:cxnLst/>
              <a:rect l="l" t="t" r="r" b="b"/>
              <a:pathLst>
                <a:path w="763" h="382" fill="none" extrusionOk="0">
                  <a:moveTo>
                    <a:pt x="0" y="0"/>
                  </a:moveTo>
                  <a:lnTo>
                    <a:pt x="763" y="381"/>
                  </a:ln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70"/>
            <p:cNvSpPr/>
            <p:nvPr/>
          </p:nvSpPr>
          <p:spPr>
            <a:xfrm>
              <a:off x="6407118" y="2542490"/>
              <a:ext cx="234568" cy="42507"/>
            </a:xfrm>
            <a:custGeom>
              <a:avLst/>
              <a:gdLst/>
              <a:ahLst/>
              <a:cxnLst/>
              <a:rect l="l" t="t" r="r" b="b"/>
              <a:pathLst>
                <a:path w="6622" h="1200" fill="none" extrusionOk="0">
                  <a:moveTo>
                    <a:pt x="1" y="661"/>
                  </a:moveTo>
                  <a:cubicBezTo>
                    <a:pt x="1" y="661"/>
                    <a:pt x="3385" y="1200"/>
                    <a:pt x="6622" y="0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70"/>
            <p:cNvSpPr/>
            <p:nvPr/>
          </p:nvSpPr>
          <p:spPr>
            <a:xfrm>
              <a:off x="6535593" y="2565868"/>
              <a:ext cx="4959" cy="82393"/>
            </a:xfrm>
            <a:custGeom>
              <a:avLst/>
              <a:gdLst/>
              <a:ahLst/>
              <a:cxnLst/>
              <a:rect l="l" t="t" r="r" b="b"/>
              <a:pathLst>
                <a:path w="140" h="2326" fill="none" extrusionOk="0">
                  <a:moveTo>
                    <a:pt x="140" y="2325"/>
                  </a:moveTo>
                  <a:lnTo>
                    <a:pt x="0" y="1"/>
                  </a:ln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70"/>
            <p:cNvSpPr/>
            <p:nvPr/>
          </p:nvSpPr>
          <p:spPr>
            <a:xfrm>
              <a:off x="6539879" y="2565195"/>
              <a:ext cx="16507" cy="79771"/>
            </a:xfrm>
            <a:custGeom>
              <a:avLst/>
              <a:gdLst/>
              <a:ahLst/>
              <a:cxnLst/>
              <a:rect l="l" t="t" r="r" b="b"/>
              <a:pathLst>
                <a:path w="466" h="2252" fill="none" extrusionOk="0">
                  <a:moveTo>
                    <a:pt x="0" y="2149"/>
                  </a:moveTo>
                  <a:cubicBezTo>
                    <a:pt x="0" y="2149"/>
                    <a:pt x="465" y="2251"/>
                    <a:pt x="465" y="1647"/>
                  </a:cubicBezTo>
                  <a:cubicBezTo>
                    <a:pt x="456" y="1089"/>
                    <a:pt x="419" y="540"/>
                    <a:pt x="353" y="1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70"/>
            <p:cNvSpPr/>
            <p:nvPr/>
          </p:nvSpPr>
          <p:spPr>
            <a:xfrm>
              <a:off x="6622873" y="2551062"/>
              <a:ext cx="47466" cy="59970"/>
            </a:xfrm>
            <a:custGeom>
              <a:avLst/>
              <a:gdLst/>
              <a:ahLst/>
              <a:cxnLst/>
              <a:rect l="l" t="t" r="r" b="b"/>
              <a:pathLst>
                <a:path w="1340" h="1693" fill="none" extrusionOk="0">
                  <a:moveTo>
                    <a:pt x="1" y="0"/>
                  </a:moveTo>
                  <a:cubicBezTo>
                    <a:pt x="261" y="679"/>
                    <a:pt x="726" y="1274"/>
                    <a:pt x="1340" y="1693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70"/>
            <p:cNvSpPr/>
            <p:nvPr/>
          </p:nvSpPr>
          <p:spPr>
            <a:xfrm>
              <a:off x="6397554" y="2573130"/>
              <a:ext cx="47820" cy="66559"/>
            </a:xfrm>
            <a:custGeom>
              <a:avLst/>
              <a:gdLst/>
              <a:ahLst/>
              <a:cxnLst/>
              <a:rect l="l" t="t" r="r" b="b"/>
              <a:pathLst>
                <a:path w="1350" h="1879" fill="none" extrusionOk="0">
                  <a:moveTo>
                    <a:pt x="1" y="1879"/>
                  </a:moveTo>
                  <a:cubicBezTo>
                    <a:pt x="652" y="1423"/>
                    <a:pt x="1126" y="763"/>
                    <a:pt x="1349" y="0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70"/>
            <p:cNvSpPr/>
            <p:nvPr/>
          </p:nvSpPr>
          <p:spPr>
            <a:xfrm>
              <a:off x="6384377" y="2565550"/>
              <a:ext cx="15869" cy="143992"/>
            </a:xfrm>
            <a:custGeom>
              <a:avLst/>
              <a:gdLst/>
              <a:ahLst/>
              <a:cxnLst/>
              <a:rect l="l" t="t" r="r" b="b"/>
              <a:pathLst>
                <a:path w="448" h="4065" fill="none" extrusionOk="0">
                  <a:moveTo>
                    <a:pt x="1" y="4064"/>
                  </a:moveTo>
                  <a:cubicBezTo>
                    <a:pt x="10" y="3990"/>
                    <a:pt x="447" y="0"/>
                    <a:pt x="447" y="0"/>
                  </a:cubicBezTo>
                </a:path>
              </a:pathLst>
            </a:custGeom>
            <a:noFill/>
            <a:ln w="16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70"/>
            <p:cNvSpPr/>
            <p:nvPr/>
          </p:nvSpPr>
          <p:spPr>
            <a:xfrm>
              <a:off x="6584015" y="2355391"/>
              <a:ext cx="53382" cy="25398"/>
            </a:xfrm>
            <a:custGeom>
              <a:avLst/>
              <a:gdLst/>
              <a:ahLst/>
              <a:cxnLst/>
              <a:rect l="l" t="t" r="r" b="b"/>
              <a:pathLst>
                <a:path w="1507" h="717" fill="none" extrusionOk="0">
                  <a:moveTo>
                    <a:pt x="1274" y="540"/>
                  </a:moveTo>
                  <a:lnTo>
                    <a:pt x="326" y="688"/>
                  </a:lnTo>
                  <a:cubicBezTo>
                    <a:pt x="177" y="716"/>
                    <a:pt x="47" y="614"/>
                    <a:pt x="28" y="475"/>
                  </a:cubicBezTo>
                  <a:lnTo>
                    <a:pt x="28" y="475"/>
                  </a:lnTo>
                  <a:cubicBezTo>
                    <a:pt x="0" y="335"/>
                    <a:pt x="103" y="196"/>
                    <a:pt x="242" y="177"/>
                  </a:cubicBezTo>
                  <a:lnTo>
                    <a:pt x="1191" y="28"/>
                  </a:lnTo>
                  <a:cubicBezTo>
                    <a:pt x="1330" y="0"/>
                    <a:pt x="1460" y="103"/>
                    <a:pt x="1488" y="242"/>
                  </a:cubicBezTo>
                  <a:lnTo>
                    <a:pt x="1488" y="242"/>
                  </a:lnTo>
                  <a:cubicBezTo>
                    <a:pt x="1507" y="382"/>
                    <a:pt x="1414" y="512"/>
                    <a:pt x="1274" y="540"/>
                  </a:cubicBezTo>
                  <a:close/>
                </a:path>
              </a:pathLst>
            </a:custGeom>
            <a:solidFill>
              <a:srgbClr val="6278D4"/>
            </a:solidFill>
            <a:ln w="9525" cap="rnd" cmpd="sng">
              <a:solidFill>
                <a:srgbClr val="6278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70"/>
            <p:cNvSpPr/>
            <p:nvPr/>
          </p:nvSpPr>
          <p:spPr>
            <a:xfrm>
              <a:off x="6600663" y="2376750"/>
              <a:ext cx="23556" cy="19943"/>
            </a:xfrm>
            <a:custGeom>
              <a:avLst/>
              <a:gdLst/>
              <a:ahLst/>
              <a:cxnLst/>
              <a:rect l="l" t="t" r="r" b="b"/>
              <a:pathLst>
                <a:path w="665" h="563" extrusionOk="0">
                  <a:moveTo>
                    <a:pt x="372" y="1"/>
                  </a:moveTo>
                  <a:cubicBezTo>
                    <a:pt x="135" y="1"/>
                    <a:pt x="0" y="278"/>
                    <a:pt x="163" y="467"/>
                  </a:cubicBezTo>
                  <a:cubicBezTo>
                    <a:pt x="219" y="533"/>
                    <a:pt x="295" y="562"/>
                    <a:pt x="370" y="562"/>
                  </a:cubicBezTo>
                  <a:cubicBezTo>
                    <a:pt x="508" y="562"/>
                    <a:pt x="643" y="465"/>
                    <a:pt x="655" y="309"/>
                  </a:cubicBezTo>
                  <a:cubicBezTo>
                    <a:pt x="665" y="151"/>
                    <a:pt x="553" y="11"/>
                    <a:pt x="395" y="2"/>
                  </a:cubicBezTo>
                  <a:cubicBezTo>
                    <a:pt x="387" y="1"/>
                    <a:pt x="380" y="1"/>
                    <a:pt x="372" y="1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70"/>
            <p:cNvSpPr/>
            <p:nvPr/>
          </p:nvSpPr>
          <p:spPr>
            <a:xfrm>
              <a:off x="6699278" y="2183665"/>
              <a:ext cx="104815" cy="261595"/>
            </a:xfrm>
            <a:custGeom>
              <a:avLst/>
              <a:gdLst/>
              <a:ahLst/>
              <a:cxnLst/>
              <a:rect l="l" t="t" r="r" b="b"/>
              <a:pathLst>
                <a:path w="2959" h="7385" extrusionOk="0">
                  <a:moveTo>
                    <a:pt x="1566" y="0"/>
                  </a:moveTo>
                  <a:cubicBezTo>
                    <a:pt x="1271" y="0"/>
                    <a:pt x="1359" y="1268"/>
                    <a:pt x="1359" y="1268"/>
                  </a:cubicBezTo>
                  <a:cubicBezTo>
                    <a:pt x="1359" y="1268"/>
                    <a:pt x="1156" y="208"/>
                    <a:pt x="915" y="208"/>
                  </a:cubicBezTo>
                  <a:cubicBezTo>
                    <a:pt x="914" y="208"/>
                    <a:pt x="913" y="208"/>
                    <a:pt x="912" y="208"/>
                  </a:cubicBezTo>
                  <a:cubicBezTo>
                    <a:pt x="680" y="227"/>
                    <a:pt x="968" y="1603"/>
                    <a:pt x="968" y="1603"/>
                  </a:cubicBezTo>
                  <a:cubicBezTo>
                    <a:pt x="968" y="1603"/>
                    <a:pt x="759" y="1240"/>
                    <a:pt x="606" y="1240"/>
                  </a:cubicBezTo>
                  <a:cubicBezTo>
                    <a:pt x="570" y="1240"/>
                    <a:pt x="538" y="1259"/>
                    <a:pt x="512" y="1305"/>
                  </a:cubicBezTo>
                  <a:cubicBezTo>
                    <a:pt x="364" y="1556"/>
                    <a:pt x="940" y="2486"/>
                    <a:pt x="940" y="2486"/>
                  </a:cubicBezTo>
                  <a:cubicBezTo>
                    <a:pt x="940" y="2486"/>
                    <a:pt x="57" y="5676"/>
                    <a:pt x="29" y="6197"/>
                  </a:cubicBezTo>
                  <a:cubicBezTo>
                    <a:pt x="1" y="6717"/>
                    <a:pt x="522" y="7313"/>
                    <a:pt x="1052" y="7378"/>
                  </a:cubicBezTo>
                  <a:cubicBezTo>
                    <a:pt x="1087" y="7382"/>
                    <a:pt x="1122" y="7384"/>
                    <a:pt x="1159" y="7384"/>
                  </a:cubicBezTo>
                  <a:cubicBezTo>
                    <a:pt x="1671" y="7384"/>
                    <a:pt x="2293" y="6946"/>
                    <a:pt x="2614" y="5843"/>
                  </a:cubicBezTo>
                  <a:cubicBezTo>
                    <a:pt x="2958" y="4662"/>
                    <a:pt x="2409" y="2365"/>
                    <a:pt x="2409" y="2365"/>
                  </a:cubicBezTo>
                  <a:cubicBezTo>
                    <a:pt x="2521" y="1761"/>
                    <a:pt x="2698" y="459"/>
                    <a:pt x="2493" y="394"/>
                  </a:cubicBezTo>
                  <a:cubicBezTo>
                    <a:pt x="2487" y="392"/>
                    <a:pt x="2481" y="391"/>
                    <a:pt x="2475" y="391"/>
                  </a:cubicBezTo>
                  <a:cubicBezTo>
                    <a:pt x="2277" y="391"/>
                    <a:pt x="2093" y="1231"/>
                    <a:pt x="2093" y="1231"/>
                  </a:cubicBezTo>
                  <a:cubicBezTo>
                    <a:pt x="2093" y="1231"/>
                    <a:pt x="2261" y="134"/>
                    <a:pt x="2056" y="96"/>
                  </a:cubicBezTo>
                  <a:cubicBezTo>
                    <a:pt x="2052" y="95"/>
                    <a:pt x="2048" y="95"/>
                    <a:pt x="2044" y="95"/>
                  </a:cubicBezTo>
                  <a:cubicBezTo>
                    <a:pt x="1847" y="95"/>
                    <a:pt x="1731" y="1194"/>
                    <a:pt x="1731" y="1194"/>
                  </a:cubicBezTo>
                  <a:cubicBezTo>
                    <a:pt x="1731" y="1194"/>
                    <a:pt x="1777" y="50"/>
                    <a:pt x="1591" y="3"/>
                  </a:cubicBezTo>
                  <a:cubicBezTo>
                    <a:pt x="1582" y="1"/>
                    <a:pt x="1574" y="0"/>
                    <a:pt x="1566" y="0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70"/>
            <p:cNvSpPr/>
            <p:nvPr/>
          </p:nvSpPr>
          <p:spPr>
            <a:xfrm>
              <a:off x="6224624" y="2442352"/>
              <a:ext cx="683229" cy="209524"/>
            </a:xfrm>
            <a:custGeom>
              <a:avLst/>
              <a:gdLst/>
              <a:ahLst/>
              <a:cxnLst/>
              <a:rect l="l" t="t" r="r" b="b"/>
              <a:pathLst>
                <a:path w="19288" h="5915" extrusionOk="0">
                  <a:moveTo>
                    <a:pt x="12090" y="0"/>
                  </a:moveTo>
                  <a:lnTo>
                    <a:pt x="12062" y="233"/>
                  </a:lnTo>
                  <a:cubicBezTo>
                    <a:pt x="15968" y="261"/>
                    <a:pt x="18832" y="1079"/>
                    <a:pt x="18925" y="2214"/>
                  </a:cubicBezTo>
                  <a:cubicBezTo>
                    <a:pt x="19036" y="3646"/>
                    <a:pt x="14870" y="5180"/>
                    <a:pt x="9821" y="5580"/>
                  </a:cubicBezTo>
                  <a:cubicBezTo>
                    <a:pt x="8984" y="5646"/>
                    <a:pt x="8167" y="5678"/>
                    <a:pt x="7385" y="5678"/>
                  </a:cubicBezTo>
                  <a:cubicBezTo>
                    <a:pt x="3445" y="5678"/>
                    <a:pt x="399" y="4878"/>
                    <a:pt x="298" y="3683"/>
                  </a:cubicBezTo>
                  <a:cubicBezTo>
                    <a:pt x="252" y="3143"/>
                    <a:pt x="1154" y="2381"/>
                    <a:pt x="2642" y="1730"/>
                  </a:cubicBezTo>
                  <a:lnTo>
                    <a:pt x="2651" y="1432"/>
                  </a:lnTo>
                  <a:lnTo>
                    <a:pt x="2651" y="1432"/>
                  </a:lnTo>
                  <a:cubicBezTo>
                    <a:pt x="1377" y="1981"/>
                    <a:pt x="1" y="2911"/>
                    <a:pt x="66" y="3711"/>
                  </a:cubicBezTo>
                  <a:cubicBezTo>
                    <a:pt x="177" y="5050"/>
                    <a:pt x="3190" y="5915"/>
                    <a:pt x="7310" y="5915"/>
                  </a:cubicBezTo>
                  <a:cubicBezTo>
                    <a:pt x="8119" y="5915"/>
                    <a:pt x="8965" y="5877"/>
                    <a:pt x="9839" y="5812"/>
                  </a:cubicBezTo>
                  <a:cubicBezTo>
                    <a:pt x="15196" y="5394"/>
                    <a:pt x="19287" y="3804"/>
                    <a:pt x="19157" y="2204"/>
                  </a:cubicBezTo>
                  <a:cubicBezTo>
                    <a:pt x="19055" y="921"/>
                    <a:pt x="16191" y="38"/>
                    <a:pt x="12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70"/>
            <p:cNvSpPr/>
            <p:nvPr/>
          </p:nvSpPr>
          <p:spPr>
            <a:xfrm>
              <a:off x="6285585" y="1899015"/>
              <a:ext cx="381607" cy="211791"/>
            </a:xfrm>
            <a:custGeom>
              <a:avLst/>
              <a:gdLst/>
              <a:ahLst/>
              <a:cxnLst/>
              <a:rect l="l" t="t" r="r" b="b"/>
              <a:pathLst>
                <a:path w="10773" h="5979" extrusionOk="0">
                  <a:moveTo>
                    <a:pt x="6800" y="1"/>
                  </a:moveTo>
                  <a:cubicBezTo>
                    <a:pt x="6024" y="1"/>
                    <a:pt x="5368" y="268"/>
                    <a:pt x="4891" y="526"/>
                  </a:cubicBezTo>
                  <a:cubicBezTo>
                    <a:pt x="4891" y="526"/>
                    <a:pt x="0" y="526"/>
                    <a:pt x="1869" y="5845"/>
                  </a:cubicBezTo>
                  <a:cubicBezTo>
                    <a:pt x="1869" y="5845"/>
                    <a:pt x="1830" y="5978"/>
                    <a:pt x="2321" y="5978"/>
                  </a:cubicBezTo>
                  <a:cubicBezTo>
                    <a:pt x="2365" y="5978"/>
                    <a:pt x="2412" y="5977"/>
                    <a:pt x="2464" y="5975"/>
                  </a:cubicBezTo>
                  <a:cubicBezTo>
                    <a:pt x="3106" y="5938"/>
                    <a:pt x="3859" y="3362"/>
                    <a:pt x="3841" y="2646"/>
                  </a:cubicBezTo>
                  <a:lnTo>
                    <a:pt x="3841" y="2646"/>
                  </a:lnTo>
                  <a:cubicBezTo>
                    <a:pt x="3841" y="2646"/>
                    <a:pt x="7453" y="5115"/>
                    <a:pt x="9724" y="5115"/>
                  </a:cubicBezTo>
                  <a:cubicBezTo>
                    <a:pt x="9850" y="5115"/>
                    <a:pt x="9972" y="5108"/>
                    <a:pt x="10090" y="5092"/>
                  </a:cubicBezTo>
                  <a:cubicBezTo>
                    <a:pt x="10181" y="5079"/>
                    <a:pt x="10240" y="5073"/>
                    <a:pt x="10281" y="5073"/>
                  </a:cubicBezTo>
                  <a:cubicBezTo>
                    <a:pt x="10393" y="5073"/>
                    <a:pt x="10356" y="5119"/>
                    <a:pt x="10425" y="5194"/>
                  </a:cubicBezTo>
                  <a:cubicBezTo>
                    <a:pt x="10426" y="5195"/>
                    <a:pt x="10427" y="5196"/>
                    <a:pt x="10429" y="5196"/>
                  </a:cubicBezTo>
                  <a:cubicBezTo>
                    <a:pt x="10517" y="5196"/>
                    <a:pt x="10772" y="2152"/>
                    <a:pt x="9290" y="963"/>
                  </a:cubicBezTo>
                  <a:cubicBezTo>
                    <a:pt x="8384" y="242"/>
                    <a:pt x="7537" y="1"/>
                    <a:pt x="6800" y="1"/>
                  </a:cubicBezTo>
                  <a:close/>
                </a:path>
              </a:pathLst>
            </a:custGeom>
            <a:solidFill>
              <a:srgbClr val="D7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70"/>
            <p:cNvSpPr/>
            <p:nvPr/>
          </p:nvSpPr>
          <p:spPr>
            <a:xfrm>
              <a:off x="6542040" y="2036027"/>
              <a:ext cx="138856" cy="116363"/>
            </a:xfrm>
            <a:custGeom>
              <a:avLst/>
              <a:gdLst/>
              <a:ahLst/>
              <a:cxnLst/>
              <a:rect l="l" t="t" r="r" b="b"/>
              <a:pathLst>
                <a:path w="3920" h="3285" extrusionOk="0">
                  <a:moveTo>
                    <a:pt x="1780" y="92"/>
                  </a:moveTo>
                  <a:cubicBezTo>
                    <a:pt x="3028" y="92"/>
                    <a:pt x="3789" y="1544"/>
                    <a:pt x="2999" y="2581"/>
                  </a:cubicBezTo>
                  <a:cubicBezTo>
                    <a:pt x="2678" y="3005"/>
                    <a:pt x="2224" y="3198"/>
                    <a:pt x="1775" y="3198"/>
                  </a:cubicBezTo>
                  <a:cubicBezTo>
                    <a:pt x="1052" y="3198"/>
                    <a:pt x="342" y="2696"/>
                    <a:pt x="227" y="1847"/>
                  </a:cubicBezTo>
                  <a:cubicBezTo>
                    <a:pt x="116" y="1000"/>
                    <a:pt x="711" y="219"/>
                    <a:pt x="1557" y="108"/>
                  </a:cubicBezTo>
                  <a:cubicBezTo>
                    <a:pt x="1633" y="97"/>
                    <a:pt x="1707" y="92"/>
                    <a:pt x="1780" y="92"/>
                  </a:cubicBezTo>
                  <a:close/>
                  <a:moveTo>
                    <a:pt x="1771" y="1"/>
                  </a:moveTo>
                  <a:cubicBezTo>
                    <a:pt x="850" y="1"/>
                    <a:pt x="0" y="800"/>
                    <a:pt x="144" y="1865"/>
                  </a:cubicBezTo>
                  <a:cubicBezTo>
                    <a:pt x="255" y="2684"/>
                    <a:pt x="961" y="3284"/>
                    <a:pt x="1773" y="3284"/>
                  </a:cubicBezTo>
                  <a:cubicBezTo>
                    <a:pt x="1846" y="3284"/>
                    <a:pt x="1920" y="3279"/>
                    <a:pt x="1994" y="3269"/>
                  </a:cubicBezTo>
                  <a:cubicBezTo>
                    <a:pt x="3436" y="3065"/>
                    <a:pt x="3919" y="1214"/>
                    <a:pt x="2757" y="340"/>
                  </a:cubicBezTo>
                  <a:cubicBezTo>
                    <a:pt x="2448" y="105"/>
                    <a:pt x="2105" y="1"/>
                    <a:pt x="1771" y="1"/>
                  </a:cubicBezTo>
                  <a:close/>
                </a:path>
              </a:pathLst>
            </a:custGeom>
            <a:solidFill>
              <a:srgbClr val="1C1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70"/>
            <p:cNvSpPr/>
            <p:nvPr/>
          </p:nvSpPr>
          <p:spPr>
            <a:xfrm>
              <a:off x="6384660" y="2057174"/>
              <a:ext cx="139104" cy="116292"/>
            </a:xfrm>
            <a:custGeom>
              <a:avLst/>
              <a:gdLst/>
              <a:ahLst/>
              <a:cxnLst/>
              <a:rect l="l" t="t" r="r" b="b"/>
              <a:pathLst>
                <a:path w="3927" h="3283" extrusionOk="0">
                  <a:moveTo>
                    <a:pt x="1795" y="98"/>
                  </a:moveTo>
                  <a:cubicBezTo>
                    <a:pt x="3030" y="98"/>
                    <a:pt x="3795" y="1554"/>
                    <a:pt x="3006" y="2589"/>
                  </a:cubicBezTo>
                  <a:cubicBezTo>
                    <a:pt x="2686" y="3008"/>
                    <a:pt x="2233" y="3199"/>
                    <a:pt x="1786" y="3199"/>
                  </a:cubicBezTo>
                  <a:cubicBezTo>
                    <a:pt x="1061" y="3199"/>
                    <a:pt x="350" y="2699"/>
                    <a:pt x="235" y="1854"/>
                  </a:cubicBezTo>
                  <a:cubicBezTo>
                    <a:pt x="123" y="1008"/>
                    <a:pt x="718" y="227"/>
                    <a:pt x="1564" y="115"/>
                  </a:cubicBezTo>
                  <a:cubicBezTo>
                    <a:pt x="1643" y="104"/>
                    <a:pt x="1720" y="98"/>
                    <a:pt x="1795" y="98"/>
                  </a:cubicBezTo>
                  <a:close/>
                  <a:moveTo>
                    <a:pt x="1781" y="0"/>
                  </a:moveTo>
                  <a:cubicBezTo>
                    <a:pt x="856" y="0"/>
                    <a:pt x="1" y="804"/>
                    <a:pt x="151" y="1863"/>
                  </a:cubicBezTo>
                  <a:cubicBezTo>
                    <a:pt x="262" y="2690"/>
                    <a:pt x="958" y="3283"/>
                    <a:pt x="1769" y="3283"/>
                  </a:cubicBezTo>
                  <a:cubicBezTo>
                    <a:pt x="1842" y="3283"/>
                    <a:pt x="1917" y="3278"/>
                    <a:pt x="1992" y="3268"/>
                  </a:cubicBezTo>
                  <a:cubicBezTo>
                    <a:pt x="3434" y="3072"/>
                    <a:pt x="3926" y="1222"/>
                    <a:pt x="2764" y="338"/>
                  </a:cubicBezTo>
                  <a:cubicBezTo>
                    <a:pt x="2456" y="104"/>
                    <a:pt x="2114" y="0"/>
                    <a:pt x="1781" y="0"/>
                  </a:cubicBezTo>
                  <a:close/>
                </a:path>
              </a:pathLst>
            </a:custGeom>
            <a:solidFill>
              <a:srgbClr val="1C1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70"/>
            <p:cNvSpPr/>
            <p:nvPr/>
          </p:nvSpPr>
          <p:spPr>
            <a:xfrm>
              <a:off x="6500667" y="2088947"/>
              <a:ext cx="49592" cy="12504"/>
            </a:xfrm>
            <a:custGeom>
              <a:avLst/>
              <a:gdLst/>
              <a:ahLst/>
              <a:cxnLst/>
              <a:rect l="l" t="t" r="r" b="b"/>
              <a:pathLst>
                <a:path w="1400" h="353" extrusionOk="0">
                  <a:moveTo>
                    <a:pt x="822" y="0"/>
                  </a:moveTo>
                  <a:cubicBezTo>
                    <a:pt x="579" y="0"/>
                    <a:pt x="287" y="59"/>
                    <a:pt x="19" y="269"/>
                  </a:cubicBezTo>
                  <a:cubicBezTo>
                    <a:pt x="0" y="287"/>
                    <a:pt x="0" y="315"/>
                    <a:pt x="10" y="334"/>
                  </a:cubicBezTo>
                  <a:cubicBezTo>
                    <a:pt x="19" y="343"/>
                    <a:pt x="38" y="353"/>
                    <a:pt x="56" y="353"/>
                  </a:cubicBezTo>
                  <a:cubicBezTo>
                    <a:pt x="56" y="353"/>
                    <a:pt x="66" y="343"/>
                    <a:pt x="75" y="343"/>
                  </a:cubicBezTo>
                  <a:cubicBezTo>
                    <a:pt x="330" y="143"/>
                    <a:pt x="607" y="87"/>
                    <a:pt x="835" y="87"/>
                  </a:cubicBezTo>
                  <a:cubicBezTo>
                    <a:pt x="1115" y="87"/>
                    <a:pt x="1321" y="171"/>
                    <a:pt x="1321" y="176"/>
                  </a:cubicBezTo>
                  <a:cubicBezTo>
                    <a:pt x="1327" y="178"/>
                    <a:pt x="1333" y="179"/>
                    <a:pt x="1338" y="179"/>
                  </a:cubicBezTo>
                  <a:cubicBezTo>
                    <a:pt x="1382" y="179"/>
                    <a:pt x="1400" y="117"/>
                    <a:pt x="1358" y="92"/>
                  </a:cubicBezTo>
                  <a:cubicBezTo>
                    <a:pt x="1353" y="92"/>
                    <a:pt x="1126" y="0"/>
                    <a:pt x="822" y="0"/>
                  </a:cubicBezTo>
                  <a:close/>
                </a:path>
              </a:pathLst>
            </a:custGeom>
            <a:solidFill>
              <a:srgbClr val="1C1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70"/>
            <p:cNvSpPr/>
            <p:nvPr/>
          </p:nvSpPr>
          <p:spPr>
            <a:xfrm>
              <a:off x="6311585" y="2357304"/>
              <a:ext cx="207576" cy="209170"/>
            </a:xfrm>
            <a:custGeom>
              <a:avLst/>
              <a:gdLst/>
              <a:ahLst/>
              <a:cxnLst/>
              <a:rect l="l" t="t" r="r" b="b"/>
              <a:pathLst>
                <a:path w="5860" h="5905" extrusionOk="0">
                  <a:moveTo>
                    <a:pt x="4597" y="1"/>
                  </a:moveTo>
                  <a:cubicBezTo>
                    <a:pt x="4373" y="1"/>
                    <a:pt x="3823" y="1118"/>
                    <a:pt x="3823" y="1118"/>
                  </a:cubicBezTo>
                  <a:cubicBezTo>
                    <a:pt x="3823" y="1118"/>
                    <a:pt x="3902" y="595"/>
                    <a:pt x="3709" y="595"/>
                  </a:cubicBezTo>
                  <a:cubicBezTo>
                    <a:pt x="3693" y="595"/>
                    <a:pt x="3675" y="599"/>
                    <a:pt x="3655" y="607"/>
                  </a:cubicBezTo>
                  <a:cubicBezTo>
                    <a:pt x="3386" y="709"/>
                    <a:pt x="3274" y="1778"/>
                    <a:pt x="3274" y="1778"/>
                  </a:cubicBezTo>
                  <a:cubicBezTo>
                    <a:pt x="3274" y="1778"/>
                    <a:pt x="670" y="3703"/>
                    <a:pt x="335" y="4094"/>
                  </a:cubicBezTo>
                  <a:cubicBezTo>
                    <a:pt x="1" y="4475"/>
                    <a:pt x="38" y="5256"/>
                    <a:pt x="410" y="5619"/>
                  </a:cubicBezTo>
                  <a:cubicBezTo>
                    <a:pt x="583" y="5792"/>
                    <a:pt x="844" y="5904"/>
                    <a:pt x="1173" y="5904"/>
                  </a:cubicBezTo>
                  <a:cubicBezTo>
                    <a:pt x="1550" y="5904"/>
                    <a:pt x="2017" y="5755"/>
                    <a:pt x="2539" y="5377"/>
                  </a:cubicBezTo>
                  <a:cubicBezTo>
                    <a:pt x="3516" y="4670"/>
                    <a:pt x="4474" y="2569"/>
                    <a:pt x="4474" y="2569"/>
                  </a:cubicBezTo>
                  <a:cubicBezTo>
                    <a:pt x="4939" y="2178"/>
                    <a:pt x="5859" y="1276"/>
                    <a:pt x="5738" y="1109"/>
                  </a:cubicBezTo>
                  <a:cubicBezTo>
                    <a:pt x="5722" y="1087"/>
                    <a:pt x="5696" y="1078"/>
                    <a:pt x="5663" y="1078"/>
                  </a:cubicBezTo>
                  <a:cubicBezTo>
                    <a:pt x="5443" y="1078"/>
                    <a:pt x="4920" y="1509"/>
                    <a:pt x="4920" y="1509"/>
                  </a:cubicBezTo>
                  <a:cubicBezTo>
                    <a:pt x="4920" y="1509"/>
                    <a:pt x="5710" y="765"/>
                    <a:pt x="5580" y="607"/>
                  </a:cubicBezTo>
                  <a:cubicBezTo>
                    <a:pt x="5569" y="593"/>
                    <a:pt x="5552" y="586"/>
                    <a:pt x="5531" y="586"/>
                  </a:cubicBezTo>
                  <a:cubicBezTo>
                    <a:pt x="5316" y="586"/>
                    <a:pt x="4660" y="1258"/>
                    <a:pt x="4660" y="1258"/>
                  </a:cubicBezTo>
                  <a:cubicBezTo>
                    <a:pt x="4660" y="1258"/>
                    <a:pt x="5385" y="402"/>
                    <a:pt x="5273" y="244"/>
                  </a:cubicBezTo>
                  <a:cubicBezTo>
                    <a:pt x="5253" y="220"/>
                    <a:pt x="5227" y="209"/>
                    <a:pt x="5197" y="209"/>
                  </a:cubicBezTo>
                  <a:cubicBezTo>
                    <a:pt x="4929" y="209"/>
                    <a:pt x="4334" y="1090"/>
                    <a:pt x="4334" y="1090"/>
                  </a:cubicBezTo>
                  <a:cubicBezTo>
                    <a:pt x="4334" y="1090"/>
                    <a:pt x="4818" y="142"/>
                    <a:pt x="4632" y="11"/>
                  </a:cubicBezTo>
                  <a:cubicBezTo>
                    <a:pt x="4621" y="4"/>
                    <a:pt x="4610" y="1"/>
                    <a:pt x="4597" y="1"/>
                  </a:cubicBezTo>
                  <a:close/>
                </a:path>
              </a:pathLst>
            </a:custGeom>
            <a:solidFill>
              <a:srgbClr val="E5B8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5" name="Google Shape;2965;p70"/>
          <p:cNvGrpSpPr/>
          <p:nvPr/>
        </p:nvGrpSpPr>
        <p:grpSpPr>
          <a:xfrm>
            <a:off x="5448418" y="2812845"/>
            <a:ext cx="618529" cy="1424650"/>
            <a:chOff x="5493054" y="1538324"/>
            <a:chExt cx="654182" cy="1506769"/>
          </a:xfrm>
        </p:grpSpPr>
        <p:sp>
          <p:nvSpPr>
            <p:cNvPr id="2966" name="Google Shape;2966;p70"/>
            <p:cNvSpPr/>
            <p:nvPr/>
          </p:nvSpPr>
          <p:spPr>
            <a:xfrm>
              <a:off x="5889925" y="1538324"/>
              <a:ext cx="217129" cy="123964"/>
            </a:xfrm>
            <a:custGeom>
              <a:avLst/>
              <a:gdLst/>
              <a:ahLst/>
              <a:cxnLst/>
              <a:rect l="l" t="t" r="r" b="b"/>
              <a:pathLst>
                <a:path w="2745" h="1850" extrusionOk="0">
                  <a:moveTo>
                    <a:pt x="1085" y="0"/>
                  </a:moveTo>
                  <a:cubicBezTo>
                    <a:pt x="633" y="0"/>
                    <a:pt x="257" y="195"/>
                    <a:pt x="150" y="529"/>
                  </a:cubicBezTo>
                  <a:cubicBezTo>
                    <a:pt x="1" y="994"/>
                    <a:pt x="419" y="1543"/>
                    <a:pt x="1098" y="1757"/>
                  </a:cubicBezTo>
                  <a:cubicBezTo>
                    <a:pt x="1289" y="1820"/>
                    <a:pt x="1478" y="1849"/>
                    <a:pt x="1655" y="1849"/>
                  </a:cubicBezTo>
                  <a:cubicBezTo>
                    <a:pt x="2108" y="1849"/>
                    <a:pt x="2482" y="1654"/>
                    <a:pt x="2595" y="1320"/>
                  </a:cubicBezTo>
                  <a:cubicBezTo>
                    <a:pt x="2744" y="864"/>
                    <a:pt x="2316" y="306"/>
                    <a:pt x="1637" y="92"/>
                  </a:cubicBezTo>
                  <a:cubicBezTo>
                    <a:pt x="1450" y="30"/>
                    <a:pt x="1262" y="0"/>
                    <a:pt x="1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70"/>
            <p:cNvSpPr/>
            <p:nvPr/>
          </p:nvSpPr>
          <p:spPr>
            <a:xfrm>
              <a:off x="6053004" y="1985125"/>
              <a:ext cx="44172" cy="21466"/>
            </a:xfrm>
            <a:custGeom>
              <a:avLst/>
              <a:gdLst/>
              <a:ahLst/>
              <a:cxnLst/>
              <a:rect l="l" t="t" r="r" b="b"/>
              <a:pathLst>
                <a:path w="1247" h="606" fill="none" extrusionOk="0">
                  <a:moveTo>
                    <a:pt x="1247" y="605"/>
                  </a:moveTo>
                  <a:cubicBezTo>
                    <a:pt x="1247" y="605"/>
                    <a:pt x="559" y="1"/>
                    <a:pt x="1" y="382"/>
                  </a:cubicBezTo>
                </a:path>
              </a:pathLst>
            </a:custGeom>
            <a:noFill/>
            <a:ln w="1400" cap="rnd" cmpd="sng">
              <a:solidFill>
                <a:srgbClr val="634927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70"/>
            <p:cNvSpPr/>
            <p:nvPr/>
          </p:nvSpPr>
          <p:spPr>
            <a:xfrm>
              <a:off x="6021577" y="1574554"/>
              <a:ext cx="125659" cy="206431"/>
            </a:xfrm>
            <a:custGeom>
              <a:avLst/>
              <a:gdLst/>
              <a:ahLst/>
              <a:cxnLst/>
              <a:rect l="l" t="t" r="r" b="b"/>
              <a:pathLst>
                <a:path w="2661" h="4371" extrusionOk="0">
                  <a:moveTo>
                    <a:pt x="1163" y="0"/>
                  </a:moveTo>
                  <a:cubicBezTo>
                    <a:pt x="754" y="65"/>
                    <a:pt x="317" y="205"/>
                    <a:pt x="1" y="474"/>
                  </a:cubicBezTo>
                  <a:cubicBezTo>
                    <a:pt x="1572" y="1534"/>
                    <a:pt x="1749" y="3180"/>
                    <a:pt x="1628" y="4371"/>
                  </a:cubicBezTo>
                  <a:cubicBezTo>
                    <a:pt x="2660" y="3022"/>
                    <a:pt x="2456" y="1097"/>
                    <a:pt x="1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70"/>
            <p:cNvSpPr/>
            <p:nvPr/>
          </p:nvSpPr>
          <p:spPr>
            <a:xfrm>
              <a:off x="5628900" y="2827150"/>
              <a:ext cx="151598" cy="204524"/>
            </a:xfrm>
            <a:custGeom>
              <a:avLst/>
              <a:gdLst/>
              <a:ahLst/>
              <a:cxnLst/>
              <a:rect l="l" t="t" r="r" b="b"/>
              <a:pathLst>
                <a:path w="4280" h="5590" extrusionOk="0">
                  <a:moveTo>
                    <a:pt x="1391" y="1"/>
                  </a:moveTo>
                  <a:lnTo>
                    <a:pt x="1391" y="1"/>
                  </a:lnTo>
                  <a:cubicBezTo>
                    <a:pt x="1614" y="1814"/>
                    <a:pt x="1847" y="3628"/>
                    <a:pt x="1884" y="4037"/>
                  </a:cubicBezTo>
                  <a:cubicBezTo>
                    <a:pt x="1884" y="4037"/>
                    <a:pt x="15" y="4734"/>
                    <a:pt x="6" y="5227"/>
                  </a:cubicBezTo>
                  <a:cubicBezTo>
                    <a:pt x="1" y="5491"/>
                    <a:pt x="753" y="5552"/>
                    <a:pt x="1452" y="5552"/>
                  </a:cubicBezTo>
                  <a:cubicBezTo>
                    <a:pt x="2060" y="5552"/>
                    <a:pt x="2628" y="5506"/>
                    <a:pt x="2628" y="5506"/>
                  </a:cubicBezTo>
                  <a:cubicBezTo>
                    <a:pt x="2628" y="5506"/>
                    <a:pt x="2918" y="5589"/>
                    <a:pt x="3237" y="5589"/>
                  </a:cubicBezTo>
                  <a:cubicBezTo>
                    <a:pt x="3724" y="5589"/>
                    <a:pt x="4280" y="5396"/>
                    <a:pt x="3976" y="4418"/>
                  </a:cubicBezTo>
                  <a:cubicBezTo>
                    <a:pt x="3976" y="4418"/>
                    <a:pt x="4107" y="2605"/>
                    <a:pt x="4265" y="475"/>
                  </a:cubicBezTo>
                  <a:cubicBezTo>
                    <a:pt x="3288" y="429"/>
                    <a:pt x="2321" y="271"/>
                    <a:pt x="1391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70"/>
            <p:cNvSpPr/>
            <p:nvPr/>
          </p:nvSpPr>
          <p:spPr>
            <a:xfrm>
              <a:off x="5662690" y="2609685"/>
              <a:ext cx="134747" cy="240838"/>
            </a:xfrm>
            <a:custGeom>
              <a:avLst/>
              <a:gdLst/>
              <a:ahLst/>
              <a:cxnLst/>
              <a:rect l="l" t="t" r="r" b="b"/>
              <a:pathLst>
                <a:path w="3804" h="6799" extrusionOk="0">
                  <a:moveTo>
                    <a:pt x="3776" y="0"/>
                  </a:moveTo>
                  <a:cubicBezTo>
                    <a:pt x="3138" y="0"/>
                    <a:pt x="669" y="2493"/>
                    <a:pt x="11" y="2493"/>
                  </a:cubicBezTo>
                  <a:cubicBezTo>
                    <a:pt x="7" y="2493"/>
                    <a:pt x="4" y="2493"/>
                    <a:pt x="0" y="2493"/>
                  </a:cubicBezTo>
                  <a:lnTo>
                    <a:pt x="0" y="2493"/>
                  </a:lnTo>
                  <a:cubicBezTo>
                    <a:pt x="47" y="3116"/>
                    <a:pt x="233" y="4715"/>
                    <a:pt x="437" y="6333"/>
                  </a:cubicBezTo>
                  <a:cubicBezTo>
                    <a:pt x="1376" y="6594"/>
                    <a:pt x="2334" y="6752"/>
                    <a:pt x="3311" y="6798"/>
                  </a:cubicBezTo>
                  <a:cubicBezTo>
                    <a:pt x="3534" y="3729"/>
                    <a:pt x="3804" y="0"/>
                    <a:pt x="3776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70"/>
            <p:cNvSpPr/>
            <p:nvPr/>
          </p:nvSpPr>
          <p:spPr>
            <a:xfrm>
              <a:off x="5621175" y="2992101"/>
              <a:ext cx="41869" cy="33651"/>
            </a:xfrm>
            <a:custGeom>
              <a:avLst/>
              <a:gdLst/>
              <a:ahLst/>
              <a:cxnLst/>
              <a:rect l="l" t="t" r="r" b="b"/>
              <a:pathLst>
                <a:path w="1182" h="950" extrusionOk="0">
                  <a:moveTo>
                    <a:pt x="1023" y="1"/>
                  </a:moveTo>
                  <a:cubicBezTo>
                    <a:pt x="242" y="345"/>
                    <a:pt x="0" y="698"/>
                    <a:pt x="0" y="698"/>
                  </a:cubicBezTo>
                  <a:cubicBezTo>
                    <a:pt x="0" y="698"/>
                    <a:pt x="38" y="810"/>
                    <a:pt x="1098" y="949"/>
                  </a:cubicBezTo>
                  <a:cubicBezTo>
                    <a:pt x="1181" y="633"/>
                    <a:pt x="1144" y="298"/>
                    <a:pt x="10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70"/>
            <p:cNvSpPr/>
            <p:nvPr/>
          </p:nvSpPr>
          <p:spPr>
            <a:xfrm>
              <a:off x="5657412" y="2976303"/>
              <a:ext cx="118276" cy="54869"/>
            </a:xfrm>
            <a:custGeom>
              <a:avLst/>
              <a:gdLst/>
              <a:ahLst/>
              <a:cxnLst/>
              <a:rect l="l" t="t" r="r" b="b"/>
              <a:pathLst>
                <a:path w="3339" h="1549" extrusionOk="0">
                  <a:moveTo>
                    <a:pt x="1023" y="0"/>
                  </a:moveTo>
                  <a:cubicBezTo>
                    <a:pt x="596" y="103"/>
                    <a:pt x="279" y="317"/>
                    <a:pt x="0" y="438"/>
                  </a:cubicBezTo>
                  <a:cubicBezTo>
                    <a:pt x="131" y="744"/>
                    <a:pt x="158" y="1070"/>
                    <a:pt x="84" y="1395"/>
                  </a:cubicBezTo>
                  <a:cubicBezTo>
                    <a:pt x="363" y="1433"/>
                    <a:pt x="707" y="1470"/>
                    <a:pt x="1135" y="1507"/>
                  </a:cubicBezTo>
                  <a:cubicBezTo>
                    <a:pt x="1447" y="1536"/>
                    <a:pt x="1714" y="1548"/>
                    <a:pt x="1943" y="1548"/>
                  </a:cubicBezTo>
                  <a:cubicBezTo>
                    <a:pt x="3253" y="1548"/>
                    <a:pt x="3320" y="1144"/>
                    <a:pt x="3320" y="1144"/>
                  </a:cubicBezTo>
                  <a:cubicBezTo>
                    <a:pt x="3339" y="837"/>
                    <a:pt x="3302" y="531"/>
                    <a:pt x="3227" y="233"/>
                  </a:cubicBezTo>
                  <a:cubicBezTo>
                    <a:pt x="2965" y="373"/>
                    <a:pt x="2690" y="424"/>
                    <a:pt x="2428" y="424"/>
                  </a:cubicBezTo>
                  <a:cubicBezTo>
                    <a:pt x="1677" y="424"/>
                    <a:pt x="1023" y="0"/>
                    <a:pt x="10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70"/>
            <p:cNvSpPr/>
            <p:nvPr/>
          </p:nvSpPr>
          <p:spPr>
            <a:xfrm>
              <a:off x="5619865" y="3016471"/>
              <a:ext cx="155186" cy="18597"/>
            </a:xfrm>
            <a:custGeom>
              <a:avLst/>
              <a:gdLst/>
              <a:ahLst/>
              <a:cxnLst/>
              <a:rect l="l" t="t" r="r" b="b"/>
              <a:pathLst>
                <a:path w="4381" h="525" extrusionOk="0">
                  <a:moveTo>
                    <a:pt x="37" y="1"/>
                  </a:moveTo>
                  <a:cubicBezTo>
                    <a:pt x="19" y="75"/>
                    <a:pt x="0" y="150"/>
                    <a:pt x="10" y="233"/>
                  </a:cubicBezTo>
                  <a:cubicBezTo>
                    <a:pt x="10" y="233"/>
                    <a:pt x="242" y="485"/>
                    <a:pt x="2074" y="522"/>
                  </a:cubicBezTo>
                  <a:cubicBezTo>
                    <a:pt x="2184" y="524"/>
                    <a:pt x="2289" y="524"/>
                    <a:pt x="2390" y="524"/>
                  </a:cubicBezTo>
                  <a:cubicBezTo>
                    <a:pt x="3799" y="524"/>
                    <a:pt x="4334" y="354"/>
                    <a:pt x="4334" y="354"/>
                  </a:cubicBezTo>
                  <a:cubicBezTo>
                    <a:pt x="4352" y="233"/>
                    <a:pt x="4371" y="122"/>
                    <a:pt x="4380" y="10"/>
                  </a:cubicBezTo>
                  <a:lnTo>
                    <a:pt x="4380" y="10"/>
                  </a:lnTo>
                  <a:cubicBezTo>
                    <a:pt x="3674" y="171"/>
                    <a:pt x="2957" y="250"/>
                    <a:pt x="2240" y="250"/>
                  </a:cubicBezTo>
                  <a:cubicBezTo>
                    <a:pt x="1502" y="250"/>
                    <a:pt x="764" y="166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70"/>
            <p:cNvSpPr/>
            <p:nvPr/>
          </p:nvSpPr>
          <p:spPr>
            <a:xfrm>
              <a:off x="5672218" y="2984875"/>
              <a:ext cx="12894" cy="25398"/>
            </a:xfrm>
            <a:custGeom>
              <a:avLst/>
              <a:gdLst/>
              <a:ahLst/>
              <a:cxnLst/>
              <a:rect l="l" t="t" r="r" b="b"/>
              <a:pathLst>
                <a:path w="364" h="717" extrusionOk="0">
                  <a:moveTo>
                    <a:pt x="38" y="0"/>
                  </a:moveTo>
                  <a:cubicBezTo>
                    <a:pt x="29" y="0"/>
                    <a:pt x="10" y="0"/>
                    <a:pt x="10" y="10"/>
                  </a:cubicBezTo>
                  <a:cubicBezTo>
                    <a:pt x="1" y="28"/>
                    <a:pt x="1" y="37"/>
                    <a:pt x="10" y="47"/>
                  </a:cubicBezTo>
                  <a:cubicBezTo>
                    <a:pt x="215" y="196"/>
                    <a:pt x="308" y="447"/>
                    <a:pt x="271" y="688"/>
                  </a:cubicBezTo>
                  <a:cubicBezTo>
                    <a:pt x="271" y="707"/>
                    <a:pt x="280" y="716"/>
                    <a:pt x="298" y="716"/>
                  </a:cubicBezTo>
                  <a:cubicBezTo>
                    <a:pt x="308" y="716"/>
                    <a:pt x="326" y="707"/>
                    <a:pt x="326" y="698"/>
                  </a:cubicBezTo>
                  <a:cubicBezTo>
                    <a:pt x="364" y="428"/>
                    <a:pt x="252" y="168"/>
                    <a:pt x="38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70"/>
            <p:cNvSpPr/>
            <p:nvPr/>
          </p:nvSpPr>
          <p:spPr>
            <a:xfrm>
              <a:off x="5685395" y="2980447"/>
              <a:ext cx="11583" cy="25540"/>
            </a:xfrm>
            <a:custGeom>
              <a:avLst/>
              <a:gdLst/>
              <a:ahLst/>
              <a:cxnLst/>
              <a:rect l="l" t="t" r="r" b="b"/>
              <a:pathLst>
                <a:path w="327" h="721" extrusionOk="0">
                  <a:moveTo>
                    <a:pt x="28" y="1"/>
                  </a:moveTo>
                  <a:cubicBezTo>
                    <a:pt x="19" y="1"/>
                    <a:pt x="7" y="7"/>
                    <a:pt x="1" y="14"/>
                  </a:cubicBezTo>
                  <a:cubicBezTo>
                    <a:pt x="1" y="23"/>
                    <a:pt x="1" y="42"/>
                    <a:pt x="10" y="51"/>
                  </a:cubicBezTo>
                  <a:cubicBezTo>
                    <a:pt x="10" y="51"/>
                    <a:pt x="270" y="228"/>
                    <a:pt x="261" y="693"/>
                  </a:cubicBezTo>
                  <a:cubicBezTo>
                    <a:pt x="261" y="711"/>
                    <a:pt x="270" y="720"/>
                    <a:pt x="289" y="720"/>
                  </a:cubicBezTo>
                  <a:cubicBezTo>
                    <a:pt x="308" y="720"/>
                    <a:pt x="317" y="711"/>
                    <a:pt x="317" y="693"/>
                  </a:cubicBezTo>
                  <a:cubicBezTo>
                    <a:pt x="326" y="200"/>
                    <a:pt x="47" y="14"/>
                    <a:pt x="38" y="4"/>
                  </a:cubicBezTo>
                  <a:cubicBezTo>
                    <a:pt x="35" y="2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70"/>
            <p:cNvSpPr/>
            <p:nvPr/>
          </p:nvSpPr>
          <p:spPr>
            <a:xfrm>
              <a:off x="5684758" y="2966101"/>
              <a:ext cx="13213" cy="21749"/>
            </a:xfrm>
            <a:custGeom>
              <a:avLst/>
              <a:gdLst/>
              <a:ahLst/>
              <a:cxnLst/>
              <a:rect l="l" t="t" r="r" b="b"/>
              <a:pathLst>
                <a:path w="373" h="614" extrusionOk="0">
                  <a:moveTo>
                    <a:pt x="212" y="52"/>
                  </a:moveTo>
                  <a:cubicBezTo>
                    <a:pt x="228" y="52"/>
                    <a:pt x="244" y="61"/>
                    <a:pt x="251" y="75"/>
                  </a:cubicBezTo>
                  <a:cubicBezTo>
                    <a:pt x="298" y="158"/>
                    <a:pt x="233" y="381"/>
                    <a:pt x="186" y="512"/>
                  </a:cubicBezTo>
                  <a:cubicBezTo>
                    <a:pt x="140" y="381"/>
                    <a:pt x="84" y="168"/>
                    <a:pt x="140" y="84"/>
                  </a:cubicBezTo>
                  <a:cubicBezTo>
                    <a:pt x="147" y="69"/>
                    <a:pt x="161" y="54"/>
                    <a:pt x="181" y="54"/>
                  </a:cubicBezTo>
                  <a:cubicBezTo>
                    <a:pt x="186" y="54"/>
                    <a:pt x="190" y="54"/>
                    <a:pt x="195" y="56"/>
                  </a:cubicBezTo>
                  <a:cubicBezTo>
                    <a:pt x="200" y="54"/>
                    <a:pt x="206" y="52"/>
                    <a:pt x="212" y="52"/>
                  </a:cubicBezTo>
                  <a:close/>
                  <a:moveTo>
                    <a:pt x="195" y="0"/>
                  </a:moveTo>
                  <a:cubicBezTo>
                    <a:pt x="149" y="0"/>
                    <a:pt x="112" y="19"/>
                    <a:pt x="93" y="56"/>
                  </a:cubicBezTo>
                  <a:cubicBezTo>
                    <a:pt x="0" y="195"/>
                    <a:pt x="140" y="558"/>
                    <a:pt x="158" y="595"/>
                  </a:cubicBezTo>
                  <a:cubicBezTo>
                    <a:pt x="158" y="605"/>
                    <a:pt x="168" y="614"/>
                    <a:pt x="177" y="614"/>
                  </a:cubicBezTo>
                  <a:cubicBezTo>
                    <a:pt x="186" y="614"/>
                    <a:pt x="195" y="605"/>
                    <a:pt x="205" y="595"/>
                  </a:cubicBezTo>
                  <a:cubicBezTo>
                    <a:pt x="223" y="558"/>
                    <a:pt x="372" y="186"/>
                    <a:pt x="288" y="47"/>
                  </a:cubicBezTo>
                  <a:cubicBezTo>
                    <a:pt x="270" y="19"/>
                    <a:pt x="233" y="0"/>
                    <a:pt x="195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70"/>
            <p:cNvSpPr/>
            <p:nvPr/>
          </p:nvSpPr>
          <p:spPr>
            <a:xfrm>
              <a:off x="5690000" y="2975630"/>
              <a:ext cx="19801" cy="12575"/>
            </a:xfrm>
            <a:custGeom>
              <a:avLst/>
              <a:gdLst/>
              <a:ahLst/>
              <a:cxnLst/>
              <a:rect l="l" t="t" r="r" b="b"/>
              <a:pathLst>
                <a:path w="559" h="355" extrusionOk="0">
                  <a:moveTo>
                    <a:pt x="447" y="57"/>
                  </a:moveTo>
                  <a:cubicBezTo>
                    <a:pt x="466" y="57"/>
                    <a:pt x="494" y="75"/>
                    <a:pt x="503" y="94"/>
                  </a:cubicBezTo>
                  <a:cubicBezTo>
                    <a:pt x="512" y="112"/>
                    <a:pt x="512" y="140"/>
                    <a:pt x="503" y="159"/>
                  </a:cubicBezTo>
                  <a:cubicBezTo>
                    <a:pt x="457" y="243"/>
                    <a:pt x="233" y="280"/>
                    <a:pt x="94" y="289"/>
                  </a:cubicBezTo>
                  <a:cubicBezTo>
                    <a:pt x="187" y="196"/>
                    <a:pt x="336" y="57"/>
                    <a:pt x="438" y="57"/>
                  </a:cubicBezTo>
                  <a:close/>
                  <a:moveTo>
                    <a:pt x="432" y="0"/>
                  </a:moveTo>
                  <a:cubicBezTo>
                    <a:pt x="274" y="0"/>
                    <a:pt x="37" y="272"/>
                    <a:pt x="10" y="308"/>
                  </a:cubicBezTo>
                  <a:cubicBezTo>
                    <a:pt x="1" y="317"/>
                    <a:pt x="1" y="326"/>
                    <a:pt x="10" y="336"/>
                  </a:cubicBezTo>
                  <a:cubicBezTo>
                    <a:pt x="10" y="345"/>
                    <a:pt x="20" y="345"/>
                    <a:pt x="29" y="354"/>
                  </a:cubicBezTo>
                  <a:cubicBezTo>
                    <a:pt x="75" y="354"/>
                    <a:pt x="457" y="326"/>
                    <a:pt x="540" y="187"/>
                  </a:cubicBezTo>
                  <a:cubicBezTo>
                    <a:pt x="559" y="150"/>
                    <a:pt x="559" y="103"/>
                    <a:pt x="540" y="75"/>
                  </a:cubicBezTo>
                  <a:cubicBezTo>
                    <a:pt x="522" y="29"/>
                    <a:pt x="485" y="10"/>
                    <a:pt x="447" y="1"/>
                  </a:cubicBezTo>
                  <a:cubicBezTo>
                    <a:pt x="442" y="0"/>
                    <a:pt x="437" y="0"/>
                    <a:pt x="432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70"/>
            <p:cNvSpPr/>
            <p:nvPr/>
          </p:nvSpPr>
          <p:spPr>
            <a:xfrm>
              <a:off x="5850775" y="2710450"/>
              <a:ext cx="128823" cy="140077"/>
            </a:xfrm>
            <a:custGeom>
              <a:avLst/>
              <a:gdLst/>
              <a:ahLst/>
              <a:cxnLst/>
              <a:rect l="l" t="t" r="r" b="b"/>
              <a:pathLst>
                <a:path w="3637" h="3833" extrusionOk="0">
                  <a:moveTo>
                    <a:pt x="3190" y="1"/>
                  </a:moveTo>
                  <a:cubicBezTo>
                    <a:pt x="2576" y="168"/>
                    <a:pt x="642" y="1461"/>
                    <a:pt x="9" y="1591"/>
                  </a:cubicBezTo>
                  <a:cubicBezTo>
                    <a:pt x="0" y="1591"/>
                    <a:pt x="326" y="2605"/>
                    <a:pt x="735" y="3832"/>
                  </a:cubicBezTo>
                  <a:cubicBezTo>
                    <a:pt x="1711" y="3693"/>
                    <a:pt x="2678" y="3488"/>
                    <a:pt x="3636" y="3209"/>
                  </a:cubicBezTo>
                  <a:cubicBezTo>
                    <a:pt x="3441" y="1814"/>
                    <a:pt x="3264" y="531"/>
                    <a:pt x="3190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70"/>
            <p:cNvSpPr/>
            <p:nvPr/>
          </p:nvSpPr>
          <p:spPr>
            <a:xfrm>
              <a:off x="5876780" y="2824130"/>
              <a:ext cx="183382" cy="211472"/>
            </a:xfrm>
            <a:custGeom>
              <a:avLst/>
              <a:gdLst/>
              <a:ahLst/>
              <a:cxnLst/>
              <a:rect l="l" t="t" r="r" b="b"/>
              <a:pathLst>
                <a:path w="5177" h="5970" extrusionOk="0">
                  <a:moveTo>
                    <a:pt x="2902" y="0"/>
                  </a:moveTo>
                  <a:cubicBezTo>
                    <a:pt x="1944" y="279"/>
                    <a:pt x="977" y="484"/>
                    <a:pt x="1" y="623"/>
                  </a:cubicBezTo>
                  <a:cubicBezTo>
                    <a:pt x="642" y="2520"/>
                    <a:pt x="1461" y="4947"/>
                    <a:pt x="1461" y="4947"/>
                  </a:cubicBezTo>
                  <a:cubicBezTo>
                    <a:pt x="1394" y="5758"/>
                    <a:pt x="1745" y="5969"/>
                    <a:pt x="2129" y="5969"/>
                  </a:cubicBezTo>
                  <a:cubicBezTo>
                    <a:pt x="2547" y="5969"/>
                    <a:pt x="3004" y="5719"/>
                    <a:pt x="3004" y="5719"/>
                  </a:cubicBezTo>
                  <a:cubicBezTo>
                    <a:pt x="3004" y="5719"/>
                    <a:pt x="3872" y="5870"/>
                    <a:pt x="4501" y="5870"/>
                  </a:cubicBezTo>
                  <a:cubicBezTo>
                    <a:pt x="4882" y="5870"/>
                    <a:pt x="5176" y="5815"/>
                    <a:pt x="5134" y="5636"/>
                  </a:cubicBezTo>
                  <a:cubicBezTo>
                    <a:pt x="5013" y="5161"/>
                    <a:pt x="3516" y="4706"/>
                    <a:pt x="3516" y="4706"/>
                  </a:cubicBezTo>
                  <a:cubicBezTo>
                    <a:pt x="3469" y="4250"/>
                    <a:pt x="3162" y="2018"/>
                    <a:pt x="2902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70"/>
            <p:cNvSpPr/>
            <p:nvPr/>
          </p:nvSpPr>
          <p:spPr>
            <a:xfrm>
              <a:off x="6034904" y="3001665"/>
              <a:ext cx="41869" cy="33651"/>
            </a:xfrm>
            <a:custGeom>
              <a:avLst/>
              <a:gdLst/>
              <a:ahLst/>
              <a:cxnLst/>
              <a:rect l="l" t="t" r="r" b="b"/>
              <a:pathLst>
                <a:path w="1182" h="950" extrusionOk="0">
                  <a:moveTo>
                    <a:pt x="158" y="1"/>
                  </a:moveTo>
                  <a:cubicBezTo>
                    <a:pt x="28" y="298"/>
                    <a:pt x="0" y="633"/>
                    <a:pt x="84" y="949"/>
                  </a:cubicBezTo>
                  <a:cubicBezTo>
                    <a:pt x="1144" y="791"/>
                    <a:pt x="1181" y="679"/>
                    <a:pt x="1181" y="679"/>
                  </a:cubicBezTo>
                  <a:cubicBezTo>
                    <a:pt x="1181" y="679"/>
                    <a:pt x="930" y="335"/>
                    <a:pt x="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70"/>
            <p:cNvSpPr/>
            <p:nvPr/>
          </p:nvSpPr>
          <p:spPr>
            <a:xfrm>
              <a:off x="5922581" y="2986185"/>
              <a:ext cx="117957" cy="55542"/>
            </a:xfrm>
            <a:custGeom>
              <a:avLst/>
              <a:gdLst/>
              <a:ahLst/>
              <a:cxnLst/>
              <a:rect l="l" t="t" r="r" b="b"/>
              <a:pathLst>
                <a:path w="3330" h="1568" extrusionOk="0">
                  <a:moveTo>
                    <a:pt x="2307" y="0"/>
                  </a:moveTo>
                  <a:cubicBezTo>
                    <a:pt x="2307" y="0"/>
                    <a:pt x="1643" y="436"/>
                    <a:pt x="881" y="436"/>
                  </a:cubicBezTo>
                  <a:cubicBezTo>
                    <a:pt x="622" y="436"/>
                    <a:pt x="352" y="386"/>
                    <a:pt x="93" y="252"/>
                  </a:cubicBezTo>
                  <a:cubicBezTo>
                    <a:pt x="28" y="549"/>
                    <a:pt x="0" y="856"/>
                    <a:pt x="10" y="1163"/>
                  </a:cubicBezTo>
                  <a:cubicBezTo>
                    <a:pt x="10" y="1163"/>
                    <a:pt x="88" y="1568"/>
                    <a:pt x="1344" y="1568"/>
                  </a:cubicBezTo>
                  <a:cubicBezTo>
                    <a:pt x="1587" y="1568"/>
                    <a:pt x="1874" y="1552"/>
                    <a:pt x="2214" y="1516"/>
                  </a:cubicBezTo>
                  <a:cubicBezTo>
                    <a:pt x="2641" y="1470"/>
                    <a:pt x="2985" y="1423"/>
                    <a:pt x="3255" y="1386"/>
                  </a:cubicBezTo>
                  <a:cubicBezTo>
                    <a:pt x="3171" y="1070"/>
                    <a:pt x="3199" y="735"/>
                    <a:pt x="3329" y="438"/>
                  </a:cubicBezTo>
                  <a:cubicBezTo>
                    <a:pt x="3050" y="307"/>
                    <a:pt x="2725" y="103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70"/>
            <p:cNvSpPr/>
            <p:nvPr/>
          </p:nvSpPr>
          <p:spPr>
            <a:xfrm>
              <a:off x="5922900" y="3025397"/>
              <a:ext cx="155186" cy="19695"/>
            </a:xfrm>
            <a:custGeom>
              <a:avLst/>
              <a:gdLst/>
              <a:ahLst/>
              <a:cxnLst/>
              <a:rect l="l" t="t" r="r" b="b"/>
              <a:pathLst>
                <a:path w="4381" h="556" extrusionOk="0">
                  <a:moveTo>
                    <a:pt x="4343" y="0"/>
                  </a:moveTo>
                  <a:cubicBezTo>
                    <a:pt x="3581" y="184"/>
                    <a:pt x="2800" y="278"/>
                    <a:pt x="2019" y="278"/>
                  </a:cubicBezTo>
                  <a:cubicBezTo>
                    <a:pt x="1343" y="278"/>
                    <a:pt x="666" y="208"/>
                    <a:pt x="1" y="65"/>
                  </a:cubicBezTo>
                  <a:lnTo>
                    <a:pt x="1" y="65"/>
                  </a:lnTo>
                  <a:cubicBezTo>
                    <a:pt x="19" y="177"/>
                    <a:pt x="38" y="288"/>
                    <a:pt x="56" y="400"/>
                  </a:cubicBezTo>
                  <a:cubicBezTo>
                    <a:pt x="56" y="400"/>
                    <a:pt x="546" y="556"/>
                    <a:pt x="1825" y="556"/>
                  </a:cubicBezTo>
                  <a:cubicBezTo>
                    <a:pt x="1978" y="556"/>
                    <a:pt x="2141" y="554"/>
                    <a:pt x="2316" y="549"/>
                  </a:cubicBezTo>
                  <a:cubicBezTo>
                    <a:pt x="4148" y="484"/>
                    <a:pt x="4381" y="233"/>
                    <a:pt x="4381" y="233"/>
                  </a:cubicBezTo>
                  <a:cubicBezTo>
                    <a:pt x="4381" y="158"/>
                    <a:pt x="4371" y="74"/>
                    <a:pt x="4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70"/>
            <p:cNvSpPr/>
            <p:nvPr/>
          </p:nvSpPr>
          <p:spPr>
            <a:xfrm>
              <a:off x="6013155" y="2994545"/>
              <a:ext cx="12540" cy="25610"/>
            </a:xfrm>
            <a:custGeom>
              <a:avLst/>
              <a:gdLst/>
              <a:ahLst/>
              <a:cxnLst/>
              <a:rect l="l" t="t" r="r" b="b"/>
              <a:pathLst>
                <a:path w="354" h="723" extrusionOk="0">
                  <a:moveTo>
                    <a:pt x="331" y="0"/>
                  </a:moveTo>
                  <a:cubicBezTo>
                    <a:pt x="326" y="0"/>
                    <a:pt x="321" y="2"/>
                    <a:pt x="317" y="6"/>
                  </a:cubicBezTo>
                  <a:cubicBezTo>
                    <a:pt x="103" y="174"/>
                    <a:pt x="1" y="434"/>
                    <a:pt x="38" y="704"/>
                  </a:cubicBezTo>
                  <a:cubicBezTo>
                    <a:pt x="38" y="713"/>
                    <a:pt x="56" y="722"/>
                    <a:pt x="66" y="722"/>
                  </a:cubicBezTo>
                  <a:cubicBezTo>
                    <a:pt x="84" y="722"/>
                    <a:pt x="94" y="704"/>
                    <a:pt x="84" y="694"/>
                  </a:cubicBezTo>
                  <a:cubicBezTo>
                    <a:pt x="47" y="443"/>
                    <a:pt x="140" y="202"/>
                    <a:pt x="345" y="53"/>
                  </a:cubicBezTo>
                  <a:cubicBezTo>
                    <a:pt x="354" y="43"/>
                    <a:pt x="354" y="25"/>
                    <a:pt x="345" y="16"/>
                  </a:cubicBezTo>
                  <a:cubicBezTo>
                    <a:pt x="345" y="5"/>
                    <a:pt x="338" y="0"/>
                    <a:pt x="331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70"/>
            <p:cNvSpPr/>
            <p:nvPr/>
          </p:nvSpPr>
          <p:spPr>
            <a:xfrm>
              <a:off x="6000651" y="2990330"/>
              <a:ext cx="11867" cy="25540"/>
            </a:xfrm>
            <a:custGeom>
              <a:avLst/>
              <a:gdLst/>
              <a:ahLst/>
              <a:cxnLst/>
              <a:rect l="l" t="t" r="r" b="b"/>
              <a:pathLst>
                <a:path w="335" h="721" extrusionOk="0">
                  <a:moveTo>
                    <a:pt x="299" y="0"/>
                  </a:moveTo>
                  <a:cubicBezTo>
                    <a:pt x="295" y="0"/>
                    <a:pt x="291" y="2"/>
                    <a:pt x="288" y="4"/>
                  </a:cubicBezTo>
                  <a:cubicBezTo>
                    <a:pt x="279" y="14"/>
                    <a:pt x="0" y="209"/>
                    <a:pt x="19" y="702"/>
                  </a:cubicBezTo>
                  <a:cubicBezTo>
                    <a:pt x="19" y="711"/>
                    <a:pt x="28" y="720"/>
                    <a:pt x="47" y="720"/>
                  </a:cubicBezTo>
                  <a:cubicBezTo>
                    <a:pt x="65" y="720"/>
                    <a:pt x="75" y="711"/>
                    <a:pt x="75" y="692"/>
                  </a:cubicBezTo>
                  <a:cubicBezTo>
                    <a:pt x="56" y="228"/>
                    <a:pt x="316" y="51"/>
                    <a:pt x="316" y="51"/>
                  </a:cubicBezTo>
                  <a:cubicBezTo>
                    <a:pt x="326" y="42"/>
                    <a:pt x="335" y="23"/>
                    <a:pt x="326" y="14"/>
                  </a:cubicBezTo>
                  <a:cubicBezTo>
                    <a:pt x="319" y="7"/>
                    <a:pt x="308" y="0"/>
                    <a:pt x="299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70"/>
            <p:cNvSpPr/>
            <p:nvPr/>
          </p:nvSpPr>
          <p:spPr>
            <a:xfrm>
              <a:off x="5999659" y="2975984"/>
              <a:ext cx="13213" cy="21749"/>
            </a:xfrm>
            <a:custGeom>
              <a:avLst/>
              <a:gdLst/>
              <a:ahLst/>
              <a:cxnLst/>
              <a:rect l="l" t="t" r="r" b="b"/>
              <a:pathLst>
                <a:path w="373" h="614" extrusionOk="0">
                  <a:moveTo>
                    <a:pt x="161" y="52"/>
                  </a:moveTo>
                  <a:cubicBezTo>
                    <a:pt x="166" y="52"/>
                    <a:pt x="172" y="53"/>
                    <a:pt x="177" y="56"/>
                  </a:cubicBezTo>
                  <a:cubicBezTo>
                    <a:pt x="182" y="54"/>
                    <a:pt x="187" y="54"/>
                    <a:pt x="191" y="54"/>
                  </a:cubicBezTo>
                  <a:cubicBezTo>
                    <a:pt x="212" y="54"/>
                    <a:pt x="227" y="69"/>
                    <a:pt x="242" y="84"/>
                  </a:cubicBezTo>
                  <a:cubicBezTo>
                    <a:pt x="289" y="168"/>
                    <a:pt x="233" y="381"/>
                    <a:pt x="196" y="521"/>
                  </a:cubicBezTo>
                  <a:cubicBezTo>
                    <a:pt x="140" y="381"/>
                    <a:pt x="75" y="158"/>
                    <a:pt x="121" y="84"/>
                  </a:cubicBezTo>
                  <a:lnTo>
                    <a:pt x="121" y="75"/>
                  </a:lnTo>
                  <a:cubicBezTo>
                    <a:pt x="128" y="61"/>
                    <a:pt x="145" y="52"/>
                    <a:pt x="161" y="52"/>
                  </a:cubicBezTo>
                  <a:close/>
                  <a:moveTo>
                    <a:pt x="177" y="0"/>
                  </a:moveTo>
                  <a:cubicBezTo>
                    <a:pt x="140" y="0"/>
                    <a:pt x="103" y="19"/>
                    <a:pt x="84" y="47"/>
                  </a:cubicBezTo>
                  <a:cubicBezTo>
                    <a:pt x="0" y="186"/>
                    <a:pt x="158" y="558"/>
                    <a:pt x="177" y="595"/>
                  </a:cubicBezTo>
                  <a:cubicBezTo>
                    <a:pt x="177" y="605"/>
                    <a:pt x="186" y="614"/>
                    <a:pt x="196" y="614"/>
                  </a:cubicBezTo>
                  <a:cubicBezTo>
                    <a:pt x="205" y="614"/>
                    <a:pt x="214" y="605"/>
                    <a:pt x="223" y="595"/>
                  </a:cubicBezTo>
                  <a:cubicBezTo>
                    <a:pt x="233" y="558"/>
                    <a:pt x="372" y="186"/>
                    <a:pt x="279" y="56"/>
                  </a:cubicBezTo>
                  <a:cubicBezTo>
                    <a:pt x="261" y="19"/>
                    <a:pt x="223" y="0"/>
                    <a:pt x="177" y="0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70"/>
            <p:cNvSpPr/>
            <p:nvPr/>
          </p:nvSpPr>
          <p:spPr>
            <a:xfrm>
              <a:off x="5987793" y="2985477"/>
              <a:ext cx="19801" cy="12256"/>
            </a:xfrm>
            <a:custGeom>
              <a:avLst/>
              <a:gdLst/>
              <a:ahLst/>
              <a:cxnLst/>
              <a:rect l="l" t="t" r="r" b="b"/>
              <a:pathLst>
                <a:path w="559" h="346" extrusionOk="0">
                  <a:moveTo>
                    <a:pt x="131" y="57"/>
                  </a:moveTo>
                  <a:cubicBezTo>
                    <a:pt x="233" y="57"/>
                    <a:pt x="385" y="200"/>
                    <a:pt x="475" y="290"/>
                  </a:cubicBezTo>
                  <a:cubicBezTo>
                    <a:pt x="335" y="281"/>
                    <a:pt x="112" y="244"/>
                    <a:pt x="66" y="160"/>
                  </a:cubicBezTo>
                  <a:cubicBezTo>
                    <a:pt x="56" y="141"/>
                    <a:pt x="56" y="113"/>
                    <a:pt x="66" y="95"/>
                  </a:cubicBezTo>
                  <a:cubicBezTo>
                    <a:pt x="75" y="76"/>
                    <a:pt x="94" y="58"/>
                    <a:pt x="121" y="58"/>
                  </a:cubicBezTo>
                  <a:cubicBezTo>
                    <a:pt x="124" y="57"/>
                    <a:pt x="128" y="57"/>
                    <a:pt x="131" y="57"/>
                  </a:cubicBezTo>
                  <a:close/>
                  <a:moveTo>
                    <a:pt x="127" y="1"/>
                  </a:moveTo>
                  <a:cubicBezTo>
                    <a:pt x="122" y="1"/>
                    <a:pt x="117" y="1"/>
                    <a:pt x="112" y="2"/>
                  </a:cubicBezTo>
                  <a:cubicBezTo>
                    <a:pt x="75" y="2"/>
                    <a:pt x="38" y="30"/>
                    <a:pt x="19" y="67"/>
                  </a:cubicBezTo>
                  <a:cubicBezTo>
                    <a:pt x="1" y="104"/>
                    <a:pt x="1" y="151"/>
                    <a:pt x="19" y="188"/>
                  </a:cubicBezTo>
                  <a:cubicBezTo>
                    <a:pt x="103" y="327"/>
                    <a:pt x="484" y="346"/>
                    <a:pt x="531" y="346"/>
                  </a:cubicBezTo>
                  <a:cubicBezTo>
                    <a:pt x="540" y="346"/>
                    <a:pt x="549" y="337"/>
                    <a:pt x="549" y="327"/>
                  </a:cubicBezTo>
                  <a:cubicBezTo>
                    <a:pt x="558" y="318"/>
                    <a:pt x="558" y="309"/>
                    <a:pt x="549" y="299"/>
                  </a:cubicBezTo>
                  <a:cubicBezTo>
                    <a:pt x="522" y="272"/>
                    <a:pt x="286" y="1"/>
                    <a:pt x="127" y="1"/>
                  </a:cubicBezTo>
                  <a:close/>
                </a:path>
              </a:pathLst>
            </a:custGeom>
            <a:solidFill>
              <a:srgbClr val="BA3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70"/>
            <p:cNvSpPr/>
            <p:nvPr/>
          </p:nvSpPr>
          <p:spPr>
            <a:xfrm>
              <a:off x="5660025" y="2512350"/>
              <a:ext cx="282672" cy="86527"/>
            </a:xfrm>
            <a:custGeom>
              <a:avLst/>
              <a:gdLst/>
              <a:ahLst/>
              <a:cxnLst/>
              <a:rect l="l" t="t" r="r" b="b"/>
              <a:pathLst>
                <a:path w="7980" h="2237" extrusionOk="0">
                  <a:moveTo>
                    <a:pt x="4531" y="0"/>
                  </a:moveTo>
                  <a:cubicBezTo>
                    <a:pt x="2867" y="0"/>
                    <a:pt x="1010" y="70"/>
                    <a:pt x="233" y="349"/>
                  </a:cubicBezTo>
                  <a:lnTo>
                    <a:pt x="1" y="2237"/>
                  </a:lnTo>
                  <a:cubicBezTo>
                    <a:pt x="2495" y="1807"/>
                    <a:pt x="5014" y="1584"/>
                    <a:pt x="7534" y="1584"/>
                  </a:cubicBezTo>
                  <a:cubicBezTo>
                    <a:pt x="7682" y="1584"/>
                    <a:pt x="7831" y="1584"/>
                    <a:pt x="7980" y="1586"/>
                  </a:cubicBezTo>
                  <a:lnTo>
                    <a:pt x="7663" y="70"/>
                  </a:lnTo>
                  <a:cubicBezTo>
                    <a:pt x="7663" y="70"/>
                    <a:pt x="6194" y="0"/>
                    <a:pt x="4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70"/>
            <p:cNvSpPr/>
            <p:nvPr/>
          </p:nvSpPr>
          <p:spPr>
            <a:xfrm>
              <a:off x="5637328" y="2568419"/>
              <a:ext cx="348876" cy="232797"/>
            </a:xfrm>
            <a:custGeom>
              <a:avLst/>
              <a:gdLst/>
              <a:ahLst/>
              <a:cxnLst/>
              <a:rect l="l" t="t" r="r" b="b"/>
              <a:pathLst>
                <a:path w="9849" h="6572" extrusionOk="0">
                  <a:moveTo>
                    <a:pt x="8173" y="1"/>
                  </a:moveTo>
                  <a:cubicBezTo>
                    <a:pt x="5645" y="1"/>
                    <a:pt x="3127" y="224"/>
                    <a:pt x="642" y="654"/>
                  </a:cubicBezTo>
                  <a:lnTo>
                    <a:pt x="0" y="5722"/>
                  </a:lnTo>
                  <a:cubicBezTo>
                    <a:pt x="0" y="5722"/>
                    <a:pt x="986" y="6560"/>
                    <a:pt x="3878" y="6560"/>
                  </a:cubicBezTo>
                  <a:cubicBezTo>
                    <a:pt x="4062" y="6560"/>
                    <a:pt x="4254" y="6557"/>
                    <a:pt x="4454" y="6550"/>
                  </a:cubicBezTo>
                  <a:lnTo>
                    <a:pt x="4650" y="2737"/>
                  </a:lnTo>
                  <a:lnTo>
                    <a:pt x="4882" y="2700"/>
                  </a:lnTo>
                  <a:lnTo>
                    <a:pt x="5756" y="6512"/>
                  </a:lnTo>
                  <a:cubicBezTo>
                    <a:pt x="5756" y="6512"/>
                    <a:pt x="6161" y="6571"/>
                    <a:pt x="6748" y="6571"/>
                  </a:cubicBezTo>
                  <a:cubicBezTo>
                    <a:pt x="7621" y="6571"/>
                    <a:pt x="8897" y="6441"/>
                    <a:pt x="9848" y="5796"/>
                  </a:cubicBezTo>
                  <a:lnTo>
                    <a:pt x="8621" y="3"/>
                  </a:lnTo>
                  <a:cubicBezTo>
                    <a:pt x="8471" y="1"/>
                    <a:pt x="8322" y="1"/>
                    <a:pt x="8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70"/>
            <p:cNvSpPr/>
            <p:nvPr/>
          </p:nvSpPr>
          <p:spPr>
            <a:xfrm>
              <a:off x="5830342" y="2693210"/>
              <a:ext cx="26390" cy="107897"/>
            </a:xfrm>
            <a:custGeom>
              <a:avLst/>
              <a:gdLst/>
              <a:ahLst/>
              <a:cxnLst/>
              <a:rect l="l" t="t" r="r" b="b"/>
              <a:pathLst>
                <a:path w="745" h="3046" extrusionOk="0">
                  <a:moveTo>
                    <a:pt x="42" y="1"/>
                  </a:moveTo>
                  <a:cubicBezTo>
                    <a:pt x="38" y="1"/>
                    <a:pt x="33" y="2"/>
                    <a:pt x="28" y="4"/>
                  </a:cubicBezTo>
                  <a:cubicBezTo>
                    <a:pt x="10" y="4"/>
                    <a:pt x="0" y="23"/>
                    <a:pt x="0" y="42"/>
                  </a:cubicBezTo>
                  <a:lnTo>
                    <a:pt x="679" y="3017"/>
                  </a:lnTo>
                  <a:cubicBezTo>
                    <a:pt x="679" y="3036"/>
                    <a:pt x="698" y="3045"/>
                    <a:pt x="707" y="3045"/>
                  </a:cubicBezTo>
                  <a:lnTo>
                    <a:pt x="717" y="3045"/>
                  </a:lnTo>
                  <a:cubicBezTo>
                    <a:pt x="735" y="3036"/>
                    <a:pt x="744" y="3017"/>
                    <a:pt x="744" y="3008"/>
                  </a:cubicBezTo>
                  <a:lnTo>
                    <a:pt x="66" y="23"/>
                  </a:lnTo>
                  <a:cubicBezTo>
                    <a:pt x="59" y="9"/>
                    <a:pt x="52" y="1"/>
                    <a:pt x="42" y="1"/>
                  </a:cubicBezTo>
                  <a:close/>
                </a:path>
              </a:pathLst>
            </a:custGeom>
            <a:solidFill>
              <a:srgbClr val="4E7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70"/>
            <p:cNvSpPr/>
            <p:nvPr/>
          </p:nvSpPr>
          <p:spPr>
            <a:xfrm>
              <a:off x="5878091" y="1940742"/>
              <a:ext cx="237543" cy="474980"/>
            </a:xfrm>
            <a:custGeom>
              <a:avLst/>
              <a:gdLst/>
              <a:ahLst/>
              <a:cxnLst/>
              <a:rect l="l" t="t" r="r" b="b"/>
              <a:pathLst>
                <a:path w="6706" h="13409" extrusionOk="0">
                  <a:moveTo>
                    <a:pt x="5495" y="1"/>
                  </a:moveTo>
                  <a:cubicBezTo>
                    <a:pt x="5188" y="1"/>
                    <a:pt x="5162" y="1366"/>
                    <a:pt x="5162" y="1366"/>
                  </a:cubicBezTo>
                  <a:cubicBezTo>
                    <a:pt x="5162" y="1366"/>
                    <a:pt x="5041" y="185"/>
                    <a:pt x="4781" y="175"/>
                  </a:cubicBezTo>
                  <a:cubicBezTo>
                    <a:pt x="4780" y="175"/>
                    <a:pt x="4779" y="175"/>
                    <a:pt x="4778" y="175"/>
                  </a:cubicBezTo>
                  <a:cubicBezTo>
                    <a:pt x="4531" y="175"/>
                    <a:pt x="4706" y="1700"/>
                    <a:pt x="4706" y="1700"/>
                  </a:cubicBezTo>
                  <a:cubicBezTo>
                    <a:pt x="4706" y="1700"/>
                    <a:pt x="4509" y="1262"/>
                    <a:pt x="4341" y="1262"/>
                  </a:cubicBezTo>
                  <a:cubicBezTo>
                    <a:pt x="4306" y="1262"/>
                    <a:pt x="4272" y="1282"/>
                    <a:pt x="4241" y="1328"/>
                  </a:cubicBezTo>
                  <a:cubicBezTo>
                    <a:pt x="4055" y="1589"/>
                    <a:pt x="4595" y="2649"/>
                    <a:pt x="4595" y="2649"/>
                  </a:cubicBezTo>
                  <a:cubicBezTo>
                    <a:pt x="4595" y="2649"/>
                    <a:pt x="4046" y="4881"/>
                    <a:pt x="3302" y="6322"/>
                  </a:cubicBezTo>
                  <a:cubicBezTo>
                    <a:pt x="2419" y="8033"/>
                    <a:pt x="1210" y="8963"/>
                    <a:pt x="159" y="9465"/>
                  </a:cubicBezTo>
                  <a:lnTo>
                    <a:pt x="1" y="13408"/>
                  </a:lnTo>
                  <a:cubicBezTo>
                    <a:pt x="6399" y="11176"/>
                    <a:pt x="6203" y="2714"/>
                    <a:pt x="6203" y="2714"/>
                  </a:cubicBezTo>
                  <a:cubicBezTo>
                    <a:pt x="6399" y="2230"/>
                    <a:pt x="6706" y="612"/>
                    <a:pt x="6492" y="529"/>
                  </a:cubicBezTo>
                  <a:cubicBezTo>
                    <a:pt x="6484" y="526"/>
                    <a:pt x="6475" y="524"/>
                    <a:pt x="6467" y="524"/>
                  </a:cubicBezTo>
                  <a:cubicBezTo>
                    <a:pt x="6255" y="524"/>
                    <a:pt x="5971" y="1403"/>
                    <a:pt x="5971" y="1403"/>
                  </a:cubicBezTo>
                  <a:cubicBezTo>
                    <a:pt x="5971" y="1403"/>
                    <a:pt x="6250" y="222"/>
                    <a:pt x="6036" y="157"/>
                  </a:cubicBezTo>
                  <a:cubicBezTo>
                    <a:pt x="6031" y="155"/>
                    <a:pt x="6025" y="154"/>
                    <a:pt x="6020" y="154"/>
                  </a:cubicBezTo>
                  <a:cubicBezTo>
                    <a:pt x="5810" y="154"/>
                    <a:pt x="5571" y="1328"/>
                    <a:pt x="5571" y="1328"/>
                  </a:cubicBezTo>
                  <a:cubicBezTo>
                    <a:pt x="5571" y="1328"/>
                    <a:pt x="5729" y="82"/>
                    <a:pt x="5534" y="8"/>
                  </a:cubicBezTo>
                  <a:cubicBezTo>
                    <a:pt x="5520" y="3"/>
                    <a:pt x="5507" y="1"/>
                    <a:pt x="5495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70"/>
            <p:cNvSpPr/>
            <p:nvPr/>
          </p:nvSpPr>
          <p:spPr>
            <a:xfrm>
              <a:off x="5493054" y="1940742"/>
              <a:ext cx="237508" cy="474980"/>
            </a:xfrm>
            <a:custGeom>
              <a:avLst/>
              <a:gdLst/>
              <a:ahLst/>
              <a:cxnLst/>
              <a:rect l="l" t="t" r="r" b="b"/>
              <a:pathLst>
                <a:path w="6705" h="13409" extrusionOk="0">
                  <a:moveTo>
                    <a:pt x="1211" y="1"/>
                  </a:moveTo>
                  <a:cubicBezTo>
                    <a:pt x="1198" y="1"/>
                    <a:pt x="1185" y="3"/>
                    <a:pt x="1172" y="8"/>
                  </a:cubicBezTo>
                  <a:cubicBezTo>
                    <a:pt x="976" y="82"/>
                    <a:pt x="1135" y="1328"/>
                    <a:pt x="1135" y="1328"/>
                  </a:cubicBezTo>
                  <a:cubicBezTo>
                    <a:pt x="1135" y="1328"/>
                    <a:pt x="896" y="154"/>
                    <a:pt x="686" y="154"/>
                  </a:cubicBezTo>
                  <a:cubicBezTo>
                    <a:pt x="681" y="154"/>
                    <a:pt x="675" y="155"/>
                    <a:pt x="670" y="157"/>
                  </a:cubicBezTo>
                  <a:cubicBezTo>
                    <a:pt x="456" y="222"/>
                    <a:pt x="744" y="1403"/>
                    <a:pt x="744" y="1403"/>
                  </a:cubicBezTo>
                  <a:cubicBezTo>
                    <a:pt x="744" y="1403"/>
                    <a:pt x="451" y="524"/>
                    <a:pt x="239" y="524"/>
                  </a:cubicBezTo>
                  <a:cubicBezTo>
                    <a:pt x="230" y="524"/>
                    <a:pt x="222" y="526"/>
                    <a:pt x="214" y="529"/>
                  </a:cubicBezTo>
                  <a:cubicBezTo>
                    <a:pt x="0" y="612"/>
                    <a:pt x="307" y="2230"/>
                    <a:pt x="511" y="2714"/>
                  </a:cubicBezTo>
                  <a:cubicBezTo>
                    <a:pt x="511" y="2714"/>
                    <a:pt x="316" y="11176"/>
                    <a:pt x="6705" y="13408"/>
                  </a:cubicBezTo>
                  <a:lnTo>
                    <a:pt x="5673" y="9140"/>
                  </a:lnTo>
                  <a:cubicBezTo>
                    <a:pt x="4622" y="8647"/>
                    <a:pt x="4296" y="8033"/>
                    <a:pt x="3413" y="6322"/>
                  </a:cubicBezTo>
                  <a:cubicBezTo>
                    <a:pt x="2669" y="4881"/>
                    <a:pt x="2120" y="2649"/>
                    <a:pt x="2120" y="2649"/>
                  </a:cubicBezTo>
                  <a:cubicBezTo>
                    <a:pt x="2120" y="2649"/>
                    <a:pt x="2650" y="1589"/>
                    <a:pt x="2474" y="1328"/>
                  </a:cubicBezTo>
                  <a:cubicBezTo>
                    <a:pt x="2441" y="1282"/>
                    <a:pt x="2406" y="1262"/>
                    <a:pt x="2370" y="1262"/>
                  </a:cubicBezTo>
                  <a:cubicBezTo>
                    <a:pt x="2199" y="1262"/>
                    <a:pt x="2009" y="1700"/>
                    <a:pt x="2009" y="1700"/>
                  </a:cubicBezTo>
                  <a:cubicBezTo>
                    <a:pt x="2009" y="1700"/>
                    <a:pt x="2184" y="175"/>
                    <a:pt x="1927" y="175"/>
                  </a:cubicBezTo>
                  <a:cubicBezTo>
                    <a:pt x="1927" y="175"/>
                    <a:pt x="1926" y="175"/>
                    <a:pt x="1925" y="175"/>
                  </a:cubicBezTo>
                  <a:cubicBezTo>
                    <a:pt x="1665" y="185"/>
                    <a:pt x="1553" y="1366"/>
                    <a:pt x="1553" y="1366"/>
                  </a:cubicBezTo>
                  <a:cubicBezTo>
                    <a:pt x="1553" y="1366"/>
                    <a:pt x="1519" y="1"/>
                    <a:pt x="1211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70"/>
            <p:cNvSpPr/>
            <p:nvPr/>
          </p:nvSpPr>
          <p:spPr>
            <a:xfrm>
              <a:off x="5511474" y="1985125"/>
              <a:ext cx="44172" cy="21466"/>
            </a:xfrm>
            <a:custGeom>
              <a:avLst/>
              <a:gdLst/>
              <a:ahLst/>
              <a:cxnLst/>
              <a:rect l="l" t="t" r="r" b="b"/>
              <a:pathLst>
                <a:path w="1247" h="606" fill="none" extrusionOk="0">
                  <a:moveTo>
                    <a:pt x="1" y="605"/>
                  </a:moveTo>
                  <a:cubicBezTo>
                    <a:pt x="1" y="605"/>
                    <a:pt x="689" y="1"/>
                    <a:pt x="1247" y="382"/>
                  </a:cubicBezTo>
                </a:path>
              </a:pathLst>
            </a:custGeom>
            <a:noFill/>
            <a:ln w="1400" cap="rnd" cmpd="sng">
              <a:solidFill>
                <a:srgbClr val="634927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70"/>
            <p:cNvSpPr/>
            <p:nvPr/>
          </p:nvSpPr>
          <p:spPr>
            <a:xfrm>
              <a:off x="5579342" y="2237861"/>
              <a:ext cx="445048" cy="364923"/>
            </a:xfrm>
            <a:custGeom>
              <a:avLst/>
              <a:gdLst/>
              <a:ahLst/>
              <a:cxnLst/>
              <a:rect l="l" t="t" r="r" b="b"/>
              <a:pathLst>
                <a:path w="12564" h="10302" extrusionOk="0">
                  <a:moveTo>
                    <a:pt x="2207" y="0"/>
                  </a:moveTo>
                  <a:cubicBezTo>
                    <a:pt x="1143" y="0"/>
                    <a:pt x="0" y="2082"/>
                    <a:pt x="0" y="2082"/>
                  </a:cubicBezTo>
                  <a:cubicBezTo>
                    <a:pt x="577" y="3160"/>
                    <a:pt x="1451" y="4034"/>
                    <a:pt x="2530" y="4602"/>
                  </a:cubicBezTo>
                  <a:lnTo>
                    <a:pt x="2204" y="9279"/>
                  </a:lnTo>
                  <a:cubicBezTo>
                    <a:pt x="2204" y="9279"/>
                    <a:pt x="3922" y="10301"/>
                    <a:pt x="6484" y="10301"/>
                  </a:cubicBezTo>
                  <a:cubicBezTo>
                    <a:pt x="7785" y="10301"/>
                    <a:pt x="9304" y="10038"/>
                    <a:pt x="10927" y="9242"/>
                  </a:cubicBezTo>
                  <a:lnTo>
                    <a:pt x="9858" y="4378"/>
                  </a:lnTo>
                  <a:cubicBezTo>
                    <a:pt x="11680" y="3421"/>
                    <a:pt x="12564" y="2082"/>
                    <a:pt x="12564" y="2082"/>
                  </a:cubicBezTo>
                  <a:cubicBezTo>
                    <a:pt x="12564" y="2082"/>
                    <a:pt x="11429" y="0"/>
                    <a:pt x="10366" y="0"/>
                  </a:cubicBezTo>
                  <a:cubicBezTo>
                    <a:pt x="10270" y="0"/>
                    <a:pt x="10175" y="17"/>
                    <a:pt x="10081" y="54"/>
                  </a:cubicBezTo>
                  <a:cubicBezTo>
                    <a:pt x="8666" y="602"/>
                    <a:pt x="8166" y="652"/>
                    <a:pt x="8031" y="652"/>
                  </a:cubicBezTo>
                  <a:cubicBezTo>
                    <a:pt x="8001" y="652"/>
                    <a:pt x="7989" y="649"/>
                    <a:pt x="7989" y="649"/>
                  </a:cubicBezTo>
                  <a:lnTo>
                    <a:pt x="6501" y="556"/>
                  </a:lnTo>
                  <a:lnTo>
                    <a:pt x="6324" y="547"/>
                  </a:lnTo>
                  <a:lnTo>
                    <a:pt x="6240" y="547"/>
                  </a:lnTo>
                  <a:lnTo>
                    <a:pt x="6073" y="556"/>
                  </a:lnTo>
                  <a:lnTo>
                    <a:pt x="4585" y="649"/>
                  </a:lnTo>
                  <a:cubicBezTo>
                    <a:pt x="4585" y="649"/>
                    <a:pt x="4573" y="652"/>
                    <a:pt x="4542" y="652"/>
                  </a:cubicBezTo>
                  <a:cubicBezTo>
                    <a:pt x="4405" y="652"/>
                    <a:pt x="3900" y="602"/>
                    <a:pt x="2493" y="54"/>
                  </a:cubicBezTo>
                  <a:cubicBezTo>
                    <a:pt x="2399" y="17"/>
                    <a:pt x="2303" y="0"/>
                    <a:pt x="2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70"/>
            <p:cNvSpPr/>
            <p:nvPr/>
          </p:nvSpPr>
          <p:spPr>
            <a:xfrm>
              <a:off x="5939371" y="2229218"/>
              <a:ext cx="93586" cy="83066"/>
            </a:xfrm>
            <a:custGeom>
              <a:avLst/>
              <a:gdLst/>
              <a:ahLst/>
              <a:cxnLst/>
              <a:rect l="l" t="t" r="r" b="b"/>
              <a:pathLst>
                <a:path w="2642" h="2345" extrusionOk="0">
                  <a:moveTo>
                    <a:pt x="214" y="1"/>
                  </a:moveTo>
                  <a:lnTo>
                    <a:pt x="214" y="1"/>
                  </a:lnTo>
                  <a:cubicBezTo>
                    <a:pt x="214" y="1"/>
                    <a:pt x="214" y="1"/>
                    <a:pt x="214" y="1"/>
                  </a:cubicBezTo>
                  <a:lnTo>
                    <a:pt x="214" y="1"/>
                  </a:lnTo>
                  <a:cubicBezTo>
                    <a:pt x="214" y="1"/>
                    <a:pt x="214" y="1"/>
                    <a:pt x="214" y="1"/>
                  </a:cubicBezTo>
                  <a:close/>
                  <a:moveTo>
                    <a:pt x="214" y="1"/>
                  </a:moveTo>
                  <a:lnTo>
                    <a:pt x="214" y="1"/>
                  </a:lnTo>
                  <a:cubicBezTo>
                    <a:pt x="121" y="103"/>
                    <a:pt x="1" y="280"/>
                    <a:pt x="1" y="280"/>
                  </a:cubicBezTo>
                  <a:cubicBezTo>
                    <a:pt x="1014" y="661"/>
                    <a:pt x="1870" y="1396"/>
                    <a:pt x="2409" y="2344"/>
                  </a:cubicBezTo>
                  <a:lnTo>
                    <a:pt x="2642" y="2130"/>
                  </a:lnTo>
                  <a:cubicBezTo>
                    <a:pt x="1698" y="474"/>
                    <a:pt x="220" y="5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70"/>
            <p:cNvSpPr/>
            <p:nvPr/>
          </p:nvSpPr>
          <p:spPr>
            <a:xfrm>
              <a:off x="5809585" y="2257556"/>
              <a:ext cx="3330" cy="35"/>
            </a:xfrm>
            <a:custGeom>
              <a:avLst/>
              <a:gdLst/>
              <a:ahLst/>
              <a:cxnLst/>
              <a:rect l="l" t="t" r="r" b="b"/>
              <a:pathLst>
                <a:path w="94" h="1" extrusionOk="0">
                  <a:moveTo>
                    <a:pt x="94" y="0"/>
                  </a:moveTo>
                  <a:lnTo>
                    <a:pt x="1" y="0"/>
                  </a:lnTo>
                </a:path>
              </a:pathLst>
            </a:custGeom>
            <a:solidFill>
              <a:srgbClr val="EBB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70"/>
            <p:cNvSpPr/>
            <p:nvPr/>
          </p:nvSpPr>
          <p:spPr>
            <a:xfrm>
              <a:off x="5741716" y="2255891"/>
              <a:ext cx="124900" cy="61316"/>
            </a:xfrm>
            <a:custGeom>
              <a:avLst/>
              <a:gdLst/>
              <a:ahLst/>
              <a:cxnLst/>
              <a:rect l="l" t="t" r="r" b="b"/>
              <a:pathLst>
                <a:path w="3526" h="1731" extrusionOk="0">
                  <a:moveTo>
                    <a:pt x="1738" y="1"/>
                  </a:moveTo>
                  <a:cubicBezTo>
                    <a:pt x="1188" y="1"/>
                    <a:pt x="576" y="35"/>
                    <a:pt x="1" y="140"/>
                  </a:cubicBezTo>
                  <a:cubicBezTo>
                    <a:pt x="1" y="140"/>
                    <a:pt x="29" y="1712"/>
                    <a:pt x="1684" y="1731"/>
                  </a:cubicBezTo>
                  <a:cubicBezTo>
                    <a:pt x="1694" y="1731"/>
                    <a:pt x="1703" y="1731"/>
                    <a:pt x="1712" y="1731"/>
                  </a:cubicBezTo>
                  <a:cubicBezTo>
                    <a:pt x="3351" y="1731"/>
                    <a:pt x="3525" y="113"/>
                    <a:pt x="3525" y="113"/>
                  </a:cubicBezTo>
                  <a:cubicBezTo>
                    <a:pt x="3525" y="113"/>
                    <a:pt x="2734" y="1"/>
                    <a:pt x="1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70"/>
            <p:cNvSpPr/>
            <p:nvPr/>
          </p:nvSpPr>
          <p:spPr>
            <a:xfrm>
              <a:off x="5570770" y="2229218"/>
              <a:ext cx="93586" cy="83066"/>
            </a:xfrm>
            <a:custGeom>
              <a:avLst/>
              <a:gdLst/>
              <a:ahLst/>
              <a:cxnLst/>
              <a:rect l="l" t="t" r="r" b="b"/>
              <a:pathLst>
                <a:path w="2642" h="2345" extrusionOk="0">
                  <a:moveTo>
                    <a:pt x="2428" y="1"/>
                  </a:moveTo>
                  <a:cubicBezTo>
                    <a:pt x="2428" y="1"/>
                    <a:pt x="949" y="466"/>
                    <a:pt x="1" y="2130"/>
                  </a:cubicBezTo>
                  <a:lnTo>
                    <a:pt x="233" y="2344"/>
                  </a:lnTo>
                  <a:cubicBezTo>
                    <a:pt x="773" y="1396"/>
                    <a:pt x="1628" y="661"/>
                    <a:pt x="2642" y="280"/>
                  </a:cubicBezTo>
                  <a:cubicBezTo>
                    <a:pt x="2642" y="280"/>
                    <a:pt x="2521" y="103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70"/>
            <p:cNvSpPr/>
            <p:nvPr/>
          </p:nvSpPr>
          <p:spPr>
            <a:xfrm>
              <a:off x="5758861" y="2202864"/>
              <a:ext cx="87671" cy="42117"/>
            </a:xfrm>
            <a:custGeom>
              <a:avLst/>
              <a:gdLst/>
              <a:ahLst/>
              <a:cxnLst/>
              <a:rect l="l" t="t" r="r" b="b"/>
              <a:pathLst>
                <a:path w="2475" h="1189" extrusionOk="0">
                  <a:moveTo>
                    <a:pt x="2474" y="1"/>
                  </a:moveTo>
                  <a:lnTo>
                    <a:pt x="1" y="261"/>
                  </a:lnTo>
                  <a:lnTo>
                    <a:pt x="56" y="1014"/>
                  </a:lnTo>
                  <a:cubicBezTo>
                    <a:pt x="501" y="1129"/>
                    <a:pt x="954" y="1189"/>
                    <a:pt x="1406" y="1189"/>
                  </a:cubicBezTo>
                  <a:cubicBezTo>
                    <a:pt x="1758" y="1189"/>
                    <a:pt x="2110" y="1153"/>
                    <a:pt x="2456" y="1079"/>
                  </a:cubicBezTo>
                  <a:lnTo>
                    <a:pt x="2474" y="1"/>
                  </a:lnTo>
                  <a:close/>
                </a:path>
              </a:pathLst>
            </a:custGeom>
            <a:solidFill>
              <a:srgbClr val="FFC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70"/>
            <p:cNvSpPr/>
            <p:nvPr/>
          </p:nvSpPr>
          <p:spPr>
            <a:xfrm>
              <a:off x="5760844" y="2238782"/>
              <a:ext cx="85014" cy="62627"/>
            </a:xfrm>
            <a:custGeom>
              <a:avLst/>
              <a:gdLst/>
              <a:ahLst/>
              <a:cxnLst/>
              <a:rect l="l" t="t" r="r" b="b"/>
              <a:pathLst>
                <a:path w="2400" h="1768" extrusionOk="0">
                  <a:moveTo>
                    <a:pt x="0" y="0"/>
                  </a:moveTo>
                  <a:lnTo>
                    <a:pt x="103" y="1153"/>
                  </a:lnTo>
                  <a:cubicBezTo>
                    <a:pt x="103" y="1153"/>
                    <a:pt x="233" y="1767"/>
                    <a:pt x="1181" y="1767"/>
                  </a:cubicBezTo>
                  <a:cubicBezTo>
                    <a:pt x="2232" y="1767"/>
                    <a:pt x="2390" y="1153"/>
                    <a:pt x="2390" y="1153"/>
                  </a:cubicBezTo>
                  <a:lnTo>
                    <a:pt x="2400" y="65"/>
                  </a:lnTo>
                  <a:lnTo>
                    <a:pt x="2400" y="65"/>
                  </a:lnTo>
                  <a:cubicBezTo>
                    <a:pt x="2054" y="139"/>
                    <a:pt x="1702" y="175"/>
                    <a:pt x="1350" y="175"/>
                  </a:cubicBezTo>
                  <a:cubicBezTo>
                    <a:pt x="898" y="175"/>
                    <a:pt x="445" y="115"/>
                    <a:pt x="0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70"/>
            <p:cNvSpPr/>
            <p:nvPr/>
          </p:nvSpPr>
          <p:spPr>
            <a:xfrm>
              <a:off x="5626453" y="1897385"/>
              <a:ext cx="314268" cy="333680"/>
            </a:xfrm>
            <a:custGeom>
              <a:avLst/>
              <a:gdLst/>
              <a:ahLst/>
              <a:cxnLst/>
              <a:rect l="l" t="t" r="r" b="b"/>
              <a:pathLst>
                <a:path w="8872" h="9420" extrusionOk="0">
                  <a:moveTo>
                    <a:pt x="5172" y="0"/>
                  </a:moveTo>
                  <a:cubicBezTo>
                    <a:pt x="4646" y="0"/>
                    <a:pt x="4067" y="75"/>
                    <a:pt x="3441" y="228"/>
                  </a:cubicBezTo>
                  <a:cubicBezTo>
                    <a:pt x="884" y="860"/>
                    <a:pt x="0" y="3101"/>
                    <a:pt x="623" y="5909"/>
                  </a:cubicBezTo>
                  <a:cubicBezTo>
                    <a:pt x="1205" y="8539"/>
                    <a:pt x="3066" y="9419"/>
                    <a:pt x="4937" y="9419"/>
                  </a:cubicBezTo>
                  <a:cubicBezTo>
                    <a:pt x="5071" y="9419"/>
                    <a:pt x="5205" y="9415"/>
                    <a:pt x="5338" y="9406"/>
                  </a:cubicBezTo>
                  <a:cubicBezTo>
                    <a:pt x="7477" y="9266"/>
                    <a:pt x="8872" y="7546"/>
                    <a:pt x="8872" y="5807"/>
                  </a:cubicBezTo>
                  <a:cubicBezTo>
                    <a:pt x="8872" y="3566"/>
                    <a:pt x="8295" y="2022"/>
                    <a:pt x="8295" y="2022"/>
                  </a:cubicBezTo>
                  <a:cubicBezTo>
                    <a:pt x="7902" y="709"/>
                    <a:pt x="6793" y="0"/>
                    <a:pt x="5172" y="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70"/>
            <p:cNvSpPr/>
            <p:nvPr/>
          </p:nvSpPr>
          <p:spPr>
            <a:xfrm>
              <a:off x="5764457" y="2125928"/>
              <a:ext cx="75485" cy="24937"/>
            </a:xfrm>
            <a:custGeom>
              <a:avLst/>
              <a:gdLst/>
              <a:ahLst/>
              <a:cxnLst/>
              <a:rect l="l" t="t" r="r" b="b"/>
              <a:pathLst>
                <a:path w="2131" h="704" extrusionOk="0">
                  <a:moveTo>
                    <a:pt x="725" y="1"/>
                  </a:moveTo>
                  <a:cubicBezTo>
                    <a:pt x="484" y="1"/>
                    <a:pt x="242" y="18"/>
                    <a:pt x="1" y="53"/>
                  </a:cubicBezTo>
                  <a:cubicBezTo>
                    <a:pt x="10" y="164"/>
                    <a:pt x="29" y="266"/>
                    <a:pt x="56" y="369"/>
                  </a:cubicBezTo>
                  <a:cubicBezTo>
                    <a:pt x="161" y="360"/>
                    <a:pt x="265" y="355"/>
                    <a:pt x="369" y="355"/>
                  </a:cubicBezTo>
                  <a:cubicBezTo>
                    <a:pt x="917" y="355"/>
                    <a:pt x="1461" y="477"/>
                    <a:pt x="1953" y="703"/>
                  </a:cubicBezTo>
                  <a:cubicBezTo>
                    <a:pt x="2046" y="555"/>
                    <a:pt x="2102" y="387"/>
                    <a:pt x="2130" y="211"/>
                  </a:cubicBezTo>
                  <a:cubicBezTo>
                    <a:pt x="1674" y="69"/>
                    <a:pt x="1201" y="1"/>
                    <a:pt x="725" y="1"/>
                  </a:cubicBezTo>
                  <a:close/>
                </a:path>
              </a:pathLst>
            </a:custGeom>
            <a:solidFill>
              <a:srgbClr val="0406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70"/>
            <p:cNvSpPr/>
            <p:nvPr/>
          </p:nvSpPr>
          <p:spPr>
            <a:xfrm>
              <a:off x="5766441" y="2138502"/>
              <a:ext cx="67232" cy="27878"/>
            </a:xfrm>
            <a:custGeom>
              <a:avLst/>
              <a:gdLst/>
              <a:ahLst/>
              <a:cxnLst/>
              <a:rect l="l" t="t" r="r" b="b"/>
              <a:pathLst>
                <a:path w="1898" h="787" extrusionOk="0">
                  <a:moveTo>
                    <a:pt x="313" y="0"/>
                  </a:moveTo>
                  <a:cubicBezTo>
                    <a:pt x="209" y="0"/>
                    <a:pt x="105" y="5"/>
                    <a:pt x="0" y="14"/>
                  </a:cubicBezTo>
                  <a:cubicBezTo>
                    <a:pt x="131" y="441"/>
                    <a:pt x="503" y="739"/>
                    <a:pt x="940" y="776"/>
                  </a:cubicBezTo>
                  <a:cubicBezTo>
                    <a:pt x="999" y="784"/>
                    <a:pt x="1055" y="787"/>
                    <a:pt x="1109" y="787"/>
                  </a:cubicBezTo>
                  <a:cubicBezTo>
                    <a:pt x="1531" y="787"/>
                    <a:pt x="1765" y="571"/>
                    <a:pt x="1897" y="348"/>
                  </a:cubicBezTo>
                  <a:cubicBezTo>
                    <a:pt x="1405" y="122"/>
                    <a:pt x="861" y="0"/>
                    <a:pt x="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70"/>
            <p:cNvSpPr/>
            <p:nvPr/>
          </p:nvSpPr>
          <p:spPr>
            <a:xfrm>
              <a:off x="5591846" y="1908047"/>
              <a:ext cx="78107" cy="228015"/>
            </a:xfrm>
            <a:custGeom>
              <a:avLst/>
              <a:gdLst/>
              <a:ahLst/>
              <a:cxnLst/>
              <a:rect l="l" t="t" r="r" b="b"/>
              <a:pathLst>
                <a:path w="2205" h="6437" extrusionOk="0">
                  <a:moveTo>
                    <a:pt x="2084" y="1"/>
                  </a:moveTo>
                  <a:cubicBezTo>
                    <a:pt x="1219" y="512"/>
                    <a:pt x="577" y="1349"/>
                    <a:pt x="308" y="2326"/>
                  </a:cubicBezTo>
                  <a:cubicBezTo>
                    <a:pt x="233" y="2540"/>
                    <a:pt x="224" y="2781"/>
                    <a:pt x="289" y="3005"/>
                  </a:cubicBezTo>
                  <a:cubicBezTo>
                    <a:pt x="336" y="3135"/>
                    <a:pt x="438" y="3237"/>
                    <a:pt x="568" y="3293"/>
                  </a:cubicBezTo>
                  <a:cubicBezTo>
                    <a:pt x="615" y="3311"/>
                    <a:pt x="652" y="3321"/>
                    <a:pt x="698" y="3321"/>
                  </a:cubicBezTo>
                  <a:cubicBezTo>
                    <a:pt x="159" y="3869"/>
                    <a:pt x="1" y="4688"/>
                    <a:pt x="298" y="5394"/>
                  </a:cubicBezTo>
                  <a:cubicBezTo>
                    <a:pt x="577" y="6018"/>
                    <a:pt x="1191" y="6417"/>
                    <a:pt x="1870" y="6436"/>
                  </a:cubicBezTo>
                  <a:cubicBezTo>
                    <a:pt x="1982" y="6436"/>
                    <a:pt x="2093" y="6417"/>
                    <a:pt x="2205" y="6390"/>
                  </a:cubicBezTo>
                  <a:lnTo>
                    <a:pt x="2186" y="6324"/>
                  </a:lnTo>
                  <a:cubicBezTo>
                    <a:pt x="2080" y="6349"/>
                    <a:pt x="1972" y="6361"/>
                    <a:pt x="1864" y="6361"/>
                  </a:cubicBezTo>
                  <a:cubicBezTo>
                    <a:pt x="1243" y="6361"/>
                    <a:pt x="623" y="5968"/>
                    <a:pt x="354" y="5367"/>
                  </a:cubicBezTo>
                  <a:cubicBezTo>
                    <a:pt x="47" y="4660"/>
                    <a:pt x="270" y="3739"/>
                    <a:pt x="847" y="3274"/>
                  </a:cubicBezTo>
                  <a:lnTo>
                    <a:pt x="810" y="3218"/>
                  </a:lnTo>
                  <a:cubicBezTo>
                    <a:pt x="777" y="3232"/>
                    <a:pt x="740" y="3239"/>
                    <a:pt x="703" y="3239"/>
                  </a:cubicBezTo>
                  <a:cubicBezTo>
                    <a:pt x="666" y="3239"/>
                    <a:pt x="629" y="3232"/>
                    <a:pt x="596" y="3218"/>
                  </a:cubicBezTo>
                  <a:cubicBezTo>
                    <a:pt x="484" y="3172"/>
                    <a:pt x="391" y="3088"/>
                    <a:pt x="354" y="2967"/>
                  </a:cubicBezTo>
                  <a:cubicBezTo>
                    <a:pt x="289" y="2763"/>
                    <a:pt x="298" y="2540"/>
                    <a:pt x="373" y="2335"/>
                  </a:cubicBezTo>
                  <a:cubicBezTo>
                    <a:pt x="642" y="1377"/>
                    <a:pt x="1266" y="568"/>
                    <a:pt x="2121" y="57"/>
                  </a:cubicBezTo>
                  <a:lnTo>
                    <a:pt x="2084" y="1"/>
                  </a:ln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70"/>
            <p:cNvSpPr/>
            <p:nvPr/>
          </p:nvSpPr>
          <p:spPr>
            <a:xfrm>
              <a:off x="5860663" y="1882366"/>
              <a:ext cx="124546" cy="224791"/>
            </a:xfrm>
            <a:custGeom>
              <a:avLst/>
              <a:gdLst/>
              <a:ahLst/>
              <a:cxnLst/>
              <a:rect l="l" t="t" r="r" b="b"/>
              <a:pathLst>
                <a:path w="3516" h="6346" extrusionOk="0">
                  <a:moveTo>
                    <a:pt x="1153" y="1"/>
                  </a:moveTo>
                  <a:lnTo>
                    <a:pt x="716" y="112"/>
                  </a:lnTo>
                  <a:cubicBezTo>
                    <a:pt x="703" y="111"/>
                    <a:pt x="690" y="111"/>
                    <a:pt x="678" y="111"/>
                  </a:cubicBezTo>
                  <a:cubicBezTo>
                    <a:pt x="333" y="111"/>
                    <a:pt x="55" y="470"/>
                    <a:pt x="28" y="847"/>
                  </a:cubicBezTo>
                  <a:cubicBezTo>
                    <a:pt x="0" y="1228"/>
                    <a:pt x="344" y="1544"/>
                    <a:pt x="335" y="1926"/>
                  </a:cubicBezTo>
                  <a:cubicBezTo>
                    <a:pt x="325" y="2400"/>
                    <a:pt x="911" y="3227"/>
                    <a:pt x="1739" y="3683"/>
                  </a:cubicBezTo>
                  <a:cubicBezTo>
                    <a:pt x="1665" y="4102"/>
                    <a:pt x="1637" y="4539"/>
                    <a:pt x="1674" y="4966"/>
                  </a:cubicBezTo>
                  <a:cubicBezTo>
                    <a:pt x="1720" y="5385"/>
                    <a:pt x="1888" y="5813"/>
                    <a:pt x="2213" y="6073"/>
                  </a:cubicBezTo>
                  <a:cubicBezTo>
                    <a:pt x="2414" y="6234"/>
                    <a:pt x="2612" y="6345"/>
                    <a:pt x="2808" y="6345"/>
                  </a:cubicBezTo>
                  <a:cubicBezTo>
                    <a:pt x="2930" y="6345"/>
                    <a:pt x="3050" y="6303"/>
                    <a:pt x="3171" y="6203"/>
                  </a:cubicBezTo>
                  <a:cubicBezTo>
                    <a:pt x="3422" y="5989"/>
                    <a:pt x="3515" y="5636"/>
                    <a:pt x="3506" y="5301"/>
                  </a:cubicBezTo>
                  <a:cubicBezTo>
                    <a:pt x="3469" y="4966"/>
                    <a:pt x="3385" y="4641"/>
                    <a:pt x="3264" y="4334"/>
                  </a:cubicBezTo>
                  <a:cubicBezTo>
                    <a:pt x="3115" y="3916"/>
                    <a:pt x="2966" y="3497"/>
                    <a:pt x="2808" y="3069"/>
                  </a:cubicBezTo>
                  <a:cubicBezTo>
                    <a:pt x="3264" y="2576"/>
                    <a:pt x="3162" y="1721"/>
                    <a:pt x="2762" y="1172"/>
                  </a:cubicBezTo>
                  <a:cubicBezTo>
                    <a:pt x="2362" y="624"/>
                    <a:pt x="1748" y="307"/>
                    <a:pt x="1153" y="1"/>
                  </a:cubicBez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70"/>
            <p:cNvSpPr/>
            <p:nvPr/>
          </p:nvSpPr>
          <p:spPr>
            <a:xfrm>
              <a:off x="5896227" y="1893560"/>
              <a:ext cx="94897" cy="217105"/>
            </a:xfrm>
            <a:custGeom>
              <a:avLst/>
              <a:gdLst/>
              <a:ahLst/>
              <a:cxnLst/>
              <a:rect l="l" t="t" r="r" b="b"/>
              <a:pathLst>
                <a:path w="2679" h="6129" extrusionOk="0">
                  <a:moveTo>
                    <a:pt x="0" y="1"/>
                  </a:moveTo>
                  <a:lnTo>
                    <a:pt x="0" y="75"/>
                  </a:lnTo>
                  <a:cubicBezTo>
                    <a:pt x="521" y="131"/>
                    <a:pt x="1005" y="354"/>
                    <a:pt x="1395" y="717"/>
                  </a:cubicBezTo>
                  <a:cubicBezTo>
                    <a:pt x="1786" y="1089"/>
                    <a:pt x="2065" y="1572"/>
                    <a:pt x="2176" y="2102"/>
                  </a:cubicBezTo>
                  <a:cubicBezTo>
                    <a:pt x="2214" y="2242"/>
                    <a:pt x="2223" y="2391"/>
                    <a:pt x="2195" y="2530"/>
                  </a:cubicBezTo>
                  <a:cubicBezTo>
                    <a:pt x="2167" y="2660"/>
                    <a:pt x="2065" y="2772"/>
                    <a:pt x="1935" y="2809"/>
                  </a:cubicBezTo>
                  <a:cubicBezTo>
                    <a:pt x="1918" y="2812"/>
                    <a:pt x="1901" y="2814"/>
                    <a:pt x="1884" y="2814"/>
                  </a:cubicBezTo>
                  <a:cubicBezTo>
                    <a:pt x="1752" y="2814"/>
                    <a:pt x="1618" y="2717"/>
                    <a:pt x="1470" y="2512"/>
                  </a:cubicBezTo>
                  <a:lnTo>
                    <a:pt x="1414" y="2558"/>
                  </a:lnTo>
                  <a:cubicBezTo>
                    <a:pt x="1739" y="3051"/>
                    <a:pt x="2037" y="3562"/>
                    <a:pt x="2307" y="4092"/>
                  </a:cubicBezTo>
                  <a:cubicBezTo>
                    <a:pt x="2446" y="4381"/>
                    <a:pt x="2604" y="4725"/>
                    <a:pt x="2595" y="5078"/>
                  </a:cubicBezTo>
                  <a:cubicBezTo>
                    <a:pt x="2576" y="5515"/>
                    <a:pt x="2307" y="5906"/>
                    <a:pt x="1897" y="6064"/>
                  </a:cubicBezTo>
                  <a:lnTo>
                    <a:pt x="1916" y="6129"/>
                  </a:lnTo>
                  <a:cubicBezTo>
                    <a:pt x="2353" y="5962"/>
                    <a:pt x="2651" y="5543"/>
                    <a:pt x="2669" y="5078"/>
                  </a:cubicBezTo>
                  <a:cubicBezTo>
                    <a:pt x="2679" y="4706"/>
                    <a:pt x="2520" y="4362"/>
                    <a:pt x="2372" y="4055"/>
                  </a:cubicBezTo>
                  <a:cubicBezTo>
                    <a:pt x="2158" y="3627"/>
                    <a:pt x="1925" y="3218"/>
                    <a:pt x="1674" y="2818"/>
                  </a:cubicBezTo>
                  <a:lnTo>
                    <a:pt x="1674" y="2818"/>
                  </a:lnTo>
                  <a:cubicBezTo>
                    <a:pt x="1744" y="2865"/>
                    <a:pt x="1821" y="2886"/>
                    <a:pt x="1904" y="2886"/>
                  </a:cubicBezTo>
                  <a:cubicBezTo>
                    <a:pt x="1920" y="2886"/>
                    <a:pt x="1937" y="2885"/>
                    <a:pt x="1953" y="2884"/>
                  </a:cubicBezTo>
                  <a:cubicBezTo>
                    <a:pt x="2111" y="2837"/>
                    <a:pt x="2232" y="2716"/>
                    <a:pt x="2269" y="2549"/>
                  </a:cubicBezTo>
                  <a:cubicBezTo>
                    <a:pt x="2297" y="2400"/>
                    <a:pt x="2288" y="2242"/>
                    <a:pt x="2251" y="2084"/>
                  </a:cubicBezTo>
                  <a:cubicBezTo>
                    <a:pt x="2130" y="1544"/>
                    <a:pt x="1851" y="1042"/>
                    <a:pt x="1451" y="661"/>
                  </a:cubicBezTo>
                  <a:cubicBezTo>
                    <a:pt x="1051" y="298"/>
                    <a:pt x="540" y="57"/>
                    <a:pt x="0" y="1"/>
                  </a:cubicBez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70"/>
            <p:cNvSpPr/>
            <p:nvPr/>
          </p:nvSpPr>
          <p:spPr>
            <a:xfrm>
              <a:off x="5573427" y="1847157"/>
              <a:ext cx="385751" cy="261914"/>
            </a:xfrm>
            <a:custGeom>
              <a:avLst/>
              <a:gdLst/>
              <a:ahLst/>
              <a:cxnLst/>
              <a:rect l="l" t="t" r="r" b="b"/>
              <a:pathLst>
                <a:path w="10890" h="7394" extrusionOk="0">
                  <a:moveTo>
                    <a:pt x="8466" y="1"/>
                  </a:moveTo>
                  <a:cubicBezTo>
                    <a:pt x="8331" y="1"/>
                    <a:pt x="8182" y="15"/>
                    <a:pt x="8016" y="46"/>
                  </a:cubicBezTo>
                  <a:cubicBezTo>
                    <a:pt x="7265" y="188"/>
                    <a:pt x="6756" y="226"/>
                    <a:pt x="6348" y="226"/>
                  </a:cubicBezTo>
                  <a:cubicBezTo>
                    <a:pt x="5870" y="226"/>
                    <a:pt x="5529" y="173"/>
                    <a:pt x="5100" y="173"/>
                  </a:cubicBezTo>
                  <a:cubicBezTo>
                    <a:pt x="4957" y="173"/>
                    <a:pt x="4803" y="179"/>
                    <a:pt x="4631" y="195"/>
                  </a:cubicBezTo>
                  <a:cubicBezTo>
                    <a:pt x="3729" y="279"/>
                    <a:pt x="2939" y="846"/>
                    <a:pt x="2585" y="1683"/>
                  </a:cubicBezTo>
                  <a:cubicBezTo>
                    <a:pt x="2585" y="1683"/>
                    <a:pt x="0" y="3319"/>
                    <a:pt x="1060" y="4965"/>
                  </a:cubicBezTo>
                  <a:cubicBezTo>
                    <a:pt x="1060" y="4965"/>
                    <a:pt x="279" y="6704"/>
                    <a:pt x="1469" y="7253"/>
                  </a:cubicBezTo>
                  <a:cubicBezTo>
                    <a:pt x="1684" y="7353"/>
                    <a:pt x="1849" y="7393"/>
                    <a:pt x="1977" y="7393"/>
                  </a:cubicBezTo>
                  <a:cubicBezTo>
                    <a:pt x="2552" y="7393"/>
                    <a:pt x="2353" y="6565"/>
                    <a:pt x="2353" y="6565"/>
                  </a:cubicBezTo>
                  <a:cubicBezTo>
                    <a:pt x="2353" y="6565"/>
                    <a:pt x="3115" y="6342"/>
                    <a:pt x="3143" y="4937"/>
                  </a:cubicBezTo>
                  <a:cubicBezTo>
                    <a:pt x="3143" y="4937"/>
                    <a:pt x="3776" y="4631"/>
                    <a:pt x="3934" y="3217"/>
                  </a:cubicBezTo>
                  <a:cubicBezTo>
                    <a:pt x="3934" y="3217"/>
                    <a:pt x="5995" y="3949"/>
                    <a:pt x="7367" y="3949"/>
                  </a:cubicBezTo>
                  <a:cubicBezTo>
                    <a:pt x="7773" y="3949"/>
                    <a:pt x="8118" y="3885"/>
                    <a:pt x="8332" y="3719"/>
                  </a:cubicBezTo>
                  <a:cubicBezTo>
                    <a:pt x="8555" y="3496"/>
                    <a:pt x="8611" y="3143"/>
                    <a:pt x="8453" y="2873"/>
                  </a:cubicBezTo>
                  <a:lnTo>
                    <a:pt x="8453" y="2873"/>
                  </a:lnTo>
                  <a:cubicBezTo>
                    <a:pt x="8453" y="2873"/>
                    <a:pt x="8710" y="3044"/>
                    <a:pt x="9167" y="3044"/>
                  </a:cubicBezTo>
                  <a:cubicBezTo>
                    <a:pt x="9385" y="3044"/>
                    <a:pt x="9648" y="3005"/>
                    <a:pt x="9950" y="2892"/>
                  </a:cubicBezTo>
                  <a:cubicBezTo>
                    <a:pt x="10890" y="2538"/>
                    <a:pt x="10304" y="1766"/>
                    <a:pt x="9681" y="1608"/>
                  </a:cubicBezTo>
                  <a:cubicBezTo>
                    <a:pt x="9681" y="1608"/>
                    <a:pt x="9898" y="1"/>
                    <a:pt x="8466" y="1"/>
                  </a:cubicBez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70"/>
            <p:cNvSpPr/>
            <p:nvPr/>
          </p:nvSpPr>
          <p:spPr>
            <a:xfrm>
              <a:off x="5632687" y="1868622"/>
              <a:ext cx="41869" cy="60572"/>
            </a:xfrm>
            <a:custGeom>
              <a:avLst/>
              <a:gdLst/>
              <a:ahLst/>
              <a:cxnLst/>
              <a:rect l="l" t="t" r="r" b="b"/>
              <a:pathLst>
                <a:path w="1182" h="1710" extrusionOk="0">
                  <a:moveTo>
                    <a:pt x="466" y="1"/>
                  </a:moveTo>
                  <a:cubicBezTo>
                    <a:pt x="436" y="1"/>
                    <a:pt x="404" y="9"/>
                    <a:pt x="373" y="26"/>
                  </a:cubicBezTo>
                  <a:cubicBezTo>
                    <a:pt x="280" y="91"/>
                    <a:pt x="289" y="230"/>
                    <a:pt x="308" y="351"/>
                  </a:cubicBezTo>
                  <a:cubicBezTo>
                    <a:pt x="382" y="658"/>
                    <a:pt x="503" y="956"/>
                    <a:pt x="689" y="1226"/>
                  </a:cubicBezTo>
                  <a:lnTo>
                    <a:pt x="224" y="788"/>
                  </a:lnTo>
                  <a:cubicBezTo>
                    <a:pt x="190" y="754"/>
                    <a:pt x="156" y="715"/>
                    <a:pt x="114" y="715"/>
                  </a:cubicBezTo>
                  <a:cubicBezTo>
                    <a:pt x="99" y="715"/>
                    <a:pt x="83" y="720"/>
                    <a:pt x="66" y="733"/>
                  </a:cubicBezTo>
                  <a:cubicBezTo>
                    <a:pt x="1" y="770"/>
                    <a:pt x="38" y="881"/>
                    <a:pt x="75" y="947"/>
                  </a:cubicBezTo>
                  <a:cubicBezTo>
                    <a:pt x="271" y="1226"/>
                    <a:pt x="512" y="1486"/>
                    <a:pt x="782" y="1709"/>
                  </a:cubicBezTo>
                  <a:lnTo>
                    <a:pt x="1182" y="1514"/>
                  </a:lnTo>
                  <a:lnTo>
                    <a:pt x="736" y="305"/>
                  </a:lnTo>
                  <a:cubicBezTo>
                    <a:pt x="708" y="212"/>
                    <a:pt x="661" y="137"/>
                    <a:pt x="605" y="72"/>
                  </a:cubicBezTo>
                  <a:cubicBezTo>
                    <a:pt x="570" y="25"/>
                    <a:pt x="520" y="1"/>
                    <a:pt x="466" y="1"/>
                  </a:cubicBez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70"/>
            <p:cNvSpPr/>
            <p:nvPr/>
          </p:nvSpPr>
          <p:spPr>
            <a:xfrm>
              <a:off x="5909404" y="2099042"/>
              <a:ext cx="74139" cy="84376"/>
            </a:xfrm>
            <a:custGeom>
              <a:avLst/>
              <a:gdLst/>
              <a:ahLst/>
              <a:cxnLst/>
              <a:rect l="l" t="t" r="r" b="b"/>
              <a:pathLst>
                <a:path w="2093" h="2382" extrusionOk="0">
                  <a:moveTo>
                    <a:pt x="1038" y="1"/>
                  </a:moveTo>
                  <a:cubicBezTo>
                    <a:pt x="727" y="1"/>
                    <a:pt x="465" y="95"/>
                    <a:pt x="465" y="95"/>
                  </a:cubicBezTo>
                  <a:lnTo>
                    <a:pt x="0" y="1741"/>
                  </a:lnTo>
                  <a:cubicBezTo>
                    <a:pt x="218" y="2158"/>
                    <a:pt x="636" y="2381"/>
                    <a:pt x="1038" y="2381"/>
                  </a:cubicBezTo>
                  <a:cubicBezTo>
                    <a:pt x="1579" y="2381"/>
                    <a:pt x="2093" y="1976"/>
                    <a:pt x="2055" y="1091"/>
                  </a:cubicBezTo>
                  <a:cubicBezTo>
                    <a:pt x="2012" y="188"/>
                    <a:pt x="1476" y="1"/>
                    <a:pt x="1038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70"/>
            <p:cNvSpPr/>
            <p:nvPr/>
          </p:nvSpPr>
          <p:spPr>
            <a:xfrm>
              <a:off x="5914682" y="2116151"/>
              <a:ext cx="58978" cy="47572"/>
            </a:xfrm>
            <a:custGeom>
              <a:avLst/>
              <a:gdLst/>
              <a:ahLst/>
              <a:cxnLst/>
              <a:rect l="l" t="t" r="r" b="b"/>
              <a:pathLst>
                <a:path w="1665" h="1343" extrusionOk="0">
                  <a:moveTo>
                    <a:pt x="1017" y="1"/>
                  </a:moveTo>
                  <a:cubicBezTo>
                    <a:pt x="853" y="1"/>
                    <a:pt x="691" y="56"/>
                    <a:pt x="558" y="152"/>
                  </a:cubicBezTo>
                  <a:cubicBezTo>
                    <a:pt x="0" y="524"/>
                    <a:pt x="353" y="1314"/>
                    <a:pt x="353" y="1324"/>
                  </a:cubicBezTo>
                  <a:cubicBezTo>
                    <a:pt x="353" y="1333"/>
                    <a:pt x="372" y="1342"/>
                    <a:pt x="381" y="1342"/>
                  </a:cubicBezTo>
                  <a:lnTo>
                    <a:pt x="391" y="1342"/>
                  </a:lnTo>
                  <a:cubicBezTo>
                    <a:pt x="409" y="1333"/>
                    <a:pt x="419" y="1314"/>
                    <a:pt x="409" y="1305"/>
                  </a:cubicBezTo>
                  <a:cubicBezTo>
                    <a:pt x="409" y="1296"/>
                    <a:pt x="74" y="552"/>
                    <a:pt x="595" y="208"/>
                  </a:cubicBezTo>
                  <a:cubicBezTo>
                    <a:pt x="716" y="117"/>
                    <a:pt x="867" y="70"/>
                    <a:pt x="1019" y="70"/>
                  </a:cubicBezTo>
                  <a:cubicBezTo>
                    <a:pt x="1054" y="70"/>
                    <a:pt x="1090" y="72"/>
                    <a:pt x="1125" y="77"/>
                  </a:cubicBezTo>
                  <a:cubicBezTo>
                    <a:pt x="1321" y="133"/>
                    <a:pt x="1497" y="254"/>
                    <a:pt x="1609" y="431"/>
                  </a:cubicBezTo>
                  <a:cubicBezTo>
                    <a:pt x="1615" y="437"/>
                    <a:pt x="1627" y="444"/>
                    <a:pt x="1636" y="444"/>
                  </a:cubicBezTo>
                  <a:cubicBezTo>
                    <a:pt x="1640" y="444"/>
                    <a:pt x="1643" y="443"/>
                    <a:pt x="1646" y="440"/>
                  </a:cubicBezTo>
                  <a:cubicBezTo>
                    <a:pt x="1665" y="431"/>
                    <a:pt x="1665" y="412"/>
                    <a:pt x="1655" y="394"/>
                  </a:cubicBezTo>
                  <a:cubicBezTo>
                    <a:pt x="1534" y="208"/>
                    <a:pt x="1358" y="77"/>
                    <a:pt x="1144" y="12"/>
                  </a:cubicBezTo>
                  <a:cubicBezTo>
                    <a:pt x="1102" y="5"/>
                    <a:pt x="1059" y="1"/>
                    <a:pt x="1017" y="1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70"/>
            <p:cNvSpPr/>
            <p:nvPr/>
          </p:nvSpPr>
          <p:spPr>
            <a:xfrm>
              <a:off x="5922793" y="2134287"/>
              <a:ext cx="33758" cy="8005"/>
            </a:xfrm>
            <a:custGeom>
              <a:avLst/>
              <a:gdLst/>
              <a:ahLst/>
              <a:cxnLst/>
              <a:rect l="l" t="t" r="r" b="b"/>
              <a:pathLst>
                <a:path w="953" h="226" extrusionOk="0">
                  <a:moveTo>
                    <a:pt x="432" y="0"/>
                  </a:moveTo>
                  <a:cubicBezTo>
                    <a:pt x="297" y="0"/>
                    <a:pt x="152" y="43"/>
                    <a:pt x="22" y="170"/>
                  </a:cubicBezTo>
                  <a:cubicBezTo>
                    <a:pt x="0" y="192"/>
                    <a:pt x="24" y="225"/>
                    <a:pt x="49" y="225"/>
                  </a:cubicBezTo>
                  <a:cubicBezTo>
                    <a:pt x="56" y="225"/>
                    <a:pt x="63" y="222"/>
                    <a:pt x="69" y="216"/>
                  </a:cubicBezTo>
                  <a:cubicBezTo>
                    <a:pt x="183" y="99"/>
                    <a:pt x="314" y="59"/>
                    <a:pt x="436" y="59"/>
                  </a:cubicBezTo>
                  <a:cubicBezTo>
                    <a:pt x="681" y="59"/>
                    <a:pt x="896" y="216"/>
                    <a:pt x="896" y="216"/>
                  </a:cubicBezTo>
                  <a:cubicBezTo>
                    <a:pt x="896" y="216"/>
                    <a:pt x="906" y="226"/>
                    <a:pt x="915" y="226"/>
                  </a:cubicBezTo>
                  <a:cubicBezTo>
                    <a:pt x="943" y="226"/>
                    <a:pt x="952" y="189"/>
                    <a:pt x="934" y="170"/>
                  </a:cubicBezTo>
                  <a:cubicBezTo>
                    <a:pt x="934" y="170"/>
                    <a:pt x="702" y="0"/>
                    <a:pt x="432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70"/>
            <p:cNvSpPr/>
            <p:nvPr/>
          </p:nvSpPr>
          <p:spPr>
            <a:xfrm>
              <a:off x="5606829" y="2099042"/>
              <a:ext cx="74316" cy="84376"/>
            </a:xfrm>
            <a:custGeom>
              <a:avLst/>
              <a:gdLst/>
              <a:ahLst/>
              <a:cxnLst/>
              <a:rect l="l" t="t" r="r" b="b"/>
              <a:pathLst>
                <a:path w="2098" h="2382" extrusionOk="0">
                  <a:moveTo>
                    <a:pt x="1060" y="1"/>
                  </a:moveTo>
                  <a:cubicBezTo>
                    <a:pt x="622" y="1"/>
                    <a:pt x="86" y="188"/>
                    <a:pt x="43" y="1091"/>
                  </a:cubicBezTo>
                  <a:cubicBezTo>
                    <a:pt x="0" y="1976"/>
                    <a:pt x="515" y="2381"/>
                    <a:pt x="1057" y="2381"/>
                  </a:cubicBezTo>
                  <a:cubicBezTo>
                    <a:pt x="1461" y="2381"/>
                    <a:pt x="1880" y="2158"/>
                    <a:pt x="2098" y="1741"/>
                  </a:cubicBezTo>
                  <a:lnTo>
                    <a:pt x="1633" y="95"/>
                  </a:lnTo>
                  <a:cubicBezTo>
                    <a:pt x="1633" y="95"/>
                    <a:pt x="1371" y="1"/>
                    <a:pt x="1060" y="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70"/>
            <p:cNvSpPr/>
            <p:nvPr/>
          </p:nvSpPr>
          <p:spPr>
            <a:xfrm>
              <a:off x="5616570" y="2116151"/>
              <a:ext cx="59333" cy="47572"/>
            </a:xfrm>
            <a:custGeom>
              <a:avLst/>
              <a:gdLst/>
              <a:ahLst/>
              <a:cxnLst/>
              <a:rect l="l" t="t" r="r" b="b"/>
              <a:pathLst>
                <a:path w="1675" h="1343" extrusionOk="0">
                  <a:moveTo>
                    <a:pt x="658" y="1"/>
                  </a:moveTo>
                  <a:cubicBezTo>
                    <a:pt x="615" y="1"/>
                    <a:pt x="573" y="5"/>
                    <a:pt x="530" y="12"/>
                  </a:cubicBezTo>
                  <a:cubicBezTo>
                    <a:pt x="316" y="77"/>
                    <a:pt x="130" y="208"/>
                    <a:pt x="19" y="394"/>
                  </a:cubicBezTo>
                  <a:cubicBezTo>
                    <a:pt x="0" y="412"/>
                    <a:pt x="10" y="431"/>
                    <a:pt x="28" y="440"/>
                  </a:cubicBezTo>
                  <a:cubicBezTo>
                    <a:pt x="31" y="443"/>
                    <a:pt x="34" y="444"/>
                    <a:pt x="38" y="444"/>
                  </a:cubicBezTo>
                  <a:cubicBezTo>
                    <a:pt x="48" y="444"/>
                    <a:pt x="59" y="437"/>
                    <a:pt x="65" y="431"/>
                  </a:cubicBezTo>
                  <a:cubicBezTo>
                    <a:pt x="177" y="263"/>
                    <a:pt x="354" y="133"/>
                    <a:pt x="549" y="77"/>
                  </a:cubicBezTo>
                  <a:cubicBezTo>
                    <a:pt x="584" y="72"/>
                    <a:pt x="620" y="70"/>
                    <a:pt x="655" y="70"/>
                  </a:cubicBezTo>
                  <a:cubicBezTo>
                    <a:pt x="807" y="70"/>
                    <a:pt x="958" y="117"/>
                    <a:pt x="1079" y="208"/>
                  </a:cubicBezTo>
                  <a:cubicBezTo>
                    <a:pt x="1600" y="552"/>
                    <a:pt x="1265" y="1296"/>
                    <a:pt x="1265" y="1305"/>
                  </a:cubicBezTo>
                  <a:cubicBezTo>
                    <a:pt x="1256" y="1314"/>
                    <a:pt x="1265" y="1333"/>
                    <a:pt x="1284" y="1342"/>
                  </a:cubicBezTo>
                  <a:lnTo>
                    <a:pt x="1293" y="1342"/>
                  </a:lnTo>
                  <a:cubicBezTo>
                    <a:pt x="1302" y="1342"/>
                    <a:pt x="1311" y="1333"/>
                    <a:pt x="1321" y="1324"/>
                  </a:cubicBezTo>
                  <a:cubicBezTo>
                    <a:pt x="1321" y="1314"/>
                    <a:pt x="1674" y="524"/>
                    <a:pt x="1116" y="152"/>
                  </a:cubicBezTo>
                  <a:cubicBezTo>
                    <a:pt x="983" y="56"/>
                    <a:pt x="821" y="1"/>
                    <a:pt x="658" y="1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70"/>
            <p:cNvSpPr/>
            <p:nvPr/>
          </p:nvSpPr>
          <p:spPr>
            <a:xfrm>
              <a:off x="5633679" y="2134287"/>
              <a:ext cx="34076" cy="8005"/>
            </a:xfrm>
            <a:custGeom>
              <a:avLst/>
              <a:gdLst/>
              <a:ahLst/>
              <a:cxnLst/>
              <a:rect l="l" t="t" r="r" b="b"/>
              <a:pathLst>
                <a:path w="962" h="226" extrusionOk="0">
                  <a:moveTo>
                    <a:pt x="530" y="0"/>
                  </a:moveTo>
                  <a:cubicBezTo>
                    <a:pt x="260" y="0"/>
                    <a:pt x="29" y="170"/>
                    <a:pt x="29" y="170"/>
                  </a:cubicBezTo>
                  <a:cubicBezTo>
                    <a:pt x="1" y="189"/>
                    <a:pt x="19" y="226"/>
                    <a:pt x="47" y="226"/>
                  </a:cubicBezTo>
                  <a:cubicBezTo>
                    <a:pt x="57" y="226"/>
                    <a:pt x="57" y="216"/>
                    <a:pt x="66" y="216"/>
                  </a:cubicBezTo>
                  <a:cubicBezTo>
                    <a:pt x="66" y="216"/>
                    <a:pt x="281" y="59"/>
                    <a:pt x="526" y="59"/>
                  </a:cubicBezTo>
                  <a:cubicBezTo>
                    <a:pt x="649" y="59"/>
                    <a:pt x="779" y="99"/>
                    <a:pt x="894" y="216"/>
                  </a:cubicBezTo>
                  <a:cubicBezTo>
                    <a:pt x="900" y="222"/>
                    <a:pt x="907" y="225"/>
                    <a:pt x="913" y="225"/>
                  </a:cubicBezTo>
                  <a:cubicBezTo>
                    <a:pt x="938" y="225"/>
                    <a:pt x="962" y="192"/>
                    <a:pt x="940" y="170"/>
                  </a:cubicBezTo>
                  <a:cubicBezTo>
                    <a:pt x="810" y="43"/>
                    <a:pt x="665" y="0"/>
                    <a:pt x="530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70"/>
            <p:cNvSpPr/>
            <p:nvPr/>
          </p:nvSpPr>
          <p:spPr>
            <a:xfrm>
              <a:off x="5843519" y="2066737"/>
              <a:ext cx="82853" cy="69145"/>
            </a:xfrm>
            <a:custGeom>
              <a:avLst/>
              <a:gdLst/>
              <a:ahLst/>
              <a:cxnLst/>
              <a:rect l="l" t="t" r="r" b="b"/>
              <a:pathLst>
                <a:path w="2339" h="1952" extrusionOk="0">
                  <a:moveTo>
                    <a:pt x="1278" y="0"/>
                  </a:moveTo>
                  <a:cubicBezTo>
                    <a:pt x="1228" y="0"/>
                    <a:pt x="1177" y="4"/>
                    <a:pt x="1126" y="12"/>
                  </a:cubicBezTo>
                  <a:cubicBezTo>
                    <a:pt x="270" y="143"/>
                    <a:pt x="0" y="1249"/>
                    <a:pt x="698" y="1761"/>
                  </a:cubicBezTo>
                  <a:cubicBezTo>
                    <a:pt x="880" y="1893"/>
                    <a:pt x="1080" y="1952"/>
                    <a:pt x="1274" y="1952"/>
                  </a:cubicBezTo>
                  <a:cubicBezTo>
                    <a:pt x="1831" y="1952"/>
                    <a:pt x="2338" y="1465"/>
                    <a:pt x="2242" y="831"/>
                  </a:cubicBezTo>
                  <a:cubicBezTo>
                    <a:pt x="2166" y="344"/>
                    <a:pt x="1749" y="0"/>
                    <a:pt x="127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70"/>
            <p:cNvSpPr/>
            <p:nvPr/>
          </p:nvSpPr>
          <p:spPr>
            <a:xfrm>
              <a:off x="5836931" y="2031528"/>
              <a:ext cx="26071" cy="33049"/>
            </a:xfrm>
            <a:custGeom>
              <a:avLst/>
              <a:gdLst/>
              <a:ahLst/>
              <a:cxnLst/>
              <a:rect l="l" t="t" r="r" b="b"/>
              <a:pathLst>
                <a:path w="736" h="933" extrusionOk="0">
                  <a:moveTo>
                    <a:pt x="360" y="1"/>
                  </a:moveTo>
                  <a:cubicBezTo>
                    <a:pt x="352" y="1"/>
                    <a:pt x="343" y="1"/>
                    <a:pt x="335" y="2"/>
                  </a:cubicBezTo>
                  <a:cubicBezTo>
                    <a:pt x="140" y="11"/>
                    <a:pt x="0" y="235"/>
                    <a:pt x="28" y="495"/>
                  </a:cubicBezTo>
                  <a:cubicBezTo>
                    <a:pt x="47" y="740"/>
                    <a:pt x="207" y="932"/>
                    <a:pt x="396" y="932"/>
                  </a:cubicBezTo>
                  <a:cubicBezTo>
                    <a:pt x="401" y="932"/>
                    <a:pt x="405" y="932"/>
                    <a:pt x="410" y="932"/>
                  </a:cubicBezTo>
                  <a:cubicBezTo>
                    <a:pt x="605" y="913"/>
                    <a:pt x="735" y="690"/>
                    <a:pt x="717" y="439"/>
                  </a:cubicBezTo>
                  <a:cubicBezTo>
                    <a:pt x="699" y="190"/>
                    <a:pt x="537" y="1"/>
                    <a:pt x="360" y="1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70"/>
            <p:cNvSpPr/>
            <p:nvPr/>
          </p:nvSpPr>
          <p:spPr>
            <a:xfrm>
              <a:off x="5740087" y="2026888"/>
              <a:ext cx="27382" cy="32837"/>
            </a:xfrm>
            <a:custGeom>
              <a:avLst/>
              <a:gdLst/>
              <a:ahLst/>
              <a:cxnLst/>
              <a:rect l="l" t="t" r="r" b="b"/>
              <a:pathLst>
                <a:path w="773" h="927" extrusionOk="0">
                  <a:moveTo>
                    <a:pt x="426" y="0"/>
                  </a:moveTo>
                  <a:cubicBezTo>
                    <a:pt x="253" y="0"/>
                    <a:pt x="82" y="169"/>
                    <a:pt x="47" y="403"/>
                  </a:cubicBezTo>
                  <a:cubicBezTo>
                    <a:pt x="0" y="654"/>
                    <a:pt x="112" y="886"/>
                    <a:pt x="307" y="924"/>
                  </a:cubicBezTo>
                  <a:cubicBezTo>
                    <a:pt x="320" y="926"/>
                    <a:pt x="333" y="926"/>
                    <a:pt x="346" y="926"/>
                  </a:cubicBezTo>
                  <a:cubicBezTo>
                    <a:pt x="519" y="926"/>
                    <a:pt x="683" y="757"/>
                    <a:pt x="726" y="524"/>
                  </a:cubicBezTo>
                  <a:cubicBezTo>
                    <a:pt x="772" y="273"/>
                    <a:pt x="651" y="31"/>
                    <a:pt x="465" y="3"/>
                  </a:cubicBezTo>
                  <a:cubicBezTo>
                    <a:pt x="452" y="1"/>
                    <a:pt x="439" y="0"/>
                    <a:pt x="426" y="0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70"/>
            <p:cNvSpPr/>
            <p:nvPr/>
          </p:nvSpPr>
          <p:spPr>
            <a:xfrm>
              <a:off x="5792122" y="2066915"/>
              <a:ext cx="39886" cy="30924"/>
            </a:xfrm>
            <a:custGeom>
              <a:avLst/>
              <a:gdLst/>
              <a:ahLst/>
              <a:cxnLst/>
              <a:rect l="l" t="t" r="r" b="b"/>
              <a:pathLst>
                <a:path w="1126" h="873" extrusionOk="0">
                  <a:moveTo>
                    <a:pt x="834" y="1"/>
                  </a:moveTo>
                  <a:cubicBezTo>
                    <a:pt x="743" y="1"/>
                    <a:pt x="655" y="23"/>
                    <a:pt x="577" y="73"/>
                  </a:cubicBezTo>
                  <a:cubicBezTo>
                    <a:pt x="401" y="175"/>
                    <a:pt x="205" y="231"/>
                    <a:pt x="1" y="240"/>
                  </a:cubicBezTo>
                  <a:cubicBezTo>
                    <a:pt x="69" y="255"/>
                    <a:pt x="137" y="262"/>
                    <a:pt x="205" y="262"/>
                  </a:cubicBezTo>
                  <a:cubicBezTo>
                    <a:pt x="349" y="262"/>
                    <a:pt x="491" y="229"/>
                    <a:pt x="624" y="166"/>
                  </a:cubicBezTo>
                  <a:cubicBezTo>
                    <a:pt x="678" y="138"/>
                    <a:pt x="743" y="121"/>
                    <a:pt x="810" y="121"/>
                  </a:cubicBezTo>
                  <a:cubicBezTo>
                    <a:pt x="834" y="121"/>
                    <a:pt x="859" y="123"/>
                    <a:pt x="884" y="128"/>
                  </a:cubicBezTo>
                  <a:cubicBezTo>
                    <a:pt x="949" y="156"/>
                    <a:pt x="996" y="231"/>
                    <a:pt x="996" y="314"/>
                  </a:cubicBezTo>
                  <a:cubicBezTo>
                    <a:pt x="996" y="398"/>
                    <a:pt x="959" y="482"/>
                    <a:pt x="903" y="547"/>
                  </a:cubicBezTo>
                  <a:cubicBezTo>
                    <a:pt x="838" y="612"/>
                    <a:pt x="763" y="677"/>
                    <a:pt x="680" y="714"/>
                  </a:cubicBezTo>
                  <a:cubicBezTo>
                    <a:pt x="559" y="778"/>
                    <a:pt x="426" y="811"/>
                    <a:pt x="289" y="811"/>
                  </a:cubicBezTo>
                  <a:cubicBezTo>
                    <a:pt x="224" y="811"/>
                    <a:pt x="159" y="803"/>
                    <a:pt x="94" y="789"/>
                  </a:cubicBezTo>
                  <a:lnTo>
                    <a:pt x="94" y="789"/>
                  </a:lnTo>
                  <a:cubicBezTo>
                    <a:pt x="201" y="845"/>
                    <a:pt x="320" y="873"/>
                    <a:pt x="437" y="873"/>
                  </a:cubicBezTo>
                  <a:cubicBezTo>
                    <a:pt x="534" y="873"/>
                    <a:pt x="629" y="854"/>
                    <a:pt x="717" y="816"/>
                  </a:cubicBezTo>
                  <a:cubicBezTo>
                    <a:pt x="828" y="770"/>
                    <a:pt x="921" y="705"/>
                    <a:pt x="996" y="621"/>
                  </a:cubicBezTo>
                  <a:cubicBezTo>
                    <a:pt x="1079" y="538"/>
                    <a:pt x="1126" y="417"/>
                    <a:pt x="1126" y="296"/>
                  </a:cubicBezTo>
                  <a:cubicBezTo>
                    <a:pt x="1126" y="240"/>
                    <a:pt x="1107" y="175"/>
                    <a:pt x="1079" y="128"/>
                  </a:cubicBezTo>
                  <a:cubicBezTo>
                    <a:pt x="1042" y="63"/>
                    <a:pt x="986" y="26"/>
                    <a:pt x="921" y="7"/>
                  </a:cubicBezTo>
                  <a:cubicBezTo>
                    <a:pt x="892" y="3"/>
                    <a:pt x="863" y="1"/>
                    <a:pt x="834" y="1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70"/>
            <p:cNvSpPr/>
            <p:nvPr/>
          </p:nvSpPr>
          <p:spPr>
            <a:xfrm>
              <a:off x="5673883" y="2066737"/>
              <a:ext cx="82853" cy="69145"/>
            </a:xfrm>
            <a:custGeom>
              <a:avLst/>
              <a:gdLst/>
              <a:ahLst/>
              <a:cxnLst/>
              <a:rect l="l" t="t" r="r" b="b"/>
              <a:pathLst>
                <a:path w="2339" h="1952" extrusionOk="0">
                  <a:moveTo>
                    <a:pt x="1280" y="0"/>
                  </a:moveTo>
                  <a:cubicBezTo>
                    <a:pt x="1229" y="0"/>
                    <a:pt x="1178" y="4"/>
                    <a:pt x="1126" y="12"/>
                  </a:cubicBezTo>
                  <a:cubicBezTo>
                    <a:pt x="270" y="143"/>
                    <a:pt x="0" y="1249"/>
                    <a:pt x="707" y="1761"/>
                  </a:cubicBezTo>
                  <a:cubicBezTo>
                    <a:pt x="887" y="1893"/>
                    <a:pt x="1085" y="1952"/>
                    <a:pt x="1278" y="1952"/>
                  </a:cubicBezTo>
                  <a:cubicBezTo>
                    <a:pt x="1831" y="1952"/>
                    <a:pt x="2338" y="1465"/>
                    <a:pt x="2241" y="831"/>
                  </a:cubicBezTo>
                  <a:cubicBezTo>
                    <a:pt x="2166" y="344"/>
                    <a:pt x="1756" y="0"/>
                    <a:pt x="128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70"/>
            <p:cNvSpPr/>
            <p:nvPr/>
          </p:nvSpPr>
          <p:spPr>
            <a:xfrm>
              <a:off x="5835856" y="1538380"/>
              <a:ext cx="174345" cy="102956"/>
            </a:xfrm>
            <a:custGeom>
              <a:avLst/>
              <a:gdLst/>
              <a:ahLst/>
              <a:cxnLst/>
              <a:rect l="l" t="t" r="r" b="b"/>
              <a:pathLst>
                <a:path w="3692" h="2180" extrusionOk="0">
                  <a:moveTo>
                    <a:pt x="3011" y="0"/>
                  </a:moveTo>
                  <a:cubicBezTo>
                    <a:pt x="1652" y="0"/>
                    <a:pt x="435" y="874"/>
                    <a:pt x="0" y="2180"/>
                  </a:cubicBezTo>
                  <a:cubicBezTo>
                    <a:pt x="920" y="1121"/>
                    <a:pt x="1872" y="864"/>
                    <a:pt x="2578" y="864"/>
                  </a:cubicBezTo>
                  <a:cubicBezTo>
                    <a:pt x="3244" y="864"/>
                    <a:pt x="3692" y="1092"/>
                    <a:pt x="3692" y="1092"/>
                  </a:cubicBezTo>
                  <a:cubicBezTo>
                    <a:pt x="3645" y="701"/>
                    <a:pt x="3515" y="329"/>
                    <a:pt x="3292" y="13"/>
                  </a:cubicBezTo>
                  <a:cubicBezTo>
                    <a:pt x="3198" y="4"/>
                    <a:pt x="3104" y="0"/>
                    <a:pt x="30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70"/>
            <p:cNvSpPr/>
            <p:nvPr/>
          </p:nvSpPr>
          <p:spPr>
            <a:xfrm>
              <a:off x="5820462" y="1579182"/>
              <a:ext cx="189740" cy="194766"/>
            </a:xfrm>
            <a:custGeom>
              <a:avLst/>
              <a:gdLst/>
              <a:ahLst/>
              <a:cxnLst/>
              <a:rect l="l" t="t" r="r" b="b"/>
              <a:pathLst>
                <a:path w="4018" h="4124" extrusionOk="0">
                  <a:moveTo>
                    <a:pt x="2904" y="0"/>
                  </a:moveTo>
                  <a:cubicBezTo>
                    <a:pt x="2198" y="0"/>
                    <a:pt x="1246" y="257"/>
                    <a:pt x="326" y="1316"/>
                  </a:cubicBezTo>
                  <a:cubicBezTo>
                    <a:pt x="1" y="2264"/>
                    <a:pt x="149" y="3306"/>
                    <a:pt x="717" y="4124"/>
                  </a:cubicBezTo>
                  <a:cubicBezTo>
                    <a:pt x="1953" y="1316"/>
                    <a:pt x="4018" y="228"/>
                    <a:pt x="4018" y="228"/>
                  </a:cubicBezTo>
                  <a:cubicBezTo>
                    <a:pt x="4018" y="228"/>
                    <a:pt x="3570" y="0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70"/>
            <p:cNvSpPr/>
            <p:nvPr/>
          </p:nvSpPr>
          <p:spPr>
            <a:xfrm>
              <a:off x="5967556" y="1596938"/>
              <a:ext cx="136615" cy="243127"/>
            </a:xfrm>
            <a:custGeom>
              <a:avLst/>
              <a:gdLst/>
              <a:ahLst/>
              <a:cxnLst/>
              <a:rect l="l" t="t" r="r" b="b"/>
              <a:pathLst>
                <a:path w="2893" h="5148" extrusionOk="0">
                  <a:moveTo>
                    <a:pt x="1145" y="0"/>
                  </a:moveTo>
                  <a:lnTo>
                    <a:pt x="1089" y="47"/>
                  </a:lnTo>
                  <a:cubicBezTo>
                    <a:pt x="1089" y="47"/>
                    <a:pt x="1" y="1730"/>
                    <a:pt x="66" y="5143"/>
                  </a:cubicBezTo>
                  <a:cubicBezTo>
                    <a:pt x="123" y="5146"/>
                    <a:pt x="179" y="5147"/>
                    <a:pt x="236" y="5147"/>
                  </a:cubicBezTo>
                  <a:cubicBezTo>
                    <a:pt x="1225" y="5147"/>
                    <a:pt x="2165" y="4688"/>
                    <a:pt x="2772" y="3897"/>
                  </a:cubicBezTo>
                  <a:cubicBezTo>
                    <a:pt x="2893" y="2706"/>
                    <a:pt x="2716" y="1060"/>
                    <a:pt x="1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70"/>
            <p:cNvSpPr/>
            <p:nvPr/>
          </p:nvSpPr>
          <p:spPr>
            <a:xfrm>
              <a:off x="5854272" y="1589902"/>
              <a:ext cx="167357" cy="249503"/>
            </a:xfrm>
            <a:custGeom>
              <a:avLst/>
              <a:gdLst/>
              <a:ahLst/>
              <a:cxnLst/>
              <a:rect l="l" t="t" r="r" b="b"/>
              <a:pathLst>
                <a:path w="3544" h="5283" extrusionOk="0">
                  <a:moveTo>
                    <a:pt x="3302" y="1"/>
                  </a:moveTo>
                  <a:cubicBezTo>
                    <a:pt x="3302" y="1"/>
                    <a:pt x="1237" y="1089"/>
                    <a:pt x="1" y="3897"/>
                  </a:cubicBezTo>
                  <a:cubicBezTo>
                    <a:pt x="512" y="4659"/>
                    <a:pt x="1330" y="5152"/>
                    <a:pt x="2242" y="5264"/>
                  </a:cubicBezTo>
                  <a:cubicBezTo>
                    <a:pt x="2316" y="5273"/>
                    <a:pt x="2391" y="5283"/>
                    <a:pt x="2465" y="5283"/>
                  </a:cubicBezTo>
                  <a:cubicBezTo>
                    <a:pt x="2400" y="1879"/>
                    <a:pt x="3488" y="196"/>
                    <a:pt x="3488" y="196"/>
                  </a:cubicBezTo>
                  <a:lnTo>
                    <a:pt x="3544" y="149"/>
                  </a:lnTo>
                  <a:cubicBezTo>
                    <a:pt x="3460" y="103"/>
                    <a:pt x="3386" y="47"/>
                    <a:pt x="3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70"/>
            <p:cNvSpPr/>
            <p:nvPr/>
          </p:nvSpPr>
          <p:spPr>
            <a:xfrm>
              <a:off x="5942528" y="1553067"/>
              <a:ext cx="129626" cy="87371"/>
            </a:xfrm>
            <a:custGeom>
              <a:avLst/>
              <a:gdLst/>
              <a:ahLst/>
              <a:cxnLst/>
              <a:rect l="l" t="t" r="r" b="b"/>
              <a:pathLst>
                <a:path w="2745" h="1850" extrusionOk="0">
                  <a:moveTo>
                    <a:pt x="1085" y="0"/>
                  </a:moveTo>
                  <a:cubicBezTo>
                    <a:pt x="633" y="0"/>
                    <a:pt x="257" y="195"/>
                    <a:pt x="150" y="529"/>
                  </a:cubicBezTo>
                  <a:cubicBezTo>
                    <a:pt x="1" y="994"/>
                    <a:pt x="419" y="1543"/>
                    <a:pt x="1098" y="1757"/>
                  </a:cubicBezTo>
                  <a:cubicBezTo>
                    <a:pt x="1289" y="1820"/>
                    <a:pt x="1478" y="1849"/>
                    <a:pt x="1655" y="1849"/>
                  </a:cubicBezTo>
                  <a:cubicBezTo>
                    <a:pt x="2108" y="1849"/>
                    <a:pt x="2482" y="1654"/>
                    <a:pt x="2595" y="1320"/>
                  </a:cubicBezTo>
                  <a:cubicBezTo>
                    <a:pt x="2744" y="864"/>
                    <a:pt x="2316" y="306"/>
                    <a:pt x="1637" y="92"/>
                  </a:cubicBezTo>
                  <a:cubicBezTo>
                    <a:pt x="1450" y="30"/>
                    <a:pt x="1262" y="0"/>
                    <a:pt x="1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4" name="Google Shape;3024;p70"/>
          <p:cNvGrpSpPr/>
          <p:nvPr/>
        </p:nvGrpSpPr>
        <p:grpSpPr>
          <a:xfrm>
            <a:off x="7002213" y="3059332"/>
            <a:ext cx="622075" cy="1208976"/>
            <a:chOff x="6831615" y="1799018"/>
            <a:chExt cx="657932" cy="1278663"/>
          </a:xfrm>
        </p:grpSpPr>
        <p:sp>
          <p:nvSpPr>
            <p:cNvPr id="3025" name="Google Shape;3025;p70"/>
            <p:cNvSpPr/>
            <p:nvPr/>
          </p:nvSpPr>
          <p:spPr>
            <a:xfrm>
              <a:off x="7029694" y="2892317"/>
              <a:ext cx="146118" cy="166627"/>
            </a:xfrm>
            <a:custGeom>
              <a:avLst/>
              <a:gdLst/>
              <a:ahLst/>
              <a:cxnLst/>
              <a:rect l="l" t="t" r="r" b="b"/>
              <a:pathLst>
                <a:path w="4125" h="4704" extrusionOk="0">
                  <a:moveTo>
                    <a:pt x="3962" y="0"/>
                  </a:moveTo>
                  <a:lnTo>
                    <a:pt x="3655" y="19"/>
                  </a:lnTo>
                  <a:cubicBezTo>
                    <a:pt x="3295" y="30"/>
                    <a:pt x="2821" y="34"/>
                    <a:pt x="2366" y="34"/>
                  </a:cubicBezTo>
                  <a:cubicBezTo>
                    <a:pt x="2045" y="34"/>
                    <a:pt x="1733" y="32"/>
                    <a:pt x="1479" y="28"/>
                  </a:cubicBezTo>
                  <a:lnTo>
                    <a:pt x="1479" y="28"/>
                  </a:lnTo>
                  <a:cubicBezTo>
                    <a:pt x="1600" y="1283"/>
                    <a:pt x="1683" y="2502"/>
                    <a:pt x="1786" y="3236"/>
                  </a:cubicBezTo>
                  <a:cubicBezTo>
                    <a:pt x="1786" y="3236"/>
                    <a:pt x="0" y="3962"/>
                    <a:pt x="9" y="4427"/>
                  </a:cubicBezTo>
                  <a:cubicBezTo>
                    <a:pt x="9" y="4645"/>
                    <a:pt x="543" y="4703"/>
                    <a:pt x="1121" y="4703"/>
                  </a:cubicBezTo>
                  <a:cubicBezTo>
                    <a:pt x="1800" y="4703"/>
                    <a:pt x="2539" y="4622"/>
                    <a:pt x="2539" y="4622"/>
                  </a:cubicBezTo>
                  <a:cubicBezTo>
                    <a:pt x="2539" y="4622"/>
                    <a:pt x="2793" y="4688"/>
                    <a:pt x="3081" y="4688"/>
                  </a:cubicBezTo>
                  <a:cubicBezTo>
                    <a:pt x="3557" y="4688"/>
                    <a:pt x="4124" y="4508"/>
                    <a:pt x="3794" y="3552"/>
                  </a:cubicBezTo>
                  <a:lnTo>
                    <a:pt x="3794" y="3552"/>
                  </a:lnTo>
                  <a:cubicBezTo>
                    <a:pt x="3794" y="3553"/>
                    <a:pt x="3794" y="3553"/>
                    <a:pt x="3794" y="3553"/>
                  </a:cubicBezTo>
                  <a:cubicBezTo>
                    <a:pt x="3804" y="3553"/>
                    <a:pt x="3869" y="2114"/>
                    <a:pt x="3962" y="0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70"/>
            <p:cNvSpPr/>
            <p:nvPr/>
          </p:nvSpPr>
          <p:spPr>
            <a:xfrm>
              <a:off x="7022433" y="3022741"/>
              <a:ext cx="39886" cy="32305"/>
            </a:xfrm>
            <a:custGeom>
              <a:avLst/>
              <a:gdLst/>
              <a:ahLst/>
              <a:cxnLst/>
              <a:rect l="l" t="t" r="r" b="b"/>
              <a:pathLst>
                <a:path w="1126" h="912" extrusionOk="0">
                  <a:moveTo>
                    <a:pt x="958" y="1"/>
                  </a:moveTo>
                  <a:cubicBezTo>
                    <a:pt x="224" y="354"/>
                    <a:pt x="1" y="689"/>
                    <a:pt x="1" y="689"/>
                  </a:cubicBezTo>
                  <a:cubicBezTo>
                    <a:pt x="1" y="689"/>
                    <a:pt x="38" y="800"/>
                    <a:pt x="1061" y="912"/>
                  </a:cubicBezTo>
                  <a:cubicBezTo>
                    <a:pt x="1126" y="605"/>
                    <a:pt x="1089" y="289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70"/>
            <p:cNvSpPr/>
            <p:nvPr/>
          </p:nvSpPr>
          <p:spPr>
            <a:xfrm>
              <a:off x="7056367" y="3009564"/>
              <a:ext cx="113671" cy="49273"/>
            </a:xfrm>
            <a:custGeom>
              <a:avLst/>
              <a:gdLst/>
              <a:ahLst/>
              <a:cxnLst/>
              <a:rect l="l" t="t" r="r" b="b"/>
              <a:pathLst>
                <a:path w="3209" h="1391" extrusionOk="0">
                  <a:moveTo>
                    <a:pt x="986" y="1"/>
                  </a:moveTo>
                  <a:cubicBezTo>
                    <a:pt x="651" y="103"/>
                    <a:pt x="317" y="224"/>
                    <a:pt x="0" y="373"/>
                  </a:cubicBezTo>
                  <a:cubicBezTo>
                    <a:pt x="131" y="661"/>
                    <a:pt x="168" y="977"/>
                    <a:pt x="103" y="1284"/>
                  </a:cubicBezTo>
                  <a:cubicBezTo>
                    <a:pt x="372" y="1312"/>
                    <a:pt x="698" y="1340"/>
                    <a:pt x="1116" y="1368"/>
                  </a:cubicBezTo>
                  <a:cubicBezTo>
                    <a:pt x="1343" y="1383"/>
                    <a:pt x="1545" y="1390"/>
                    <a:pt x="1725" y="1390"/>
                  </a:cubicBezTo>
                  <a:cubicBezTo>
                    <a:pt x="3143" y="1390"/>
                    <a:pt x="3209" y="959"/>
                    <a:pt x="3209" y="959"/>
                  </a:cubicBezTo>
                  <a:cubicBezTo>
                    <a:pt x="3209" y="661"/>
                    <a:pt x="3171" y="373"/>
                    <a:pt x="3097" y="84"/>
                  </a:cubicBezTo>
                  <a:cubicBezTo>
                    <a:pt x="2807" y="250"/>
                    <a:pt x="2500" y="308"/>
                    <a:pt x="2211" y="308"/>
                  </a:cubicBezTo>
                  <a:cubicBezTo>
                    <a:pt x="1547" y="308"/>
                    <a:pt x="986" y="1"/>
                    <a:pt x="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70"/>
            <p:cNvSpPr/>
            <p:nvPr/>
          </p:nvSpPr>
          <p:spPr>
            <a:xfrm>
              <a:off x="7021441" y="3043498"/>
              <a:ext cx="148597" cy="19482"/>
            </a:xfrm>
            <a:custGeom>
              <a:avLst/>
              <a:gdLst/>
              <a:ahLst/>
              <a:cxnLst/>
              <a:rect l="l" t="t" r="r" b="b"/>
              <a:pathLst>
                <a:path w="4195" h="550" extrusionOk="0">
                  <a:moveTo>
                    <a:pt x="4195" y="1"/>
                  </a:moveTo>
                  <a:lnTo>
                    <a:pt x="4195" y="1"/>
                  </a:lnTo>
                  <a:cubicBezTo>
                    <a:pt x="3435" y="192"/>
                    <a:pt x="2657" y="288"/>
                    <a:pt x="1881" y="288"/>
                  </a:cubicBezTo>
                  <a:cubicBezTo>
                    <a:pt x="1260" y="288"/>
                    <a:pt x="640" y="227"/>
                    <a:pt x="29" y="103"/>
                  </a:cubicBezTo>
                  <a:cubicBezTo>
                    <a:pt x="1" y="177"/>
                    <a:pt x="1" y="252"/>
                    <a:pt x="1" y="326"/>
                  </a:cubicBezTo>
                  <a:cubicBezTo>
                    <a:pt x="1" y="326"/>
                    <a:pt x="224" y="549"/>
                    <a:pt x="1898" y="549"/>
                  </a:cubicBezTo>
                  <a:cubicBezTo>
                    <a:pt x="1931" y="549"/>
                    <a:pt x="1965" y="549"/>
                    <a:pt x="2000" y="549"/>
                  </a:cubicBezTo>
                  <a:cubicBezTo>
                    <a:pt x="3572" y="540"/>
                    <a:pt x="4157" y="326"/>
                    <a:pt x="4157" y="326"/>
                  </a:cubicBezTo>
                  <a:cubicBezTo>
                    <a:pt x="4176" y="214"/>
                    <a:pt x="4185" y="103"/>
                    <a:pt x="4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70"/>
            <p:cNvSpPr/>
            <p:nvPr/>
          </p:nvSpPr>
          <p:spPr>
            <a:xfrm>
              <a:off x="7070536" y="3015515"/>
              <a:ext cx="12540" cy="24052"/>
            </a:xfrm>
            <a:custGeom>
              <a:avLst/>
              <a:gdLst/>
              <a:ahLst/>
              <a:cxnLst/>
              <a:rect l="l" t="t" r="r" b="b"/>
              <a:pathLst>
                <a:path w="354" h="679" extrusionOk="0">
                  <a:moveTo>
                    <a:pt x="37" y="0"/>
                  </a:moveTo>
                  <a:cubicBezTo>
                    <a:pt x="28" y="0"/>
                    <a:pt x="10" y="0"/>
                    <a:pt x="0" y="9"/>
                  </a:cubicBezTo>
                  <a:cubicBezTo>
                    <a:pt x="0" y="28"/>
                    <a:pt x="0" y="37"/>
                    <a:pt x="10" y="47"/>
                  </a:cubicBezTo>
                  <a:cubicBezTo>
                    <a:pt x="205" y="186"/>
                    <a:pt x="307" y="419"/>
                    <a:pt x="279" y="660"/>
                  </a:cubicBezTo>
                  <a:cubicBezTo>
                    <a:pt x="279" y="670"/>
                    <a:pt x="289" y="679"/>
                    <a:pt x="298" y="679"/>
                  </a:cubicBezTo>
                  <a:cubicBezTo>
                    <a:pt x="307" y="679"/>
                    <a:pt x="316" y="670"/>
                    <a:pt x="326" y="660"/>
                  </a:cubicBezTo>
                  <a:cubicBezTo>
                    <a:pt x="354" y="409"/>
                    <a:pt x="242" y="158"/>
                    <a:pt x="37" y="0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70"/>
            <p:cNvSpPr/>
            <p:nvPr/>
          </p:nvSpPr>
          <p:spPr>
            <a:xfrm>
              <a:off x="7083040" y="3011087"/>
              <a:ext cx="11229" cy="24229"/>
            </a:xfrm>
            <a:custGeom>
              <a:avLst/>
              <a:gdLst/>
              <a:ahLst/>
              <a:cxnLst/>
              <a:rect l="l" t="t" r="r" b="b"/>
              <a:pathLst>
                <a:path w="317" h="684" extrusionOk="0">
                  <a:moveTo>
                    <a:pt x="28" y="0"/>
                  </a:moveTo>
                  <a:cubicBezTo>
                    <a:pt x="18" y="0"/>
                    <a:pt x="7" y="7"/>
                    <a:pt x="1" y="14"/>
                  </a:cubicBezTo>
                  <a:cubicBezTo>
                    <a:pt x="1" y="23"/>
                    <a:pt x="1" y="41"/>
                    <a:pt x="10" y="51"/>
                  </a:cubicBezTo>
                  <a:cubicBezTo>
                    <a:pt x="19" y="51"/>
                    <a:pt x="270" y="209"/>
                    <a:pt x="270" y="655"/>
                  </a:cubicBezTo>
                  <a:cubicBezTo>
                    <a:pt x="270" y="674"/>
                    <a:pt x="280" y="683"/>
                    <a:pt x="298" y="683"/>
                  </a:cubicBezTo>
                  <a:cubicBezTo>
                    <a:pt x="307" y="683"/>
                    <a:pt x="317" y="674"/>
                    <a:pt x="317" y="655"/>
                  </a:cubicBezTo>
                  <a:cubicBezTo>
                    <a:pt x="317" y="181"/>
                    <a:pt x="47" y="14"/>
                    <a:pt x="38" y="4"/>
                  </a:cubicBezTo>
                  <a:cubicBezTo>
                    <a:pt x="35" y="1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70"/>
            <p:cNvSpPr/>
            <p:nvPr/>
          </p:nvSpPr>
          <p:spPr>
            <a:xfrm>
              <a:off x="7082402" y="2996954"/>
              <a:ext cx="12540" cy="20899"/>
            </a:xfrm>
            <a:custGeom>
              <a:avLst/>
              <a:gdLst/>
              <a:ahLst/>
              <a:cxnLst/>
              <a:rect l="l" t="t" r="r" b="b"/>
              <a:pathLst>
                <a:path w="354" h="590" extrusionOk="0">
                  <a:moveTo>
                    <a:pt x="177" y="50"/>
                  </a:moveTo>
                  <a:cubicBezTo>
                    <a:pt x="195" y="50"/>
                    <a:pt x="223" y="59"/>
                    <a:pt x="232" y="78"/>
                  </a:cubicBezTo>
                  <a:cubicBezTo>
                    <a:pt x="279" y="143"/>
                    <a:pt x="223" y="366"/>
                    <a:pt x="177" y="496"/>
                  </a:cubicBezTo>
                  <a:cubicBezTo>
                    <a:pt x="130" y="375"/>
                    <a:pt x="74" y="161"/>
                    <a:pt x="121" y="78"/>
                  </a:cubicBezTo>
                  <a:cubicBezTo>
                    <a:pt x="130" y="59"/>
                    <a:pt x="158" y="50"/>
                    <a:pt x="177" y="50"/>
                  </a:cubicBezTo>
                  <a:close/>
                  <a:moveTo>
                    <a:pt x="196" y="1"/>
                  </a:moveTo>
                  <a:cubicBezTo>
                    <a:pt x="189" y="1"/>
                    <a:pt x="183" y="2"/>
                    <a:pt x="177" y="3"/>
                  </a:cubicBezTo>
                  <a:cubicBezTo>
                    <a:pt x="130" y="3"/>
                    <a:pt x="93" y="22"/>
                    <a:pt x="74" y="59"/>
                  </a:cubicBezTo>
                  <a:cubicBezTo>
                    <a:pt x="0" y="189"/>
                    <a:pt x="139" y="533"/>
                    <a:pt x="158" y="580"/>
                  </a:cubicBezTo>
                  <a:cubicBezTo>
                    <a:pt x="158" y="580"/>
                    <a:pt x="167" y="589"/>
                    <a:pt x="177" y="589"/>
                  </a:cubicBezTo>
                  <a:cubicBezTo>
                    <a:pt x="186" y="589"/>
                    <a:pt x="195" y="580"/>
                    <a:pt x="195" y="571"/>
                  </a:cubicBezTo>
                  <a:cubicBezTo>
                    <a:pt x="214" y="533"/>
                    <a:pt x="353" y="171"/>
                    <a:pt x="270" y="50"/>
                  </a:cubicBezTo>
                  <a:cubicBezTo>
                    <a:pt x="254" y="19"/>
                    <a:pt x="226" y="1"/>
                    <a:pt x="196" y="1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70"/>
            <p:cNvSpPr/>
            <p:nvPr/>
          </p:nvSpPr>
          <p:spPr>
            <a:xfrm>
              <a:off x="7087644" y="3005915"/>
              <a:ext cx="19164" cy="12256"/>
            </a:xfrm>
            <a:custGeom>
              <a:avLst/>
              <a:gdLst/>
              <a:ahLst/>
              <a:cxnLst/>
              <a:rect l="l" t="t" r="r" b="b"/>
              <a:pathLst>
                <a:path w="541" h="346" extrusionOk="0">
                  <a:moveTo>
                    <a:pt x="419" y="48"/>
                  </a:moveTo>
                  <a:cubicBezTo>
                    <a:pt x="447" y="48"/>
                    <a:pt x="466" y="67"/>
                    <a:pt x="475" y="85"/>
                  </a:cubicBezTo>
                  <a:cubicBezTo>
                    <a:pt x="484" y="104"/>
                    <a:pt x="484" y="132"/>
                    <a:pt x="475" y="150"/>
                  </a:cubicBezTo>
                  <a:cubicBezTo>
                    <a:pt x="438" y="225"/>
                    <a:pt x="215" y="271"/>
                    <a:pt x="84" y="290"/>
                  </a:cubicBezTo>
                  <a:cubicBezTo>
                    <a:pt x="168" y="197"/>
                    <a:pt x="317" y="48"/>
                    <a:pt x="410" y="48"/>
                  </a:cubicBezTo>
                  <a:close/>
                  <a:moveTo>
                    <a:pt x="404" y="1"/>
                  </a:moveTo>
                  <a:cubicBezTo>
                    <a:pt x="247" y="1"/>
                    <a:pt x="28" y="272"/>
                    <a:pt x="10" y="299"/>
                  </a:cubicBezTo>
                  <a:cubicBezTo>
                    <a:pt x="1" y="308"/>
                    <a:pt x="1" y="318"/>
                    <a:pt x="10" y="327"/>
                  </a:cubicBezTo>
                  <a:cubicBezTo>
                    <a:pt x="10" y="336"/>
                    <a:pt x="19" y="345"/>
                    <a:pt x="29" y="345"/>
                  </a:cubicBezTo>
                  <a:cubicBezTo>
                    <a:pt x="66" y="336"/>
                    <a:pt x="438" y="308"/>
                    <a:pt x="512" y="169"/>
                  </a:cubicBezTo>
                  <a:cubicBezTo>
                    <a:pt x="540" y="94"/>
                    <a:pt x="503" y="11"/>
                    <a:pt x="419" y="1"/>
                  </a:cubicBezTo>
                  <a:cubicBezTo>
                    <a:pt x="414" y="1"/>
                    <a:pt x="409" y="1"/>
                    <a:pt x="404" y="1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70"/>
            <p:cNvSpPr/>
            <p:nvPr/>
          </p:nvSpPr>
          <p:spPr>
            <a:xfrm>
              <a:off x="7275097" y="2866955"/>
              <a:ext cx="167690" cy="204530"/>
            </a:xfrm>
            <a:custGeom>
              <a:avLst/>
              <a:gdLst/>
              <a:ahLst/>
              <a:cxnLst/>
              <a:rect l="l" t="t" r="r" b="b"/>
              <a:pathLst>
                <a:path w="4734" h="5774" extrusionOk="0">
                  <a:moveTo>
                    <a:pt x="2241" y="0"/>
                  </a:moveTo>
                  <a:lnTo>
                    <a:pt x="1962" y="149"/>
                  </a:lnTo>
                  <a:cubicBezTo>
                    <a:pt x="1414" y="428"/>
                    <a:pt x="558" y="828"/>
                    <a:pt x="0" y="1079"/>
                  </a:cubicBezTo>
                  <a:cubicBezTo>
                    <a:pt x="642" y="2158"/>
                    <a:pt x="1237" y="3227"/>
                    <a:pt x="1646" y="3859"/>
                  </a:cubicBezTo>
                  <a:cubicBezTo>
                    <a:pt x="1646" y="3859"/>
                    <a:pt x="344" y="5264"/>
                    <a:pt x="539" y="5691"/>
                  </a:cubicBezTo>
                  <a:cubicBezTo>
                    <a:pt x="567" y="5749"/>
                    <a:pt x="632" y="5773"/>
                    <a:pt x="723" y="5773"/>
                  </a:cubicBezTo>
                  <a:cubicBezTo>
                    <a:pt x="1296" y="5773"/>
                    <a:pt x="2911" y="4789"/>
                    <a:pt x="2911" y="4789"/>
                  </a:cubicBezTo>
                  <a:cubicBezTo>
                    <a:pt x="2911" y="4789"/>
                    <a:pt x="4733" y="4445"/>
                    <a:pt x="3599" y="3273"/>
                  </a:cubicBezTo>
                  <a:lnTo>
                    <a:pt x="3599" y="3273"/>
                  </a:lnTo>
                  <a:cubicBezTo>
                    <a:pt x="3599" y="3273"/>
                    <a:pt x="3599" y="3274"/>
                    <a:pt x="3599" y="3274"/>
                  </a:cubicBezTo>
                  <a:cubicBezTo>
                    <a:pt x="3595" y="3274"/>
                    <a:pt x="3047" y="1955"/>
                    <a:pt x="2241" y="0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70"/>
            <p:cNvSpPr/>
            <p:nvPr/>
          </p:nvSpPr>
          <p:spPr>
            <a:xfrm>
              <a:off x="7286610" y="3033296"/>
              <a:ext cx="37264" cy="37158"/>
            </a:xfrm>
            <a:custGeom>
              <a:avLst/>
              <a:gdLst/>
              <a:ahLst/>
              <a:cxnLst/>
              <a:rect l="l" t="t" r="r" b="b"/>
              <a:pathLst>
                <a:path w="1052" h="1049" extrusionOk="0">
                  <a:moveTo>
                    <a:pt x="577" y="0"/>
                  </a:moveTo>
                  <a:cubicBezTo>
                    <a:pt x="66" y="633"/>
                    <a:pt x="1" y="1042"/>
                    <a:pt x="1" y="1042"/>
                  </a:cubicBezTo>
                  <a:cubicBezTo>
                    <a:pt x="1" y="1042"/>
                    <a:pt x="8" y="1049"/>
                    <a:pt x="46" y="1049"/>
                  </a:cubicBezTo>
                  <a:cubicBezTo>
                    <a:pt x="132" y="1049"/>
                    <a:pt x="375" y="1013"/>
                    <a:pt x="1051" y="781"/>
                  </a:cubicBezTo>
                  <a:cubicBezTo>
                    <a:pt x="986" y="475"/>
                    <a:pt x="819" y="205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70"/>
            <p:cNvSpPr/>
            <p:nvPr/>
          </p:nvSpPr>
          <p:spPr>
            <a:xfrm>
              <a:off x="7307048" y="2977294"/>
              <a:ext cx="117284" cy="83703"/>
            </a:xfrm>
            <a:custGeom>
              <a:avLst/>
              <a:gdLst/>
              <a:ahLst/>
              <a:cxnLst/>
              <a:rect l="l" t="t" r="r" b="b"/>
              <a:pathLst>
                <a:path w="3311" h="2363" extrusionOk="0">
                  <a:moveTo>
                    <a:pt x="2678" y="0"/>
                  </a:moveTo>
                  <a:cubicBezTo>
                    <a:pt x="2135" y="775"/>
                    <a:pt x="1092" y="830"/>
                    <a:pt x="808" y="830"/>
                  </a:cubicBezTo>
                  <a:cubicBezTo>
                    <a:pt x="761" y="830"/>
                    <a:pt x="735" y="828"/>
                    <a:pt x="735" y="828"/>
                  </a:cubicBezTo>
                  <a:cubicBezTo>
                    <a:pt x="474" y="1060"/>
                    <a:pt x="223" y="1312"/>
                    <a:pt x="0" y="1581"/>
                  </a:cubicBezTo>
                  <a:cubicBezTo>
                    <a:pt x="242" y="1786"/>
                    <a:pt x="409" y="2056"/>
                    <a:pt x="484" y="2362"/>
                  </a:cubicBezTo>
                  <a:cubicBezTo>
                    <a:pt x="735" y="2279"/>
                    <a:pt x="1042" y="2167"/>
                    <a:pt x="1432" y="2018"/>
                  </a:cubicBezTo>
                  <a:cubicBezTo>
                    <a:pt x="3311" y="1284"/>
                    <a:pt x="3153" y="754"/>
                    <a:pt x="3153" y="754"/>
                  </a:cubicBezTo>
                  <a:cubicBezTo>
                    <a:pt x="3032" y="484"/>
                    <a:pt x="2874" y="233"/>
                    <a:pt x="26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70"/>
            <p:cNvSpPr/>
            <p:nvPr/>
          </p:nvSpPr>
          <p:spPr>
            <a:xfrm>
              <a:off x="7286610" y="3003967"/>
              <a:ext cx="135739" cy="73714"/>
            </a:xfrm>
            <a:custGeom>
              <a:avLst/>
              <a:gdLst/>
              <a:ahLst/>
              <a:cxnLst/>
              <a:rect l="l" t="t" r="r" b="b"/>
              <a:pathLst>
                <a:path w="3832" h="2081" extrusionOk="0">
                  <a:moveTo>
                    <a:pt x="3730" y="1"/>
                  </a:moveTo>
                  <a:cubicBezTo>
                    <a:pt x="2642" y="893"/>
                    <a:pt x="1368" y="1526"/>
                    <a:pt x="1" y="1870"/>
                  </a:cubicBezTo>
                  <a:cubicBezTo>
                    <a:pt x="10" y="1935"/>
                    <a:pt x="38" y="2009"/>
                    <a:pt x="75" y="2074"/>
                  </a:cubicBezTo>
                  <a:cubicBezTo>
                    <a:pt x="75" y="2074"/>
                    <a:pt x="91" y="2080"/>
                    <a:pt x="133" y="2080"/>
                  </a:cubicBezTo>
                  <a:cubicBezTo>
                    <a:pt x="280" y="2080"/>
                    <a:pt x="742" y="2013"/>
                    <a:pt x="1972" y="1423"/>
                  </a:cubicBezTo>
                  <a:cubicBezTo>
                    <a:pt x="3395" y="745"/>
                    <a:pt x="3832" y="307"/>
                    <a:pt x="3832" y="307"/>
                  </a:cubicBezTo>
                  <a:cubicBezTo>
                    <a:pt x="3804" y="205"/>
                    <a:pt x="3767" y="103"/>
                    <a:pt x="3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70"/>
            <p:cNvSpPr/>
            <p:nvPr/>
          </p:nvSpPr>
          <p:spPr>
            <a:xfrm>
              <a:off x="7316931" y="3020367"/>
              <a:ext cx="20439" cy="17888"/>
            </a:xfrm>
            <a:custGeom>
              <a:avLst/>
              <a:gdLst/>
              <a:ahLst/>
              <a:cxnLst/>
              <a:rect l="l" t="t" r="r" b="b"/>
              <a:pathLst>
                <a:path w="577" h="505" extrusionOk="0">
                  <a:moveTo>
                    <a:pt x="22" y="0"/>
                  </a:moveTo>
                  <a:cubicBezTo>
                    <a:pt x="12" y="0"/>
                    <a:pt x="0" y="14"/>
                    <a:pt x="0" y="21"/>
                  </a:cubicBezTo>
                  <a:cubicBezTo>
                    <a:pt x="0" y="30"/>
                    <a:pt x="9" y="49"/>
                    <a:pt x="28" y="49"/>
                  </a:cubicBezTo>
                  <a:cubicBezTo>
                    <a:pt x="260" y="86"/>
                    <a:pt x="456" y="263"/>
                    <a:pt x="530" y="486"/>
                  </a:cubicBezTo>
                  <a:cubicBezTo>
                    <a:pt x="530" y="495"/>
                    <a:pt x="539" y="505"/>
                    <a:pt x="558" y="505"/>
                  </a:cubicBezTo>
                  <a:cubicBezTo>
                    <a:pt x="577" y="495"/>
                    <a:pt x="577" y="477"/>
                    <a:pt x="567" y="468"/>
                  </a:cubicBezTo>
                  <a:cubicBezTo>
                    <a:pt x="484" y="226"/>
                    <a:pt x="279" y="49"/>
                    <a:pt x="28" y="3"/>
                  </a:cubicBezTo>
                  <a:cubicBezTo>
                    <a:pt x="26" y="1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70"/>
            <p:cNvSpPr/>
            <p:nvPr/>
          </p:nvSpPr>
          <p:spPr>
            <a:xfrm>
              <a:off x="7326459" y="3010874"/>
              <a:ext cx="20155" cy="18172"/>
            </a:xfrm>
            <a:custGeom>
              <a:avLst/>
              <a:gdLst/>
              <a:ahLst/>
              <a:cxnLst/>
              <a:rect l="l" t="t" r="r" b="b"/>
              <a:pathLst>
                <a:path w="569" h="513" extrusionOk="0">
                  <a:moveTo>
                    <a:pt x="29" y="1"/>
                  </a:moveTo>
                  <a:cubicBezTo>
                    <a:pt x="10" y="1"/>
                    <a:pt x="1" y="10"/>
                    <a:pt x="1" y="29"/>
                  </a:cubicBezTo>
                  <a:cubicBezTo>
                    <a:pt x="1" y="38"/>
                    <a:pt x="10" y="57"/>
                    <a:pt x="19" y="57"/>
                  </a:cubicBezTo>
                  <a:cubicBezTo>
                    <a:pt x="29" y="57"/>
                    <a:pt x="326" y="94"/>
                    <a:pt x="512" y="494"/>
                  </a:cubicBezTo>
                  <a:cubicBezTo>
                    <a:pt x="522" y="512"/>
                    <a:pt x="540" y="512"/>
                    <a:pt x="549" y="512"/>
                  </a:cubicBezTo>
                  <a:cubicBezTo>
                    <a:pt x="568" y="503"/>
                    <a:pt x="568" y="484"/>
                    <a:pt x="559" y="466"/>
                  </a:cubicBezTo>
                  <a:cubicBezTo>
                    <a:pt x="354" y="47"/>
                    <a:pt x="38" y="1"/>
                    <a:pt x="29" y="1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70"/>
            <p:cNvSpPr/>
            <p:nvPr/>
          </p:nvSpPr>
          <p:spPr>
            <a:xfrm>
              <a:off x="7322173" y="2995891"/>
              <a:ext cx="12575" cy="19659"/>
            </a:xfrm>
            <a:custGeom>
              <a:avLst/>
              <a:gdLst/>
              <a:ahLst/>
              <a:cxnLst/>
              <a:rect l="l" t="t" r="r" b="b"/>
              <a:pathLst>
                <a:path w="355" h="555" extrusionOk="0">
                  <a:moveTo>
                    <a:pt x="140" y="45"/>
                  </a:moveTo>
                  <a:cubicBezTo>
                    <a:pt x="150" y="45"/>
                    <a:pt x="159" y="47"/>
                    <a:pt x="168" y="52"/>
                  </a:cubicBezTo>
                  <a:cubicBezTo>
                    <a:pt x="243" y="98"/>
                    <a:pt x="289" y="322"/>
                    <a:pt x="298" y="461"/>
                  </a:cubicBezTo>
                  <a:cubicBezTo>
                    <a:pt x="205" y="368"/>
                    <a:pt x="57" y="201"/>
                    <a:pt x="66" y="108"/>
                  </a:cubicBezTo>
                  <a:cubicBezTo>
                    <a:pt x="66" y="89"/>
                    <a:pt x="85" y="61"/>
                    <a:pt x="103" y="52"/>
                  </a:cubicBezTo>
                  <a:lnTo>
                    <a:pt x="112" y="52"/>
                  </a:lnTo>
                  <a:cubicBezTo>
                    <a:pt x="122" y="47"/>
                    <a:pt x="131" y="45"/>
                    <a:pt x="140" y="45"/>
                  </a:cubicBezTo>
                  <a:close/>
                  <a:moveTo>
                    <a:pt x="136" y="1"/>
                  </a:moveTo>
                  <a:cubicBezTo>
                    <a:pt x="117" y="1"/>
                    <a:pt x="99" y="5"/>
                    <a:pt x="85" y="15"/>
                  </a:cubicBezTo>
                  <a:cubicBezTo>
                    <a:pt x="47" y="33"/>
                    <a:pt x="19" y="71"/>
                    <a:pt x="19" y="108"/>
                  </a:cubicBezTo>
                  <a:cubicBezTo>
                    <a:pt x="1" y="266"/>
                    <a:pt x="280" y="517"/>
                    <a:pt x="308" y="545"/>
                  </a:cubicBezTo>
                  <a:cubicBezTo>
                    <a:pt x="312" y="549"/>
                    <a:pt x="317" y="552"/>
                    <a:pt x="322" y="552"/>
                  </a:cubicBezTo>
                  <a:cubicBezTo>
                    <a:pt x="326" y="552"/>
                    <a:pt x="331" y="549"/>
                    <a:pt x="336" y="545"/>
                  </a:cubicBezTo>
                  <a:lnTo>
                    <a:pt x="336" y="554"/>
                  </a:lnTo>
                  <a:cubicBezTo>
                    <a:pt x="345" y="545"/>
                    <a:pt x="354" y="535"/>
                    <a:pt x="354" y="526"/>
                  </a:cubicBezTo>
                  <a:cubicBezTo>
                    <a:pt x="345" y="480"/>
                    <a:pt x="317" y="98"/>
                    <a:pt x="187" y="15"/>
                  </a:cubicBezTo>
                  <a:cubicBezTo>
                    <a:pt x="173" y="5"/>
                    <a:pt x="154" y="1"/>
                    <a:pt x="136" y="1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70"/>
            <p:cNvSpPr/>
            <p:nvPr/>
          </p:nvSpPr>
          <p:spPr>
            <a:xfrm>
              <a:off x="7333048" y="2998229"/>
              <a:ext cx="14204" cy="17322"/>
            </a:xfrm>
            <a:custGeom>
              <a:avLst/>
              <a:gdLst/>
              <a:ahLst/>
              <a:cxnLst/>
              <a:rect l="l" t="t" r="r" b="b"/>
              <a:pathLst>
                <a:path w="401" h="489" extrusionOk="0">
                  <a:moveTo>
                    <a:pt x="261" y="42"/>
                  </a:moveTo>
                  <a:cubicBezTo>
                    <a:pt x="280" y="42"/>
                    <a:pt x="308" y="42"/>
                    <a:pt x="326" y="60"/>
                  </a:cubicBezTo>
                  <a:cubicBezTo>
                    <a:pt x="345" y="70"/>
                    <a:pt x="354" y="88"/>
                    <a:pt x="354" y="116"/>
                  </a:cubicBezTo>
                  <a:cubicBezTo>
                    <a:pt x="345" y="200"/>
                    <a:pt x="168" y="330"/>
                    <a:pt x="66" y="404"/>
                  </a:cubicBezTo>
                  <a:cubicBezTo>
                    <a:pt x="94" y="284"/>
                    <a:pt x="168" y="98"/>
                    <a:pt x="252" y="51"/>
                  </a:cubicBezTo>
                  <a:lnTo>
                    <a:pt x="261" y="42"/>
                  </a:lnTo>
                  <a:close/>
                  <a:moveTo>
                    <a:pt x="272" y="1"/>
                  </a:moveTo>
                  <a:cubicBezTo>
                    <a:pt x="262" y="1"/>
                    <a:pt x="252" y="2"/>
                    <a:pt x="243" y="5"/>
                  </a:cubicBezTo>
                  <a:cubicBezTo>
                    <a:pt x="94" y="60"/>
                    <a:pt x="10" y="414"/>
                    <a:pt x="1" y="460"/>
                  </a:cubicBezTo>
                  <a:cubicBezTo>
                    <a:pt x="1" y="469"/>
                    <a:pt x="1" y="479"/>
                    <a:pt x="10" y="488"/>
                  </a:cubicBezTo>
                  <a:lnTo>
                    <a:pt x="38" y="488"/>
                  </a:lnTo>
                  <a:cubicBezTo>
                    <a:pt x="75" y="460"/>
                    <a:pt x="401" y="274"/>
                    <a:pt x="401" y="125"/>
                  </a:cubicBezTo>
                  <a:cubicBezTo>
                    <a:pt x="401" y="53"/>
                    <a:pt x="337" y="1"/>
                    <a:pt x="272" y="1"/>
                  </a:cubicBezTo>
                  <a:close/>
                </a:path>
              </a:pathLst>
            </a:custGeom>
            <a:solidFill>
              <a:srgbClr val="C75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70"/>
            <p:cNvSpPr/>
            <p:nvPr/>
          </p:nvSpPr>
          <p:spPr>
            <a:xfrm>
              <a:off x="7056048" y="2594843"/>
              <a:ext cx="352489" cy="412708"/>
            </a:xfrm>
            <a:custGeom>
              <a:avLst/>
              <a:gdLst/>
              <a:ahLst/>
              <a:cxnLst/>
              <a:rect l="l" t="t" r="r" b="b"/>
              <a:pathLst>
                <a:path w="9951" h="11651" extrusionOk="0">
                  <a:moveTo>
                    <a:pt x="707" y="1"/>
                  </a:moveTo>
                  <a:cubicBezTo>
                    <a:pt x="707" y="1"/>
                    <a:pt x="0" y="4037"/>
                    <a:pt x="214" y="7124"/>
                  </a:cubicBezTo>
                  <a:cubicBezTo>
                    <a:pt x="428" y="10202"/>
                    <a:pt x="707" y="11616"/>
                    <a:pt x="707" y="11616"/>
                  </a:cubicBezTo>
                  <a:cubicBezTo>
                    <a:pt x="707" y="11616"/>
                    <a:pt x="1107" y="11651"/>
                    <a:pt x="1652" y="11651"/>
                  </a:cubicBezTo>
                  <a:cubicBezTo>
                    <a:pt x="2197" y="11651"/>
                    <a:pt x="2887" y="11616"/>
                    <a:pt x="3469" y="11476"/>
                  </a:cubicBezTo>
                  <a:cubicBezTo>
                    <a:pt x="3469" y="11476"/>
                    <a:pt x="3190" y="7757"/>
                    <a:pt x="3292" y="6910"/>
                  </a:cubicBezTo>
                  <a:cubicBezTo>
                    <a:pt x="3404" y="6064"/>
                    <a:pt x="4064" y="3656"/>
                    <a:pt x="4064" y="3656"/>
                  </a:cubicBezTo>
                  <a:cubicBezTo>
                    <a:pt x="4371" y="4855"/>
                    <a:pt x="4780" y="6027"/>
                    <a:pt x="5282" y="7152"/>
                  </a:cubicBezTo>
                  <a:cubicBezTo>
                    <a:pt x="6091" y="8993"/>
                    <a:pt x="7514" y="11337"/>
                    <a:pt x="7514" y="11337"/>
                  </a:cubicBezTo>
                  <a:cubicBezTo>
                    <a:pt x="7514" y="11337"/>
                    <a:pt x="7543" y="11338"/>
                    <a:pt x="7597" y="11338"/>
                  </a:cubicBezTo>
                  <a:cubicBezTo>
                    <a:pt x="7914" y="11338"/>
                    <a:pt x="9075" y="11290"/>
                    <a:pt x="9950" y="10630"/>
                  </a:cubicBezTo>
                  <a:cubicBezTo>
                    <a:pt x="9950" y="10630"/>
                    <a:pt x="8146" y="7013"/>
                    <a:pt x="8183" y="5915"/>
                  </a:cubicBezTo>
                  <a:cubicBezTo>
                    <a:pt x="8221" y="4818"/>
                    <a:pt x="8853" y="1563"/>
                    <a:pt x="8890" y="494"/>
                  </a:cubicBezTo>
                  <a:lnTo>
                    <a:pt x="7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70"/>
            <p:cNvSpPr/>
            <p:nvPr/>
          </p:nvSpPr>
          <p:spPr>
            <a:xfrm>
              <a:off x="7150023" y="2714393"/>
              <a:ext cx="90504" cy="16294"/>
            </a:xfrm>
            <a:custGeom>
              <a:avLst/>
              <a:gdLst/>
              <a:ahLst/>
              <a:cxnLst/>
              <a:rect l="l" t="t" r="r" b="b"/>
              <a:pathLst>
                <a:path w="2555" h="460" extrusionOk="0">
                  <a:moveTo>
                    <a:pt x="63" y="1"/>
                  </a:moveTo>
                  <a:cubicBezTo>
                    <a:pt x="14" y="1"/>
                    <a:pt x="0" y="76"/>
                    <a:pt x="53" y="85"/>
                  </a:cubicBezTo>
                  <a:cubicBezTo>
                    <a:pt x="62" y="85"/>
                    <a:pt x="1504" y="401"/>
                    <a:pt x="2499" y="457"/>
                  </a:cubicBezTo>
                  <a:cubicBezTo>
                    <a:pt x="2504" y="459"/>
                    <a:pt x="2508" y="460"/>
                    <a:pt x="2513" y="460"/>
                  </a:cubicBezTo>
                  <a:cubicBezTo>
                    <a:pt x="2533" y="460"/>
                    <a:pt x="2547" y="443"/>
                    <a:pt x="2555" y="420"/>
                  </a:cubicBezTo>
                  <a:cubicBezTo>
                    <a:pt x="2555" y="392"/>
                    <a:pt x="2536" y="374"/>
                    <a:pt x="2508" y="374"/>
                  </a:cubicBezTo>
                  <a:cubicBezTo>
                    <a:pt x="1513" y="318"/>
                    <a:pt x="81" y="2"/>
                    <a:pt x="72" y="2"/>
                  </a:cubicBezTo>
                  <a:cubicBezTo>
                    <a:pt x="69" y="1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70"/>
            <p:cNvSpPr/>
            <p:nvPr/>
          </p:nvSpPr>
          <p:spPr>
            <a:xfrm>
              <a:off x="7193733" y="2597819"/>
              <a:ext cx="8926" cy="104532"/>
            </a:xfrm>
            <a:custGeom>
              <a:avLst/>
              <a:gdLst/>
              <a:ahLst/>
              <a:cxnLst/>
              <a:rect l="l" t="t" r="r" b="b"/>
              <a:pathLst>
                <a:path w="252" h="2951" extrusionOk="0">
                  <a:moveTo>
                    <a:pt x="214" y="1"/>
                  </a:moveTo>
                  <a:cubicBezTo>
                    <a:pt x="186" y="1"/>
                    <a:pt x="168" y="19"/>
                    <a:pt x="168" y="38"/>
                  </a:cubicBezTo>
                  <a:lnTo>
                    <a:pt x="9" y="2911"/>
                  </a:lnTo>
                  <a:cubicBezTo>
                    <a:pt x="0" y="2930"/>
                    <a:pt x="19" y="2948"/>
                    <a:pt x="47" y="2948"/>
                  </a:cubicBezTo>
                  <a:cubicBezTo>
                    <a:pt x="50" y="2950"/>
                    <a:pt x="53" y="2951"/>
                    <a:pt x="56" y="2951"/>
                  </a:cubicBezTo>
                  <a:cubicBezTo>
                    <a:pt x="72" y="2951"/>
                    <a:pt x="85" y="2934"/>
                    <a:pt x="93" y="2911"/>
                  </a:cubicBezTo>
                  <a:lnTo>
                    <a:pt x="251" y="47"/>
                  </a:lnTo>
                  <a:cubicBezTo>
                    <a:pt x="251" y="19"/>
                    <a:pt x="233" y="1"/>
                    <a:pt x="214" y="1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70"/>
            <p:cNvSpPr/>
            <p:nvPr/>
          </p:nvSpPr>
          <p:spPr>
            <a:xfrm>
              <a:off x="7194973" y="2610004"/>
              <a:ext cx="35210" cy="88663"/>
            </a:xfrm>
            <a:custGeom>
              <a:avLst/>
              <a:gdLst/>
              <a:ahLst/>
              <a:cxnLst/>
              <a:rect l="l" t="t" r="r" b="b"/>
              <a:pathLst>
                <a:path w="994" h="2503" extrusionOk="0">
                  <a:moveTo>
                    <a:pt x="948" y="0"/>
                  </a:moveTo>
                  <a:cubicBezTo>
                    <a:pt x="929" y="0"/>
                    <a:pt x="909" y="12"/>
                    <a:pt x="904" y="38"/>
                  </a:cubicBezTo>
                  <a:cubicBezTo>
                    <a:pt x="904" y="47"/>
                    <a:pt x="681" y="1396"/>
                    <a:pt x="551" y="2028"/>
                  </a:cubicBezTo>
                  <a:cubicBezTo>
                    <a:pt x="514" y="2233"/>
                    <a:pt x="439" y="2363"/>
                    <a:pt x="328" y="2400"/>
                  </a:cubicBezTo>
                  <a:cubicBezTo>
                    <a:pt x="300" y="2410"/>
                    <a:pt x="269" y="2416"/>
                    <a:pt x="238" y="2416"/>
                  </a:cubicBezTo>
                  <a:cubicBezTo>
                    <a:pt x="186" y="2416"/>
                    <a:pt x="133" y="2401"/>
                    <a:pt x="86" y="2372"/>
                  </a:cubicBezTo>
                  <a:cubicBezTo>
                    <a:pt x="78" y="2367"/>
                    <a:pt x="70" y="2365"/>
                    <a:pt x="63" y="2365"/>
                  </a:cubicBezTo>
                  <a:cubicBezTo>
                    <a:pt x="27" y="2365"/>
                    <a:pt x="1" y="2415"/>
                    <a:pt x="40" y="2446"/>
                  </a:cubicBezTo>
                  <a:cubicBezTo>
                    <a:pt x="105" y="2484"/>
                    <a:pt x="179" y="2502"/>
                    <a:pt x="253" y="2502"/>
                  </a:cubicBezTo>
                  <a:cubicBezTo>
                    <a:pt x="291" y="2502"/>
                    <a:pt x="328" y="2493"/>
                    <a:pt x="365" y="2484"/>
                  </a:cubicBezTo>
                  <a:cubicBezTo>
                    <a:pt x="495" y="2428"/>
                    <a:pt x="588" y="2279"/>
                    <a:pt x="635" y="2047"/>
                  </a:cubicBezTo>
                  <a:cubicBezTo>
                    <a:pt x="774" y="1414"/>
                    <a:pt x="988" y="66"/>
                    <a:pt x="988" y="47"/>
                  </a:cubicBezTo>
                  <a:cubicBezTo>
                    <a:pt x="993" y="17"/>
                    <a:pt x="971" y="0"/>
                    <a:pt x="948" y="0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70"/>
            <p:cNvSpPr/>
            <p:nvPr/>
          </p:nvSpPr>
          <p:spPr>
            <a:xfrm>
              <a:off x="7324157" y="2614963"/>
              <a:ext cx="75131" cy="363010"/>
            </a:xfrm>
            <a:custGeom>
              <a:avLst/>
              <a:gdLst/>
              <a:ahLst/>
              <a:cxnLst/>
              <a:rect l="l" t="t" r="r" b="b"/>
              <a:pathLst>
                <a:path w="2121" h="10248" extrusionOk="0">
                  <a:moveTo>
                    <a:pt x="968" y="0"/>
                  </a:moveTo>
                  <a:cubicBezTo>
                    <a:pt x="968" y="0"/>
                    <a:pt x="382" y="3134"/>
                    <a:pt x="280" y="3692"/>
                  </a:cubicBezTo>
                  <a:cubicBezTo>
                    <a:pt x="252" y="3859"/>
                    <a:pt x="1" y="5319"/>
                    <a:pt x="735" y="7170"/>
                  </a:cubicBezTo>
                  <a:cubicBezTo>
                    <a:pt x="1340" y="8695"/>
                    <a:pt x="2028" y="10211"/>
                    <a:pt x="2037" y="10229"/>
                  </a:cubicBezTo>
                  <a:cubicBezTo>
                    <a:pt x="2047" y="10239"/>
                    <a:pt x="2056" y="10248"/>
                    <a:pt x="2074" y="10248"/>
                  </a:cubicBezTo>
                  <a:lnTo>
                    <a:pt x="2093" y="10248"/>
                  </a:lnTo>
                  <a:cubicBezTo>
                    <a:pt x="2112" y="10239"/>
                    <a:pt x="2121" y="10211"/>
                    <a:pt x="2112" y="10192"/>
                  </a:cubicBezTo>
                  <a:cubicBezTo>
                    <a:pt x="2102" y="10174"/>
                    <a:pt x="1414" y="8658"/>
                    <a:pt x="810" y="7142"/>
                  </a:cubicBezTo>
                  <a:cubicBezTo>
                    <a:pt x="84" y="5310"/>
                    <a:pt x="335" y="3869"/>
                    <a:pt x="363" y="3711"/>
                  </a:cubicBezTo>
                  <a:cubicBezTo>
                    <a:pt x="475" y="3153"/>
                    <a:pt x="1051" y="19"/>
                    <a:pt x="1051" y="1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70"/>
            <p:cNvSpPr/>
            <p:nvPr/>
          </p:nvSpPr>
          <p:spPr>
            <a:xfrm>
              <a:off x="7152537" y="2723531"/>
              <a:ext cx="41869" cy="277181"/>
            </a:xfrm>
            <a:custGeom>
              <a:avLst/>
              <a:gdLst/>
              <a:ahLst/>
              <a:cxnLst/>
              <a:rect l="l" t="t" r="r" b="b"/>
              <a:pathLst>
                <a:path w="1182" h="7825" extrusionOk="0">
                  <a:moveTo>
                    <a:pt x="1128" y="0"/>
                  </a:moveTo>
                  <a:cubicBezTo>
                    <a:pt x="1112" y="0"/>
                    <a:pt x="1096" y="9"/>
                    <a:pt x="1089" y="23"/>
                  </a:cubicBezTo>
                  <a:cubicBezTo>
                    <a:pt x="1079" y="41"/>
                    <a:pt x="1" y="2431"/>
                    <a:pt x="75" y="3826"/>
                  </a:cubicBezTo>
                  <a:cubicBezTo>
                    <a:pt x="159" y="5221"/>
                    <a:pt x="401" y="7760"/>
                    <a:pt x="401" y="7787"/>
                  </a:cubicBezTo>
                  <a:cubicBezTo>
                    <a:pt x="401" y="7806"/>
                    <a:pt x="419" y="7825"/>
                    <a:pt x="438" y="7825"/>
                  </a:cubicBezTo>
                  <a:lnTo>
                    <a:pt x="447" y="7815"/>
                  </a:lnTo>
                  <a:cubicBezTo>
                    <a:pt x="466" y="7815"/>
                    <a:pt x="484" y="7797"/>
                    <a:pt x="484" y="7778"/>
                  </a:cubicBezTo>
                  <a:cubicBezTo>
                    <a:pt x="475" y="7750"/>
                    <a:pt x="243" y="5202"/>
                    <a:pt x="159" y="3826"/>
                  </a:cubicBezTo>
                  <a:cubicBezTo>
                    <a:pt x="84" y="2440"/>
                    <a:pt x="1154" y="78"/>
                    <a:pt x="1163" y="60"/>
                  </a:cubicBezTo>
                  <a:cubicBezTo>
                    <a:pt x="1182" y="32"/>
                    <a:pt x="1172" y="13"/>
                    <a:pt x="1145" y="4"/>
                  </a:cubicBezTo>
                  <a:cubicBezTo>
                    <a:pt x="1140" y="1"/>
                    <a:pt x="1134" y="0"/>
                    <a:pt x="1128" y="0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70"/>
            <p:cNvSpPr/>
            <p:nvPr/>
          </p:nvSpPr>
          <p:spPr>
            <a:xfrm>
              <a:off x="7299114" y="2628990"/>
              <a:ext cx="50442" cy="54515"/>
            </a:xfrm>
            <a:custGeom>
              <a:avLst/>
              <a:gdLst/>
              <a:ahLst/>
              <a:cxnLst/>
              <a:rect l="l" t="t" r="r" b="b"/>
              <a:pathLst>
                <a:path w="1424" h="1539" extrusionOk="0">
                  <a:moveTo>
                    <a:pt x="53" y="1"/>
                  </a:moveTo>
                  <a:cubicBezTo>
                    <a:pt x="48" y="1"/>
                    <a:pt x="43" y="2"/>
                    <a:pt x="38" y="4"/>
                  </a:cubicBezTo>
                  <a:cubicBezTo>
                    <a:pt x="10" y="4"/>
                    <a:pt x="1" y="32"/>
                    <a:pt x="1" y="51"/>
                  </a:cubicBezTo>
                  <a:cubicBezTo>
                    <a:pt x="233" y="711"/>
                    <a:pt x="717" y="1250"/>
                    <a:pt x="1359" y="1538"/>
                  </a:cubicBezTo>
                  <a:lnTo>
                    <a:pt x="1377" y="1538"/>
                  </a:lnTo>
                  <a:cubicBezTo>
                    <a:pt x="1387" y="1538"/>
                    <a:pt x="1405" y="1529"/>
                    <a:pt x="1414" y="1520"/>
                  </a:cubicBezTo>
                  <a:cubicBezTo>
                    <a:pt x="1424" y="1492"/>
                    <a:pt x="1414" y="1464"/>
                    <a:pt x="1387" y="1464"/>
                  </a:cubicBezTo>
                  <a:cubicBezTo>
                    <a:pt x="773" y="1185"/>
                    <a:pt x="308" y="664"/>
                    <a:pt x="85" y="32"/>
                  </a:cubicBezTo>
                  <a:cubicBezTo>
                    <a:pt x="85" y="11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70"/>
            <p:cNvSpPr/>
            <p:nvPr/>
          </p:nvSpPr>
          <p:spPr>
            <a:xfrm>
              <a:off x="7070854" y="2594843"/>
              <a:ext cx="40559" cy="68224"/>
            </a:xfrm>
            <a:custGeom>
              <a:avLst/>
              <a:gdLst/>
              <a:ahLst/>
              <a:cxnLst/>
              <a:rect l="l" t="t" r="r" b="b"/>
              <a:pathLst>
                <a:path w="1145" h="1926" extrusionOk="0">
                  <a:moveTo>
                    <a:pt x="1107" y="1"/>
                  </a:moveTo>
                  <a:cubicBezTo>
                    <a:pt x="1079" y="1"/>
                    <a:pt x="1061" y="20"/>
                    <a:pt x="1061" y="38"/>
                  </a:cubicBezTo>
                  <a:cubicBezTo>
                    <a:pt x="772" y="1535"/>
                    <a:pt x="56" y="1842"/>
                    <a:pt x="47" y="1842"/>
                  </a:cubicBezTo>
                  <a:cubicBezTo>
                    <a:pt x="1" y="1851"/>
                    <a:pt x="10" y="1926"/>
                    <a:pt x="66" y="1926"/>
                  </a:cubicBezTo>
                  <a:cubicBezTo>
                    <a:pt x="66" y="1917"/>
                    <a:pt x="75" y="1917"/>
                    <a:pt x="75" y="1917"/>
                  </a:cubicBezTo>
                  <a:cubicBezTo>
                    <a:pt x="112" y="1907"/>
                    <a:pt x="847" y="1600"/>
                    <a:pt x="1135" y="57"/>
                  </a:cubicBezTo>
                  <a:cubicBezTo>
                    <a:pt x="1144" y="29"/>
                    <a:pt x="1126" y="10"/>
                    <a:pt x="1107" y="1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70"/>
            <p:cNvSpPr/>
            <p:nvPr/>
          </p:nvSpPr>
          <p:spPr>
            <a:xfrm>
              <a:off x="7187145" y="2244060"/>
              <a:ext cx="131665" cy="59722"/>
            </a:xfrm>
            <a:custGeom>
              <a:avLst/>
              <a:gdLst/>
              <a:ahLst/>
              <a:cxnLst/>
              <a:rect l="l" t="t" r="r" b="b"/>
              <a:pathLst>
                <a:path w="3717" h="1686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474"/>
                    <a:pt x="474" y="1358"/>
                    <a:pt x="1702" y="1646"/>
                  </a:cubicBezTo>
                  <a:cubicBezTo>
                    <a:pt x="1812" y="1673"/>
                    <a:pt x="1920" y="1685"/>
                    <a:pt x="2023" y="1685"/>
                  </a:cubicBezTo>
                  <a:cubicBezTo>
                    <a:pt x="3069" y="1685"/>
                    <a:pt x="3716" y="431"/>
                    <a:pt x="3208" y="279"/>
                  </a:cubicBezTo>
                  <a:cubicBezTo>
                    <a:pt x="2660" y="1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A3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70"/>
            <p:cNvSpPr/>
            <p:nvPr/>
          </p:nvSpPr>
          <p:spPr>
            <a:xfrm>
              <a:off x="6835650" y="2092525"/>
              <a:ext cx="170888" cy="271124"/>
            </a:xfrm>
            <a:custGeom>
              <a:avLst/>
              <a:gdLst/>
              <a:ahLst/>
              <a:cxnLst/>
              <a:rect l="l" t="t" r="r" b="b"/>
              <a:pathLst>
                <a:path w="4809" h="7654" extrusionOk="0">
                  <a:moveTo>
                    <a:pt x="1561" y="0"/>
                  </a:moveTo>
                  <a:cubicBezTo>
                    <a:pt x="1328" y="0"/>
                    <a:pt x="1405" y="642"/>
                    <a:pt x="1405" y="642"/>
                  </a:cubicBezTo>
                  <a:cubicBezTo>
                    <a:pt x="1405" y="642"/>
                    <a:pt x="1312" y="438"/>
                    <a:pt x="1182" y="196"/>
                  </a:cubicBezTo>
                  <a:cubicBezTo>
                    <a:pt x="996" y="1005"/>
                    <a:pt x="75" y="661"/>
                    <a:pt x="1" y="1516"/>
                  </a:cubicBezTo>
                  <a:cubicBezTo>
                    <a:pt x="382" y="2130"/>
                    <a:pt x="2354" y="5673"/>
                    <a:pt x="4585" y="7617"/>
                  </a:cubicBezTo>
                  <a:lnTo>
                    <a:pt x="4641" y="7654"/>
                  </a:lnTo>
                  <a:cubicBezTo>
                    <a:pt x="4483" y="6575"/>
                    <a:pt x="4585" y="5450"/>
                    <a:pt x="4809" y="4353"/>
                  </a:cubicBezTo>
                  <a:cubicBezTo>
                    <a:pt x="3479" y="3237"/>
                    <a:pt x="2298" y="1284"/>
                    <a:pt x="2298" y="1284"/>
                  </a:cubicBezTo>
                  <a:cubicBezTo>
                    <a:pt x="2298" y="1284"/>
                    <a:pt x="1963" y="159"/>
                    <a:pt x="1638" y="19"/>
                  </a:cubicBezTo>
                  <a:cubicBezTo>
                    <a:pt x="1609" y="6"/>
                    <a:pt x="1584" y="0"/>
                    <a:pt x="1561" y="0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70"/>
            <p:cNvSpPr/>
            <p:nvPr/>
          </p:nvSpPr>
          <p:spPr>
            <a:xfrm>
              <a:off x="6994449" y="2246681"/>
              <a:ext cx="294503" cy="182957"/>
            </a:xfrm>
            <a:custGeom>
              <a:avLst/>
              <a:gdLst/>
              <a:ahLst/>
              <a:cxnLst/>
              <a:rect l="l" t="t" r="r" b="b"/>
              <a:pathLst>
                <a:path w="8314" h="5165" extrusionOk="0">
                  <a:moveTo>
                    <a:pt x="326" y="1"/>
                  </a:moveTo>
                  <a:cubicBezTo>
                    <a:pt x="93" y="1098"/>
                    <a:pt x="0" y="2223"/>
                    <a:pt x="158" y="3302"/>
                  </a:cubicBezTo>
                  <a:cubicBezTo>
                    <a:pt x="1676" y="4602"/>
                    <a:pt x="3324" y="5164"/>
                    <a:pt x="5290" y="5164"/>
                  </a:cubicBezTo>
                  <a:cubicBezTo>
                    <a:pt x="6191" y="5164"/>
                    <a:pt x="7159" y="5046"/>
                    <a:pt x="8211" y="4827"/>
                  </a:cubicBezTo>
                  <a:lnTo>
                    <a:pt x="8314" y="4976"/>
                  </a:lnTo>
                  <a:cubicBezTo>
                    <a:pt x="8295" y="4501"/>
                    <a:pt x="8267" y="4027"/>
                    <a:pt x="8221" y="3553"/>
                  </a:cubicBezTo>
                  <a:cubicBezTo>
                    <a:pt x="8183" y="2921"/>
                    <a:pt x="8100" y="2297"/>
                    <a:pt x="7979" y="1684"/>
                  </a:cubicBezTo>
                  <a:cubicBezTo>
                    <a:pt x="7914" y="1340"/>
                    <a:pt x="7821" y="986"/>
                    <a:pt x="7728" y="652"/>
                  </a:cubicBezTo>
                  <a:cubicBezTo>
                    <a:pt x="7447" y="765"/>
                    <a:pt x="6893" y="808"/>
                    <a:pt x="6215" y="808"/>
                  </a:cubicBezTo>
                  <a:cubicBezTo>
                    <a:pt x="4128" y="808"/>
                    <a:pt x="874" y="400"/>
                    <a:pt x="874" y="400"/>
                  </a:cubicBezTo>
                  <a:cubicBezTo>
                    <a:pt x="688" y="280"/>
                    <a:pt x="502" y="140"/>
                    <a:pt x="326" y="1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70"/>
            <p:cNvSpPr/>
            <p:nvPr/>
          </p:nvSpPr>
          <p:spPr>
            <a:xfrm>
              <a:off x="7172657" y="2198578"/>
              <a:ext cx="122881" cy="53205"/>
            </a:xfrm>
            <a:custGeom>
              <a:avLst/>
              <a:gdLst/>
              <a:ahLst/>
              <a:cxnLst/>
              <a:rect l="l" t="t" r="r" b="b"/>
              <a:pathLst>
                <a:path w="3469" h="1502" extrusionOk="0">
                  <a:moveTo>
                    <a:pt x="846" y="1"/>
                  </a:moveTo>
                  <a:lnTo>
                    <a:pt x="651" y="1359"/>
                  </a:lnTo>
                  <a:cubicBezTo>
                    <a:pt x="651" y="1359"/>
                    <a:pt x="307" y="1396"/>
                    <a:pt x="0" y="1433"/>
                  </a:cubicBezTo>
                  <a:cubicBezTo>
                    <a:pt x="346" y="1479"/>
                    <a:pt x="694" y="1502"/>
                    <a:pt x="1042" y="1502"/>
                  </a:cubicBezTo>
                  <a:cubicBezTo>
                    <a:pt x="1824" y="1502"/>
                    <a:pt x="2604" y="1386"/>
                    <a:pt x="3357" y="1154"/>
                  </a:cubicBezTo>
                  <a:lnTo>
                    <a:pt x="3469" y="103"/>
                  </a:lnTo>
                  <a:lnTo>
                    <a:pt x="846" y="1"/>
                  </a:lnTo>
                  <a:close/>
                </a:path>
              </a:pathLst>
            </a:custGeom>
            <a:solidFill>
              <a:srgbClr val="B1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70"/>
            <p:cNvSpPr/>
            <p:nvPr/>
          </p:nvSpPr>
          <p:spPr>
            <a:xfrm>
              <a:off x="7084350" y="2236875"/>
              <a:ext cx="294219" cy="384495"/>
            </a:xfrm>
            <a:custGeom>
              <a:avLst/>
              <a:gdLst/>
              <a:ahLst/>
              <a:cxnLst/>
              <a:rect l="l" t="t" r="r" b="b"/>
              <a:pathLst>
                <a:path w="8306" h="10783" extrusionOk="0">
                  <a:moveTo>
                    <a:pt x="5850" y="1"/>
                  </a:moveTo>
                  <a:lnTo>
                    <a:pt x="5850" y="1"/>
                  </a:lnTo>
                  <a:cubicBezTo>
                    <a:pt x="5097" y="233"/>
                    <a:pt x="4317" y="349"/>
                    <a:pt x="3535" y="349"/>
                  </a:cubicBezTo>
                  <a:cubicBezTo>
                    <a:pt x="3187" y="349"/>
                    <a:pt x="2839" y="326"/>
                    <a:pt x="2493" y="280"/>
                  </a:cubicBezTo>
                  <a:cubicBezTo>
                    <a:pt x="2326" y="289"/>
                    <a:pt x="2158" y="317"/>
                    <a:pt x="1991" y="364"/>
                  </a:cubicBezTo>
                  <a:cubicBezTo>
                    <a:pt x="1703" y="410"/>
                    <a:pt x="1424" y="485"/>
                    <a:pt x="1154" y="596"/>
                  </a:cubicBezTo>
                  <a:cubicBezTo>
                    <a:pt x="1145" y="661"/>
                    <a:pt x="1126" y="726"/>
                    <a:pt x="1117" y="791"/>
                  </a:cubicBezTo>
                  <a:lnTo>
                    <a:pt x="1117" y="977"/>
                  </a:lnTo>
                  <a:cubicBezTo>
                    <a:pt x="1135" y="973"/>
                    <a:pt x="1154" y="971"/>
                    <a:pt x="1172" y="971"/>
                  </a:cubicBezTo>
                  <a:cubicBezTo>
                    <a:pt x="1300" y="971"/>
                    <a:pt x="1412" y="1080"/>
                    <a:pt x="1396" y="1210"/>
                  </a:cubicBezTo>
                  <a:cubicBezTo>
                    <a:pt x="1377" y="1703"/>
                    <a:pt x="1293" y="2186"/>
                    <a:pt x="1163" y="2661"/>
                  </a:cubicBezTo>
                  <a:cubicBezTo>
                    <a:pt x="1154" y="2688"/>
                    <a:pt x="1145" y="2716"/>
                    <a:pt x="1135" y="2754"/>
                  </a:cubicBezTo>
                  <a:cubicBezTo>
                    <a:pt x="1107" y="3023"/>
                    <a:pt x="1089" y="3293"/>
                    <a:pt x="1080" y="3563"/>
                  </a:cubicBezTo>
                  <a:cubicBezTo>
                    <a:pt x="1033" y="4353"/>
                    <a:pt x="977" y="5153"/>
                    <a:pt x="754" y="5915"/>
                  </a:cubicBezTo>
                  <a:cubicBezTo>
                    <a:pt x="717" y="6018"/>
                    <a:pt x="624" y="6092"/>
                    <a:pt x="512" y="6092"/>
                  </a:cubicBezTo>
                  <a:lnTo>
                    <a:pt x="475" y="6324"/>
                  </a:lnTo>
                  <a:lnTo>
                    <a:pt x="475" y="6343"/>
                  </a:lnTo>
                  <a:cubicBezTo>
                    <a:pt x="475" y="6371"/>
                    <a:pt x="466" y="6399"/>
                    <a:pt x="466" y="6427"/>
                  </a:cubicBezTo>
                  <a:lnTo>
                    <a:pt x="1" y="9756"/>
                  </a:lnTo>
                  <a:cubicBezTo>
                    <a:pt x="1" y="9756"/>
                    <a:pt x="1594" y="10782"/>
                    <a:pt x="4318" y="10782"/>
                  </a:cubicBezTo>
                  <a:cubicBezTo>
                    <a:pt x="5432" y="10782"/>
                    <a:pt x="6734" y="10611"/>
                    <a:pt x="8193" y="10128"/>
                  </a:cubicBezTo>
                  <a:lnTo>
                    <a:pt x="8231" y="4697"/>
                  </a:lnTo>
                  <a:lnTo>
                    <a:pt x="8305" y="1666"/>
                  </a:lnTo>
                  <a:cubicBezTo>
                    <a:pt x="7933" y="1219"/>
                    <a:pt x="7459" y="866"/>
                    <a:pt x="6929" y="643"/>
                  </a:cubicBezTo>
                  <a:lnTo>
                    <a:pt x="5804" y="438"/>
                  </a:lnTo>
                  <a:lnTo>
                    <a:pt x="5850" y="1"/>
                  </a:ln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70"/>
            <p:cNvSpPr/>
            <p:nvPr/>
          </p:nvSpPr>
          <p:spPr>
            <a:xfrm>
              <a:off x="7050097" y="2249975"/>
              <a:ext cx="374912" cy="133968"/>
            </a:xfrm>
            <a:custGeom>
              <a:avLst/>
              <a:gdLst/>
              <a:ahLst/>
              <a:cxnLst/>
              <a:rect l="l" t="t" r="r" b="b"/>
              <a:pathLst>
                <a:path w="10584" h="3782" extrusionOk="0">
                  <a:moveTo>
                    <a:pt x="1470" y="1"/>
                  </a:moveTo>
                  <a:cubicBezTo>
                    <a:pt x="1405" y="10"/>
                    <a:pt x="1340" y="19"/>
                    <a:pt x="1275" y="38"/>
                  </a:cubicBezTo>
                  <a:cubicBezTo>
                    <a:pt x="1033" y="84"/>
                    <a:pt x="326" y="168"/>
                    <a:pt x="1" y="224"/>
                  </a:cubicBezTo>
                  <a:cubicBezTo>
                    <a:pt x="526" y="1131"/>
                    <a:pt x="2467" y="3782"/>
                    <a:pt x="6927" y="3782"/>
                  </a:cubicBezTo>
                  <a:cubicBezTo>
                    <a:pt x="7996" y="3782"/>
                    <a:pt x="9210" y="3630"/>
                    <a:pt x="10583" y="3265"/>
                  </a:cubicBezTo>
                  <a:cubicBezTo>
                    <a:pt x="10425" y="2632"/>
                    <a:pt x="10155" y="2037"/>
                    <a:pt x="9774" y="1516"/>
                  </a:cubicBezTo>
                  <a:cubicBezTo>
                    <a:pt x="8390" y="1975"/>
                    <a:pt x="7209" y="2155"/>
                    <a:pt x="6209" y="2155"/>
                  </a:cubicBezTo>
                  <a:cubicBezTo>
                    <a:pt x="3291" y="2155"/>
                    <a:pt x="1906" y="624"/>
                    <a:pt x="14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70"/>
            <p:cNvSpPr/>
            <p:nvPr/>
          </p:nvSpPr>
          <p:spPr>
            <a:xfrm>
              <a:off x="7035928" y="2257874"/>
              <a:ext cx="397972" cy="175589"/>
            </a:xfrm>
            <a:custGeom>
              <a:avLst/>
              <a:gdLst/>
              <a:ahLst/>
              <a:cxnLst/>
              <a:rect l="l" t="t" r="r" b="b"/>
              <a:pathLst>
                <a:path w="11235" h="4957" extrusionOk="0">
                  <a:moveTo>
                    <a:pt x="391" y="1"/>
                  </a:moveTo>
                  <a:cubicBezTo>
                    <a:pt x="326" y="10"/>
                    <a:pt x="270" y="29"/>
                    <a:pt x="215" y="57"/>
                  </a:cubicBezTo>
                  <a:cubicBezTo>
                    <a:pt x="215" y="57"/>
                    <a:pt x="1" y="1888"/>
                    <a:pt x="205" y="3255"/>
                  </a:cubicBezTo>
                  <a:cubicBezTo>
                    <a:pt x="1557" y="3997"/>
                    <a:pt x="4083" y="4957"/>
                    <a:pt x="8135" y="4957"/>
                  </a:cubicBezTo>
                  <a:cubicBezTo>
                    <a:pt x="8961" y="4957"/>
                    <a:pt x="9851" y="4917"/>
                    <a:pt x="10807" y="4827"/>
                  </a:cubicBezTo>
                  <a:cubicBezTo>
                    <a:pt x="11002" y="4734"/>
                    <a:pt x="11160" y="4567"/>
                    <a:pt x="11234" y="4362"/>
                  </a:cubicBezTo>
                  <a:cubicBezTo>
                    <a:pt x="11179" y="4241"/>
                    <a:pt x="11169" y="3720"/>
                    <a:pt x="10983" y="3042"/>
                  </a:cubicBezTo>
                  <a:cubicBezTo>
                    <a:pt x="9612" y="3404"/>
                    <a:pt x="8401" y="3555"/>
                    <a:pt x="7333" y="3555"/>
                  </a:cubicBezTo>
                  <a:cubicBezTo>
                    <a:pt x="2868" y="3555"/>
                    <a:pt x="924" y="909"/>
                    <a:pt x="3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70"/>
            <p:cNvSpPr/>
            <p:nvPr/>
          </p:nvSpPr>
          <p:spPr>
            <a:xfrm>
              <a:off x="7101813" y="2244060"/>
              <a:ext cx="294184" cy="81932"/>
            </a:xfrm>
            <a:custGeom>
              <a:avLst/>
              <a:gdLst/>
              <a:ahLst/>
              <a:cxnLst/>
              <a:rect l="l" t="t" r="r" b="b"/>
              <a:pathLst>
                <a:path w="8305" h="2313" extrusionOk="0">
                  <a:moveTo>
                    <a:pt x="2409" y="0"/>
                  </a:moveTo>
                  <a:cubicBezTo>
                    <a:pt x="1600" y="9"/>
                    <a:pt x="800" y="65"/>
                    <a:pt x="1" y="168"/>
                  </a:cubicBezTo>
                  <a:cubicBezTo>
                    <a:pt x="437" y="784"/>
                    <a:pt x="1822" y="2312"/>
                    <a:pt x="4738" y="2312"/>
                  </a:cubicBezTo>
                  <a:cubicBezTo>
                    <a:pt x="5739" y="2312"/>
                    <a:pt x="6920" y="2133"/>
                    <a:pt x="8305" y="1674"/>
                  </a:cubicBezTo>
                  <a:cubicBezTo>
                    <a:pt x="7598" y="716"/>
                    <a:pt x="6473" y="279"/>
                    <a:pt x="5971" y="270"/>
                  </a:cubicBezTo>
                  <a:cubicBezTo>
                    <a:pt x="5935" y="267"/>
                    <a:pt x="5901" y="266"/>
                    <a:pt x="5866" y="266"/>
                  </a:cubicBezTo>
                  <a:cubicBezTo>
                    <a:pt x="5784" y="266"/>
                    <a:pt x="5703" y="273"/>
                    <a:pt x="5617" y="279"/>
                  </a:cubicBezTo>
                  <a:cubicBezTo>
                    <a:pt x="4998" y="806"/>
                    <a:pt x="4461" y="990"/>
                    <a:pt x="4012" y="990"/>
                  </a:cubicBezTo>
                  <a:cubicBezTo>
                    <a:pt x="2972" y="990"/>
                    <a:pt x="2409" y="0"/>
                    <a:pt x="24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70"/>
            <p:cNvSpPr/>
            <p:nvPr/>
          </p:nvSpPr>
          <p:spPr>
            <a:xfrm>
              <a:off x="7084704" y="2481210"/>
              <a:ext cx="292200" cy="82286"/>
            </a:xfrm>
            <a:custGeom>
              <a:avLst/>
              <a:gdLst/>
              <a:ahLst/>
              <a:cxnLst/>
              <a:rect l="l" t="t" r="r" b="b"/>
              <a:pathLst>
                <a:path w="8249" h="2323" extrusionOk="0">
                  <a:moveTo>
                    <a:pt x="8202" y="1"/>
                  </a:moveTo>
                  <a:cubicBezTo>
                    <a:pt x="6712" y="164"/>
                    <a:pt x="5213" y="247"/>
                    <a:pt x="3714" y="247"/>
                  </a:cubicBezTo>
                  <a:cubicBezTo>
                    <a:pt x="2574" y="247"/>
                    <a:pt x="1434" y="199"/>
                    <a:pt x="298" y="103"/>
                  </a:cubicBezTo>
                  <a:cubicBezTo>
                    <a:pt x="195" y="726"/>
                    <a:pt x="93" y="1414"/>
                    <a:pt x="0" y="1972"/>
                  </a:cubicBezTo>
                  <a:cubicBezTo>
                    <a:pt x="1050" y="2149"/>
                    <a:pt x="2522" y="2323"/>
                    <a:pt x="4218" y="2323"/>
                  </a:cubicBezTo>
                  <a:cubicBezTo>
                    <a:pt x="5467" y="2323"/>
                    <a:pt x="6837" y="2228"/>
                    <a:pt x="8249" y="1972"/>
                  </a:cubicBezTo>
                  <a:cubicBezTo>
                    <a:pt x="8239" y="1330"/>
                    <a:pt x="8221" y="614"/>
                    <a:pt x="8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70"/>
            <p:cNvSpPr/>
            <p:nvPr/>
          </p:nvSpPr>
          <p:spPr>
            <a:xfrm>
              <a:off x="7077443" y="2551062"/>
              <a:ext cx="301481" cy="86502"/>
            </a:xfrm>
            <a:custGeom>
              <a:avLst/>
              <a:gdLst/>
              <a:ahLst/>
              <a:cxnLst/>
              <a:rect l="l" t="t" r="r" b="b"/>
              <a:pathLst>
                <a:path w="8511" h="2442" extrusionOk="0">
                  <a:moveTo>
                    <a:pt x="205" y="0"/>
                  </a:moveTo>
                  <a:cubicBezTo>
                    <a:pt x="84" y="725"/>
                    <a:pt x="1" y="1265"/>
                    <a:pt x="1" y="1265"/>
                  </a:cubicBezTo>
                  <a:cubicBezTo>
                    <a:pt x="1426" y="2155"/>
                    <a:pt x="3224" y="2442"/>
                    <a:pt x="4800" y="2442"/>
                  </a:cubicBezTo>
                  <a:cubicBezTo>
                    <a:pt x="6843" y="2442"/>
                    <a:pt x="8511" y="1960"/>
                    <a:pt x="8500" y="1693"/>
                  </a:cubicBezTo>
                  <a:cubicBezTo>
                    <a:pt x="8500" y="1609"/>
                    <a:pt x="8481" y="884"/>
                    <a:pt x="8454" y="9"/>
                  </a:cubicBezTo>
                  <a:cubicBezTo>
                    <a:pt x="7052" y="260"/>
                    <a:pt x="5691" y="352"/>
                    <a:pt x="4450" y="352"/>
                  </a:cubicBezTo>
                  <a:cubicBezTo>
                    <a:pt x="2743" y="352"/>
                    <a:pt x="1260" y="178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70"/>
            <p:cNvSpPr/>
            <p:nvPr/>
          </p:nvSpPr>
          <p:spPr>
            <a:xfrm>
              <a:off x="7043190" y="2373492"/>
              <a:ext cx="375549" cy="116611"/>
            </a:xfrm>
            <a:custGeom>
              <a:avLst/>
              <a:gdLst/>
              <a:ahLst/>
              <a:cxnLst/>
              <a:rect l="l" t="t" r="r" b="b"/>
              <a:pathLst>
                <a:path w="10602" h="3292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252"/>
                    <a:pt x="93" y="503"/>
                    <a:pt x="177" y="745"/>
                  </a:cubicBezTo>
                  <a:cubicBezTo>
                    <a:pt x="289" y="1033"/>
                    <a:pt x="1237" y="1052"/>
                    <a:pt x="1739" y="1303"/>
                  </a:cubicBezTo>
                  <a:cubicBezTo>
                    <a:pt x="1721" y="1470"/>
                    <a:pt x="1609" y="2251"/>
                    <a:pt x="1470" y="3144"/>
                  </a:cubicBezTo>
                  <a:cubicBezTo>
                    <a:pt x="2630" y="3242"/>
                    <a:pt x="3794" y="3292"/>
                    <a:pt x="4957" y="3292"/>
                  </a:cubicBezTo>
                  <a:cubicBezTo>
                    <a:pt x="6433" y="3292"/>
                    <a:pt x="7908" y="3212"/>
                    <a:pt x="9374" y="3051"/>
                  </a:cubicBezTo>
                  <a:cubicBezTo>
                    <a:pt x="9365" y="2502"/>
                    <a:pt x="9355" y="2047"/>
                    <a:pt x="9346" y="1814"/>
                  </a:cubicBezTo>
                  <a:cubicBezTo>
                    <a:pt x="9774" y="1796"/>
                    <a:pt x="10248" y="1740"/>
                    <a:pt x="10602" y="1563"/>
                  </a:cubicBezTo>
                  <a:lnTo>
                    <a:pt x="10602" y="1563"/>
                  </a:lnTo>
                  <a:cubicBezTo>
                    <a:pt x="9640" y="1653"/>
                    <a:pt x="8746" y="1693"/>
                    <a:pt x="7916" y="1693"/>
                  </a:cubicBezTo>
                  <a:cubicBezTo>
                    <a:pt x="3872" y="1693"/>
                    <a:pt x="1351" y="74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70"/>
            <p:cNvSpPr/>
            <p:nvPr/>
          </p:nvSpPr>
          <p:spPr>
            <a:xfrm>
              <a:off x="6838309" y="2116895"/>
              <a:ext cx="37902" cy="34289"/>
            </a:xfrm>
            <a:custGeom>
              <a:avLst/>
              <a:gdLst/>
              <a:ahLst/>
              <a:cxnLst/>
              <a:rect l="l" t="t" r="r" b="b"/>
              <a:pathLst>
                <a:path w="1070" h="968" fill="none" extrusionOk="0">
                  <a:moveTo>
                    <a:pt x="0" y="968"/>
                  </a:moveTo>
                  <a:cubicBezTo>
                    <a:pt x="0" y="968"/>
                    <a:pt x="307" y="1"/>
                    <a:pt x="1070" y="38"/>
                  </a:cubicBezTo>
                </a:path>
              </a:pathLst>
            </a:custGeom>
            <a:noFill/>
            <a:ln w="1625" cap="rnd" cmpd="sng">
              <a:solidFill>
                <a:srgbClr val="634927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70"/>
            <p:cNvSpPr/>
            <p:nvPr/>
          </p:nvSpPr>
          <p:spPr>
            <a:xfrm>
              <a:off x="6833704" y="2055190"/>
              <a:ext cx="116965" cy="135314"/>
            </a:xfrm>
            <a:custGeom>
              <a:avLst/>
              <a:gdLst/>
              <a:ahLst/>
              <a:cxnLst/>
              <a:rect l="l" t="t" r="r" b="b"/>
              <a:pathLst>
                <a:path w="3302" h="3820" extrusionOk="0">
                  <a:moveTo>
                    <a:pt x="2226" y="0"/>
                  </a:moveTo>
                  <a:cubicBezTo>
                    <a:pt x="2043" y="0"/>
                    <a:pt x="1863" y="91"/>
                    <a:pt x="1758" y="255"/>
                  </a:cubicBezTo>
                  <a:lnTo>
                    <a:pt x="177" y="2663"/>
                  </a:lnTo>
                  <a:cubicBezTo>
                    <a:pt x="0" y="2924"/>
                    <a:pt x="74" y="3277"/>
                    <a:pt x="335" y="3444"/>
                  </a:cubicBezTo>
                  <a:lnTo>
                    <a:pt x="763" y="3723"/>
                  </a:lnTo>
                  <a:cubicBezTo>
                    <a:pt x="862" y="3789"/>
                    <a:pt x="972" y="3820"/>
                    <a:pt x="1080" y="3820"/>
                  </a:cubicBezTo>
                  <a:cubicBezTo>
                    <a:pt x="1264" y="3820"/>
                    <a:pt x="1442" y="3729"/>
                    <a:pt x="1553" y="3565"/>
                  </a:cubicBezTo>
                  <a:lnTo>
                    <a:pt x="3134" y="1157"/>
                  </a:lnTo>
                  <a:cubicBezTo>
                    <a:pt x="3301" y="896"/>
                    <a:pt x="3236" y="543"/>
                    <a:pt x="2967" y="376"/>
                  </a:cubicBezTo>
                  <a:lnTo>
                    <a:pt x="2539" y="97"/>
                  </a:lnTo>
                  <a:cubicBezTo>
                    <a:pt x="2443" y="31"/>
                    <a:pt x="2334" y="0"/>
                    <a:pt x="2226" y="0"/>
                  </a:cubicBezTo>
                  <a:close/>
                </a:path>
              </a:pathLst>
            </a:custGeom>
            <a:solidFill>
              <a:srgbClr val="61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70"/>
            <p:cNvSpPr/>
            <p:nvPr/>
          </p:nvSpPr>
          <p:spPr>
            <a:xfrm>
              <a:off x="6852478" y="2044457"/>
              <a:ext cx="127486" cy="90575"/>
            </a:xfrm>
            <a:custGeom>
              <a:avLst/>
              <a:gdLst/>
              <a:ahLst/>
              <a:cxnLst/>
              <a:rect l="l" t="t" r="r" b="b"/>
              <a:pathLst>
                <a:path w="3599" h="2557" extrusionOk="0">
                  <a:moveTo>
                    <a:pt x="451" y="0"/>
                  </a:moveTo>
                  <a:cubicBezTo>
                    <a:pt x="324" y="0"/>
                    <a:pt x="198" y="64"/>
                    <a:pt x="121" y="176"/>
                  </a:cubicBezTo>
                  <a:cubicBezTo>
                    <a:pt x="0" y="362"/>
                    <a:pt x="56" y="604"/>
                    <a:pt x="242" y="716"/>
                  </a:cubicBezTo>
                  <a:lnTo>
                    <a:pt x="2939" y="2492"/>
                  </a:lnTo>
                  <a:cubicBezTo>
                    <a:pt x="3003" y="2536"/>
                    <a:pt x="3077" y="2556"/>
                    <a:pt x="3150" y="2556"/>
                  </a:cubicBezTo>
                  <a:cubicBezTo>
                    <a:pt x="3279" y="2556"/>
                    <a:pt x="3407" y="2493"/>
                    <a:pt x="3478" y="2380"/>
                  </a:cubicBezTo>
                  <a:cubicBezTo>
                    <a:pt x="3599" y="2194"/>
                    <a:pt x="3543" y="1953"/>
                    <a:pt x="3366" y="1832"/>
                  </a:cubicBezTo>
                  <a:lnTo>
                    <a:pt x="660" y="65"/>
                  </a:lnTo>
                  <a:cubicBezTo>
                    <a:pt x="596" y="21"/>
                    <a:pt x="524" y="0"/>
                    <a:pt x="451" y="0"/>
                  </a:cubicBez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70"/>
            <p:cNvSpPr/>
            <p:nvPr/>
          </p:nvSpPr>
          <p:spPr>
            <a:xfrm>
              <a:off x="6895622" y="1799018"/>
              <a:ext cx="206549" cy="285966"/>
            </a:xfrm>
            <a:custGeom>
              <a:avLst/>
              <a:gdLst/>
              <a:ahLst/>
              <a:cxnLst/>
              <a:rect l="l" t="t" r="r" b="b"/>
              <a:pathLst>
                <a:path w="5831" h="8073" extrusionOk="0">
                  <a:moveTo>
                    <a:pt x="5831" y="1"/>
                  </a:moveTo>
                  <a:lnTo>
                    <a:pt x="3181" y="1191"/>
                  </a:lnTo>
                  <a:lnTo>
                    <a:pt x="0" y="7357"/>
                  </a:lnTo>
                  <a:lnTo>
                    <a:pt x="642" y="8073"/>
                  </a:lnTo>
                  <a:lnTo>
                    <a:pt x="5831" y="1"/>
                  </a:ln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70"/>
            <p:cNvSpPr/>
            <p:nvPr/>
          </p:nvSpPr>
          <p:spPr>
            <a:xfrm>
              <a:off x="6915033" y="1799018"/>
              <a:ext cx="187491" cy="298824"/>
            </a:xfrm>
            <a:custGeom>
              <a:avLst/>
              <a:gdLst/>
              <a:ahLst/>
              <a:cxnLst/>
              <a:rect l="l" t="t" r="r" b="b"/>
              <a:pathLst>
                <a:path w="5293" h="8436" extrusionOk="0">
                  <a:moveTo>
                    <a:pt x="5283" y="1"/>
                  </a:moveTo>
                  <a:lnTo>
                    <a:pt x="1" y="8128"/>
                  </a:lnTo>
                  <a:lnTo>
                    <a:pt x="912" y="8435"/>
                  </a:lnTo>
                  <a:lnTo>
                    <a:pt x="5292" y="2930"/>
                  </a:lnTo>
                  <a:lnTo>
                    <a:pt x="5283" y="1"/>
                  </a:lnTo>
                  <a:close/>
                </a:path>
              </a:pathLst>
            </a:custGeom>
            <a:solidFill>
              <a:srgbClr val="795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70"/>
            <p:cNvSpPr/>
            <p:nvPr/>
          </p:nvSpPr>
          <p:spPr>
            <a:xfrm>
              <a:off x="6915033" y="1813541"/>
              <a:ext cx="178919" cy="273426"/>
            </a:xfrm>
            <a:custGeom>
              <a:avLst/>
              <a:gdLst/>
              <a:ahLst/>
              <a:cxnLst/>
              <a:rect l="l" t="t" r="r" b="b"/>
              <a:pathLst>
                <a:path w="5051" h="7719" fill="none" extrusionOk="0">
                  <a:moveTo>
                    <a:pt x="5050" y="0"/>
                  </a:moveTo>
                  <a:lnTo>
                    <a:pt x="1" y="7718"/>
                  </a:lnTo>
                </a:path>
              </a:pathLst>
            </a:custGeom>
            <a:noFill/>
            <a:ln w="3025" cap="flat" cmpd="sng">
              <a:solidFill>
                <a:srgbClr val="614336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70"/>
            <p:cNvSpPr/>
            <p:nvPr/>
          </p:nvSpPr>
          <p:spPr>
            <a:xfrm>
              <a:off x="6831615" y="2099184"/>
              <a:ext cx="73254" cy="73006"/>
            </a:xfrm>
            <a:custGeom>
              <a:avLst/>
              <a:gdLst/>
              <a:ahLst/>
              <a:cxnLst/>
              <a:rect l="l" t="t" r="r" b="b"/>
              <a:pathLst>
                <a:path w="2068" h="2061" extrusionOk="0">
                  <a:moveTo>
                    <a:pt x="1052" y="1"/>
                  </a:moveTo>
                  <a:cubicBezTo>
                    <a:pt x="600" y="1"/>
                    <a:pt x="0" y="1180"/>
                    <a:pt x="143" y="1403"/>
                  </a:cubicBezTo>
                  <a:cubicBezTo>
                    <a:pt x="313" y="1651"/>
                    <a:pt x="1033" y="2061"/>
                    <a:pt x="1333" y="2061"/>
                  </a:cubicBezTo>
                  <a:cubicBezTo>
                    <a:pt x="1392" y="2061"/>
                    <a:pt x="1435" y="2044"/>
                    <a:pt x="1454" y="2007"/>
                  </a:cubicBezTo>
                  <a:cubicBezTo>
                    <a:pt x="1566" y="1784"/>
                    <a:pt x="627" y="1161"/>
                    <a:pt x="626" y="1161"/>
                  </a:cubicBezTo>
                  <a:lnTo>
                    <a:pt x="626" y="1161"/>
                  </a:lnTo>
                  <a:cubicBezTo>
                    <a:pt x="627" y="1161"/>
                    <a:pt x="1405" y="1556"/>
                    <a:pt x="1759" y="1556"/>
                  </a:cubicBezTo>
                  <a:cubicBezTo>
                    <a:pt x="1853" y="1556"/>
                    <a:pt x="1917" y="1529"/>
                    <a:pt x="1928" y="1458"/>
                  </a:cubicBezTo>
                  <a:cubicBezTo>
                    <a:pt x="1956" y="1254"/>
                    <a:pt x="841" y="836"/>
                    <a:pt x="840" y="835"/>
                  </a:cubicBezTo>
                  <a:lnTo>
                    <a:pt x="840" y="835"/>
                  </a:lnTo>
                  <a:cubicBezTo>
                    <a:pt x="841" y="836"/>
                    <a:pt x="1520" y="1040"/>
                    <a:pt x="1853" y="1040"/>
                  </a:cubicBezTo>
                  <a:cubicBezTo>
                    <a:pt x="1952" y="1040"/>
                    <a:pt x="2020" y="1022"/>
                    <a:pt x="2031" y="975"/>
                  </a:cubicBezTo>
                  <a:cubicBezTo>
                    <a:pt x="2068" y="761"/>
                    <a:pt x="961" y="473"/>
                    <a:pt x="961" y="473"/>
                  </a:cubicBezTo>
                  <a:lnTo>
                    <a:pt x="961" y="473"/>
                  </a:lnTo>
                  <a:cubicBezTo>
                    <a:pt x="961" y="473"/>
                    <a:pt x="1307" y="535"/>
                    <a:pt x="1584" y="535"/>
                  </a:cubicBezTo>
                  <a:cubicBezTo>
                    <a:pt x="1760" y="535"/>
                    <a:pt x="1908" y="510"/>
                    <a:pt x="1919" y="426"/>
                  </a:cubicBezTo>
                  <a:cubicBezTo>
                    <a:pt x="1928" y="305"/>
                    <a:pt x="1566" y="119"/>
                    <a:pt x="1110" y="8"/>
                  </a:cubicBezTo>
                  <a:cubicBezTo>
                    <a:pt x="1091" y="3"/>
                    <a:pt x="1071" y="1"/>
                    <a:pt x="1052" y="1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70"/>
            <p:cNvSpPr/>
            <p:nvPr/>
          </p:nvSpPr>
          <p:spPr>
            <a:xfrm>
              <a:off x="6836644" y="2099432"/>
              <a:ext cx="68224" cy="78780"/>
            </a:xfrm>
            <a:custGeom>
              <a:avLst/>
              <a:gdLst/>
              <a:ahLst/>
              <a:cxnLst/>
              <a:rect l="l" t="t" r="r" b="b"/>
              <a:pathLst>
                <a:path w="1926" h="2224" fill="none" extrusionOk="0">
                  <a:moveTo>
                    <a:pt x="1" y="1396"/>
                  </a:moveTo>
                  <a:cubicBezTo>
                    <a:pt x="205" y="1693"/>
                    <a:pt x="1200" y="2223"/>
                    <a:pt x="1312" y="2000"/>
                  </a:cubicBezTo>
                  <a:cubicBezTo>
                    <a:pt x="1424" y="1777"/>
                    <a:pt x="484" y="1154"/>
                    <a:pt x="484" y="1154"/>
                  </a:cubicBezTo>
                  <a:cubicBezTo>
                    <a:pt x="484" y="1154"/>
                    <a:pt x="1730" y="1786"/>
                    <a:pt x="1786" y="1451"/>
                  </a:cubicBezTo>
                  <a:cubicBezTo>
                    <a:pt x="1814" y="1247"/>
                    <a:pt x="698" y="828"/>
                    <a:pt x="698" y="828"/>
                  </a:cubicBezTo>
                  <a:cubicBezTo>
                    <a:pt x="698" y="828"/>
                    <a:pt x="1842" y="1173"/>
                    <a:pt x="1889" y="968"/>
                  </a:cubicBezTo>
                  <a:cubicBezTo>
                    <a:pt x="1926" y="754"/>
                    <a:pt x="819" y="466"/>
                    <a:pt x="819" y="466"/>
                  </a:cubicBezTo>
                  <a:cubicBezTo>
                    <a:pt x="819" y="466"/>
                    <a:pt x="1749" y="633"/>
                    <a:pt x="1777" y="419"/>
                  </a:cubicBezTo>
                  <a:cubicBezTo>
                    <a:pt x="1786" y="298"/>
                    <a:pt x="1424" y="112"/>
                    <a:pt x="968" y="1"/>
                  </a:cubicBezTo>
                </a:path>
              </a:pathLst>
            </a:custGeom>
            <a:noFill/>
            <a:ln w="1400" cap="rnd" cmpd="sng">
              <a:solidFill>
                <a:srgbClr val="4236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70"/>
            <p:cNvSpPr/>
            <p:nvPr/>
          </p:nvSpPr>
          <p:spPr>
            <a:xfrm>
              <a:off x="7192387" y="2511850"/>
              <a:ext cx="125892" cy="63619"/>
            </a:xfrm>
            <a:custGeom>
              <a:avLst/>
              <a:gdLst/>
              <a:ahLst/>
              <a:cxnLst/>
              <a:rect l="l" t="t" r="r" b="b"/>
              <a:pathLst>
                <a:path w="3554" h="1796" fill="none" extrusionOk="0">
                  <a:moveTo>
                    <a:pt x="1" y="1795"/>
                  </a:moveTo>
                  <a:cubicBezTo>
                    <a:pt x="1266" y="1377"/>
                    <a:pt x="2465" y="772"/>
                    <a:pt x="3553" y="0"/>
                  </a:cubicBezTo>
                </a:path>
              </a:pathLst>
            </a:custGeom>
            <a:noFill/>
            <a:ln w="1150" cap="rnd" cmpd="sng">
              <a:solidFill>
                <a:srgbClr val="3A3C4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70"/>
            <p:cNvSpPr/>
            <p:nvPr/>
          </p:nvSpPr>
          <p:spPr>
            <a:xfrm>
              <a:off x="7101834" y="2449441"/>
              <a:ext cx="320857" cy="192628"/>
            </a:xfrm>
            <a:custGeom>
              <a:avLst/>
              <a:gdLst/>
              <a:ahLst/>
              <a:cxnLst/>
              <a:rect l="l" t="t" r="r" b="b"/>
              <a:pathLst>
                <a:path w="9058" h="5438" extrusionOk="0">
                  <a:moveTo>
                    <a:pt x="7086" y="1"/>
                  </a:moveTo>
                  <a:cubicBezTo>
                    <a:pt x="6928" y="456"/>
                    <a:pt x="6603" y="1042"/>
                    <a:pt x="6110" y="1405"/>
                  </a:cubicBezTo>
                  <a:cubicBezTo>
                    <a:pt x="5087" y="2167"/>
                    <a:pt x="2585" y="2948"/>
                    <a:pt x="2585" y="2948"/>
                  </a:cubicBezTo>
                  <a:cubicBezTo>
                    <a:pt x="2585" y="2948"/>
                    <a:pt x="2048" y="2837"/>
                    <a:pt x="1629" y="2837"/>
                  </a:cubicBezTo>
                  <a:cubicBezTo>
                    <a:pt x="1420" y="2837"/>
                    <a:pt x="1240" y="2865"/>
                    <a:pt x="1172" y="2948"/>
                  </a:cubicBezTo>
                  <a:cubicBezTo>
                    <a:pt x="958" y="3200"/>
                    <a:pt x="1665" y="3311"/>
                    <a:pt x="1665" y="3311"/>
                  </a:cubicBezTo>
                  <a:cubicBezTo>
                    <a:pt x="1665" y="3311"/>
                    <a:pt x="93" y="3544"/>
                    <a:pt x="177" y="3804"/>
                  </a:cubicBezTo>
                  <a:cubicBezTo>
                    <a:pt x="206" y="3902"/>
                    <a:pt x="409" y="3932"/>
                    <a:pt x="645" y="3932"/>
                  </a:cubicBezTo>
                  <a:cubicBezTo>
                    <a:pt x="1012" y="3932"/>
                    <a:pt x="1460" y="3860"/>
                    <a:pt x="1460" y="3860"/>
                  </a:cubicBezTo>
                  <a:lnTo>
                    <a:pt x="1460" y="3860"/>
                  </a:lnTo>
                  <a:cubicBezTo>
                    <a:pt x="1460" y="3860"/>
                    <a:pt x="0" y="4288"/>
                    <a:pt x="205" y="4594"/>
                  </a:cubicBezTo>
                  <a:cubicBezTo>
                    <a:pt x="225" y="4621"/>
                    <a:pt x="269" y="4633"/>
                    <a:pt x="330" y="4633"/>
                  </a:cubicBezTo>
                  <a:cubicBezTo>
                    <a:pt x="672" y="4633"/>
                    <a:pt x="1534" y="4278"/>
                    <a:pt x="1535" y="4278"/>
                  </a:cubicBezTo>
                  <a:lnTo>
                    <a:pt x="1535" y="4278"/>
                  </a:lnTo>
                  <a:cubicBezTo>
                    <a:pt x="1534" y="4279"/>
                    <a:pt x="372" y="4855"/>
                    <a:pt x="484" y="5050"/>
                  </a:cubicBezTo>
                  <a:cubicBezTo>
                    <a:pt x="501" y="5078"/>
                    <a:pt x="537" y="5089"/>
                    <a:pt x="587" y="5089"/>
                  </a:cubicBezTo>
                  <a:cubicBezTo>
                    <a:pt x="892" y="5089"/>
                    <a:pt x="1702" y="4650"/>
                    <a:pt x="1702" y="4650"/>
                  </a:cubicBezTo>
                  <a:lnTo>
                    <a:pt x="1702" y="4650"/>
                  </a:lnTo>
                  <a:cubicBezTo>
                    <a:pt x="1702" y="4651"/>
                    <a:pt x="837" y="5208"/>
                    <a:pt x="977" y="5404"/>
                  </a:cubicBezTo>
                  <a:cubicBezTo>
                    <a:pt x="994" y="5427"/>
                    <a:pt x="1028" y="5437"/>
                    <a:pt x="1076" y="5437"/>
                  </a:cubicBezTo>
                  <a:cubicBezTo>
                    <a:pt x="1426" y="5437"/>
                    <a:pt x="2499" y="4858"/>
                    <a:pt x="3032" y="4539"/>
                  </a:cubicBezTo>
                  <a:cubicBezTo>
                    <a:pt x="3032" y="4539"/>
                    <a:pt x="5794" y="4408"/>
                    <a:pt x="7588" y="3060"/>
                  </a:cubicBezTo>
                  <a:cubicBezTo>
                    <a:pt x="8407" y="2456"/>
                    <a:pt x="8834" y="1498"/>
                    <a:pt x="9058" y="670"/>
                  </a:cubicBezTo>
                  <a:cubicBezTo>
                    <a:pt x="8360" y="596"/>
                    <a:pt x="7691" y="363"/>
                    <a:pt x="7086" y="1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70"/>
            <p:cNvSpPr/>
            <p:nvPr/>
          </p:nvSpPr>
          <p:spPr>
            <a:xfrm>
              <a:off x="7351503" y="2418619"/>
              <a:ext cx="79098" cy="57703"/>
            </a:xfrm>
            <a:custGeom>
              <a:avLst/>
              <a:gdLst/>
              <a:ahLst/>
              <a:cxnLst/>
              <a:rect l="l" t="t" r="r" b="b"/>
              <a:pathLst>
                <a:path w="2233" h="1629" extrusionOk="0">
                  <a:moveTo>
                    <a:pt x="2232" y="1"/>
                  </a:moveTo>
                  <a:lnTo>
                    <a:pt x="2232" y="1"/>
                  </a:lnTo>
                  <a:cubicBezTo>
                    <a:pt x="1890" y="349"/>
                    <a:pt x="1217" y="514"/>
                    <a:pt x="704" y="514"/>
                  </a:cubicBezTo>
                  <a:cubicBezTo>
                    <a:pt x="477" y="514"/>
                    <a:pt x="281" y="482"/>
                    <a:pt x="159" y="419"/>
                  </a:cubicBezTo>
                  <a:cubicBezTo>
                    <a:pt x="131" y="605"/>
                    <a:pt x="75" y="782"/>
                    <a:pt x="1" y="959"/>
                  </a:cubicBezTo>
                  <a:cubicBezTo>
                    <a:pt x="605" y="1321"/>
                    <a:pt x="1275" y="1554"/>
                    <a:pt x="1972" y="1628"/>
                  </a:cubicBezTo>
                  <a:cubicBezTo>
                    <a:pt x="2121" y="1098"/>
                    <a:pt x="2204" y="549"/>
                    <a:pt x="2232" y="1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70"/>
            <p:cNvSpPr/>
            <p:nvPr/>
          </p:nvSpPr>
          <p:spPr>
            <a:xfrm>
              <a:off x="7196709" y="2724594"/>
              <a:ext cx="39213" cy="27736"/>
            </a:xfrm>
            <a:custGeom>
              <a:avLst/>
              <a:gdLst/>
              <a:ahLst/>
              <a:cxnLst/>
              <a:rect l="l" t="t" r="r" b="b"/>
              <a:pathLst>
                <a:path w="1107" h="783" extrusionOk="0">
                  <a:moveTo>
                    <a:pt x="63" y="0"/>
                  </a:moveTo>
                  <a:cubicBezTo>
                    <a:pt x="27" y="0"/>
                    <a:pt x="0" y="47"/>
                    <a:pt x="37" y="76"/>
                  </a:cubicBezTo>
                  <a:cubicBezTo>
                    <a:pt x="344" y="337"/>
                    <a:pt x="679" y="578"/>
                    <a:pt x="1041" y="783"/>
                  </a:cubicBezTo>
                  <a:lnTo>
                    <a:pt x="1060" y="783"/>
                  </a:lnTo>
                  <a:cubicBezTo>
                    <a:pt x="1069" y="783"/>
                    <a:pt x="1088" y="774"/>
                    <a:pt x="1097" y="764"/>
                  </a:cubicBezTo>
                  <a:cubicBezTo>
                    <a:pt x="1106" y="746"/>
                    <a:pt x="1097" y="718"/>
                    <a:pt x="1079" y="709"/>
                  </a:cubicBezTo>
                  <a:cubicBezTo>
                    <a:pt x="725" y="504"/>
                    <a:pt x="400" y="272"/>
                    <a:pt x="93" y="11"/>
                  </a:cubicBezTo>
                  <a:cubicBezTo>
                    <a:pt x="83" y="3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627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70"/>
            <p:cNvSpPr/>
            <p:nvPr/>
          </p:nvSpPr>
          <p:spPr>
            <a:xfrm>
              <a:off x="7097208" y="1892922"/>
              <a:ext cx="146295" cy="190113"/>
            </a:xfrm>
            <a:custGeom>
              <a:avLst/>
              <a:gdLst/>
              <a:ahLst/>
              <a:cxnLst/>
              <a:rect l="l" t="t" r="r" b="b"/>
              <a:pathLst>
                <a:path w="4130" h="5367" extrusionOk="0">
                  <a:moveTo>
                    <a:pt x="3190" y="0"/>
                  </a:moveTo>
                  <a:cubicBezTo>
                    <a:pt x="335" y="307"/>
                    <a:pt x="0" y="4854"/>
                    <a:pt x="186" y="5087"/>
                  </a:cubicBezTo>
                  <a:cubicBezTo>
                    <a:pt x="345" y="5275"/>
                    <a:pt x="588" y="5366"/>
                    <a:pt x="833" y="5366"/>
                  </a:cubicBezTo>
                  <a:cubicBezTo>
                    <a:pt x="976" y="5366"/>
                    <a:pt x="1120" y="5335"/>
                    <a:pt x="1247" y="5273"/>
                  </a:cubicBezTo>
                  <a:cubicBezTo>
                    <a:pt x="1591" y="5105"/>
                    <a:pt x="1126" y="5124"/>
                    <a:pt x="1433" y="4892"/>
                  </a:cubicBezTo>
                  <a:cubicBezTo>
                    <a:pt x="2335" y="4194"/>
                    <a:pt x="3162" y="2381"/>
                    <a:pt x="3599" y="1869"/>
                  </a:cubicBezTo>
                  <a:cubicBezTo>
                    <a:pt x="3832" y="1609"/>
                    <a:pt x="4046" y="1311"/>
                    <a:pt x="4092" y="967"/>
                  </a:cubicBezTo>
                  <a:cubicBezTo>
                    <a:pt x="4129" y="623"/>
                    <a:pt x="3925" y="233"/>
                    <a:pt x="3581" y="186"/>
                  </a:cubicBezTo>
                  <a:lnTo>
                    <a:pt x="3190" y="0"/>
                  </a:lnTo>
                  <a:close/>
                </a:path>
              </a:pathLst>
            </a:custGeom>
            <a:solidFill>
              <a:srgbClr val="3A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70"/>
            <p:cNvSpPr/>
            <p:nvPr/>
          </p:nvSpPr>
          <p:spPr>
            <a:xfrm>
              <a:off x="7085023" y="1897846"/>
              <a:ext cx="117284" cy="178919"/>
            </a:xfrm>
            <a:custGeom>
              <a:avLst/>
              <a:gdLst/>
              <a:ahLst/>
              <a:cxnLst/>
              <a:rect l="l" t="t" r="r" b="b"/>
              <a:pathLst>
                <a:path w="3311" h="5051" fill="none" extrusionOk="0">
                  <a:moveTo>
                    <a:pt x="661" y="5050"/>
                  </a:moveTo>
                  <a:cubicBezTo>
                    <a:pt x="0" y="2921"/>
                    <a:pt x="1191" y="661"/>
                    <a:pt x="3311" y="1"/>
                  </a:cubicBezTo>
                </a:path>
              </a:pathLst>
            </a:custGeom>
            <a:noFill/>
            <a:ln w="1625" cap="flat" cmpd="sng">
              <a:solidFill>
                <a:srgbClr val="3A2924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70"/>
            <p:cNvSpPr/>
            <p:nvPr/>
          </p:nvSpPr>
          <p:spPr>
            <a:xfrm>
              <a:off x="7074326" y="2044740"/>
              <a:ext cx="82534" cy="78815"/>
            </a:xfrm>
            <a:custGeom>
              <a:avLst/>
              <a:gdLst/>
              <a:ahLst/>
              <a:cxnLst/>
              <a:rect l="l" t="t" r="r" b="b"/>
              <a:pathLst>
                <a:path w="2330" h="2225" extrusionOk="0">
                  <a:moveTo>
                    <a:pt x="1263" y="0"/>
                  </a:moveTo>
                  <a:cubicBezTo>
                    <a:pt x="869" y="0"/>
                    <a:pt x="475" y="173"/>
                    <a:pt x="293" y="773"/>
                  </a:cubicBezTo>
                  <a:cubicBezTo>
                    <a:pt x="0" y="1714"/>
                    <a:pt x="571" y="2224"/>
                    <a:pt x="1190" y="2224"/>
                  </a:cubicBezTo>
                  <a:cubicBezTo>
                    <a:pt x="1495" y="2224"/>
                    <a:pt x="1811" y="2100"/>
                    <a:pt x="2041" y="1842"/>
                  </a:cubicBezTo>
                  <a:lnTo>
                    <a:pt x="2330" y="317"/>
                  </a:lnTo>
                  <a:cubicBezTo>
                    <a:pt x="2330" y="317"/>
                    <a:pt x="1797" y="0"/>
                    <a:pt x="1263" y="0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70"/>
            <p:cNvSpPr/>
            <p:nvPr/>
          </p:nvSpPr>
          <p:spPr>
            <a:xfrm>
              <a:off x="7093808" y="2059263"/>
              <a:ext cx="54161" cy="49450"/>
            </a:xfrm>
            <a:custGeom>
              <a:avLst/>
              <a:gdLst/>
              <a:ahLst/>
              <a:cxnLst/>
              <a:rect l="l" t="t" r="r" b="b"/>
              <a:pathLst>
                <a:path w="1529" h="1396" extrusionOk="0">
                  <a:moveTo>
                    <a:pt x="589" y="0"/>
                  </a:moveTo>
                  <a:cubicBezTo>
                    <a:pt x="375" y="0"/>
                    <a:pt x="180" y="84"/>
                    <a:pt x="22" y="233"/>
                  </a:cubicBezTo>
                  <a:cubicBezTo>
                    <a:pt x="0" y="247"/>
                    <a:pt x="18" y="279"/>
                    <a:pt x="40" y="279"/>
                  </a:cubicBezTo>
                  <a:cubicBezTo>
                    <a:pt x="46" y="279"/>
                    <a:pt x="53" y="276"/>
                    <a:pt x="59" y="270"/>
                  </a:cubicBezTo>
                  <a:cubicBezTo>
                    <a:pt x="208" y="140"/>
                    <a:pt x="394" y="65"/>
                    <a:pt x="589" y="56"/>
                  </a:cubicBezTo>
                  <a:cubicBezTo>
                    <a:pt x="766" y="65"/>
                    <a:pt x="933" y="158"/>
                    <a:pt x="1054" y="298"/>
                  </a:cubicBezTo>
                  <a:cubicBezTo>
                    <a:pt x="1454" y="735"/>
                    <a:pt x="971" y="1349"/>
                    <a:pt x="971" y="1349"/>
                  </a:cubicBezTo>
                  <a:cubicBezTo>
                    <a:pt x="952" y="1367"/>
                    <a:pt x="952" y="1377"/>
                    <a:pt x="971" y="1395"/>
                  </a:cubicBezTo>
                  <a:lnTo>
                    <a:pt x="980" y="1395"/>
                  </a:lnTo>
                  <a:cubicBezTo>
                    <a:pt x="989" y="1395"/>
                    <a:pt x="999" y="1395"/>
                    <a:pt x="1008" y="1386"/>
                  </a:cubicBezTo>
                  <a:cubicBezTo>
                    <a:pt x="1017" y="1377"/>
                    <a:pt x="1529" y="735"/>
                    <a:pt x="1091" y="261"/>
                  </a:cubicBezTo>
                  <a:cubicBezTo>
                    <a:pt x="971" y="103"/>
                    <a:pt x="785" y="10"/>
                    <a:pt x="589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70"/>
            <p:cNvSpPr/>
            <p:nvPr/>
          </p:nvSpPr>
          <p:spPr>
            <a:xfrm>
              <a:off x="7107764" y="2078533"/>
              <a:ext cx="30570" cy="11158"/>
            </a:xfrm>
            <a:custGeom>
              <a:avLst/>
              <a:gdLst/>
              <a:ahLst/>
              <a:cxnLst/>
              <a:rect l="l" t="t" r="r" b="b"/>
              <a:pathLst>
                <a:path w="863" h="315" extrusionOk="0">
                  <a:moveTo>
                    <a:pt x="350" y="0"/>
                  </a:moveTo>
                  <a:cubicBezTo>
                    <a:pt x="169" y="0"/>
                    <a:pt x="19" y="61"/>
                    <a:pt x="19" y="61"/>
                  </a:cubicBezTo>
                  <a:cubicBezTo>
                    <a:pt x="0" y="61"/>
                    <a:pt x="0" y="79"/>
                    <a:pt x="0" y="98"/>
                  </a:cubicBezTo>
                  <a:cubicBezTo>
                    <a:pt x="9" y="107"/>
                    <a:pt x="9" y="107"/>
                    <a:pt x="19" y="117"/>
                  </a:cubicBezTo>
                  <a:cubicBezTo>
                    <a:pt x="28" y="117"/>
                    <a:pt x="37" y="117"/>
                    <a:pt x="37" y="107"/>
                  </a:cubicBezTo>
                  <a:cubicBezTo>
                    <a:pt x="42" y="107"/>
                    <a:pt x="177" y="55"/>
                    <a:pt x="342" y="55"/>
                  </a:cubicBezTo>
                  <a:cubicBezTo>
                    <a:pt x="502" y="55"/>
                    <a:pt x="690" y="105"/>
                    <a:pt x="809" y="303"/>
                  </a:cubicBezTo>
                  <a:cubicBezTo>
                    <a:pt x="815" y="311"/>
                    <a:pt x="822" y="314"/>
                    <a:pt x="829" y="314"/>
                  </a:cubicBezTo>
                  <a:cubicBezTo>
                    <a:pt x="845" y="314"/>
                    <a:pt x="862" y="294"/>
                    <a:pt x="856" y="275"/>
                  </a:cubicBezTo>
                  <a:cubicBezTo>
                    <a:pt x="728" y="56"/>
                    <a:pt x="525" y="0"/>
                    <a:pt x="350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70"/>
            <p:cNvSpPr/>
            <p:nvPr/>
          </p:nvSpPr>
          <p:spPr>
            <a:xfrm>
              <a:off x="7105426" y="1908578"/>
              <a:ext cx="327162" cy="320290"/>
            </a:xfrm>
            <a:custGeom>
              <a:avLst/>
              <a:gdLst/>
              <a:ahLst/>
              <a:cxnLst/>
              <a:rect l="l" t="t" r="r" b="b"/>
              <a:pathLst>
                <a:path w="9236" h="9042" extrusionOk="0">
                  <a:moveTo>
                    <a:pt x="4148" y="0"/>
                  </a:moveTo>
                  <a:cubicBezTo>
                    <a:pt x="3140" y="0"/>
                    <a:pt x="2338" y="438"/>
                    <a:pt x="1833" y="1288"/>
                  </a:cubicBezTo>
                  <a:cubicBezTo>
                    <a:pt x="1833" y="1288"/>
                    <a:pt x="931" y="2562"/>
                    <a:pt x="410" y="4636"/>
                  </a:cubicBezTo>
                  <a:cubicBezTo>
                    <a:pt x="1" y="6244"/>
                    <a:pt x="894" y="8151"/>
                    <a:pt x="2828" y="8774"/>
                  </a:cubicBezTo>
                  <a:cubicBezTo>
                    <a:pt x="3344" y="8942"/>
                    <a:pt x="3884" y="9042"/>
                    <a:pt x="4420" y="9042"/>
                  </a:cubicBezTo>
                  <a:cubicBezTo>
                    <a:pt x="5776" y="9042"/>
                    <a:pt x="7112" y="8406"/>
                    <a:pt x="7998" y="6653"/>
                  </a:cubicBezTo>
                  <a:cubicBezTo>
                    <a:pt x="9235" y="4198"/>
                    <a:pt x="8928" y="1929"/>
                    <a:pt x="6724" y="748"/>
                  </a:cubicBezTo>
                  <a:cubicBezTo>
                    <a:pt x="5776" y="246"/>
                    <a:pt x="4904" y="0"/>
                    <a:pt x="4148" y="0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70"/>
            <p:cNvSpPr/>
            <p:nvPr/>
          </p:nvSpPr>
          <p:spPr>
            <a:xfrm>
              <a:off x="7098200" y="1935393"/>
              <a:ext cx="84022" cy="112006"/>
            </a:xfrm>
            <a:custGeom>
              <a:avLst/>
              <a:gdLst/>
              <a:ahLst/>
              <a:cxnLst/>
              <a:rect l="l" t="t" r="r" b="b"/>
              <a:pathLst>
                <a:path w="2372" h="3162" extrusionOk="0">
                  <a:moveTo>
                    <a:pt x="2018" y="1"/>
                  </a:moveTo>
                  <a:cubicBezTo>
                    <a:pt x="1897" y="19"/>
                    <a:pt x="1777" y="75"/>
                    <a:pt x="1693" y="159"/>
                  </a:cubicBezTo>
                  <a:cubicBezTo>
                    <a:pt x="642" y="1042"/>
                    <a:pt x="0" y="1703"/>
                    <a:pt x="400" y="3014"/>
                  </a:cubicBezTo>
                  <a:lnTo>
                    <a:pt x="419" y="3116"/>
                  </a:lnTo>
                  <a:cubicBezTo>
                    <a:pt x="496" y="3146"/>
                    <a:pt x="576" y="3161"/>
                    <a:pt x="656" y="3161"/>
                  </a:cubicBezTo>
                  <a:cubicBezTo>
                    <a:pt x="845" y="3161"/>
                    <a:pt x="1029" y="3078"/>
                    <a:pt x="1153" y="2921"/>
                  </a:cubicBezTo>
                  <a:cubicBezTo>
                    <a:pt x="1321" y="2688"/>
                    <a:pt x="1684" y="2102"/>
                    <a:pt x="1777" y="1833"/>
                  </a:cubicBezTo>
                  <a:cubicBezTo>
                    <a:pt x="1944" y="1368"/>
                    <a:pt x="2353" y="986"/>
                    <a:pt x="2372" y="503"/>
                  </a:cubicBezTo>
                  <a:cubicBezTo>
                    <a:pt x="2372" y="270"/>
                    <a:pt x="2241" y="10"/>
                    <a:pt x="2018" y="1"/>
                  </a:cubicBezTo>
                  <a:close/>
                </a:path>
              </a:pathLst>
            </a:custGeom>
            <a:solidFill>
              <a:srgbClr val="3A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70"/>
            <p:cNvSpPr/>
            <p:nvPr/>
          </p:nvSpPr>
          <p:spPr>
            <a:xfrm>
              <a:off x="7162774" y="1863663"/>
              <a:ext cx="326773" cy="289083"/>
            </a:xfrm>
            <a:custGeom>
              <a:avLst/>
              <a:gdLst/>
              <a:ahLst/>
              <a:cxnLst/>
              <a:rect l="l" t="t" r="r" b="b"/>
              <a:pathLst>
                <a:path w="9225" h="8161" extrusionOk="0">
                  <a:moveTo>
                    <a:pt x="1711" y="1"/>
                  </a:moveTo>
                  <a:cubicBezTo>
                    <a:pt x="691" y="1"/>
                    <a:pt x="614" y="1207"/>
                    <a:pt x="614" y="1207"/>
                  </a:cubicBezTo>
                  <a:cubicBezTo>
                    <a:pt x="0" y="1235"/>
                    <a:pt x="102" y="2481"/>
                    <a:pt x="409" y="2956"/>
                  </a:cubicBezTo>
                  <a:cubicBezTo>
                    <a:pt x="1541" y="4678"/>
                    <a:pt x="3779" y="4896"/>
                    <a:pt x="4839" y="4896"/>
                  </a:cubicBezTo>
                  <a:cubicBezTo>
                    <a:pt x="5198" y="4896"/>
                    <a:pt x="5421" y="4871"/>
                    <a:pt x="5421" y="4871"/>
                  </a:cubicBezTo>
                  <a:lnTo>
                    <a:pt x="5421" y="4871"/>
                  </a:lnTo>
                  <a:cubicBezTo>
                    <a:pt x="5031" y="6657"/>
                    <a:pt x="5654" y="7875"/>
                    <a:pt x="5654" y="7875"/>
                  </a:cubicBezTo>
                  <a:cubicBezTo>
                    <a:pt x="5654" y="7875"/>
                    <a:pt x="5901" y="8161"/>
                    <a:pt x="6343" y="8161"/>
                  </a:cubicBezTo>
                  <a:cubicBezTo>
                    <a:pt x="6583" y="8161"/>
                    <a:pt x="6879" y="8077"/>
                    <a:pt x="7226" y="7819"/>
                  </a:cubicBezTo>
                  <a:cubicBezTo>
                    <a:pt x="7607" y="7531"/>
                    <a:pt x="9225" y="4806"/>
                    <a:pt x="7198" y="2677"/>
                  </a:cubicBezTo>
                  <a:cubicBezTo>
                    <a:pt x="7198" y="2677"/>
                    <a:pt x="6593" y="1273"/>
                    <a:pt x="5570" y="956"/>
                  </a:cubicBezTo>
                  <a:cubicBezTo>
                    <a:pt x="4538" y="640"/>
                    <a:pt x="4175" y="863"/>
                    <a:pt x="2446" y="166"/>
                  </a:cubicBezTo>
                  <a:cubicBezTo>
                    <a:pt x="2158" y="49"/>
                    <a:pt x="1916" y="1"/>
                    <a:pt x="1711" y="1"/>
                  </a:cubicBezTo>
                  <a:close/>
                </a:path>
              </a:pathLst>
            </a:custGeom>
            <a:solidFill>
              <a:srgbClr val="3A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70"/>
            <p:cNvSpPr/>
            <p:nvPr/>
          </p:nvSpPr>
          <p:spPr>
            <a:xfrm>
              <a:off x="7405521" y="1958453"/>
              <a:ext cx="69534" cy="183205"/>
            </a:xfrm>
            <a:custGeom>
              <a:avLst/>
              <a:gdLst/>
              <a:ahLst/>
              <a:cxnLst/>
              <a:rect l="l" t="t" r="r" b="b"/>
              <a:pathLst>
                <a:path w="1963" h="5172" fill="none" extrusionOk="0">
                  <a:moveTo>
                    <a:pt x="242" y="1"/>
                  </a:moveTo>
                  <a:cubicBezTo>
                    <a:pt x="1693" y="1089"/>
                    <a:pt x="1963" y="3162"/>
                    <a:pt x="847" y="4595"/>
                  </a:cubicBezTo>
                  <a:cubicBezTo>
                    <a:pt x="624" y="4864"/>
                    <a:pt x="345" y="5115"/>
                    <a:pt x="1" y="5171"/>
                  </a:cubicBezTo>
                </a:path>
              </a:pathLst>
            </a:custGeom>
            <a:noFill/>
            <a:ln w="1625" cap="flat" cmpd="sng">
              <a:solidFill>
                <a:srgbClr val="3A2924"/>
              </a:solidFill>
              <a:prstDash val="solid"/>
              <a:miter lim="929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70"/>
            <p:cNvSpPr/>
            <p:nvPr/>
          </p:nvSpPr>
          <p:spPr>
            <a:xfrm>
              <a:off x="7408142" y="1935109"/>
              <a:ext cx="34324" cy="31632"/>
            </a:xfrm>
            <a:custGeom>
              <a:avLst/>
              <a:gdLst/>
              <a:ahLst/>
              <a:cxnLst/>
              <a:rect l="l" t="t" r="r" b="b"/>
              <a:pathLst>
                <a:path w="969" h="893" extrusionOk="0">
                  <a:moveTo>
                    <a:pt x="538" y="0"/>
                  </a:moveTo>
                  <a:cubicBezTo>
                    <a:pt x="499" y="0"/>
                    <a:pt x="458" y="35"/>
                    <a:pt x="429" y="65"/>
                  </a:cubicBezTo>
                  <a:cubicBezTo>
                    <a:pt x="243" y="260"/>
                    <a:pt x="94" y="483"/>
                    <a:pt x="1" y="734"/>
                  </a:cubicBezTo>
                  <a:lnTo>
                    <a:pt x="243" y="892"/>
                  </a:lnTo>
                  <a:cubicBezTo>
                    <a:pt x="494" y="836"/>
                    <a:pt x="968" y="613"/>
                    <a:pt x="810" y="409"/>
                  </a:cubicBezTo>
                  <a:cubicBezTo>
                    <a:pt x="790" y="383"/>
                    <a:pt x="764" y="372"/>
                    <a:pt x="735" y="372"/>
                  </a:cubicBezTo>
                  <a:cubicBezTo>
                    <a:pt x="630" y="372"/>
                    <a:pt x="479" y="516"/>
                    <a:pt x="392" y="604"/>
                  </a:cubicBezTo>
                  <a:cubicBezTo>
                    <a:pt x="457" y="474"/>
                    <a:pt x="522" y="334"/>
                    <a:pt x="587" y="204"/>
                  </a:cubicBezTo>
                  <a:cubicBezTo>
                    <a:pt x="605" y="176"/>
                    <a:pt x="615" y="139"/>
                    <a:pt x="615" y="102"/>
                  </a:cubicBezTo>
                  <a:cubicBezTo>
                    <a:pt x="624" y="65"/>
                    <a:pt x="605" y="27"/>
                    <a:pt x="568" y="9"/>
                  </a:cubicBezTo>
                  <a:cubicBezTo>
                    <a:pt x="558" y="3"/>
                    <a:pt x="548" y="0"/>
                    <a:pt x="538" y="0"/>
                  </a:cubicBezTo>
                  <a:close/>
                </a:path>
              </a:pathLst>
            </a:custGeom>
            <a:solidFill>
              <a:srgbClr val="3A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70"/>
            <p:cNvSpPr/>
            <p:nvPr/>
          </p:nvSpPr>
          <p:spPr>
            <a:xfrm>
              <a:off x="7330427" y="2125219"/>
              <a:ext cx="79382" cy="76513"/>
            </a:xfrm>
            <a:custGeom>
              <a:avLst/>
              <a:gdLst/>
              <a:ahLst/>
              <a:cxnLst/>
              <a:rect l="l" t="t" r="r" b="b"/>
              <a:pathLst>
                <a:path w="2241" h="2160" extrusionOk="0">
                  <a:moveTo>
                    <a:pt x="960" y="1"/>
                  </a:moveTo>
                  <a:cubicBezTo>
                    <a:pt x="760" y="1"/>
                    <a:pt x="614" y="26"/>
                    <a:pt x="614" y="26"/>
                  </a:cubicBezTo>
                  <a:lnTo>
                    <a:pt x="0" y="1291"/>
                  </a:lnTo>
                  <a:cubicBezTo>
                    <a:pt x="126" y="1821"/>
                    <a:pt x="594" y="2159"/>
                    <a:pt x="1054" y="2159"/>
                  </a:cubicBezTo>
                  <a:cubicBezTo>
                    <a:pt x="1482" y="2159"/>
                    <a:pt x="1903" y="1868"/>
                    <a:pt x="2037" y="1170"/>
                  </a:cubicBezTo>
                  <a:cubicBezTo>
                    <a:pt x="2241" y="150"/>
                    <a:pt x="1443" y="1"/>
                    <a:pt x="960" y="1"/>
                  </a:cubicBezTo>
                  <a:close/>
                </a:path>
              </a:pathLst>
            </a:custGeom>
            <a:solidFill>
              <a:srgbClr val="B57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70"/>
            <p:cNvSpPr/>
            <p:nvPr/>
          </p:nvSpPr>
          <p:spPr>
            <a:xfrm>
              <a:off x="7340947" y="2139175"/>
              <a:ext cx="55578" cy="39354"/>
            </a:xfrm>
            <a:custGeom>
              <a:avLst/>
              <a:gdLst/>
              <a:ahLst/>
              <a:cxnLst/>
              <a:rect l="l" t="t" r="r" b="b"/>
              <a:pathLst>
                <a:path w="1569" h="1111" extrusionOk="0">
                  <a:moveTo>
                    <a:pt x="867" y="0"/>
                  </a:moveTo>
                  <a:cubicBezTo>
                    <a:pt x="779" y="0"/>
                    <a:pt x="690" y="17"/>
                    <a:pt x="605" y="51"/>
                  </a:cubicBezTo>
                  <a:cubicBezTo>
                    <a:pt x="1" y="274"/>
                    <a:pt x="140" y="1083"/>
                    <a:pt x="140" y="1083"/>
                  </a:cubicBezTo>
                  <a:cubicBezTo>
                    <a:pt x="150" y="1101"/>
                    <a:pt x="159" y="1101"/>
                    <a:pt x="168" y="1111"/>
                  </a:cubicBezTo>
                  <a:lnTo>
                    <a:pt x="178" y="1111"/>
                  </a:lnTo>
                  <a:cubicBezTo>
                    <a:pt x="196" y="1101"/>
                    <a:pt x="206" y="1083"/>
                    <a:pt x="206" y="1073"/>
                  </a:cubicBezTo>
                  <a:cubicBezTo>
                    <a:pt x="206" y="1064"/>
                    <a:pt x="66" y="302"/>
                    <a:pt x="624" y="106"/>
                  </a:cubicBezTo>
                  <a:cubicBezTo>
                    <a:pt x="705" y="70"/>
                    <a:pt x="793" y="52"/>
                    <a:pt x="881" y="52"/>
                  </a:cubicBezTo>
                  <a:cubicBezTo>
                    <a:pt x="974" y="52"/>
                    <a:pt x="1068" y="73"/>
                    <a:pt x="1154" y="116"/>
                  </a:cubicBezTo>
                  <a:cubicBezTo>
                    <a:pt x="1321" y="209"/>
                    <a:pt x="1442" y="367"/>
                    <a:pt x="1507" y="543"/>
                  </a:cubicBezTo>
                  <a:cubicBezTo>
                    <a:pt x="1511" y="558"/>
                    <a:pt x="1522" y="564"/>
                    <a:pt x="1534" y="564"/>
                  </a:cubicBezTo>
                  <a:cubicBezTo>
                    <a:pt x="1551" y="564"/>
                    <a:pt x="1569" y="551"/>
                    <a:pt x="1563" y="534"/>
                  </a:cubicBezTo>
                  <a:cubicBezTo>
                    <a:pt x="1498" y="329"/>
                    <a:pt x="1359" y="171"/>
                    <a:pt x="1173" y="69"/>
                  </a:cubicBezTo>
                  <a:cubicBezTo>
                    <a:pt x="1077" y="24"/>
                    <a:pt x="972" y="0"/>
                    <a:pt x="867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70"/>
            <p:cNvSpPr/>
            <p:nvPr/>
          </p:nvSpPr>
          <p:spPr>
            <a:xfrm>
              <a:off x="7347217" y="2152884"/>
              <a:ext cx="30995" cy="11831"/>
            </a:xfrm>
            <a:custGeom>
              <a:avLst/>
              <a:gdLst/>
              <a:ahLst/>
              <a:cxnLst/>
              <a:rect l="l" t="t" r="r" b="b"/>
              <a:pathLst>
                <a:path w="875" h="334" extrusionOk="0">
                  <a:moveTo>
                    <a:pt x="300" y="0"/>
                  </a:moveTo>
                  <a:cubicBezTo>
                    <a:pt x="211" y="0"/>
                    <a:pt x="117" y="23"/>
                    <a:pt x="19" y="82"/>
                  </a:cubicBezTo>
                  <a:cubicBezTo>
                    <a:pt x="10" y="91"/>
                    <a:pt x="1" y="110"/>
                    <a:pt x="10" y="128"/>
                  </a:cubicBezTo>
                  <a:cubicBezTo>
                    <a:pt x="19" y="138"/>
                    <a:pt x="38" y="138"/>
                    <a:pt x="47" y="138"/>
                  </a:cubicBezTo>
                  <a:cubicBezTo>
                    <a:pt x="137" y="85"/>
                    <a:pt x="224" y="64"/>
                    <a:pt x="306" y="64"/>
                  </a:cubicBezTo>
                  <a:cubicBezTo>
                    <a:pt x="595" y="64"/>
                    <a:pt x="810" y="326"/>
                    <a:pt x="810" y="333"/>
                  </a:cubicBezTo>
                  <a:lnTo>
                    <a:pt x="856" y="333"/>
                  </a:lnTo>
                  <a:cubicBezTo>
                    <a:pt x="875" y="324"/>
                    <a:pt x="875" y="305"/>
                    <a:pt x="856" y="296"/>
                  </a:cubicBezTo>
                  <a:cubicBezTo>
                    <a:pt x="856" y="296"/>
                    <a:pt x="617" y="0"/>
                    <a:pt x="300" y="0"/>
                  </a:cubicBezTo>
                  <a:close/>
                </a:path>
              </a:pathLst>
            </a:custGeom>
            <a:solidFill>
              <a:srgbClr val="6839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70"/>
            <p:cNvSpPr/>
            <p:nvPr/>
          </p:nvSpPr>
          <p:spPr>
            <a:xfrm>
              <a:off x="7120587" y="2061956"/>
              <a:ext cx="73147" cy="63548"/>
            </a:xfrm>
            <a:custGeom>
              <a:avLst/>
              <a:gdLst/>
              <a:ahLst/>
              <a:cxnLst/>
              <a:rect l="l" t="t" r="r" b="b"/>
              <a:pathLst>
                <a:path w="2065" h="1794" extrusionOk="0">
                  <a:moveTo>
                    <a:pt x="1021" y="1"/>
                  </a:moveTo>
                  <a:cubicBezTo>
                    <a:pt x="717" y="1"/>
                    <a:pt x="411" y="153"/>
                    <a:pt x="243" y="473"/>
                  </a:cubicBezTo>
                  <a:cubicBezTo>
                    <a:pt x="1" y="901"/>
                    <a:pt x="168" y="1449"/>
                    <a:pt x="605" y="1682"/>
                  </a:cubicBezTo>
                  <a:cubicBezTo>
                    <a:pt x="746" y="1759"/>
                    <a:pt x="890" y="1793"/>
                    <a:pt x="1031" y="1793"/>
                  </a:cubicBezTo>
                  <a:cubicBezTo>
                    <a:pt x="1586" y="1793"/>
                    <a:pt x="2065" y="1249"/>
                    <a:pt x="1879" y="640"/>
                  </a:cubicBezTo>
                  <a:cubicBezTo>
                    <a:pt x="1757" y="223"/>
                    <a:pt x="1390" y="1"/>
                    <a:pt x="102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70"/>
            <p:cNvSpPr/>
            <p:nvPr/>
          </p:nvSpPr>
          <p:spPr>
            <a:xfrm>
              <a:off x="7193060" y="2041800"/>
              <a:ext cx="27382" cy="29153"/>
            </a:xfrm>
            <a:custGeom>
              <a:avLst/>
              <a:gdLst/>
              <a:ahLst/>
              <a:cxnLst/>
              <a:rect l="l" t="t" r="r" b="b"/>
              <a:pathLst>
                <a:path w="773" h="823" extrusionOk="0">
                  <a:moveTo>
                    <a:pt x="463" y="1"/>
                  </a:moveTo>
                  <a:cubicBezTo>
                    <a:pt x="323" y="1"/>
                    <a:pt x="169" y="107"/>
                    <a:pt x="94" y="279"/>
                  </a:cubicBezTo>
                  <a:cubicBezTo>
                    <a:pt x="1" y="493"/>
                    <a:pt x="47" y="726"/>
                    <a:pt x="205" y="800"/>
                  </a:cubicBezTo>
                  <a:cubicBezTo>
                    <a:pt x="237" y="815"/>
                    <a:pt x="271" y="822"/>
                    <a:pt x="306" y="822"/>
                  </a:cubicBezTo>
                  <a:cubicBezTo>
                    <a:pt x="444" y="822"/>
                    <a:pt x="596" y="711"/>
                    <a:pt x="670" y="540"/>
                  </a:cubicBezTo>
                  <a:cubicBezTo>
                    <a:pt x="772" y="326"/>
                    <a:pt x="717" y="93"/>
                    <a:pt x="559" y="19"/>
                  </a:cubicBezTo>
                  <a:cubicBezTo>
                    <a:pt x="528" y="7"/>
                    <a:pt x="496" y="1"/>
                    <a:pt x="463" y="1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70"/>
            <p:cNvSpPr/>
            <p:nvPr/>
          </p:nvSpPr>
          <p:spPr>
            <a:xfrm>
              <a:off x="7278710" y="2067056"/>
              <a:ext cx="25079" cy="30215"/>
            </a:xfrm>
            <a:custGeom>
              <a:avLst/>
              <a:gdLst/>
              <a:ahLst/>
              <a:cxnLst/>
              <a:rect l="l" t="t" r="r" b="b"/>
              <a:pathLst>
                <a:path w="708" h="853" extrusionOk="0">
                  <a:moveTo>
                    <a:pt x="391" y="0"/>
                  </a:moveTo>
                  <a:cubicBezTo>
                    <a:pt x="234" y="0"/>
                    <a:pt x="72" y="160"/>
                    <a:pt x="38" y="375"/>
                  </a:cubicBezTo>
                  <a:cubicBezTo>
                    <a:pt x="0" y="599"/>
                    <a:pt x="103" y="812"/>
                    <a:pt x="279" y="850"/>
                  </a:cubicBezTo>
                  <a:cubicBezTo>
                    <a:pt x="292" y="852"/>
                    <a:pt x="305" y="853"/>
                    <a:pt x="318" y="853"/>
                  </a:cubicBezTo>
                  <a:cubicBezTo>
                    <a:pt x="480" y="853"/>
                    <a:pt x="627" y="693"/>
                    <a:pt x="670" y="478"/>
                  </a:cubicBezTo>
                  <a:cubicBezTo>
                    <a:pt x="707" y="245"/>
                    <a:pt x="596" y="31"/>
                    <a:pt x="428" y="3"/>
                  </a:cubicBezTo>
                  <a:cubicBezTo>
                    <a:pt x="416" y="1"/>
                    <a:pt x="404" y="0"/>
                    <a:pt x="391" y="0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70"/>
            <p:cNvSpPr/>
            <p:nvPr/>
          </p:nvSpPr>
          <p:spPr>
            <a:xfrm>
              <a:off x="7213180" y="2137652"/>
              <a:ext cx="52142" cy="21218"/>
            </a:xfrm>
            <a:custGeom>
              <a:avLst/>
              <a:gdLst/>
              <a:ahLst/>
              <a:cxnLst/>
              <a:rect l="l" t="t" r="r" b="b"/>
              <a:pathLst>
                <a:path w="1472" h="599" extrusionOk="0">
                  <a:moveTo>
                    <a:pt x="1412" y="1"/>
                  </a:moveTo>
                  <a:cubicBezTo>
                    <a:pt x="1397" y="1"/>
                    <a:pt x="1383" y="9"/>
                    <a:pt x="1376" y="28"/>
                  </a:cubicBezTo>
                  <a:cubicBezTo>
                    <a:pt x="1277" y="346"/>
                    <a:pt x="995" y="513"/>
                    <a:pt x="712" y="513"/>
                  </a:cubicBezTo>
                  <a:cubicBezTo>
                    <a:pt x="465" y="513"/>
                    <a:pt x="219" y="386"/>
                    <a:pt x="93" y="121"/>
                  </a:cubicBezTo>
                  <a:cubicBezTo>
                    <a:pt x="86" y="102"/>
                    <a:pt x="72" y="94"/>
                    <a:pt x="57" y="94"/>
                  </a:cubicBezTo>
                  <a:cubicBezTo>
                    <a:pt x="29" y="94"/>
                    <a:pt x="0" y="122"/>
                    <a:pt x="18" y="159"/>
                  </a:cubicBezTo>
                  <a:cubicBezTo>
                    <a:pt x="162" y="455"/>
                    <a:pt x="442" y="599"/>
                    <a:pt x="720" y="599"/>
                  </a:cubicBezTo>
                  <a:cubicBezTo>
                    <a:pt x="1034" y="599"/>
                    <a:pt x="1346" y="416"/>
                    <a:pt x="1460" y="66"/>
                  </a:cubicBezTo>
                  <a:cubicBezTo>
                    <a:pt x="1472" y="29"/>
                    <a:pt x="1441" y="1"/>
                    <a:pt x="1412" y="1"/>
                  </a:cubicBezTo>
                  <a:close/>
                </a:path>
              </a:pathLst>
            </a:custGeom>
            <a:solidFill>
              <a:srgbClr val="2A2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70"/>
            <p:cNvSpPr/>
            <p:nvPr/>
          </p:nvSpPr>
          <p:spPr>
            <a:xfrm>
              <a:off x="7211834" y="2080906"/>
              <a:ext cx="36273" cy="33297"/>
            </a:xfrm>
            <a:custGeom>
              <a:avLst/>
              <a:gdLst/>
              <a:ahLst/>
              <a:cxnLst/>
              <a:rect l="l" t="t" r="r" b="b"/>
              <a:pathLst>
                <a:path w="1024" h="940" extrusionOk="0">
                  <a:moveTo>
                    <a:pt x="276" y="1"/>
                  </a:moveTo>
                  <a:cubicBezTo>
                    <a:pt x="224" y="1"/>
                    <a:pt x="179" y="20"/>
                    <a:pt x="140" y="59"/>
                  </a:cubicBezTo>
                  <a:cubicBezTo>
                    <a:pt x="94" y="96"/>
                    <a:pt x="56" y="143"/>
                    <a:pt x="38" y="198"/>
                  </a:cubicBezTo>
                  <a:cubicBezTo>
                    <a:pt x="1" y="301"/>
                    <a:pt x="1" y="412"/>
                    <a:pt x="47" y="514"/>
                  </a:cubicBezTo>
                  <a:cubicBezTo>
                    <a:pt x="84" y="607"/>
                    <a:pt x="149" y="691"/>
                    <a:pt x="224" y="766"/>
                  </a:cubicBezTo>
                  <a:cubicBezTo>
                    <a:pt x="350" y="876"/>
                    <a:pt x="516" y="939"/>
                    <a:pt x="682" y="939"/>
                  </a:cubicBezTo>
                  <a:cubicBezTo>
                    <a:pt x="712" y="939"/>
                    <a:pt x="742" y="937"/>
                    <a:pt x="772" y="933"/>
                  </a:cubicBezTo>
                  <a:cubicBezTo>
                    <a:pt x="586" y="905"/>
                    <a:pt x="419" y="821"/>
                    <a:pt x="298" y="682"/>
                  </a:cubicBezTo>
                  <a:cubicBezTo>
                    <a:pt x="242" y="617"/>
                    <a:pt x="196" y="542"/>
                    <a:pt x="159" y="459"/>
                  </a:cubicBezTo>
                  <a:cubicBezTo>
                    <a:pt x="131" y="384"/>
                    <a:pt x="122" y="301"/>
                    <a:pt x="149" y="226"/>
                  </a:cubicBezTo>
                  <a:cubicBezTo>
                    <a:pt x="177" y="161"/>
                    <a:pt x="233" y="115"/>
                    <a:pt x="307" y="115"/>
                  </a:cubicBezTo>
                  <a:cubicBezTo>
                    <a:pt x="382" y="124"/>
                    <a:pt x="456" y="170"/>
                    <a:pt x="512" y="226"/>
                  </a:cubicBezTo>
                  <a:cubicBezTo>
                    <a:pt x="652" y="366"/>
                    <a:pt x="828" y="459"/>
                    <a:pt x="1024" y="477"/>
                  </a:cubicBezTo>
                  <a:cubicBezTo>
                    <a:pt x="856" y="412"/>
                    <a:pt x="698" y="301"/>
                    <a:pt x="586" y="161"/>
                  </a:cubicBezTo>
                  <a:cubicBezTo>
                    <a:pt x="512" y="68"/>
                    <a:pt x="419" y="12"/>
                    <a:pt x="307" y="3"/>
                  </a:cubicBezTo>
                  <a:cubicBezTo>
                    <a:pt x="297" y="1"/>
                    <a:pt x="286" y="1"/>
                    <a:pt x="276" y="1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70"/>
            <p:cNvSpPr/>
            <p:nvPr/>
          </p:nvSpPr>
          <p:spPr>
            <a:xfrm>
              <a:off x="7271059" y="2107189"/>
              <a:ext cx="79488" cy="63477"/>
            </a:xfrm>
            <a:custGeom>
              <a:avLst/>
              <a:gdLst/>
              <a:ahLst/>
              <a:cxnLst/>
              <a:rect l="l" t="t" r="r" b="b"/>
              <a:pathLst>
                <a:path w="2244" h="1792" extrusionOk="0">
                  <a:moveTo>
                    <a:pt x="1120" y="0"/>
                  </a:moveTo>
                  <a:cubicBezTo>
                    <a:pt x="803" y="0"/>
                    <a:pt x="497" y="169"/>
                    <a:pt x="337" y="470"/>
                  </a:cubicBezTo>
                  <a:cubicBezTo>
                    <a:pt x="0" y="1087"/>
                    <a:pt x="478" y="1791"/>
                    <a:pt x="1120" y="1791"/>
                  </a:cubicBezTo>
                  <a:cubicBezTo>
                    <a:pt x="1204" y="1791"/>
                    <a:pt x="1291" y="1779"/>
                    <a:pt x="1379" y="1753"/>
                  </a:cubicBezTo>
                  <a:cubicBezTo>
                    <a:pt x="2141" y="1521"/>
                    <a:pt x="2244" y="489"/>
                    <a:pt x="1546" y="107"/>
                  </a:cubicBezTo>
                  <a:cubicBezTo>
                    <a:pt x="1410" y="35"/>
                    <a:pt x="1264" y="0"/>
                    <a:pt x="112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70"/>
            <p:cNvSpPr/>
            <p:nvPr/>
          </p:nvSpPr>
          <p:spPr>
            <a:xfrm>
              <a:off x="7274743" y="1860298"/>
              <a:ext cx="202617" cy="161775"/>
            </a:xfrm>
            <a:custGeom>
              <a:avLst/>
              <a:gdLst/>
              <a:ahLst/>
              <a:cxnLst/>
              <a:rect l="l" t="t" r="r" b="b"/>
              <a:pathLst>
                <a:path w="5720" h="456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54" y="986"/>
                    <a:pt x="2019" y="2521"/>
                  </a:cubicBezTo>
                  <a:cubicBezTo>
                    <a:pt x="3079" y="3478"/>
                    <a:pt x="4344" y="4176"/>
                    <a:pt x="5720" y="4566"/>
                  </a:cubicBezTo>
                  <a:cubicBezTo>
                    <a:pt x="3934" y="202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7D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70"/>
            <p:cNvSpPr/>
            <p:nvPr/>
          </p:nvSpPr>
          <p:spPr>
            <a:xfrm>
              <a:off x="7278392" y="1862920"/>
              <a:ext cx="180867" cy="108109"/>
            </a:xfrm>
            <a:custGeom>
              <a:avLst/>
              <a:gdLst/>
              <a:ahLst/>
              <a:cxnLst/>
              <a:rect l="l" t="t" r="r" b="b"/>
              <a:pathLst>
                <a:path w="5106" h="3052" extrusionOk="0">
                  <a:moveTo>
                    <a:pt x="5105" y="1"/>
                  </a:moveTo>
                  <a:cubicBezTo>
                    <a:pt x="5105" y="1"/>
                    <a:pt x="167" y="410"/>
                    <a:pt x="0" y="540"/>
                  </a:cubicBezTo>
                  <a:lnTo>
                    <a:pt x="2734" y="3051"/>
                  </a:lnTo>
                  <a:lnTo>
                    <a:pt x="5105" y="1"/>
                  </a:lnTo>
                  <a:close/>
                </a:path>
              </a:pathLst>
            </a:custGeom>
            <a:solidFill>
              <a:srgbClr val="E8F0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70"/>
            <p:cNvSpPr/>
            <p:nvPr/>
          </p:nvSpPr>
          <p:spPr>
            <a:xfrm>
              <a:off x="7372579" y="1862601"/>
              <a:ext cx="86679" cy="161775"/>
            </a:xfrm>
            <a:custGeom>
              <a:avLst/>
              <a:gdLst/>
              <a:ahLst/>
              <a:cxnLst/>
              <a:rect l="l" t="t" r="r" b="b"/>
              <a:pathLst>
                <a:path w="2447" h="4567" extrusionOk="0">
                  <a:moveTo>
                    <a:pt x="2446" y="1"/>
                  </a:moveTo>
                  <a:lnTo>
                    <a:pt x="1" y="2986"/>
                  </a:lnTo>
                  <a:lnTo>
                    <a:pt x="2056" y="4567"/>
                  </a:lnTo>
                  <a:cubicBezTo>
                    <a:pt x="2139" y="4371"/>
                    <a:pt x="2446" y="1"/>
                    <a:pt x="2446" y="1"/>
                  </a:cubicBezTo>
                  <a:close/>
                </a:path>
              </a:pathLst>
            </a:custGeom>
            <a:solidFill>
              <a:srgbClr val="E8F0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70"/>
            <p:cNvSpPr/>
            <p:nvPr/>
          </p:nvSpPr>
          <p:spPr>
            <a:xfrm>
              <a:off x="7361704" y="1873475"/>
              <a:ext cx="88308" cy="102158"/>
            </a:xfrm>
            <a:custGeom>
              <a:avLst/>
              <a:gdLst/>
              <a:ahLst/>
              <a:cxnLst/>
              <a:rect l="l" t="t" r="r" b="b"/>
              <a:pathLst>
                <a:path w="2493" h="2884" fill="none" extrusionOk="0">
                  <a:moveTo>
                    <a:pt x="2493" y="0"/>
                  </a:moveTo>
                  <a:lnTo>
                    <a:pt x="1" y="2883"/>
                  </a:lnTo>
                </a:path>
              </a:pathLst>
            </a:custGeom>
            <a:noFill/>
            <a:ln w="1400" cap="rnd" cmpd="sng">
              <a:solidFill>
                <a:srgbClr val="C7D7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70"/>
            <p:cNvSpPr/>
            <p:nvPr/>
          </p:nvSpPr>
          <p:spPr>
            <a:xfrm>
              <a:off x="7262558" y="1860298"/>
              <a:ext cx="214164" cy="186145"/>
            </a:xfrm>
            <a:custGeom>
              <a:avLst/>
              <a:gdLst/>
              <a:ahLst/>
              <a:cxnLst/>
              <a:rect l="l" t="t" r="r" b="b"/>
              <a:pathLst>
                <a:path w="6046" h="5255" extrusionOk="0">
                  <a:moveTo>
                    <a:pt x="345" y="1"/>
                  </a:moveTo>
                  <a:lnTo>
                    <a:pt x="1" y="1163"/>
                  </a:lnTo>
                  <a:cubicBezTo>
                    <a:pt x="1" y="1163"/>
                    <a:pt x="2856" y="4353"/>
                    <a:pt x="5115" y="5255"/>
                  </a:cubicBezTo>
                  <a:lnTo>
                    <a:pt x="6045" y="4566"/>
                  </a:lnTo>
                  <a:cubicBezTo>
                    <a:pt x="6045" y="4566"/>
                    <a:pt x="2195" y="2325"/>
                    <a:pt x="345" y="1"/>
                  </a:cubicBezTo>
                  <a:close/>
                </a:path>
              </a:pathLst>
            </a:custGeom>
            <a:solidFill>
              <a:srgbClr val="E8F0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70"/>
            <p:cNvSpPr/>
            <p:nvPr/>
          </p:nvSpPr>
          <p:spPr>
            <a:xfrm>
              <a:off x="7279029" y="1865576"/>
              <a:ext cx="176935" cy="143319"/>
            </a:xfrm>
            <a:custGeom>
              <a:avLst/>
              <a:gdLst/>
              <a:ahLst/>
              <a:cxnLst/>
              <a:rect l="l" t="t" r="r" b="b"/>
              <a:pathLst>
                <a:path w="4995" h="4046" fill="none" extrusionOk="0">
                  <a:moveTo>
                    <a:pt x="1" y="0"/>
                  </a:moveTo>
                  <a:cubicBezTo>
                    <a:pt x="1" y="0"/>
                    <a:pt x="2353" y="2558"/>
                    <a:pt x="4994" y="4045"/>
                  </a:cubicBezTo>
                </a:path>
              </a:pathLst>
            </a:custGeom>
            <a:noFill/>
            <a:ln w="1400" cap="rnd" cmpd="sng">
              <a:solidFill>
                <a:srgbClr val="C7D7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97" name="Google Shape;3097;p70"/>
          <p:cNvGrpSpPr/>
          <p:nvPr/>
        </p:nvGrpSpPr>
        <p:grpSpPr>
          <a:xfrm>
            <a:off x="6535742" y="4529306"/>
            <a:ext cx="1203599" cy="903021"/>
            <a:chOff x="279250" y="2267375"/>
            <a:chExt cx="3443775" cy="2583750"/>
          </a:xfrm>
        </p:grpSpPr>
        <p:sp>
          <p:nvSpPr>
            <p:cNvPr id="3098" name="Google Shape;3098;p70"/>
            <p:cNvSpPr/>
            <p:nvPr/>
          </p:nvSpPr>
          <p:spPr>
            <a:xfrm>
              <a:off x="665175" y="2267375"/>
              <a:ext cx="2698475" cy="2297650"/>
            </a:xfrm>
            <a:custGeom>
              <a:avLst/>
              <a:gdLst/>
              <a:ahLst/>
              <a:cxnLst/>
              <a:rect l="l" t="t" r="r" b="b"/>
              <a:pathLst>
                <a:path w="107939" h="91906" extrusionOk="0">
                  <a:moveTo>
                    <a:pt x="54011" y="0"/>
                  </a:moveTo>
                  <a:cubicBezTo>
                    <a:pt x="42579" y="0"/>
                    <a:pt x="32051" y="6940"/>
                    <a:pt x="27713" y="17885"/>
                  </a:cubicBezTo>
                  <a:cubicBezTo>
                    <a:pt x="26637" y="17497"/>
                    <a:pt x="25633" y="17319"/>
                    <a:pt x="24707" y="17319"/>
                  </a:cubicBezTo>
                  <a:cubicBezTo>
                    <a:pt x="20624" y="17319"/>
                    <a:pt x="18081" y="20788"/>
                    <a:pt x="17792" y="24996"/>
                  </a:cubicBezTo>
                  <a:cubicBezTo>
                    <a:pt x="17741" y="26085"/>
                    <a:pt x="17817" y="27173"/>
                    <a:pt x="18045" y="28236"/>
                  </a:cubicBezTo>
                  <a:lnTo>
                    <a:pt x="17843" y="28286"/>
                  </a:lnTo>
                  <a:cubicBezTo>
                    <a:pt x="17661" y="28273"/>
                    <a:pt x="17359" y="28257"/>
                    <a:pt x="16970" y="28257"/>
                  </a:cubicBezTo>
                  <a:cubicBezTo>
                    <a:pt x="14479" y="28257"/>
                    <a:pt x="8430" y="28912"/>
                    <a:pt x="7796" y="35018"/>
                  </a:cubicBezTo>
                  <a:cubicBezTo>
                    <a:pt x="7796" y="35018"/>
                    <a:pt x="7315" y="38511"/>
                    <a:pt x="11237" y="40409"/>
                  </a:cubicBezTo>
                  <a:cubicBezTo>
                    <a:pt x="8276" y="40434"/>
                    <a:pt x="1646" y="41295"/>
                    <a:pt x="937" y="48128"/>
                  </a:cubicBezTo>
                  <a:cubicBezTo>
                    <a:pt x="937" y="48128"/>
                    <a:pt x="1" y="54733"/>
                    <a:pt x="10174" y="55518"/>
                  </a:cubicBezTo>
                  <a:cubicBezTo>
                    <a:pt x="10174" y="55518"/>
                    <a:pt x="6201" y="59769"/>
                    <a:pt x="8302" y="64831"/>
                  </a:cubicBezTo>
                  <a:cubicBezTo>
                    <a:pt x="9592" y="67766"/>
                    <a:pt x="12427" y="69715"/>
                    <a:pt x="15616" y="69842"/>
                  </a:cubicBezTo>
                  <a:cubicBezTo>
                    <a:pt x="15797" y="69849"/>
                    <a:pt x="15977" y="69853"/>
                    <a:pt x="16157" y="69853"/>
                  </a:cubicBezTo>
                  <a:cubicBezTo>
                    <a:pt x="17768" y="69853"/>
                    <a:pt x="19352" y="69550"/>
                    <a:pt x="20854" y="68981"/>
                  </a:cubicBezTo>
                  <a:cubicBezTo>
                    <a:pt x="22120" y="69918"/>
                    <a:pt x="24018" y="70677"/>
                    <a:pt x="26827" y="70981"/>
                  </a:cubicBezTo>
                  <a:cubicBezTo>
                    <a:pt x="27004" y="71082"/>
                    <a:pt x="27181" y="71183"/>
                    <a:pt x="27358" y="71259"/>
                  </a:cubicBezTo>
                  <a:cubicBezTo>
                    <a:pt x="26625" y="72119"/>
                    <a:pt x="23815" y="75916"/>
                    <a:pt x="25663" y="80370"/>
                  </a:cubicBezTo>
                  <a:cubicBezTo>
                    <a:pt x="26954" y="83305"/>
                    <a:pt x="29788" y="85254"/>
                    <a:pt x="32977" y="85381"/>
                  </a:cubicBezTo>
                  <a:cubicBezTo>
                    <a:pt x="33159" y="85389"/>
                    <a:pt x="33347" y="85394"/>
                    <a:pt x="33539" y="85394"/>
                  </a:cubicBezTo>
                  <a:cubicBezTo>
                    <a:pt x="35612" y="85394"/>
                    <a:pt x="38235" y="84861"/>
                    <a:pt x="41176" y="83078"/>
                  </a:cubicBezTo>
                  <a:cubicBezTo>
                    <a:pt x="41176" y="83078"/>
                    <a:pt x="42908" y="87150"/>
                    <a:pt x="46544" y="87150"/>
                  </a:cubicBezTo>
                  <a:cubicBezTo>
                    <a:pt x="47412" y="87150"/>
                    <a:pt x="48389" y="86918"/>
                    <a:pt x="49477" y="86342"/>
                  </a:cubicBezTo>
                  <a:cubicBezTo>
                    <a:pt x="50110" y="86013"/>
                    <a:pt x="50692" y="85558"/>
                    <a:pt x="51173" y="85026"/>
                  </a:cubicBezTo>
                  <a:cubicBezTo>
                    <a:pt x="51451" y="85887"/>
                    <a:pt x="51932" y="86671"/>
                    <a:pt x="52540" y="87329"/>
                  </a:cubicBezTo>
                  <a:cubicBezTo>
                    <a:pt x="53915" y="88751"/>
                    <a:pt x="55297" y="89242"/>
                    <a:pt x="56550" y="89242"/>
                  </a:cubicBezTo>
                  <a:cubicBezTo>
                    <a:pt x="59331" y="89242"/>
                    <a:pt x="61473" y="86823"/>
                    <a:pt x="61473" y="86823"/>
                  </a:cubicBezTo>
                  <a:cubicBezTo>
                    <a:pt x="63903" y="89658"/>
                    <a:pt x="66434" y="90999"/>
                    <a:pt x="68534" y="91581"/>
                  </a:cubicBezTo>
                  <a:cubicBezTo>
                    <a:pt x="69290" y="91800"/>
                    <a:pt x="70061" y="91906"/>
                    <a:pt x="70826" y="91906"/>
                  </a:cubicBezTo>
                  <a:cubicBezTo>
                    <a:pt x="73161" y="91906"/>
                    <a:pt x="75436" y="90918"/>
                    <a:pt x="77038" y="89126"/>
                  </a:cubicBezTo>
                  <a:cubicBezTo>
                    <a:pt x="80631" y="84950"/>
                    <a:pt x="78177" y="79687"/>
                    <a:pt x="78176" y="79686"/>
                  </a:cubicBezTo>
                  <a:lnTo>
                    <a:pt x="78176" y="79686"/>
                  </a:lnTo>
                  <a:cubicBezTo>
                    <a:pt x="78860" y="79864"/>
                    <a:pt x="79543" y="79990"/>
                    <a:pt x="80226" y="80091"/>
                  </a:cubicBezTo>
                  <a:cubicBezTo>
                    <a:pt x="81795" y="81559"/>
                    <a:pt x="83694" y="82647"/>
                    <a:pt x="85743" y="83255"/>
                  </a:cubicBezTo>
                  <a:cubicBezTo>
                    <a:pt x="86493" y="83464"/>
                    <a:pt x="87254" y="83565"/>
                    <a:pt x="88007" y="83565"/>
                  </a:cubicBezTo>
                  <a:cubicBezTo>
                    <a:pt x="90359" y="83565"/>
                    <a:pt x="92637" y="82576"/>
                    <a:pt x="94247" y="80775"/>
                  </a:cubicBezTo>
                  <a:cubicBezTo>
                    <a:pt x="97866" y="76624"/>
                    <a:pt x="95411" y="71335"/>
                    <a:pt x="95411" y="71335"/>
                  </a:cubicBezTo>
                  <a:lnTo>
                    <a:pt x="95411" y="71335"/>
                  </a:lnTo>
                  <a:cubicBezTo>
                    <a:pt x="96972" y="71722"/>
                    <a:pt x="98317" y="71885"/>
                    <a:pt x="99475" y="71885"/>
                  </a:cubicBezTo>
                  <a:cubicBezTo>
                    <a:pt x="105659" y="71885"/>
                    <a:pt x="106521" y="67235"/>
                    <a:pt x="106521" y="67235"/>
                  </a:cubicBezTo>
                  <a:cubicBezTo>
                    <a:pt x="107938" y="60756"/>
                    <a:pt x="102345" y="57821"/>
                    <a:pt x="99460" y="56783"/>
                  </a:cubicBezTo>
                  <a:cubicBezTo>
                    <a:pt x="103408" y="56049"/>
                    <a:pt x="103990" y="52835"/>
                    <a:pt x="103990" y="52835"/>
                  </a:cubicBezTo>
                  <a:cubicBezTo>
                    <a:pt x="105382" y="46508"/>
                    <a:pt x="99182" y="44053"/>
                    <a:pt x="97056" y="43395"/>
                  </a:cubicBezTo>
                  <a:cubicBezTo>
                    <a:pt x="96879" y="43243"/>
                    <a:pt x="96702" y="43091"/>
                    <a:pt x="96499" y="42965"/>
                  </a:cubicBezTo>
                  <a:cubicBezTo>
                    <a:pt x="96980" y="42079"/>
                    <a:pt x="97385" y="41143"/>
                    <a:pt x="97638" y="40156"/>
                  </a:cubicBezTo>
                  <a:cubicBezTo>
                    <a:pt x="98904" y="35271"/>
                    <a:pt x="96752" y="30336"/>
                    <a:pt x="90881" y="30286"/>
                  </a:cubicBezTo>
                  <a:cubicBezTo>
                    <a:pt x="90906" y="28008"/>
                    <a:pt x="90678" y="25705"/>
                    <a:pt x="90172" y="23478"/>
                  </a:cubicBezTo>
                  <a:cubicBezTo>
                    <a:pt x="91767" y="19176"/>
                    <a:pt x="91185" y="14367"/>
                    <a:pt x="88553" y="10596"/>
                  </a:cubicBezTo>
                  <a:cubicBezTo>
                    <a:pt x="88451" y="10293"/>
                    <a:pt x="88325" y="9989"/>
                    <a:pt x="88173" y="9711"/>
                  </a:cubicBezTo>
                  <a:cubicBezTo>
                    <a:pt x="87186" y="7762"/>
                    <a:pt x="85541" y="6243"/>
                    <a:pt x="83744" y="5079"/>
                  </a:cubicBezTo>
                  <a:cubicBezTo>
                    <a:pt x="80508" y="3009"/>
                    <a:pt x="76768" y="1933"/>
                    <a:pt x="72971" y="1933"/>
                  </a:cubicBezTo>
                  <a:cubicBezTo>
                    <a:pt x="71662" y="1933"/>
                    <a:pt x="70345" y="2061"/>
                    <a:pt x="69040" y="2321"/>
                  </a:cubicBezTo>
                  <a:cubicBezTo>
                    <a:pt x="68585" y="2219"/>
                    <a:pt x="68129" y="2118"/>
                    <a:pt x="67674" y="2042"/>
                  </a:cubicBezTo>
                  <a:lnTo>
                    <a:pt x="59170" y="473"/>
                  </a:lnTo>
                  <a:cubicBezTo>
                    <a:pt x="57442" y="155"/>
                    <a:pt x="55716" y="0"/>
                    <a:pt x="54011" y="0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70"/>
            <p:cNvSpPr/>
            <p:nvPr/>
          </p:nvSpPr>
          <p:spPr>
            <a:xfrm>
              <a:off x="1174500" y="2866950"/>
              <a:ext cx="1732350" cy="1542925"/>
            </a:xfrm>
            <a:custGeom>
              <a:avLst/>
              <a:gdLst/>
              <a:ahLst/>
              <a:cxnLst/>
              <a:rect l="l" t="t" r="r" b="b"/>
              <a:pathLst>
                <a:path w="69294" h="61717" extrusionOk="0">
                  <a:moveTo>
                    <a:pt x="22462" y="0"/>
                  </a:moveTo>
                  <a:cubicBezTo>
                    <a:pt x="18668" y="0"/>
                    <a:pt x="14867" y="1814"/>
                    <a:pt x="12503" y="4886"/>
                  </a:cubicBezTo>
                  <a:cubicBezTo>
                    <a:pt x="12047" y="6100"/>
                    <a:pt x="11743" y="7315"/>
                    <a:pt x="11516" y="8580"/>
                  </a:cubicBezTo>
                  <a:lnTo>
                    <a:pt x="11237" y="10251"/>
                  </a:lnTo>
                  <a:lnTo>
                    <a:pt x="9187" y="9896"/>
                  </a:lnTo>
                  <a:cubicBezTo>
                    <a:pt x="8784" y="9831"/>
                    <a:pt x="8384" y="9799"/>
                    <a:pt x="7988" y="9799"/>
                  </a:cubicBezTo>
                  <a:cubicBezTo>
                    <a:pt x="4435" y="9799"/>
                    <a:pt x="1304" y="12375"/>
                    <a:pt x="734" y="15996"/>
                  </a:cubicBezTo>
                  <a:lnTo>
                    <a:pt x="658" y="16350"/>
                  </a:lnTo>
                  <a:cubicBezTo>
                    <a:pt x="0" y="20374"/>
                    <a:pt x="2708" y="24170"/>
                    <a:pt x="6732" y="24828"/>
                  </a:cubicBezTo>
                  <a:lnTo>
                    <a:pt x="8833" y="25182"/>
                  </a:lnTo>
                  <a:cubicBezTo>
                    <a:pt x="7897" y="34394"/>
                    <a:pt x="13236" y="43075"/>
                    <a:pt x="21892" y="46441"/>
                  </a:cubicBezTo>
                  <a:lnTo>
                    <a:pt x="20778" y="53046"/>
                  </a:lnTo>
                  <a:cubicBezTo>
                    <a:pt x="20171" y="56716"/>
                    <a:pt x="22676" y="60208"/>
                    <a:pt x="26371" y="60816"/>
                  </a:cubicBezTo>
                  <a:lnTo>
                    <a:pt x="31281" y="61625"/>
                  </a:lnTo>
                  <a:cubicBezTo>
                    <a:pt x="31656" y="61687"/>
                    <a:pt x="32029" y="61717"/>
                    <a:pt x="32397" y="61717"/>
                  </a:cubicBezTo>
                  <a:cubicBezTo>
                    <a:pt x="35655" y="61717"/>
                    <a:pt x="38530" y="59378"/>
                    <a:pt x="39076" y="56058"/>
                  </a:cubicBezTo>
                  <a:lnTo>
                    <a:pt x="40240" y="48997"/>
                  </a:lnTo>
                  <a:cubicBezTo>
                    <a:pt x="48718" y="47858"/>
                    <a:pt x="55627" y="41582"/>
                    <a:pt x="57550" y="33230"/>
                  </a:cubicBezTo>
                  <a:lnTo>
                    <a:pt x="60081" y="33660"/>
                  </a:lnTo>
                  <a:cubicBezTo>
                    <a:pt x="60487" y="33727"/>
                    <a:pt x="60890" y="33759"/>
                    <a:pt x="61289" y="33759"/>
                  </a:cubicBezTo>
                  <a:cubicBezTo>
                    <a:pt x="64839" y="33759"/>
                    <a:pt x="67968" y="31205"/>
                    <a:pt x="68559" y="27587"/>
                  </a:cubicBezTo>
                  <a:lnTo>
                    <a:pt x="68635" y="27207"/>
                  </a:lnTo>
                  <a:cubicBezTo>
                    <a:pt x="69293" y="23183"/>
                    <a:pt x="66585" y="19387"/>
                    <a:pt x="62561" y="18729"/>
                  </a:cubicBezTo>
                  <a:lnTo>
                    <a:pt x="60081" y="18324"/>
                  </a:lnTo>
                  <a:lnTo>
                    <a:pt x="60334" y="16654"/>
                  </a:lnTo>
                  <a:cubicBezTo>
                    <a:pt x="60714" y="14376"/>
                    <a:pt x="60689" y="12048"/>
                    <a:pt x="60309" y="9770"/>
                  </a:cubicBezTo>
                  <a:cubicBezTo>
                    <a:pt x="58925" y="10281"/>
                    <a:pt x="57469" y="10559"/>
                    <a:pt x="56002" y="10559"/>
                  </a:cubicBezTo>
                  <a:cubicBezTo>
                    <a:pt x="55725" y="10559"/>
                    <a:pt x="55448" y="10549"/>
                    <a:pt x="55171" y="10529"/>
                  </a:cubicBezTo>
                  <a:cubicBezTo>
                    <a:pt x="50844" y="10175"/>
                    <a:pt x="46946" y="6531"/>
                    <a:pt x="46212" y="2102"/>
                  </a:cubicBezTo>
                  <a:cubicBezTo>
                    <a:pt x="45782" y="5923"/>
                    <a:pt x="42239" y="8682"/>
                    <a:pt x="38620" y="9542"/>
                  </a:cubicBezTo>
                  <a:cubicBezTo>
                    <a:pt x="37605" y="9789"/>
                    <a:pt x="36556" y="9919"/>
                    <a:pt x="35508" y="9919"/>
                  </a:cubicBezTo>
                  <a:cubicBezTo>
                    <a:pt x="33449" y="9919"/>
                    <a:pt x="31398" y="9418"/>
                    <a:pt x="29636" y="8327"/>
                  </a:cubicBezTo>
                  <a:cubicBezTo>
                    <a:pt x="26979" y="6657"/>
                    <a:pt x="25131" y="3544"/>
                    <a:pt x="25308" y="355"/>
                  </a:cubicBezTo>
                  <a:cubicBezTo>
                    <a:pt x="24375" y="116"/>
                    <a:pt x="23419" y="0"/>
                    <a:pt x="22462" y="0"/>
                  </a:cubicBezTo>
                  <a:close/>
                </a:path>
              </a:pathLst>
            </a:custGeom>
            <a:solidFill>
              <a:srgbClr val="FFC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70"/>
            <p:cNvSpPr/>
            <p:nvPr/>
          </p:nvSpPr>
          <p:spPr>
            <a:xfrm>
              <a:off x="2311450" y="3193425"/>
              <a:ext cx="122125" cy="161375"/>
            </a:xfrm>
            <a:custGeom>
              <a:avLst/>
              <a:gdLst/>
              <a:ahLst/>
              <a:cxnLst/>
              <a:rect l="l" t="t" r="r" b="b"/>
              <a:pathLst>
                <a:path w="4885" h="6455" extrusionOk="0">
                  <a:moveTo>
                    <a:pt x="2471" y="1"/>
                  </a:moveTo>
                  <a:cubicBezTo>
                    <a:pt x="1171" y="1"/>
                    <a:pt x="76" y="1409"/>
                    <a:pt x="51" y="3190"/>
                  </a:cubicBezTo>
                  <a:cubicBezTo>
                    <a:pt x="1" y="4961"/>
                    <a:pt x="1063" y="6429"/>
                    <a:pt x="2379" y="6454"/>
                  </a:cubicBezTo>
                  <a:cubicBezTo>
                    <a:pt x="2391" y="6455"/>
                    <a:pt x="2403" y="6455"/>
                    <a:pt x="2415" y="6455"/>
                  </a:cubicBezTo>
                  <a:cubicBezTo>
                    <a:pt x="3740" y="6455"/>
                    <a:pt x="4809" y="5047"/>
                    <a:pt x="4860" y="3266"/>
                  </a:cubicBezTo>
                  <a:cubicBezTo>
                    <a:pt x="4885" y="1494"/>
                    <a:pt x="3847" y="26"/>
                    <a:pt x="2506" y="1"/>
                  </a:cubicBezTo>
                  <a:cubicBezTo>
                    <a:pt x="2494" y="1"/>
                    <a:pt x="2483" y="1"/>
                    <a:pt x="2471" y="1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70"/>
            <p:cNvSpPr/>
            <p:nvPr/>
          </p:nvSpPr>
          <p:spPr>
            <a:xfrm>
              <a:off x="1834400" y="3125350"/>
              <a:ext cx="139850" cy="158775"/>
            </a:xfrm>
            <a:custGeom>
              <a:avLst/>
              <a:gdLst/>
              <a:ahLst/>
              <a:cxnLst/>
              <a:rect l="l" t="t" r="r" b="b"/>
              <a:pathLst>
                <a:path w="5594" h="6351" extrusionOk="0">
                  <a:moveTo>
                    <a:pt x="3181" y="1"/>
                  </a:moveTo>
                  <a:cubicBezTo>
                    <a:pt x="2039" y="1"/>
                    <a:pt x="902" y="1039"/>
                    <a:pt x="481" y="2521"/>
                  </a:cubicBezTo>
                  <a:cubicBezTo>
                    <a:pt x="1" y="4242"/>
                    <a:pt x="659" y="5938"/>
                    <a:pt x="1949" y="6292"/>
                  </a:cubicBezTo>
                  <a:cubicBezTo>
                    <a:pt x="2101" y="6332"/>
                    <a:pt x="2255" y="6351"/>
                    <a:pt x="2410" y="6351"/>
                  </a:cubicBezTo>
                  <a:cubicBezTo>
                    <a:pt x="3541" y="6351"/>
                    <a:pt x="4690" y="5326"/>
                    <a:pt x="5113" y="3812"/>
                  </a:cubicBezTo>
                  <a:cubicBezTo>
                    <a:pt x="5594" y="2117"/>
                    <a:pt x="4936" y="421"/>
                    <a:pt x="3670" y="67"/>
                  </a:cubicBezTo>
                  <a:cubicBezTo>
                    <a:pt x="3508" y="22"/>
                    <a:pt x="3344" y="1"/>
                    <a:pt x="3181" y="1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70"/>
            <p:cNvSpPr/>
            <p:nvPr/>
          </p:nvSpPr>
          <p:spPr>
            <a:xfrm>
              <a:off x="1841350" y="3562925"/>
              <a:ext cx="177825" cy="192375"/>
            </a:xfrm>
            <a:custGeom>
              <a:avLst/>
              <a:gdLst/>
              <a:ahLst/>
              <a:cxnLst/>
              <a:rect l="l" t="t" r="r" b="b"/>
              <a:pathLst>
                <a:path w="7113" h="7695" extrusionOk="0">
                  <a:moveTo>
                    <a:pt x="52" y="1"/>
                  </a:moveTo>
                  <a:cubicBezTo>
                    <a:pt x="1" y="2354"/>
                    <a:pt x="988" y="5087"/>
                    <a:pt x="4860" y="6884"/>
                  </a:cubicBezTo>
                  <a:cubicBezTo>
                    <a:pt x="5569" y="7213"/>
                    <a:pt x="6328" y="7492"/>
                    <a:pt x="7112" y="7694"/>
                  </a:cubicBezTo>
                  <a:cubicBezTo>
                    <a:pt x="6783" y="1190"/>
                    <a:pt x="52" y="1"/>
                    <a:pt x="52" y="1"/>
                  </a:cubicBezTo>
                  <a:close/>
                </a:path>
              </a:pathLst>
            </a:custGeom>
            <a:solidFill>
              <a:srgbClr val="EB6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70"/>
            <p:cNvSpPr/>
            <p:nvPr/>
          </p:nvSpPr>
          <p:spPr>
            <a:xfrm>
              <a:off x="2027375" y="3542675"/>
              <a:ext cx="216400" cy="164525"/>
            </a:xfrm>
            <a:custGeom>
              <a:avLst/>
              <a:gdLst/>
              <a:ahLst/>
              <a:cxnLst/>
              <a:rect l="l" t="t" r="r" b="b"/>
              <a:pathLst>
                <a:path w="8656" h="6581" extrusionOk="0">
                  <a:moveTo>
                    <a:pt x="1013" y="1"/>
                  </a:moveTo>
                  <a:lnTo>
                    <a:pt x="0" y="2582"/>
                  </a:lnTo>
                  <a:lnTo>
                    <a:pt x="7162" y="6581"/>
                  </a:lnTo>
                  <a:cubicBezTo>
                    <a:pt x="7618" y="6151"/>
                    <a:pt x="8023" y="5644"/>
                    <a:pt x="8352" y="5138"/>
                  </a:cubicBezTo>
                  <a:cubicBezTo>
                    <a:pt x="8656" y="4708"/>
                    <a:pt x="8504" y="4126"/>
                    <a:pt x="8048" y="3898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70"/>
            <p:cNvSpPr/>
            <p:nvPr/>
          </p:nvSpPr>
          <p:spPr>
            <a:xfrm>
              <a:off x="1842625" y="3511050"/>
              <a:ext cx="363825" cy="251200"/>
            </a:xfrm>
            <a:custGeom>
              <a:avLst/>
              <a:gdLst/>
              <a:ahLst/>
              <a:cxnLst/>
              <a:rect l="l" t="t" r="r" b="b"/>
              <a:pathLst>
                <a:path w="14553" h="10048" extrusionOk="0">
                  <a:moveTo>
                    <a:pt x="279" y="0"/>
                  </a:moveTo>
                  <a:cubicBezTo>
                    <a:pt x="102" y="658"/>
                    <a:pt x="1" y="1367"/>
                    <a:pt x="1" y="2076"/>
                  </a:cubicBezTo>
                  <a:cubicBezTo>
                    <a:pt x="1" y="2076"/>
                    <a:pt x="6732" y="3265"/>
                    <a:pt x="7061" y="9769"/>
                  </a:cubicBezTo>
                  <a:cubicBezTo>
                    <a:pt x="7850" y="9962"/>
                    <a:pt x="8582" y="10047"/>
                    <a:pt x="9260" y="10047"/>
                  </a:cubicBezTo>
                  <a:cubicBezTo>
                    <a:pt x="11692" y="10047"/>
                    <a:pt x="13424" y="8954"/>
                    <a:pt x="14552" y="7846"/>
                  </a:cubicBezTo>
                  <a:lnTo>
                    <a:pt x="7390" y="3847"/>
                  </a:lnTo>
                  <a:lnTo>
                    <a:pt x="8403" y="1266"/>
                  </a:lnTo>
                  <a:lnTo>
                    <a:pt x="6985" y="481"/>
                  </a:lnTo>
                  <a:lnTo>
                    <a:pt x="4834" y="2658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70"/>
            <p:cNvSpPr/>
            <p:nvPr/>
          </p:nvSpPr>
          <p:spPr>
            <a:xfrm>
              <a:off x="1849575" y="3456100"/>
              <a:ext cx="167700" cy="121400"/>
            </a:xfrm>
            <a:custGeom>
              <a:avLst/>
              <a:gdLst/>
              <a:ahLst/>
              <a:cxnLst/>
              <a:rect l="l" t="t" r="r" b="b"/>
              <a:pathLst>
                <a:path w="6708" h="4856" extrusionOk="0">
                  <a:moveTo>
                    <a:pt x="1447" y="0"/>
                  </a:moveTo>
                  <a:cubicBezTo>
                    <a:pt x="1014" y="0"/>
                    <a:pt x="624" y="224"/>
                    <a:pt x="406" y="832"/>
                  </a:cubicBezTo>
                  <a:cubicBezTo>
                    <a:pt x="254" y="1262"/>
                    <a:pt x="102" y="1718"/>
                    <a:pt x="1" y="2198"/>
                  </a:cubicBezTo>
                  <a:lnTo>
                    <a:pt x="4556" y="4856"/>
                  </a:lnTo>
                  <a:lnTo>
                    <a:pt x="6707" y="2679"/>
                  </a:lnTo>
                  <a:lnTo>
                    <a:pt x="2279" y="224"/>
                  </a:lnTo>
                  <a:cubicBezTo>
                    <a:pt x="2006" y="88"/>
                    <a:pt x="1718" y="0"/>
                    <a:pt x="14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70"/>
            <p:cNvSpPr/>
            <p:nvPr/>
          </p:nvSpPr>
          <p:spPr>
            <a:xfrm>
              <a:off x="1435975" y="3237700"/>
              <a:ext cx="380725" cy="325300"/>
            </a:xfrm>
            <a:custGeom>
              <a:avLst/>
              <a:gdLst/>
              <a:ahLst/>
              <a:cxnLst/>
              <a:rect l="l" t="t" r="r" b="b"/>
              <a:pathLst>
                <a:path w="15229" h="13012" extrusionOk="0">
                  <a:moveTo>
                    <a:pt x="6605" y="1"/>
                  </a:moveTo>
                  <a:cubicBezTo>
                    <a:pt x="3055" y="1"/>
                    <a:pt x="145" y="2817"/>
                    <a:pt x="70" y="6379"/>
                  </a:cubicBezTo>
                  <a:cubicBezTo>
                    <a:pt x="0" y="10348"/>
                    <a:pt x="3231" y="13011"/>
                    <a:pt x="6615" y="13011"/>
                  </a:cubicBezTo>
                  <a:cubicBezTo>
                    <a:pt x="8173" y="13011"/>
                    <a:pt x="9762" y="12448"/>
                    <a:pt x="11078" y="11187"/>
                  </a:cubicBezTo>
                  <a:cubicBezTo>
                    <a:pt x="15229" y="7164"/>
                    <a:pt x="12470" y="128"/>
                    <a:pt x="6700" y="1"/>
                  </a:cubicBezTo>
                  <a:cubicBezTo>
                    <a:pt x="6669" y="1"/>
                    <a:pt x="6637" y="1"/>
                    <a:pt x="660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70"/>
            <p:cNvSpPr/>
            <p:nvPr/>
          </p:nvSpPr>
          <p:spPr>
            <a:xfrm>
              <a:off x="2074200" y="3326925"/>
              <a:ext cx="194250" cy="147175"/>
            </a:xfrm>
            <a:custGeom>
              <a:avLst/>
              <a:gdLst/>
              <a:ahLst/>
              <a:cxnLst/>
              <a:rect l="l" t="t" r="r" b="b"/>
              <a:pathLst>
                <a:path w="7770" h="5887" extrusionOk="0">
                  <a:moveTo>
                    <a:pt x="5667" y="0"/>
                  </a:moveTo>
                  <a:cubicBezTo>
                    <a:pt x="5073" y="0"/>
                    <a:pt x="4537" y="203"/>
                    <a:pt x="4075" y="380"/>
                  </a:cubicBezTo>
                  <a:cubicBezTo>
                    <a:pt x="2935" y="819"/>
                    <a:pt x="1815" y="1276"/>
                    <a:pt x="583" y="1276"/>
                  </a:cubicBezTo>
                  <a:cubicBezTo>
                    <a:pt x="391" y="1276"/>
                    <a:pt x="197" y="1265"/>
                    <a:pt x="0" y="1241"/>
                  </a:cubicBezTo>
                  <a:lnTo>
                    <a:pt x="0" y="1241"/>
                  </a:lnTo>
                  <a:cubicBezTo>
                    <a:pt x="534" y="1459"/>
                    <a:pt x="1104" y="1545"/>
                    <a:pt x="1679" y="1545"/>
                  </a:cubicBezTo>
                  <a:cubicBezTo>
                    <a:pt x="2575" y="1545"/>
                    <a:pt x="3486" y="1336"/>
                    <a:pt x="4302" y="1089"/>
                  </a:cubicBezTo>
                  <a:cubicBezTo>
                    <a:pt x="4754" y="972"/>
                    <a:pt x="5195" y="866"/>
                    <a:pt x="5573" y="866"/>
                  </a:cubicBezTo>
                  <a:cubicBezTo>
                    <a:pt x="5767" y="866"/>
                    <a:pt x="5945" y="894"/>
                    <a:pt x="6099" y="963"/>
                  </a:cubicBezTo>
                  <a:cubicBezTo>
                    <a:pt x="6580" y="1216"/>
                    <a:pt x="6859" y="1747"/>
                    <a:pt x="6808" y="2279"/>
                  </a:cubicBezTo>
                  <a:cubicBezTo>
                    <a:pt x="6732" y="2861"/>
                    <a:pt x="6454" y="3417"/>
                    <a:pt x="6023" y="3822"/>
                  </a:cubicBezTo>
                  <a:cubicBezTo>
                    <a:pt x="5568" y="4303"/>
                    <a:pt x="5011" y="4657"/>
                    <a:pt x="4404" y="4936"/>
                  </a:cubicBezTo>
                  <a:cubicBezTo>
                    <a:pt x="3651" y="5246"/>
                    <a:pt x="2855" y="5401"/>
                    <a:pt x="2056" y="5401"/>
                  </a:cubicBezTo>
                  <a:cubicBezTo>
                    <a:pt x="1485" y="5401"/>
                    <a:pt x="913" y="5322"/>
                    <a:pt x="354" y="5164"/>
                  </a:cubicBezTo>
                  <a:lnTo>
                    <a:pt x="354" y="5164"/>
                  </a:lnTo>
                  <a:cubicBezTo>
                    <a:pt x="1163" y="5639"/>
                    <a:pt x="2081" y="5887"/>
                    <a:pt x="3009" y="5887"/>
                  </a:cubicBezTo>
                  <a:cubicBezTo>
                    <a:pt x="3562" y="5887"/>
                    <a:pt x="4118" y="5799"/>
                    <a:pt x="4657" y="5619"/>
                  </a:cubicBezTo>
                  <a:cubicBezTo>
                    <a:pt x="5391" y="5391"/>
                    <a:pt x="6074" y="4986"/>
                    <a:pt x="6656" y="4480"/>
                  </a:cubicBezTo>
                  <a:cubicBezTo>
                    <a:pt x="7289" y="3924"/>
                    <a:pt x="7694" y="3139"/>
                    <a:pt x="7770" y="2304"/>
                  </a:cubicBezTo>
                  <a:cubicBezTo>
                    <a:pt x="7770" y="1848"/>
                    <a:pt x="7668" y="1418"/>
                    <a:pt x="7466" y="1038"/>
                  </a:cubicBezTo>
                  <a:cubicBezTo>
                    <a:pt x="7238" y="634"/>
                    <a:pt x="6884" y="305"/>
                    <a:pt x="6454" y="127"/>
                  </a:cubicBezTo>
                  <a:cubicBezTo>
                    <a:pt x="6182" y="37"/>
                    <a:pt x="5919" y="0"/>
                    <a:pt x="5667" y="0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70"/>
            <p:cNvSpPr/>
            <p:nvPr/>
          </p:nvSpPr>
          <p:spPr>
            <a:xfrm>
              <a:off x="2309275" y="3393325"/>
              <a:ext cx="381175" cy="324675"/>
            </a:xfrm>
            <a:custGeom>
              <a:avLst/>
              <a:gdLst/>
              <a:ahLst/>
              <a:cxnLst/>
              <a:rect l="l" t="t" r="r" b="b"/>
              <a:pathLst>
                <a:path w="15247" h="12987" extrusionOk="0">
                  <a:moveTo>
                    <a:pt x="6554" y="1"/>
                  </a:moveTo>
                  <a:cubicBezTo>
                    <a:pt x="3047" y="1"/>
                    <a:pt x="138" y="2832"/>
                    <a:pt x="88" y="6354"/>
                  </a:cubicBezTo>
                  <a:cubicBezTo>
                    <a:pt x="1" y="10323"/>
                    <a:pt x="3226" y="12987"/>
                    <a:pt x="6609" y="12987"/>
                  </a:cubicBezTo>
                  <a:cubicBezTo>
                    <a:pt x="8165" y="12987"/>
                    <a:pt x="9755" y="12423"/>
                    <a:pt x="11071" y="11163"/>
                  </a:cubicBezTo>
                  <a:cubicBezTo>
                    <a:pt x="15247" y="7164"/>
                    <a:pt x="12488" y="103"/>
                    <a:pt x="6693" y="2"/>
                  </a:cubicBezTo>
                  <a:cubicBezTo>
                    <a:pt x="6647" y="1"/>
                    <a:pt x="6600" y="1"/>
                    <a:pt x="655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70"/>
            <p:cNvSpPr/>
            <p:nvPr/>
          </p:nvSpPr>
          <p:spPr>
            <a:xfrm>
              <a:off x="2683475" y="3422300"/>
              <a:ext cx="113975" cy="183050"/>
            </a:xfrm>
            <a:custGeom>
              <a:avLst/>
              <a:gdLst/>
              <a:ahLst/>
              <a:cxnLst/>
              <a:rect l="l" t="t" r="r" b="b"/>
              <a:pathLst>
                <a:path w="4559" h="7322" extrusionOk="0">
                  <a:moveTo>
                    <a:pt x="4119" y="1"/>
                  </a:moveTo>
                  <a:cubicBezTo>
                    <a:pt x="4097" y="1"/>
                    <a:pt x="4074" y="3"/>
                    <a:pt x="4050" y="7"/>
                  </a:cubicBezTo>
                  <a:cubicBezTo>
                    <a:pt x="3164" y="210"/>
                    <a:pt x="2379" y="665"/>
                    <a:pt x="1772" y="1323"/>
                  </a:cubicBezTo>
                  <a:cubicBezTo>
                    <a:pt x="1190" y="1956"/>
                    <a:pt x="734" y="2715"/>
                    <a:pt x="431" y="3525"/>
                  </a:cubicBezTo>
                  <a:cubicBezTo>
                    <a:pt x="254" y="3905"/>
                    <a:pt x="127" y="4335"/>
                    <a:pt x="76" y="4765"/>
                  </a:cubicBezTo>
                  <a:cubicBezTo>
                    <a:pt x="1" y="5651"/>
                    <a:pt x="304" y="6562"/>
                    <a:pt x="937" y="7220"/>
                  </a:cubicBezTo>
                  <a:cubicBezTo>
                    <a:pt x="988" y="7271"/>
                    <a:pt x="1063" y="7321"/>
                    <a:pt x="1165" y="7321"/>
                  </a:cubicBezTo>
                  <a:cubicBezTo>
                    <a:pt x="1241" y="7321"/>
                    <a:pt x="1317" y="7296"/>
                    <a:pt x="1392" y="7245"/>
                  </a:cubicBezTo>
                  <a:cubicBezTo>
                    <a:pt x="1519" y="7119"/>
                    <a:pt x="1519" y="6916"/>
                    <a:pt x="1392" y="6790"/>
                  </a:cubicBezTo>
                  <a:cubicBezTo>
                    <a:pt x="886" y="6258"/>
                    <a:pt x="633" y="5550"/>
                    <a:pt x="709" y="4841"/>
                  </a:cubicBezTo>
                  <a:cubicBezTo>
                    <a:pt x="760" y="4461"/>
                    <a:pt x="861" y="4107"/>
                    <a:pt x="1013" y="3753"/>
                  </a:cubicBezTo>
                  <a:cubicBezTo>
                    <a:pt x="1291" y="3019"/>
                    <a:pt x="1696" y="2361"/>
                    <a:pt x="2228" y="1779"/>
                  </a:cubicBezTo>
                  <a:cubicBezTo>
                    <a:pt x="2759" y="1197"/>
                    <a:pt x="3417" y="817"/>
                    <a:pt x="4176" y="640"/>
                  </a:cubicBezTo>
                  <a:cubicBezTo>
                    <a:pt x="4558" y="568"/>
                    <a:pt x="4490" y="1"/>
                    <a:pt x="4119" y="1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70"/>
            <p:cNvSpPr/>
            <p:nvPr/>
          </p:nvSpPr>
          <p:spPr>
            <a:xfrm>
              <a:off x="2710650" y="3514450"/>
              <a:ext cx="69650" cy="124575"/>
            </a:xfrm>
            <a:custGeom>
              <a:avLst/>
              <a:gdLst/>
              <a:ahLst/>
              <a:cxnLst/>
              <a:rect l="l" t="t" r="r" b="b"/>
              <a:pathLst>
                <a:path w="2786" h="4983" extrusionOk="0">
                  <a:moveTo>
                    <a:pt x="812" y="0"/>
                  </a:moveTo>
                  <a:cubicBezTo>
                    <a:pt x="482" y="0"/>
                    <a:pt x="368" y="554"/>
                    <a:pt x="761" y="624"/>
                  </a:cubicBezTo>
                  <a:cubicBezTo>
                    <a:pt x="1090" y="700"/>
                    <a:pt x="1394" y="877"/>
                    <a:pt x="1647" y="1130"/>
                  </a:cubicBezTo>
                  <a:cubicBezTo>
                    <a:pt x="1799" y="1358"/>
                    <a:pt x="1925" y="1611"/>
                    <a:pt x="1950" y="1889"/>
                  </a:cubicBezTo>
                  <a:cubicBezTo>
                    <a:pt x="2128" y="2977"/>
                    <a:pt x="1470" y="4040"/>
                    <a:pt x="407" y="4344"/>
                  </a:cubicBezTo>
                  <a:cubicBezTo>
                    <a:pt x="1" y="4415"/>
                    <a:pt x="68" y="4983"/>
                    <a:pt x="438" y="4983"/>
                  </a:cubicBezTo>
                  <a:cubicBezTo>
                    <a:pt x="460" y="4983"/>
                    <a:pt x="484" y="4981"/>
                    <a:pt x="508" y="4977"/>
                  </a:cubicBezTo>
                  <a:cubicBezTo>
                    <a:pt x="533" y="4977"/>
                    <a:pt x="559" y="4977"/>
                    <a:pt x="584" y="4951"/>
                  </a:cubicBezTo>
                  <a:cubicBezTo>
                    <a:pt x="1950" y="4546"/>
                    <a:pt x="2786" y="3180"/>
                    <a:pt x="2583" y="1788"/>
                  </a:cubicBezTo>
                  <a:cubicBezTo>
                    <a:pt x="2533" y="1408"/>
                    <a:pt x="2355" y="1054"/>
                    <a:pt x="2128" y="750"/>
                  </a:cubicBezTo>
                  <a:cubicBezTo>
                    <a:pt x="1799" y="371"/>
                    <a:pt x="1394" y="117"/>
                    <a:pt x="913" y="16"/>
                  </a:cubicBezTo>
                  <a:cubicBezTo>
                    <a:pt x="877" y="5"/>
                    <a:pt x="844" y="0"/>
                    <a:pt x="812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70"/>
            <p:cNvSpPr/>
            <p:nvPr/>
          </p:nvSpPr>
          <p:spPr>
            <a:xfrm>
              <a:off x="1310725" y="3186400"/>
              <a:ext cx="75125" cy="197500"/>
            </a:xfrm>
            <a:custGeom>
              <a:avLst/>
              <a:gdLst/>
              <a:ahLst/>
              <a:cxnLst/>
              <a:rect l="l" t="t" r="r" b="b"/>
              <a:pathLst>
                <a:path w="3005" h="7900" extrusionOk="0">
                  <a:moveTo>
                    <a:pt x="447" y="0"/>
                  </a:moveTo>
                  <a:cubicBezTo>
                    <a:pt x="164" y="0"/>
                    <a:pt x="0" y="421"/>
                    <a:pt x="296" y="611"/>
                  </a:cubicBezTo>
                  <a:cubicBezTo>
                    <a:pt x="954" y="991"/>
                    <a:pt x="1486" y="1573"/>
                    <a:pt x="1790" y="2281"/>
                  </a:cubicBezTo>
                  <a:cubicBezTo>
                    <a:pt x="2119" y="2990"/>
                    <a:pt x="2296" y="3774"/>
                    <a:pt x="2321" y="4559"/>
                  </a:cubicBezTo>
                  <a:cubicBezTo>
                    <a:pt x="2346" y="4913"/>
                    <a:pt x="2346" y="5293"/>
                    <a:pt x="2270" y="5672"/>
                  </a:cubicBezTo>
                  <a:cubicBezTo>
                    <a:pt x="2119" y="6381"/>
                    <a:pt x="1638" y="6963"/>
                    <a:pt x="1005" y="7317"/>
                  </a:cubicBezTo>
                  <a:cubicBezTo>
                    <a:pt x="701" y="7444"/>
                    <a:pt x="828" y="7900"/>
                    <a:pt x="1157" y="7900"/>
                  </a:cubicBezTo>
                  <a:cubicBezTo>
                    <a:pt x="1207" y="7900"/>
                    <a:pt x="1258" y="7900"/>
                    <a:pt x="1309" y="7874"/>
                  </a:cubicBezTo>
                  <a:cubicBezTo>
                    <a:pt x="2119" y="7444"/>
                    <a:pt x="2701" y="6685"/>
                    <a:pt x="2903" y="5799"/>
                  </a:cubicBezTo>
                  <a:cubicBezTo>
                    <a:pt x="2979" y="5369"/>
                    <a:pt x="3004" y="4939"/>
                    <a:pt x="2954" y="4508"/>
                  </a:cubicBezTo>
                  <a:cubicBezTo>
                    <a:pt x="2928" y="3648"/>
                    <a:pt x="2726" y="2787"/>
                    <a:pt x="2372" y="2003"/>
                  </a:cubicBezTo>
                  <a:cubicBezTo>
                    <a:pt x="1992" y="1193"/>
                    <a:pt x="1385" y="510"/>
                    <a:pt x="625" y="54"/>
                  </a:cubicBezTo>
                  <a:cubicBezTo>
                    <a:pt x="563" y="17"/>
                    <a:pt x="503" y="0"/>
                    <a:pt x="447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70"/>
            <p:cNvSpPr/>
            <p:nvPr/>
          </p:nvSpPr>
          <p:spPr>
            <a:xfrm>
              <a:off x="1275725" y="3291175"/>
              <a:ext cx="77225" cy="121825"/>
            </a:xfrm>
            <a:custGeom>
              <a:avLst/>
              <a:gdLst/>
              <a:ahLst/>
              <a:cxnLst/>
              <a:rect l="l" t="t" r="r" b="b"/>
              <a:pathLst>
                <a:path w="3089" h="4873" extrusionOk="0">
                  <a:moveTo>
                    <a:pt x="2530" y="1"/>
                  </a:moveTo>
                  <a:cubicBezTo>
                    <a:pt x="2145" y="1"/>
                    <a:pt x="1751" y="106"/>
                    <a:pt x="1393" y="317"/>
                  </a:cubicBezTo>
                  <a:cubicBezTo>
                    <a:pt x="1089" y="520"/>
                    <a:pt x="811" y="823"/>
                    <a:pt x="633" y="1178"/>
                  </a:cubicBezTo>
                  <a:cubicBezTo>
                    <a:pt x="1" y="2443"/>
                    <a:pt x="380" y="3987"/>
                    <a:pt x="1545" y="4797"/>
                  </a:cubicBezTo>
                  <a:cubicBezTo>
                    <a:pt x="1595" y="4847"/>
                    <a:pt x="1646" y="4873"/>
                    <a:pt x="1722" y="4873"/>
                  </a:cubicBezTo>
                  <a:lnTo>
                    <a:pt x="1722" y="4847"/>
                  </a:lnTo>
                  <a:cubicBezTo>
                    <a:pt x="2025" y="4847"/>
                    <a:pt x="2152" y="4442"/>
                    <a:pt x="1899" y="4291"/>
                  </a:cubicBezTo>
                  <a:cubicBezTo>
                    <a:pt x="988" y="3633"/>
                    <a:pt x="709" y="2443"/>
                    <a:pt x="1216" y="1456"/>
                  </a:cubicBezTo>
                  <a:cubicBezTo>
                    <a:pt x="1342" y="1203"/>
                    <a:pt x="1519" y="1001"/>
                    <a:pt x="1747" y="849"/>
                  </a:cubicBezTo>
                  <a:cubicBezTo>
                    <a:pt x="1989" y="708"/>
                    <a:pt x="2246" y="631"/>
                    <a:pt x="2520" y="631"/>
                  </a:cubicBezTo>
                  <a:cubicBezTo>
                    <a:pt x="2590" y="631"/>
                    <a:pt x="2662" y="636"/>
                    <a:pt x="2734" y="646"/>
                  </a:cubicBezTo>
                  <a:cubicBezTo>
                    <a:pt x="2911" y="646"/>
                    <a:pt x="3063" y="520"/>
                    <a:pt x="3063" y="343"/>
                  </a:cubicBezTo>
                  <a:cubicBezTo>
                    <a:pt x="3088" y="165"/>
                    <a:pt x="2936" y="14"/>
                    <a:pt x="2759" y="14"/>
                  </a:cubicBezTo>
                  <a:cubicBezTo>
                    <a:pt x="2683" y="5"/>
                    <a:pt x="2607" y="1"/>
                    <a:pt x="2530" y="1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70"/>
            <p:cNvSpPr/>
            <p:nvPr/>
          </p:nvSpPr>
          <p:spPr>
            <a:xfrm>
              <a:off x="279250" y="3135675"/>
              <a:ext cx="1141400" cy="1433900"/>
            </a:xfrm>
            <a:custGeom>
              <a:avLst/>
              <a:gdLst/>
              <a:ahLst/>
              <a:cxnLst/>
              <a:rect l="l" t="t" r="r" b="b"/>
              <a:pathLst>
                <a:path w="45656" h="57356" extrusionOk="0">
                  <a:moveTo>
                    <a:pt x="10691" y="1"/>
                  </a:moveTo>
                  <a:cubicBezTo>
                    <a:pt x="9848" y="1"/>
                    <a:pt x="8896" y="592"/>
                    <a:pt x="9111" y="2007"/>
                  </a:cubicBezTo>
                  <a:cubicBezTo>
                    <a:pt x="9490" y="4513"/>
                    <a:pt x="9743" y="8157"/>
                    <a:pt x="10275" y="9422"/>
                  </a:cubicBezTo>
                  <a:cubicBezTo>
                    <a:pt x="10098" y="9017"/>
                    <a:pt x="9870" y="8385"/>
                    <a:pt x="9718" y="7955"/>
                  </a:cubicBezTo>
                  <a:cubicBezTo>
                    <a:pt x="8807" y="5323"/>
                    <a:pt x="8832" y="5373"/>
                    <a:pt x="7896" y="2792"/>
                  </a:cubicBezTo>
                  <a:cubicBezTo>
                    <a:pt x="7774" y="2487"/>
                    <a:pt x="7276" y="1887"/>
                    <a:pt x="6415" y="1887"/>
                  </a:cubicBezTo>
                  <a:cubicBezTo>
                    <a:pt x="6205" y="1887"/>
                    <a:pt x="5973" y="1923"/>
                    <a:pt x="5720" y="2007"/>
                  </a:cubicBezTo>
                  <a:cubicBezTo>
                    <a:pt x="5289" y="2159"/>
                    <a:pt x="4606" y="2691"/>
                    <a:pt x="4986" y="4209"/>
                  </a:cubicBezTo>
                  <a:cubicBezTo>
                    <a:pt x="5062" y="4538"/>
                    <a:pt x="6757" y="9650"/>
                    <a:pt x="7111" y="11245"/>
                  </a:cubicBezTo>
                  <a:cubicBezTo>
                    <a:pt x="7010" y="10840"/>
                    <a:pt x="6833" y="10435"/>
                    <a:pt x="6656" y="10055"/>
                  </a:cubicBezTo>
                  <a:cubicBezTo>
                    <a:pt x="6251" y="9119"/>
                    <a:pt x="5821" y="8208"/>
                    <a:pt x="5340" y="7322"/>
                  </a:cubicBezTo>
                  <a:cubicBezTo>
                    <a:pt x="5112" y="6866"/>
                    <a:pt x="4859" y="6436"/>
                    <a:pt x="4606" y="6031"/>
                  </a:cubicBezTo>
                  <a:cubicBezTo>
                    <a:pt x="4328" y="5601"/>
                    <a:pt x="4024" y="5095"/>
                    <a:pt x="3568" y="4943"/>
                  </a:cubicBezTo>
                  <a:cubicBezTo>
                    <a:pt x="3455" y="4918"/>
                    <a:pt x="3341" y="4905"/>
                    <a:pt x="3227" y="4905"/>
                  </a:cubicBezTo>
                  <a:cubicBezTo>
                    <a:pt x="3113" y="4905"/>
                    <a:pt x="2999" y="4918"/>
                    <a:pt x="2885" y="4943"/>
                  </a:cubicBezTo>
                  <a:cubicBezTo>
                    <a:pt x="2379" y="5044"/>
                    <a:pt x="1974" y="5398"/>
                    <a:pt x="1797" y="5905"/>
                  </a:cubicBezTo>
                  <a:cubicBezTo>
                    <a:pt x="1721" y="6335"/>
                    <a:pt x="1797" y="6816"/>
                    <a:pt x="1999" y="7221"/>
                  </a:cubicBezTo>
                  <a:cubicBezTo>
                    <a:pt x="2556" y="8613"/>
                    <a:pt x="3163" y="9979"/>
                    <a:pt x="3771" y="11371"/>
                  </a:cubicBezTo>
                  <a:cubicBezTo>
                    <a:pt x="4226" y="12383"/>
                    <a:pt x="4682" y="13421"/>
                    <a:pt x="5137" y="14459"/>
                  </a:cubicBezTo>
                  <a:lnTo>
                    <a:pt x="3771" y="12561"/>
                  </a:lnTo>
                  <a:cubicBezTo>
                    <a:pt x="3294" y="12013"/>
                    <a:pt x="2165" y="11491"/>
                    <a:pt x="1303" y="11491"/>
                  </a:cubicBezTo>
                  <a:cubicBezTo>
                    <a:pt x="928" y="11491"/>
                    <a:pt x="604" y="11589"/>
                    <a:pt x="405" y="11827"/>
                  </a:cubicBezTo>
                  <a:cubicBezTo>
                    <a:pt x="0" y="12282"/>
                    <a:pt x="0" y="12965"/>
                    <a:pt x="405" y="13421"/>
                  </a:cubicBezTo>
                  <a:lnTo>
                    <a:pt x="10098" y="26454"/>
                  </a:lnTo>
                  <a:cubicBezTo>
                    <a:pt x="13666" y="41209"/>
                    <a:pt x="29610" y="57355"/>
                    <a:pt x="29610" y="57355"/>
                  </a:cubicBezTo>
                  <a:lnTo>
                    <a:pt x="45655" y="45840"/>
                  </a:lnTo>
                  <a:cubicBezTo>
                    <a:pt x="30268" y="35540"/>
                    <a:pt x="24042" y="21545"/>
                    <a:pt x="22802" y="18407"/>
                  </a:cubicBezTo>
                  <a:cubicBezTo>
                    <a:pt x="22068" y="13472"/>
                    <a:pt x="21334" y="8511"/>
                    <a:pt x="20651" y="3576"/>
                  </a:cubicBezTo>
                  <a:cubicBezTo>
                    <a:pt x="20601" y="3121"/>
                    <a:pt x="20499" y="2716"/>
                    <a:pt x="20322" y="2311"/>
                  </a:cubicBezTo>
                  <a:cubicBezTo>
                    <a:pt x="19959" y="1585"/>
                    <a:pt x="19246" y="1201"/>
                    <a:pt x="18528" y="1201"/>
                  </a:cubicBezTo>
                  <a:cubicBezTo>
                    <a:pt x="17994" y="1201"/>
                    <a:pt x="17457" y="1413"/>
                    <a:pt x="17057" y="1855"/>
                  </a:cubicBezTo>
                  <a:cubicBezTo>
                    <a:pt x="16551" y="2437"/>
                    <a:pt x="16399" y="3222"/>
                    <a:pt x="16399" y="3981"/>
                  </a:cubicBezTo>
                  <a:cubicBezTo>
                    <a:pt x="16374" y="4968"/>
                    <a:pt x="16374" y="5955"/>
                    <a:pt x="16349" y="6968"/>
                  </a:cubicBezTo>
                  <a:cubicBezTo>
                    <a:pt x="16305" y="7517"/>
                    <a:pt x="15858" y="7826"/>
                    <a:pt x="15411" y="7826"/>
                  </a:cubicBezTo>
                  <a:cubicBezTo>
                    <a:pt x="15076" y="7826"/>
                    <a:pt x="14740" y="7651"/>
                    <a:pt x="14577" y="7271"/>
                  </a:cubicBezTo>
                  <a:cubicBezTo>
                    <a:pt x="12502" y="3070"/>
                    <a:pt x="12325" y="919"/>
                    <a:pt x="11591" y="286"/>
                  </a:cubicBezTo>
                  <a:cubicBezTo>
                    <a:pt x="11369" y="101"/>
                    <a:pt x="11040" y="1"/>
                    <a:pt x="10691" y="1"/>
                  </a:cubicBezTo>
                  <a:close/>
                </a:path>
              </a:pathLst>
            </a:custGeom>
            <a:solidFill>
              <a:srgbClr val="FFC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70"/>
            <p:cNvSpPr/>
            <p:nvPr/>
          </p:nvSpPr>
          <p:spPr>
            <a:xfrm>
              <a:off x="605700" y="3315050"/>
              <a:ext cx="85625" cy="199825"/>
            </a:xfrm>
            <a:custGeom>
              <a:avLst/>
              <a:gdLst/>
              <a:ahLst/>
              <a:cxnLst/>
              <a:rect l="l" t="t" r="r" b="b"/>
              <a:pathLst>
                <a:path w="3425" h="7993" extrusionOk="0">
                  <a:moveTo>
                    <a:pt x="3154" y="0"/>
                  </a:moveTo>
                  <a:cubicBezTo>
                    <a:pt x="3106" y="0"/>
                    <a:pt x="3056" y="21"/>
                    <a:pt x="3012" y="71"/>
                  </a:cubicBezTo>
                  <a:cubicBezTo>
                    <a:pt x="2987" y="96"/>
                    <a:pt x="1" y="3209"/>
                    <a:pt x="2076" y="7866"/>
                  </a:cubicBezTo>
                  <a:cubicBezTo>
                    <a:pt x="2101" y="7942"/>
                    <a:pt x="2177" y="7992"/>
                    <a:pt x="2253" y="7992"/>
                  </a:cubicBezTo>
                  <a:cubicBezTo>
                    <a:pt x="2279" y="7992"/>
                    <a:pt x="2304" y="7967"/>
                    <a:pt x="2329" y="7967"/>
                  </a:cubicBezTo>
                  <a:cubicBezTo>
                    <a:pt x="2405" y="7916"/>
                    <a:pt x="2456" y="7815"/>
                    <a:pt x="2405" y="7714"/>
                  </a:cubicBezTo>
                  <a:cubicBezTo>
                    <a:pt x="456" y="3310"/>
                    <a:pt x="3164" y="451"/>
                    <a:pt x="3291" y="324"/>
                  </a:cubicBezTo>
                  <a:cubicBezTo>
                    <a:pt x="3424" y="191"/>
                    <a:pt x="3300" y="0"/>
                    <a:pt x="3154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70"/>
            <p:cNvSpPr/>
            <p:nvPr/>
          </p:nvSpPr>
          <p:spPr>
            <a:xfrm>
              <a:off x="2460125" y="3376425"/>
              <a:ext cx="1262900" cy="1339925"/>
            </a:xfrm>
            <a:custGeom>
              <a:avLst/>
              <a:gdLst/>
              <a:ahLst/>
              <a:cxnLst/>
              <a:rect l="l" t="t" r="r" b="b"/>
              <a:pathLst>
                <a:path w="50516" h="53597" extrusionOk="0">
                  <a:moveTo>
                    <a:pt x="33689" y="0"/>
                  </a:moveTo>
                  <a:cubicBezTo>
                    <a:pt x="33080" y="0"/>
                    <a:pt x="32469" y="266"/>
                    <a:pt x="32066" y="805"/>
                  </a:cubicBezTo>
                  <a:cubicBezTo>
                    <a:pt x="31838" y="1184"/>
                    <a:pt x="31661" y="1589"/>
                    <a:pt x="31560" y="1994"/>
                  </a:cubicBezTo>
                  <a:cubicBezTo>
                    <a:pt x="30067" y="6777"/>
                    <a:pt x="28548" y="11560"/>
                    <a:pt x="27004" y="16318"/>
                  </a:cubicBezTo>
                  <a:cubicBezTo>
                    <a:pt x="25283" y="19178"/>
                    <a:pt x="16856" y="31958"/>
                    <a:pt x="1" y="39627"/>
                  </a:cubicBezTo>
                  <a:lnTo>
                    <a:pt x="13945" y="53597"/>
                  </a:lnTo>
                  <a:cubicBezTo>
                    <a:pt x="13945" y="53597"/>
                    <a:pt x="32749" y="39880"/>
                    <a:pt x="38722" y="25834"/>
                  </a:cubicBezTo>
                  <a:lnTo>
                    <a:pt x="49908" y="15078"/>
                  </a:lnTo>
                  <a:cubicBezTo>
                    <a:pt x="50389" y="14699"/>
                    <a:pt x="50515" y="14015"/>
                    <a:pt x="50186" y="13509"/>
                  </a:cubicBezTo>
                  <a:cubicBezTo>
                    <a:pt x="49968" y="13145"/>
                    <a:pt x="49484" y="12999"/>
                    <a:pt x="48934" y="12999"/>
                  </a:cubicBezTo>
                  <a:cubicBezTo>
                    <a:pt x="48146" y="12999"/>
                    <a:pt x="47221" y="13299"/>
                    <a:pt x="46744" y="13686"/>
                  </a:cubicBezTo>
                  <a:lnTo>
                    <a:pt x="45074" y="15306"/>
                  </a:lnTo>
                  <a:lnTo>
                    <a:pt x="46921" y="12497"/>
                  </a:lnTo>
                  <a:cubicBezTo>
                    <a:pt x="47757" y="11231"/>
                    <a:pt x="48592" y="9966"/>
                    <a:pt x="49351" y="8701"/>
                  </a:cubicBezTo>
                  <a:cubicBezTo>
                    <a:pt x="49629" y="8346"/>
                    <a:pt x="49781" y="7891"/>
                    <a:pt x="49781" y="7435"/>
                  </a:cubicBezTo>
                  <a:cubicBezTo>
                    <a:pt x="49680" y="6929"/>
                    <a:pt x="49326" y="6499"/>
                    <a:pt x="48845" y="6296"/>
                  </a:cubicBezTo>
                  <a:cubicBezTo>
                    <a:pt x="48690" y="6219"/>
                    <a:pt x="48521" y="6186"/>
                    <a:pt x="48348" y="6186"/>
                  </a:cubicBezTo>
                  <a:cubicBezTo>
                    <a:pt x="48294" y="6186"/>
                    <a:pt x="48241" y="6189"/>
                    <a:pt x="48187" y="6195"/>
                  </a:cubicBezTo>
                  <a:cubicBezTo>
                    <a:pt x="47706" y="6271"/>
                    <a:pt x="47326" y="6752"/>
                    <a:pt x="46997" y="7081"/>
                  </a:cubicBezTo>
                  <a:cubicBezTo>
                    <a:pt x="46694" y="7435"/>
                    <a:pt x="46365" y="7840"/>
                    <a:pt x="46061" y="8245"/>
                  </a:cubicBezTo>
                  <a:cubicBezTo>
                    <a:pt x="45428" y="9030"/>
                    <a:pt x="44846" y="9865"/>
                    <a:pt x="44315" y="10725"/>
                  </a:cubicBezTo>
                  <a:cubicBezTo>
                    <a:pt x="44062" y="11080"/>
                    <a:pt x="43834" y="11434"/>
                    <a:pt x="43657" y="11814"/>
                  </a:cubicBezTo>
                  <a:cubicBezTo>
                    <a:pt x="44289" y="10295"/>
                    <a:pt x="46770" y="5537"/>
                    <a:pt x="46896" y="5234"/>
                  </a:cubicBezTo>
                  <a:cubicBezTo>
                    <a:pt x="47529" y="3791"/>
                    <a:pt x="46947" y="3133"/>
                    <a:pt x="46542" y="2931"/>
                  </a:cubicBezTo>
                  <a:cubicBezTo>
                    <a:pt x="46186" y="2745"/>
                    <a:pt x="45862" y="2673"/>
                    <a:pt x="45577" y="2673"/>
                  </a:cubicBezTo>
                  <a:cubicBezTo>
                    <a:pt x="44889" y="2673"/>
                    <a:pt x="44425" y="3092"/>
                    <a:pt x="44264" y="3361"/>
                  </a:cubicBezTo>
                  <a:cubicBezTo>
                    <a:pt x="42923" y="5740"/>
                    <a:pt x="42973" y="5689"/>
                    <a:pt x="41632" y="8144"/>
                  </a:cubicBezTo>
                  <a:cubicBezTo>
                    <a:pt x="41430" y="8549"/>
                    <a:pt x="41101" y="9131"/>
                    <a:pt x="40848" y="9511"/>
                  </a:cubicBezTo>
                  <a:cubicBezTo>
                    <a:pt x="41582" y="8346"/>
                    <a:pt x="42442" y="4778"/>
                    <a:pt x="43201" y="2374"/>
                  </a:cubicBezTo>
                  <a:cubicBezTo>
                    <a:pt x="43700" y="858"/>
                    <a:pt x="42579" y="112"/>
                    <a:pt x="41686" y="112"/>
                  </a:cubicBezTo>
                  <a:cubicBezTo>
                    <a:pt x="41445" y="112"/>
                    <a:pt x="41222" y="166"/>
                    <a:pt x="41050" y="273"/>
                  </a:cubicBezTo>
                  <a:cubicBezTo>
                    <a:pt x="40215" y="754"/>
                    <a:pt x="39658" y="2880"/>
                    <a:pt x="36925" y="6676"/>
                  </a:cubicBezTo>
                  <a:cubicBezTo>
                    <a:pt x="36735" y="6975"/>
                    <a:pt x="36450" y="7105"/>
                    <a:pt x="36170" y="7105"/>
                  </a:cubicBezTo>
                  <a:cubicBezTo>
                    <a:pt x="35666" y="7105"/>
                    <a:pt x="35173" y="6686"/>
                    <a:pt x="35255" y="6069"/>
                  </a:cubicBezTo>
                  <a:cubicBezTo>
                    <a:pt x="35381" y="5082"/>
                    <a:pt x="35558" y="4095"/>
                    <a:pt x="35685" y="3108"/>
                  </a:cubicBezTo>
                  <a:cubicBezTo>
                    <a:pt x="35786" y="2348"/>
                    <a:pt x="35786" y="1539"/>
                    <a:pt x="35381" y="906"/>
                  </a:cubicBezTo>
                  <a:cubicBezTo>
                    <a:pt x="34989" y="304"/>
                    <a:pt x="34340" y="0"/>
                    <a:pt x="33689" y="0"/>
                  </a:cubicBezTo>
                  <a:close/>
                </a:path>
              </a:pathLst>
            </a:custGeom>
            <a:solidFill>
              <a:srgbClr val="FFC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70"/>
            <p:cNvSpPr/>
            <p:nvPr/>
          </p:nvSpPr>
          <p:spPr>
            <a:xfrm>
              <a:off x="3328825" y="3533350"/>
              <a:ext cx="79750" cy="200675"/>
            </a:xfrm>
            <a:custGeom>
              <a:avLst/>
              <a:gdLst/>
              <a:ahLst/>
              <a:cxnLst/>
              <a:rect l="l" t="t" r="r" b="b"/>
              <a:pathLst>
                <a:path w="3190" h="8027" extrusionOk="0">
                  <a:moveTo>
                    <a:pt x="550" y="0"/>
                  </a:moveTo>
                  <a:cubicBezTo>
                    <a:pt x="417" y="0"/>
                    <a:pt x="299" y="155"/>
                    <a:pt x="405" y="298"/>
                  </a:cubicBezTo>
                  <a:cubicBezTo>
                    <a:pt x="507" y="450"/>
                    <a:pt x="2708" y="3689"/>
                    <a:pt x="51" y="7738"/>
                  </a:cubicBezTo>
                  <a:cubicBezTo>
                    <a:pt x="0" y="7814"/>
                    <a:pt x="26" y="7941"/>
                    <a:pt x="127" y="7991"/>
                  </a:cubicBezTo>
                  <a:cubicBezTo>
                    <a:pt x="127" y="8017"/>
                    <a:pt x="152" y="8017"/>
                    <a:pt x="178" y="8017"/>
                  </a:cubicBezTo>
                  <a:cubicBezTo>
                    <a:pt x="197" y="8023"/>
                    <a:pt x="216" y="8026"/>
                    <a:pt x="234" y="8026"/>
                  </a:cubicBezTo>
                  <a:cubicBezTo>
                    <a:pt x="290" y="8026"/>
                    <a:pt x="342" y="7998"/>
                    <a:pt x="380" y="7941"/>
                  </a:cubicBezTo>
                  <a:cubicBezTo>
                    <a:pt x="3189" y="3689"/>
                    <a:pt x="734" y="121"/>
                    <a:pt x="709" y="95"/>
                  </a:cubicBezTo>
                  <a:cubicBezTo>
                    <a:pt x="664" y="28"/>
                    <a:pt x="606" y="0"/>
                    <a:pt x="550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70"/>
            <p:cNvSpPr/>
            <p:nvPr/>
          </p:nvSpPr>
          <p:spPr>
            <a:xfrm>
              <a:off x="748075" y="3984300"/>
              <a:ext cx="2357425" cy="866825"/>
            </a:xfrm>
            <a:custGeom>
              <a:avLst/>
              <a:gdLst/>
              <a:ahLst/>
              <a:cxnLst/>
              <a:rect l="l" t="t" r="r" b="b"/>
              <a:pathLst>
                <a:path w="94297" h="34673" extrusionOk="0">
                  <a:moveTo>
                    <a:pt x="17983" y="0"/>
                  </a:moveTo>
                  <a:cubicBezTo>
                    <a:pt x="17503" y="0"/>
                    <a:pt x="17025" y="197"/>
                    <a:pt x="16678" y="583"/>
                  </a:cubicBezTo>
                  <a:cubicBezTo>
                    <a:pt x="13337" y="4227"/>
                    <a:pt x="6504" y="12680"/>
                    <a:pt x="2581" y="13717"/>
                  </a:cubicBezTo>
                  <a:cubicBezTo>
                    <a:pt x="810" y="14198"/>
                    <a:pt x="0" y="16223"/>
                    <a:pt x="936" y="17792"/>
                  </a:cubicBezTo>
                  <a:cubicBezTo>
                    <a:pt x="3315" y="21816"/>
                    <a:pt x="12021" y="29965"/>
                    <a:pt x="18298" y="32141"/>
                  </a:cubicBezTo>
                  <a:cubicBezTo>
                    <a:pt x="18298" y="32976"/>
                    <a:pt x="18272" y="33837"/>
                    <a:pt x="18272" y="34672"/>
                  </a:cubicBezTo>
                  <a:lnTo>
                    <a:pt x="72709" y="34571"/>
                  </a:lnTo>
                  <a:lnTo>
                    <a:pt x="79871" y="34571"/>
                  </a:lnTo>
                  <a:cubicBezTo>
                    <a:pt x="79871" y="34571"/>
                    <a:pt x="90981" y="27915"/>
                    <a:pt x="93133" y="25359"/>
                  </a:cubicBezTo>
                  <a:cubicBezTo>
                    <a:pt x="94297" y="23967"/>
                    <a:pt x="93841" y="21841"/>
                    <a:pt x="92196" y="21057"/>
                  </a:cubicBezTo>
                  <a:cubicBezTo>
                    <a:pt x="88501" y="19412"/>
                    <a:pt x="83111" y="9972"/>
                    <a:pt x="80428" y="5821"/>
                  </a:cubicBezTo>
                  <a:cubicBezTo>
                    <a:pt x="80088" y="5296"/>
                    <a:pt x="79521" y="5016"/>
                    <a:pt x="78947" y="5016"/>
                  </a:cubicBezTo>
                  <a:cubicBezTo>
                    <a:pt x="78581" y="5016"/>
                    <a:pt x="78213" y="5129"/>
                    <a:pt x="77897" y="5366"/>
                  </a:cubicBezTo>
                  <a:cubicBezTo>
                    <a:pt x="77163" y="5923"/>
                    <a:pt x="76126" y="6682"/>
                    <a:pt x="74810" y="7593"/>
                  </a:cubicBezTo>
                  <a:cubicBezTo>
                    <a:pt x="72861" y="8985"/>
                    <a:pt x="70381" y="9643"/>
                    <a:pt x="68204" y="9946"/>
                  </a:cubicBezTo>
                  <a:cubicBezTo>
                    <a:pt x="67724" y="9617"/>
                    <a:pt x="67243" y="9288"/>
                    <a:pt x="66762" y="9010"/>
                  </a:cubicBezTo>
                  <a:cubicBezTo>
                    <a:pt x="64895" y="7953"/>
                    <a:pt x="62820" y="7421"/>
                    <a:pt x="60747" y="7421"/>
                  </a:cubicBezTo>
                  <a:cubicBezTo>
                    <a:pt x="58802" y="7421"/>
                    <a:pt x="56860" y="7889"/>
                    <a:pt x="55095" y="8833"/>
                  </a:cubicBezTo>
                  <a:cubicBezTo>
                    <a:pt x="53307" y="9750"/>
                    <a:pt x="51363" y="10205"/>
                    <a:pt x="49426" y="10205"/>
                  </a:cubicBezTo>
                  <a:cubicBezTo>
                    <a:pt x="47086" y="10205"/>
                    <a:pt x="44755" y="9541"/>
                    <a:pt x="42720" y="8226"/>
                  </a:cubicBezTo>
                  <a:lnTo>
                    <a:pt x="41024" y="7112"/>
                  </a:lnTo>
                  <a:cubicBezTo>
                    <a:pt x="39002" y="5781"/>
                    <a:pt x="36666" y="5100"/>
                    <a:pt x="34315" y="5100"/>
                  </a:cubicBezTo>
                  <a:cubicBezTo>
                    <a:pt x="33134" y="5100"/>
                    <a:pt x="31950" y="5272"/>
                    <a:pt x="30800" y="5619"/>
                  </a:cubicBezTo>
                  <a:cubicBezTo>
                    <a:pt x="29889" y="5897"/>
                    <a:pt x="29028" y="6252"/>
                    <a:pt x="28193" y="6682"/>
                  </a:cubicBezTo>
                  <a:cubicBezTo>
                    <a:pt x="26067" y="6024"/>
                    <a:pt x="23663" y="4961"/>
                    <a:pt x="21917" y="3265"/>
                  </a:cubicBezTo>
                  <a:cubicBezTo>
                    <a:pt x="20778" y="2152"/>
                    <a:pt x="19892" y="1241"/>
                    <a:pt x="19259" y="557"/>
                  </a:cubicBezTo>
                  <a:cubicBezTo>
                    <a:pt x="18911" y="184"/>
                    <a:pt x="18446" y="0"/>
                    <a:pt x="179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70"/>
            <p:cNvSpPr/>
            <p:nvPr/>
          </p:nvSpPr>
          <p:spPr>
            <a:xfrm>
              <a:off x="749950" y="3984925"/>
              <a:ext cx="2352400" cy="620075"/>
            </a:xfrm>
            <a:custGeom>
              <a:avLst/>
              <a:gdLst/>
              <a:ahLst/>
              <a:cxnLst/>
              <a:rect l="l" t="t" r="r" b="b"/>
              <a:pathLst>
                <a:path w="94096" h="24803" extrusionOk="0">
                  <a:moveTo>
                    <a:pt x="17882" y="1"/>
                  </a:moveTo>
                  <a:cubicBezTo>
                    <a:pt x="17403" y="1"/>
                    <a:pt x="16925" y="197"/>
                    <a:pt x="16578" y="583"/>
                  </a:cubicBezTo>
                  <a:cubicBezTo>
                    <a:pt x="13262" y="4202"/>
                    <a:pt x="6429" y="12655"/>
                    <a:pt x="2506" y="13692"/>
                  </a:cubicBezTo>
                  <a:cubicBezTo>
                    <a:pt x="836" y="14148"/>
                    <a:pt x="1" y="16046"/>
                    <a:pt x="786" y="17590"/>
                  </a:cubicBezTo>
                  <a:cubicBezTo>
                    <a:pt x="1140" y="16906"/>
                    <a:pt x="1747" y="16400"/>
                    <a:pt x="2481" y="16198"/>
                  </a:cubicBezTo>
                  <a:cubicBezTo>
                    <a:pt x="6404" y="15160"/>
                    <a:pt x="13237" y="6733"/>
                    <a:pt x="16578" y="3063"/>
                  </a:cubicBezTo>
                  <a:cubicBezTo>
                    <a:pt x="16922" y="2680"/>
                    <a:pt x="17395" y="2490"/>
                    <a:pt x="17871" y="2490"/>
                  </a:cubicBezTo>
                  <a:cubicBezTo>
                    <a:pt x="18338" y="2490"/>
                    <a:pt x="18808" y="2674"/>
                    <a:pt x="19159" y="3038"/>
                  </a:cubicBezTo>
                  <a:cubicBezTo>
                    <a:pt x="19792" y="3721"/>
                    <a:pt x="20677" y="4632"/>
                    <a:pt x="21842" y="5746"/>
                  </a:cubicBezTo>
                  <a:cubicBezTo>
                    <a:pt x="23563" y="7441"/>
                    <a:pt x="25967" y="8504"/>
                    <a:pt x="28093" y="9162"/>
                  </a:cubicBezTo>
                  <a:cubicBezTo>
                    <a:pt x="28928" y="8757"/>
                    <a:pt x="29788" y="8403"/>
                    <a:pt x="30699" y="8099"/>
                  </a:cubicBezTo>
                  <a:cubicBezTo>
                    <a:pt x="31850" y="7752"/>
                    <a:pt x="33037" y="7581"/>
                    <a:pt x="34220" y="7581"/>
                  </a:cubicBezTo>
                  <a:cubicBezTo>
                    <a:pt x="36577" y="7581"/>
                    <a:pt x="38919" y="8261"/>
                    <a:pt x="40924" y="9592"/>
                  </a:cubicBezTo>
                  <a:lnTo>
                    <a:pt x="42619" y="10706"/>
                  </a:lnTo>
                  <a:cubicBezTo>
                    <a:pt x="44655" y="12021"/>
                    <a:pt x="46993" y="12685"/>
                    <a:pt x="49336" y="12685"/>
                  </a:cubicBezTo>
                  <a:cubicBezTo>
                    <a:pt x="51276" y="12685"/>
                    <a:pt x="53218" y="12230"/>
                    <a:pt x="54995" y="11313"/>
                  </a:cubicBezTo>
                  <a:cubicBezTo>
                    <a:pt x="56772" y="10370"/>
                    <a:pt x="58714" y="9901"/>
                    <a:pt x="60657" y="9901"/>
                  </a:cubicBezTo>
                  <a:cubicBezTo>
                    <a:pt x="62726" y="9901"/>
                    <a:pt x="64795" y="10433"/>
                    <a:pt x="66662" y="11491"/>
                  </a:cubicBezTo>
                  <a:cubicBezTo>
                    <a:pt x="67142" y="11769"/>
                    <a:pt x="67649" y="12098"/>
                    <a:pt x="68104" y="12427"/>
                  </a:cubicBezTo>
                  <a:cubicBezTo>
                    <a:pt x="70281" y="12123"/>
                    <a:pt x="72761" y="11465"/>
                    <a:pt x="74735" y="10099"/>
                  </a:cubicBezTo>
                  <a:cubicBezTo>
                    <a:pt x="76051" y="9162"/>
                    <a:pt x="77063" y="8428"/>
                    <a:pt x="77797" y="7846"/>
                  </a:cubicBezTo>
                  <a:cubicBezTo>
                    <a:pt x="78112" y="7610"/>
                    <a:pt x="78485" y="7496"/>
                    <a:pt x="78855" y="7496"/>
                  </a:cubicBezTo>
                  <a:cubicBezTo>
                    <a:pt x="79437" y="7496"/>
                    <a:pt x="80013" y="7776"/>
                    <a:pt x="80353" y="8302"/>
                  </a:cubicBezTo>
                  <a:cubicBezTo>
                    <a:pt x="83036" y="12452"/>
                    <a:pt x="88401" y="21892"/>
                    <a:pt x="92096" y="23537"/>
                  </a:cubicBezTo>
                  <a:cubicBezTo>
                    <a:pt x="92653" y="23815"/>
                    <a:pt x="93108" y="24246"/>
                    <a:pt x="93387" y="24802"/>
                  </a:cubicBezTo>
                  <a:cubicBezTo>
                    <a:pt x="94095" y="23410"/>
                    <a:pt x="93513" y="21715"/>
                    <a:pt x="92096" y="21057"/>
                  </a:cubicBezTo>
                  <a:cubicBezTo>
                    <a:pt x="88401" y="19412"/>
                    <a:pt x="83036" y="9972"/>
                    <a:pt x="80353" y="5822"/>
                  </a:cubicBezTo>
                  <a:cubicBezTo>
                    <a:pt x="80015" y="5284"/>
                    <a:pt x="79444" y="4998"/>
                    <a:pt x="78866" y="4998"/>
                  </a:cubicBezTo>
                  <a:cubicBezTo>
                    <a:pt x="78492" y="4998"/>
                    <a:pt x="78115" y="5118"/>
                    <a:pt x="77797" y="5366"/>
                  </a:cubicBezTo>
                  <a:cubicBezTo>
                    <a:pt x="77063" y="5923"/>
                    <a:pt x="76051" y="6682"/>
                    <a:pt x="74735" y="7593"/>
                  </a:cubicBezTo>
                  <a:cubicBezTo>
                    <a:pt x="72761" y="8960"/>
                    <a:pt x="70306" y="9643"/>
                    <a:pt x="68104" y="9947"/>
                  </a:cubicBezTo>
                  <a:cubicBezTo>
                    <a:pt x="67649" y="9618"/>
                    <a:pt x="67142" y="9289"/>
                    <a:pt x="66662" y="8985"/>
                  </a:cubicBezTo>
                  <a:cubicBezTo>
                    <a:pt x="64800" y="7931"/>
                    <a:pt x="62738" y="7405"/>
                    <a:pt x="60675" y="7405"/>
                  </a:cubicBezTo>
                  <a:cubicBezTo>
                    <a:pt x="58726" y="7405"/>
                    <a:pt x="56777" y="7874"/>
                    <a:pt x="54995" y="8808"/>
                  </a:cubicBezTo>
                  <a:cubicBezTo>
                    <a:pt x="53216" y="9737"/>
                    <a:pt x="51271" y="10199"/>
                    <a:pt x="49329" y="10199"/>
                  </a:cubicBezTo>
                  <a:cubicBezTo>
                    <a:pt x="46988" y="10199"/>
                    <a:pt x="44653" y="9528"/>
                    <a:pt x="42619" y="8201"/>
                  </a:cubicBezTo>
                  <a:lnTo>
                    <a:pt x="40924" y="7112"/>
                  </a:lnTo>
                  <a:cubicBezTo>
                    <a:pt x="38919" y="5781"/>
                    <a:pt x="36577" y="5090"/>
                    <a:pt x="34220" y="5090"/>
                  </a:cubicBezTo>
                  <a:cubicBezTo>
                    <a:pt x="33037" y="5090"/>
                    <a:pt x="31850" y="5264"/>
                    <a:pt x="30699" y="5619"/>
                  </a:cubicBezTo>
                  <a:cubicBezTo>
                    <a:pt x="29788" y="5898"/>
                    <a:pt x="28928" y="6252"/>
                    <a:pt x="28093" y="6682"/>
                  </a:cubicBezTo>
                  <a:cubicBezTo>
                    <a:pt x="25967" y="6024"/>
                    <a:pt x="23563" y="4961"/>
                    <a:pt x="21816" y="3266"/>
                  </a:cubicBezTo>
                  <a:cubicBezTo>
                    <a:pt x="20677" y="2127"/>
                    <a:pt x="19792" y="1216"/>
                    <a:pt x="19159" y="558"/>
                  </a:cubicBezTo>
                  <a:cubicBezTo>
                    <a:pt x="18811" y="184"/>
                    <a:pt x="18346" y="1"/>
                    <a:pt x="17882" y="1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70"/>
            <p:cNvSpPr/>
            <p:nvPr/>
          </p:nvSpPr>
          <p:spPr>
            <a:xfrm>
              <a:off x="1033400" y="4589150"/>
              <a:ext cx="264500" cy="261975"/>
            </a:xfrm>
            <a:custGeom>
              <a:avLst/>
              <a:gdLst/>
              <a:ahLst/>
              <a:cxnLst/>
              <a:rect l="l" t="t" r="r" b="b"/>
              <a:pathLst>
                <a:path w="10580" h="10479" extrusionOk="0">
                  <a:moveTo>
                    <a:pt x="10580" y="1"/>
                  </a:moveTo>
                  <a:cubicBezTo>
                    <a:pt x="9208" y="3686"/>
                    <a:pt x="3678" y="4108"/>
                    <a:pt x="1174" y="4108"/>
                  </a:cubicBezTo>
                  <a:cubicBezTo>
                    <a:pt x="583" y="4108"/>
                    <a:pt x="160" y="4085"/>
                    <a:pt x="1" y="4075"/>
                  </a:cubicBezTo>
                  <a:lnTo>
                    <a:pt x="1" y="4075"/>
                  </a:lnTo>
                  <a:cubicBezTo>
                    <a:pt x="2354" y="5796"/>
                    <a:pt x="4733" y="7213"/>
                    <a:pt x="6885" y="7947"/>
                  </a:cubicBezTo>
                  <a:cubicBezTo>
                    <a:pt x="6885" y="8782"/>
                    <a:pt x="6859" y="9643"/>
                    <a:pt x="6859" y="10478"/>
                  </a:cubicBezTo>
                  <a:lnTo>
                    <a:pt x="10149" y="10478"/>
                  </a:lnTo>
                  <a:lnTo>
                    <a:pt x="10580" y="1"/>
                  </a:ln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70"/>
            <p:cNvSpPr/>
            <p:nvPr/>
          </p:nvSpPr>
          <p:spPr>
            <a:xfrm>
              <a:off x="2608825" y="4731750"/>
              <a:ext cx="273975" cy="117475"/>
            </a:xfrm>
            <a:custGeom>
              <a:avLst/>
              <a:gdLst/>
              <a:ahLst/>
              <a:cxnLst/>
              <a:rect l="l" t="t" r="r" b="b"/>
              <a:pathLst>
                <a:path w="10959" h="4699" extrusionOk="0">
                  <a:moveTo>
                    <a:pt x="670" y="0"/>
                  </a:moveTo>
                  <a:cubicBezTo>
                    <a:pt x="407" y="0"/>
                    <a:pt x="169" y="2188"/>
                    <a:pt x="0" y="4698"/>
                  </a:cubicBezTo>
                  <a:lnTo>
                    <a:pt x="5441" y="4698"/>
                  </a:lnTo>
                  <a:cubicBezTo>
                    <a:pt x="5441" y="4698"/>
                    <a:pt x="8048" y="3129"/>
                    <a:pt x="10958" y="1256"/>
                  </a:cubicBezTo>
                  <a:lnTo>
                    <a:pt x="10958" y="1256"/>
                  </a:lnTo>
                  <a:cubicBezTo>
                    <a:pt x="10026" y="1762"/>
                    <a:pt x="8502" y="2393"/>
                    <a:pt x="6653" y="2393"/>
                  </a:cubicBezTo>
                  <a:cubicBezTo>
                    <a:pt x="4891" y="2393"/>
                    <a:pt x="2833" y="1819"/>
                    <a:pt x="709" y="16"/>
                  </a:cubicBezTo>
                  <a:cubicBezTo>
                    <a:pt x="696" y="6"/>
                    <a:pt x="683" y="0"/>
                    <a:pt x="670" y="0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21" name="Google Shape;3121;p70"/>
          <p:cNvGrpSpPr/>
          <p:nvPr/>
        </p:nvGrpSpPr>
        <p:grpSpPr>
          <a:xfrm>
            <a:off x="5412733" y="4473761"/>
            <a:ext cx="1123328" cy="940740"/>
            <a:chOff x="4060225" y="2160075"/>
            <a:chExt cx="3214100" cy="2691675"/>
          </a:xfrm>
        </p:grpSpPr>
        <p:sp>
          <p:nvSpPr>
            <p:cNvPr id="3122" name="Google Shape;3122;p70"/>
            <p:cNvSpPr/>
            <p:nvPr/>
          </p:nvSpPr>
          <p:spPr>
            <a:xfrm>
              <a:off x="4060225" y="3300450"/>
              <a:ext cx="1347025" cy="1379200"/>
            </a:xfrm>
            <a:custGeom>
              <a:avLst/>
              <a:gdLst/>
              <a:ahLst/>
              <a:cxnLst/>
              <a:rect l="l" t="t" r="r" b="b"/>
              <a:pathLst>
                <a:path w="53881" h="55168" extrusionOk="0">
                  <a:moveTo>
                    <a:pt x="17045" y="1"/>
                  </a:moveTo>
                  <a:cubicBezTo>
                    <a:pt x="16337" y="1"/>
                    <a:pt x="15631" y="352"/>
                    <a:pt x="15236" y="1035"/>
                  </a:cubicBezTo>
                  <a:cubicBezTo>
                    <a:pt x="14831" y="1718"/>
                    <a:pt x="14856" y="2553"/>
                    <a:pt x="15008" y="3338"/>
                  </a:cubicBezTo>
                  <a:cubicBezTo>
                    <a:pt x="15185" y="4375"/>
                    <a:pt x="15413" y="5387"/>
                    <a:pt x="15590" y="6400"/>
                  </a:cubicBezTo>
                  <a:cubicBezTo>
                    <a:pt x="15739" y="7077"/>
                    <a:pt x="15196" y="7561"/>
                    <a:pt x="14647" y="7561"/>
                  </a:cubicBezTo>
                  <a:cubicBezTo>
                    <a:pt x="14356" y="7561"/>
                    <a:pt x="14062" y="7424"/>
                    <a:pt x="13869" y="7108"/>
                  </a:cubicBezTo>
                  <a:cubicBezTo>
                    <a:pt x="10832" y="3262"/>
                    <a:pt x="10199" y="1085"/>
                    <a:pt x="9288" y="604"/>
                  </a:cubicBezTo>
                  <a:cubicBezTo>
                    <a:pt x="9116" y="506"/>
                    <a:pt x="8901" y="457"/>
                    <a:pt x="8671" y="457"/>
                  </a:cubicBezTo>
                  <a:cubicBezTo>
                    <a:pt x="7719" y="457"/>
                    <a:pt x="6521" y="1292"/>
                    <a:pt x="7112" y="2882"/>
                  </a:cubicBezTo>
                  <a:cubicBezTo>
                    <a:pt x="8048" y="5362"/>
                    <a:pt x="9086" y="9057"/>
                    <a:pt x="9896" y="10247"/>
                  </a:cubicBezTo>
                  <a:cubicBezTo>
                    <a:pt x="9617" y="9867"/>
                    <a:pt x="9263" y="9260"/>
                    <a:pt x="9010" y="8855"/>
                  </a:cubicBezTo>
                  <a:cubicBezTo>
                    <a:pt x="7517" y="6349"/>
                    <a:pt x="7567" y="6400"/>
                    <a:pt x="6049" y="3970"/>
                  </a:cubicBezTo>
                  <a:cubicBezTo>
                    <a:pt x="5893" y="3710"/>
                    <a:pt x="5416" y="3308"/>
                    <a:pt x="4733" y="3308"/>
                  </a:cubicBezTo>
                  <a:cubicBezTo>
                    <a:pt x="4418" y="3308"/>
                    <a:pt x="4060" y="3393"/>
                    <a:pt x="3670" y="3616"/>
                  </a:cubicBezTo>
                  <a:cubicBezTo>
                    <a:pt x="3240" y="3869"/>
                    <a:pt x="2658" y="4552"/>
                    <a:pt x="3391" y="6045"/>
                  </a:cubicBezTo>
                  <a:cubicBezTo>
                    <a:pt x="3543" y="6374"/>
                    <a:pt x="6352" y="11234"/>
                    <a:pt x="7061" y="12803"/>
                  </a:cubicBezTo>
                  <a:cubicBezTo>
                    <a:pt x="6859" y="12398"/>
                    <a:pt x="6606" y="12018"/>
                    <a:pt x="6327" y="11689"/>
                  </a:cubicBezTo>
                  <a:cubicBezTo>
                    <a:pt x="5720" y="10803"/>
                    <a:pt x="5087" y="9968"/>
                    <a:pt x="4404" y="9158"/>
                  </a:cubicBezTo>
                  <a:cubicBezTo>
                    <a:pt x="4100" y="8753"/>
                    <a:pt x="3746" y="8348"/>
                    <a:pt x="3366" y="7994"/>
                  </a:cubicBezTo>
                  <a:cubicBezTo>
                    <a:pt x="3012" y="7615"/>
                    <a:pt x="2582" y="7159"/>
                    <a:pt x="2075" y="7108"/>
                  </a:cubicBezTo>
                  <a:cubicBezTo>
                    <a:pt x="2038" y="7104"/>
                    <a:pt x="1999" y="7102"/>
                    <a:pt x="1960" y="7102"/>
                  </a:cubicBezTo>
                  <a:cubicBezTo>
                    <a:pt x="1765" y="7102"/>
                    <a:pt x="1561" y="7155"/>
                    <a:pt x="1392" y="7260"/>
                  </a:cubicBezTo>
                  <a:cubicBezTo>
                    <a:pt x="886" y="7463"/>
                    <a:pt x="557" y="7944"/>
                    <a:pt x="481" y="8475"/>
                  </a:cubicBezTo>
                  <a:cubicBezTo>
                    <a:pt x="506" y="8956"/>
                    <a:pt x="684" y="9411"/>
                    <a:pt x="962" y="9791"/>
                  </a:cubicBezTo>
                  <a:cubicBezTo>
                    <a:pt x="1848" y="11107"/>
                    <a:pt x="2759" y="12372"/>
                    <a:pt x="3670" y="13663"/>
                  </a:cubicBezTo>
                  <a:lnTo>
                    <a:pt x="5745" y="16523"/>
                  </a:lnTo>
                  <a:lnTo>
                    <a:pt x="3923" y="14903"/>
                  </a:lnTo>
                  <a:cubicBezTo>
                    <a:pt x="3431" y="14523"/>
                    <a:pt x="2531" y="14253"/>
                    <a:pt x="1739" y="14253"/>
                  </a:cubicBezTo>
                  <a:cubicBezTo>
                    <a:pt x="1105" y="14253"/>
                    <a:pt x="540" y="14425"/>
                    <a:pt x="304" y="14853"/>
                  </a:cubicBezTo>
                  <a:cubicBezTo>
                    <a:pt x="0" y="15409"/>
                    <a:pt x="152" y="16093"/>
                    <a:pt x="658" y="16472"/>
                  </a:cubicBezTo>
                  <a:lnTo>
                    <a:pt x="13363" y="27709"/>
                  </a:lnTo>
                  <a:cubicBezTo>
                    <a:pt x="20171" y="42058"/>
                    <a:pt x="39936" y="55168"/>
                    <a:pt x="39936" y="55168"/>
                  </a:cubicBezTo>
                  <a:lnTo>
                    <a:pt x="53880" y="39983"/>
                  </a:lnTo>
                  <a:cubicBezTo>
                    <a:pt x="35937" y="32694"/>
                    <a:pt x="26599" y="19686"/>
                    <a:pt x="24650" y="16751"/>
                  </a:cubicBezTo>
                  <a:cubicBezTo>
                    <a:pt x="22853" y="11841"/>
                    <a:pt x="21056" y="6931"/>
                    <a:pt x="19285" y="2022"/>
                  </a:cubicBezTo>
                  <a:cubicBezTo>
                    <a:pt x="19133" y="1566"/>
                    <a:pt x="18930" y="1161"/>
                    <a:pt x="18677" y="781"/>
                  </a:cubicBezTo>
                  <a:cubicBezTo>
                    <a:pt x="18258" y="257"/>
                    <a:pt x="17650" y="1"/>
                    <a:pt x="17045" y="1"/>
                  </a:cubicBez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70"/>
            <p:cNvSpPr/>
            <p:nvPr/>
          </p:nvSpPr>
          <p:spPr>
            <a:xfrm>
              <a:off x="4384800" y="3466300"/>
              <a:ext cx="87325" cy="209900"/>
            </a:xfrm>
            <a:custGeom>
              <a:avLst/>
              <a:gdLst/>
              <a:ahLst/>
              <a:cxnLst/>
              <a:rect l="l" t="t" r="r" b="b"/>
              <a:pathLst>
                <a:path w="3493" h="8396" extrusionOk="0">
                  <a:moveTo>
                    <a:pt x="2581" y="0"/>
                  </a:moveTo>
                  <a:cubicBezTo>
                    <a:pt x="2523" y="0"/>
                    <a:pt x="2467" y="28"/>
                    <a:pt x="2430" y="95"/>
                  </a:cubicBezTo>
                  <a:cubicBezTo>
                    <a:pt x="2404" y="145"/>
                    <a:pt x="0" y="3967"/>
                    <a:pt x="3113" y="8320"/>
                  </a:cubicBezTo>
                  <a:cubicBezTo>
                    <a:pt x="3164" y="8370"/>
                    <a:pt x="3240" y="8396"/>
                    <a:pt x="3315" y="8396"/>
                  </a:cubicBezTo>
                  <a:cubicBezTo>
                    <a:pt x="3341" y="8370"/>
                    <a:pt x="3366" y="8370"/>
                    <a:pt x="3391" y="8345"/>
                  </a:cubicBezTo>
                  <a:cubicBezTo>
                    <a:pt x="3467" y="8294"/>
                    <a:pt x="3493" y="8168"/>
                    <a:pt x="3442" y="8067"/>
                  </a:cubicBezTo>
                  <a:cubicBezTo>
                    <a:pt x="506" y="3967"/>
                    <a:pt x="2657" y="474"/>
                    <a:pt x="2759" y="323"/>
                  </a:cubicBezTo>
                  <a:cubicBezTo>
                    <a:pt x="2866" y="161"/>
                    <a:pt x="2720" y="0"/>
                    <a:pt x="2581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70"/>
            <p:cNvSpPr/>
            <p:nvPr/>
          </p:nvSpPr>
          <p:spPr>
            <a:xfrm>
              <a:off x="6194300" y="2917075"/>
              <a:ext cx="1080025" cy="1544300"/>
            </a:xfrm>
            <a:custGeom>
              <a:avLst/>
              <a:gdLst/>
              <a:ahLst/>
              <a:cxnLst/>
              <a:rect l="l" t="t" r="r" b="b"/>
              <a:pathLst>
                <a:path w="43201" h="61772" extrusionOk="0">
                  <a:moveTo>
                    <a:pt x="30750" y="1"/>
                  </a:moveTo>
                  <a:cubicBezTo>
                    <a:pt x="30303" y="1"/>
                    <a:pt x="29876" y="158"/>
                    <a:pt x="29636" y="426"/>
                  </a:cubicBezTo>
                  <a:cubicBezTo>
                    <a:pt x="28952" y="1160"/>
                    <a:pt x="29028" y="3437"/>
                    <a:pt x="27409" y="8043"/>
                  </a:cubicBezTo>
                  <a:cubicBezTo>
                    <a:pt x="27277" y="8521"/>
                    <a:pt x="26880" y="8751"/>
                    <a:pt x="26485" y="8751"/>
                  </a:cubicBezTo>
                  <a:cubicBezTo>
                    <a:pt x="26043" y="8751"/>
                    <a:pt x="25603" y="8464"/>
                    <a:pt x="25536" y="7917"/>
                  </a:cubicBezTo>
                  <a:cubicBezTo>
                    <a:pt x="25384" y="6879"/>
                    <a:pt x="25257" y="5842"/>
                    <a:pt x="25106" y="4829"/>
                  </a:cubicBezTo>
                  <a:cubicBezTo>
                    <a:pt x="25004" y="4045"/>
                    <a:pt x="24751" y="3235"/>
                    <a:pt x="24169" y="2703"/>
                  </a:cubicBezTo>
                  <a:cubicBezTo>
                    <a:pt x="23765" y="2363"/>
                    <a:pt x="23280" y="2203"/>
                    <a:pt x="22802" y="2203"/>
                  </a:cubicBezTo>
                  <a:cubicBezTo>
                    <a:pt x="21965" y="2203"/>
                    <a:pt x="21151" y="2694"/>
                    <a:pt x="20829" y="3564"/>
                  </a:cubicBezTo>
                  <a:cubicBezTo>
                    <a:pt x="20702" y="4019"/>
                    <a:pt x="20651" y="4475"/>
                    <a:pt x="20651" y="4930"/>
                  </a:cubicBezTo>
                  <a:cubicBezTo>
                    <a:pt x="20550" y="10144"/>
                    <a:pt x="20398" y="15357"/>
                    <a:pt x="20272" y="20571"/>
                  </a:cubicBezTo>
                  <a:cubicBezTo>
                    <a:pt x="19361" y="23987"/>
                    <a:pt x="14654" y="39248"/>
                    <a:pt x="0" y="51826"/>
                  </a:cubicBezTo>
                  <a:lnTo>
                    <a:pt x="18045" y="61772"/>
                  </a:lnTo>
                  <a:cubicBezTo>
                    <a:pt x="18045" y="61772"/>
                    <a:pt x="32875" y="42538"/>
                    <a:pt x="34773" y="26720"/>
                  </a:cubicBezTo>
                  <a:lnTo>
                    <a:pt x="42846" y="12649"/>
                  </a:lnTo>
                  <a:cubicBezTo>
                    <a:pt x="43201" y="12143"/>
                    <a:pt x="43125" y="11460"/>
                    <a:pt x="42669" y="11030"/>
                  </a:cubicBezTo>
                  <a:cubicBezTo>
                    <a:pt x="42474" y="10853"/>
                    <a:pt x="42212" y="10777"/>
                    <a:pt x="41917" y="10777"/>
                  </a:cubicBezTo>
                  <a:cubicBezTo>
                    <a:pt x="40988" y="10777"/>
                    <a:pt x="39739" y="11527"/>
                    <a:pt x="39278" y="12219"/>
                  </a:cubicBezTo>
                  <a:lnTo>
                    <a:pt x="38063" y="14320"/>
                  </a:lnTo>
                  <a:cubicBezTo>
                    <a:pt x="38418" y="13206"/>
                    <a:pt x="38747" y="12093"/>
                    <a:pt x="39101" y="10954"/>
                  </a:cubicBezTo>
                  <a:cubicBezTo>
                    <a:pt x="39556" y="9461"/>
                    <a:pt x="40037" y="7967"/>
                    <a:pt x="40442" y="6449"/>
                  </a:cubicBezTo>
                  <a:cubicBezTo>
                    <a:pt x="40594" y="5993"/>
                    <a:pt x="40619" y="5513"/>
                    <a:pt x="40493" y="5057"/>
                  </a:cubicBezTo>
                  <a:cubicBezTo>
                    <a:pt x="40240" y="4551"/>
                    <a:pt x="39759" y="4222"/>
                    <a:pt x="39227" y="4171"/>
                  </a:cubicBezTo>
                  <a:cubicBezTo>
                    <a:pt x="39164" y="4165"/>
                    <a:pt x="39102" y="4162"/>
                    <a:pt x="39042" y="4162"/>
                  </a:cubicBezTo>
                  <a:cubicBezTo>
                    <a:pt x="38860" y="4162"/>
                    <a:pt x="38690" y="4190"/>
                    <a:pt x="38519" y="4247"/>
                  </a:cubicBezTo>
                  <a:cubicBezTo>
                    <a:pt x="38063" y="4475"/>
                    <a:pt x="37810" y="5082"/>
                    <a:pt x="37582" y="5513"/>
                  </a:cubicBezTo>
                  <a:cubicBezTo>
                    <a:pt x="37380" y="5968"/>
                    <a:pt x="37152" y="6474"/>
                    <a:pt x="36975" y="6955"/>
                  </a:cubicBezTo>
                  <a:cubicBezTo>
                    <a:pt x="36595" y="7942"/>
                    <a:pt x="36266" y="8954"/>
                    <a:pt x="35963" y="9941"/>
                  </a:cubicBezTo>
                  <a:cubicBezTo>
                    <a:pt x="35811" y="10372"/>
                    <a:pt x="35710" y="10802"/>
                    <a:pt x="35634" y="11232"/>
                  </a:cubicBezTo>
                  <a:cubicBezTo>
                    <a:pt x="35811" y="9536"/>
                    <a:pt x="36899" y="4045"/>
                    <a:pt x="36950" y="3690"/>
                  </a:cubicBezTo>
                  <a:cubicBezTo>
                    <a:pt x="37177" y="2045"/>
                    <a:pt x="36393" y="1590"/>
                    <a:pt x="35912" y="1489"/>
                  </a:cubicBezTo>
                  <a:cubicBezTo>
                    <a:pt x="35737" y="1454"/>
                    <a:pt x="35574" y="1438"/>
                    <a:pt x="35422" y="1438"/>
                  </a:cubicBezTo>
                  <a:cubicBezTo>
                    <a:pt x="34369" y="1438"/>
                    <a:pt x="33875" y="2201"/>
                    <a:pt x="33786" y="2577"/>
                  </a:cubicBezTo>
                  <a:cubicBezTo>
                    <a:pt x="33128" y="5361"/>
                    <a:pt x="33154" y="5310"/>
                    <a:pt x="32521" y="8145"/>
                  </a:cubicBezTo>
                  <a:cubicBezTo>
                    <a:pt x="32420" y="8600"/>
                    <a:pt x="32268" y="9283"/>
                    <a:pt x="32141" y="9739"/>
                  </a:cubicBezTo>
                  <a:cubicBezTo>
                    <a:pt x="32521" y="8347"/>
                    <a:pt x="32344" y="4526"/>
                    <a:pt x="32420" y="1894"/>
                  </a:cubicBezTo>
                  <a:cubicBezTo>
                    <a:pt x="32469" y="533"/>
                    <a:pt x="31573" y="1"/>
                    <a:pt x="30750" y="1"/>
                  </a:cubicBez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70"/>
            <p:cNvSpPr/>
            <p:nvPr/>
          </p:nvSpPr>
          <p:spPr>
            <a:xfrm>
              <a:off x="6829225" y="3119650"/>
              <a:ext cx="98400" cy="204150"/>
            </a:xfrm>
            <a:custGeom>
              <a:avLst/>
              <a:gdLst/>
              <a:ahLst/>
              <a:cxnLst/>
              <a:rect l="l" t="t" r="r" b="b"/>
              <a:pathLst>
                <a:path w="3936" h="8166" extrusionOk="0">
                  <a:moveTo>
                    <a:pt x="300" y="0"/>
                  </a:moveTo>
                  <a:cubicBezTo>
                    <a:pt x="135" y="0"/>
                    <a:pt x="0" y="227"/>
                    <a:pt x="164" y="371"/>
                  </a:cubicBezTo>
                  <a:cubicBezTo>
                    <a:pt x="316" y="472"/>
                    <a:pt x="3479" y="3104"/>
                    <a:pt x="1986" y="7912"/>
                  </a:cubicBezTo>
                  <a:cubicBezTo>
                    <a:pt x="1961" y="8013"/>
                    <a:pt x="2037" y="8115"/>
                    <a:pt x="2138" y="8165"/>
                  </a:cubicBezTo>
                  <a:lnTo>
                    <a:pt x="2214" y="8165"/>
                  </a:lnTo>
                  <a:cubicBezTo>
                    <a:pt x="2290" y="8165"/>
                    <a:pt x="2366" y="8089"/>
                    <a:pt x="2391" y="8013"/>
                  </a:cubicBezTo>
                  <a:cubicBezTo>
                    <a:pt x="3935" y="2952"/>
                    <a:pt x="468" y="92"/>
                    <a:pt x="417" y="42"/>
                  </a:cubicBezTo>
                  <a:cubicBezTo>
                    <a:pt x="379" y="13"/>
                    <a:pt x="339" y="0"/>
                    <a:pt x="300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70"/>
            <p:cNvSpPr/>
            <p:nvPr/>
          </p:nvSpPr>
          <p:spPr>
            <a:xfrm>
              <a:off x="4743525" y="3876650"/>
              <a:ext cx="2160050" cy="974475"/>
            </a:xfrm>
            <a:custGeom>
              <a:avLst/>
              <a:gdLst/>
              <a:ahLst/>
              <a:cxnLst/>
              <a:rect l="l" t="t" r="r" b="b"/>
              <a:pathLst>
                <a:path w="86402" h="38979" extrusionOk="0">
                  <a:moveTo>
                    <a:pt x="66025" y="1"/>
                  </a:moveTo>
                  <a:cubicBezTo>
                    <a:pt x="65468" y="1"/>
                    <a:pt x="64918" y="253"/>
                    <a:pt x="64561" y="738"/>
                  </a:cubicBezTo>
                  <a:cubicBezTo>
                    <a:pt x="63979" y="1523"/>
                    <a:pt x="63169" y="2560"/>
                    <a:pt x="62131" y="3876"/>
                  </a:cubicBezTo>
                  <a:cubicBezTo>
                    <a:pt x="60663" y="5673"/>
                    <a:pt x="58613" y="6989"/>
                    <a:pt x="56639" y="7926"/>
                  </a:cubicBezTo>
                  <a:cubicBezTo>
                    <a:pt x="56260" y="7951"/>
                    <a:pt x="55880" y="7976"/>
                    <a:pt x="55501" y="8027"/>
                  </a:cubicBezTo>
                  <a:lnTo>
                    <a:pt x="29231" y="11190"/>
                  </a:lnTo>
                  <a:cubicBezTo>
                    <a:pt x="28801" y="11241"/>
                    <a:pt x="28371" y="11317"/>
                    <a:pt x="27966" y="11393"/>
                  </a:cubicBezTo>
                  <a:cubicBezTo>
                    <a:pt x="25410" y="11266"/>
                    <a:pt x="22170" y="10760"/>
                    <a:pt x="19665" y="9140"/>
                  </a:cubicBezTo>
                  <a:cubicBezTo>
                    <a:pt x="18248" y="8229"/>
                    <a:pt x="17159" y="7495"/>
                    <a:pt x="16349" y="6939"/>
                  </a:cubicBezTo>
                  <a:cubicBezTo>
                    <a:pt x="16025" y="6707"/>
                    <a:pt x="15657" y="6598"/>
                    <a:pt x="15295" y="6598"/>
                  </a:cubicBezTo>
                  <a:cubicBezTo>
                    <a:pt x="14666" y="6598"/>
                    <a:pt x="14054" y="6927"/>
                    <a:pt x="13717" y="7521"/>
                  </a:cubicBezTo>
                  <a:cubicBezTo>
                    <a:pt x="11085" y="11949"/>
                    <a:pt x="5872" y="22073"/>
                    <a:pt x="2076" y="23971"/>
                  </a:cubicBezTo>
                  <a:cubicBezTo>
                    <a:pt x="380" y="24856"/>
                    <a:pt x="1" y="27083"/>
                    <a:pt x="1291" y="28501"/>
                  </a:cubicBezTo>
                  <a:cubicBezTo>
                    <a:pt x="3569" y="31006"/>
                    <a:pt x="9415" y="34929"/>
                    <a:pt x="15109" y="37358"/>
                  </a:cubicBezTo>
                  <a:lnTo>
                    <a:pt x="15211" y="38978"/>
                  </a:lnTo>
                  <a:lnTo>
                    <a:pt x="75671" y="38978"/>
                  </a:lnTo>
                  <a:lnTo>
                    <a:pt x="74709" y="29690"/>
                  </a:lnTo>
                  <a:cubicBezTo>
                    <a:pt x="79543" y="25540"/>
                    <a:pt x="84225" y="19567"/>
                    <a:pt x="85642" y="16302"/>
                  </a:cubicBezTo>
                  <a:cubicBezTo>
                    <a:pt x="86401" y="14581"/>
                    <a:pt x="85313" y="12607"/>
                    <a:pt x="83466" y="12304"/>
                  </a:cubicBezTo>
                  <a:cubicBezTo>
                    <a:pt x="79265" y="11722"/>
                    <a:pt x="71115" y="3826"/>
                    <a:pt x="67243" y="460"/>
                  </a:cubicBezTo>
                  <a:cubicBezTo>
                    <a:pt x="66890" y="151"/>
                    <a:pt x="66456" y="1"/>
                    <a:pt x="660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70"/>
            <p:cNvSpPr/>
            <p:nvPr/>
          </p:nvSpPr>
          <p:spPr>
            <a:xfrm>
              <a:off x="4746700" y="3876650"/>
              <a:ext cx="2156250" cy="696075"/>
            </a:xfrm>
            <a:custGeom>
              <a:avLst/>
              <a:gdLst/>
              <a:ahLst/>
              <a:cxnLst/>
              <a:rect l="l" t="t" r="r" b="b"/>
              <a:pathLst>
                <a:path w="86250" h="27843" extrusionOk="0">
                  <a:moveTo>
                    <a:pt x="65898" y="1"/>
                  </a:moveTo>
                  <a:cubicBezTo>
                    <a:pt x="65341" y="1"/>
                    <a:pt x="64791" y="253"/>
                    <a:pt x="64434" y="738"/>
                  </a:cubicBezTo>
                  <a:cubicBezTo>
                    <a:pt x="63852" y="1523"/>
                    <a:pt x="63042" y="2560"/>
                    <a:pt x="62004" y="3876"/>
                  </a:cubicBezTo>
                  <a:cubicBezTo>
                    <a:pt x="60536" y="5673"/>
                    <a:pt x="58486" y="6989"/>
                    <a:pt x="56512" y="7926"/>
                  </a:cubicBezTo>
                  <a:cubicBezTo>
                    <a:pt x="56133" y="7951"/>
                    <a:pt x="55753" y="7976"/>
                    <a:pt x="55374" y="8027"/>
                  </a:cubicBezTo>
                  <a:lnTo>
                    <a:pt x="29104" y="11190"/>
                  </a:lnTo>
                  <a:cubicBezTo>
                    <a:pt x="28674" y="11241"/>
                    <a:pt x="28244" y="11317"/>
                    <a:pt x="27839" y="11393"/>
                  </a:cubicBezTo>
                  <a:cubicBezTo>
                    <a:pt x="25283" y="11266"/>
                    <a:pt x="22043" y="10760"/>
                    <a:pt x="19538" y="9140"/>
                  </a:cubicBezTo>
                  <a:cubicBezTo>
                    <a:pt x="18121" y="8229"/>
                    <a:pt x="17032" y="7495"/>
                    <a:pt x="16222" y="6939"/>
                  </a:cubicBezTo>
                  <a:cubicBezTo>
                    <a:pt x="15898" y="6707"/>
                    <a:pt x="15530" y="6598"/>
                    <a:pt x="15168" y="6598"/>
                  </a:cubicBezTo>
                  <a:cubicBezTo>
                    <a:pt x="14539" y="6598"/>
                    <a:pt x="13927" y="6927"/>
                    <a:pt x="13590" y="7521"/>
                  </a:cubicBezTo>
                  <a:cubicBezTo>
                    <a:pt x="10958" y="11949"/>
                    <a:pt x="5745" y="22073"/>
                    <a:pt x="1949" y="23971"/>
                  </a:cubicBezTo>
                  <a:cubicBezTo>
                    <a:pt x="532" y="24705"/>
                    <a:pt x="0" y="26425"/>
                    <a:pt x="709" y="27843"/>
                  </a:cubicBezTo>
                  <a:cubicBezTo>
                    <a:pt x="987" y="27311"/>
                    <a:pt x="1392" y="26881"/>
                    <a:pt x="1924" y="26603"/>
                  </a:cubicBezTo>
                  <a:cubicBezTo>
                    <a:pt x="5720" y="24705"/>
                    <a:pt x="10908" y="14632"/>
                    <a:pt x="13540" y="10153"/>
                  </a:cubicBezTo>
                  <a:cubicBezTo>
                    <a:pt x="13895" y="9571"/>
                    <a:pt x="14519" y="9247"/>
                    <a:pt x="15154" y="9247"/>
                  </a:cubicBezTo>
                  <a:cubicBezTo>
                    <a:pt x="15514" y="9247"/>
                    <a:pt x="15877" y="9351"/>
                    <a:pt x="16197" y="9571"/>
                  </a:cubicBezTo>
                  <a:cubicBezTo>
                    <a:pt x="16982" y="10127"/>
                    <a:pt x="18095" y="10887"/>
                    <a:pt x="19487" y="11772"/>
                  </a:cubicBezTo>
                  <a:cubicBezTo>
                    <a:pt x="22018" y="13392"/>
                    <a:pt x="25257" y="13898"/>
                    <a:pt x="27788" y="14050"/>
                  </a:cubicBezTo>
                  <a:cubicBezTo>
                    <a:pt x="28218" y="13949"/>
                    <a:pt x="28649" y="13873"/>
                    <a:pt x="29053" y="13822"/>
                  </a:cubicBezTo>
                  <a:lnTo>
                    <a:pt x="55348" y="10659"/>
                  </a:lnTo>
                  <a:cubicBezTo>
                    <a:pt x="55728" y="10633"/>
                    <a:pt x="56107" y="10583"/>
                    <a:pt x="56487" y="10583"/>
                  </a:cubicBezTo>
                  <a:cubicBezTo>
                    <a:pt x="58436" y="9621"/>
                    <a:pt x="60511" y="8305"/>
                    <a:pt x="61954" y="6508"/>
                  </a:cubicBezTo>
                  <a:cubicBezTo>
                    <a:pt x="63016" y="5218"/>
                    <a:pt x="63801" y="4155"/>
                    <a:pt x="64383" y="3370"/>
                  </a:cubicBezTo>
                  <a:cubicBezTo>
                    <a:pt x="64740" y="2885"/>
                    <a:pt x="65290" y="2633"/>
                    <a:pt x="65848" y="2633"/>
                  </a:cubicBezTo>
                  <a:cubicBezTo>
                    <a:pt x="66278" y="2633"/>
                    <a:pt x="66713" y="2783"/>
                    <a:pt x="67066" y="3092"/>
                  </a:cubicBezTo>
                  <a:cubicBezTo>
                    <a:pt x="70963" y="6458"/>
                    <a:pt x="79087" y="14354"/>
                    <a:pt x="83288" y="14936"/>
                  </a:cubicBezTo>
                  <a:cubicBezTo>
                    <a:pt x="84199" y="15062"/>
                    <a:pt x="85009" y="15644"/>
                    <a:pt x="85414" y="16480"/>
                  </a:cubicBezTo>
                  <a:lnTo>
                    <a:pt x="85490" y="16328"/>
                  </a:lnTo>
                  <a:cubicBezTo>
                    <a:pt x="86249" y="14607"/>
                    <a:pt x="85186" y="12607"/>
                    <a:pt x="83339" y="12304"/>
                  </a:cubicBezTo>
                  <a:cubicBezTo>
                    <a:pt x="79138" y="11722"/>
                    <a:pt x="70988" y="3826"/>
                    <a:pt x="67116" y="460"/>
                  </a:cubicBezTo>
                  <a:cubicBezTo>
                    <a:pt x="66763" y="151"/>
                    <a:pt x="66329" y="1"/>
                    <a:pt x="65898" y="1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70"/>
            <p:cNvSpPr/>
            <p:nvPr/>
          </p:nvSpPr>
          <p:spPr>
            <a:xfrm>
              <a:off x="5013050" y="4677725"/>
              <a:ext cx="248675" cy="173400"/>
            </a:xfrm>
            <a:custGeom>
              <a:avLst/>
              <a:gdLst/>
              <a:ahLst/>
              <a:cxnLst/>
              <a:rect l="l" t="t" r="r" b="b"/>
              <a:pathLst>
                <a:path w="9947" h="6936" extrusionOk="0">
                  <a:moveTo>
                    <a:pt x="9668" y="1"/>
                  </a:moveTo>
                  <a:cubicBezTo>
                    <a:pt x="7077" y="2916"/>
                    <a:pt x="2444" y="3208"/>
                    <a:pt x="695" y="3208"/>
                  </a:cubicBezTo>
                  <a:cubicBezTo>
                    <a:pt x="258" y="3208"/>
                    <a:pt x="1" y="3190"/>
                    <a:pt x="1" y="3190"/>
                  </a:cubicBezTo>
                  <a:lnTo>
                    <a:pt x="1" y="3190"/>
                  </a:lnTo>
                  <a:lnTo>
                    <a:pt x="4278" y="5341"/>
                  </a:lnTo>
                  <a:lnTo>
                    <a:pt x="4404" y="6935"/>
                  </a:lnTo>
                  <a:lnTo>
                    <a:pt x="9947" y="6859"/>
                  </a:lnTo>
                  <a:lnTo>
                    <a:pt x="9668" y="1"/>
                  </a:ln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70"/>
            <p:cNvSpPr/>
            <p:nvPr/>
          </p:nvSpPr>
          <p:spPr>
            <a:xfrm>
              <a:off x="6432200" y="4482875"/>
              <a:ext cx="311300" cy="368875"/>
            </a:xfrm>
            <a:custGeom>
              <a:avLst/>
              <a:gdLst/>
              <a:ahLst/>
              <a:cxnLst/>
              <a:rect l="l" t="t" r="r" b="b"/>
              <a:pathLst>
                <a:path w="12452" h="14755" extrusionOk="0">
                  <a:moveTo>
                    <a:pt x="12451" y="0"/>
                  </a:moveTo>
                  <a:cubicBezTo>
                    <a:pt x="12451" y="0"/>
                    <a:pt x="6445" y="3505"/>
                    <a:pt x="1572" y="3505"/>
                  </a:cubicBezTo>
                  <a:cubicBezTo>
                    <a:pt x="1031" y="3505"/>
                    <a:pt x="504" y="3462"/>
                    <a:pt x="0" y="3366"/>
                  </a:cubicBezTo>
                  <a:lnTo>
                    <a:pt x="0" y="3366"/>
                  </a:lnTo>
                  <a:lnTo>
                    <a:pt x="2885" y="14754"/>
                  </a:lnTo>
                  <a:lnTo>
                    <a:pt x="8124" y="14754"/>
                  </a:lnTo>
                  <a:lnTo>
                    <a:pt x="6935" y="5145"/>
                  </a:lnTo>
                  <a:lnTo>
                    <a:pt x="6935" y="5145"/>
                  </a:lnTo>
                  <a:cubicBezTo>
                    <a:pt x="6939" y="5165"/>
                    <a:pt x="6956" y="5214"/>
                    <a:pt x="7038" y="5214"/>
                  </a:cubicBezTo>
                  <a:cubicBezTo>
                    <a:pt x="7325" y="5214"/>
                    <a:pt x="8402" y="4609"/>
                    <a:pt x="12451" y="0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70"/>
            <p:cNvSpPr/>
            <p:nvPr/>
          </p:nvSpPr>
          <p:spPr>
            <a:xfrm>
              <a:off x="4742275" y="2160075"/>
              <a:ext cx="1824075" cy="1647300"/>
            </a:xfrm>
            <a:custGeom>
              <a:avLst/>
              <a:gdLst/>
              <a:ahLst/>
              <a:cxnLst/>
              <a:rect l="l" t="t" r="r" b="b"/>
              <a:pathLst>
                <a:path w="72963" h="65892" extrusionOk="0">
                  <a:moveTo>
                    <a:pt x="43074" y="0"/>
                  </a:moveTo>
                  <a:cubicBezTo>
                    <a:pt x="41507" y="0"/>
                    <a:pt x="39944" y="171"/>
                    <a:pt x="38417" y="514"/>
                  </a:cubicBezTo>
                  <a:cubicBezTo>
                    <a:pt x="33204" y="1703"/>
                    <a:pt x="28547" y="4866"/>
                    <a:pt x="23233" y="5423"/>
                  </a:cubicBezTo>
                  <a:cubicBezTo>
                    <a:pt x="22517" y="5493"/>
                    <a:pt x="21802" y="5517"/>
                    <a:pt x="21086" y="5517"/>
                  </a:cubicBezTo>
                  <a:cubicBezTo>
                    <a:pt x="19636" y="5517"/>
                    <a:pt x="18185" y="5420"/>
                    <a:pt x="16734" y="5420"/>
                  </a:cubicBezTo>
                  <a:cubicBezTo>
                    <a:pt x="16319" y="5420"/>
                    <a:pt x="15904" y="5428"/>
                    <a:pt x="15488" y="5449"/>
                  </a:cubicBezTo>
                  <a:cubicBezTo>
                    <a:pt x="12907" y="5550"/>
                    <a:pt x="10199" y="6233"/>
                    <a:pt x="8453" y="8182"/>
                  </a:cubicBezTo>
                  <a:cubicBezTo>
                    <a:pt x="6251" y="10662"/>
                    <a:pt x="6428" y="14964"/>
                    <a:pt x="8858" y="17293"/>
                  </a:cubicBezTo>
                  <a:cubicBezTo>
                    <a:pt x="5011" y="19444"/>
                    <a:pt x="1392" y="22557"/>
                    <a:pt x="354" y="27036"/>
                  </a:cubicBezTo>
                  <a:cubicBezTo>
                    <a:pt x="0" y="28605"/>
                    <a:pt x="76" y="30275"/>
                    <a:pt x="582" y="31819"/>
                  </a:cubicBezTo>
                  <a:cubicBezTo>
                    <a:pt x="1215" y="33768"/>
                    <a:pt x="2252" y="35059"/>
                    <a:pt x="3492" y="35868"/>
                  </a:cubicBezTo>
                  <a:cubicBezTo>
                    <a:pt x="3492" y="37033"/>
                    <a:pt x="3518" y="38197"/>
                    <a:pt x="3644" y="39361"/>
                  </a:cubicBezTo>
                  <a:lnTo>
                    <a:pt x="3771" y="40905"/>
                  </a:lnTo>
                  <a:cubicBezTo>
                    <a:pt x="5062" y="55184"/>
                    <a:pt x="17047" y="65892"/>
                    <a:pt x="31092" y="65892"/>
                  </a:cubicBezTo>
                  <a:cubicBezTo>
                    <a:pt x="31908" y="65892"/>
                    <a:pt x="32730" y="65856"/>
                    <a:pt x="33558" y="65782"/>
                  </a:cubicBezTo>
                  <a:lnTo>
                    <a:pt x="47351" y="64542"/>
                  </a:lnTo>
                  <a:cubicBezTo>
                    <a:pt x="61169" y="63302"/>
                    <a:pt x="71722" y="51711"/>
                    <a:pt x="71697" y="37868"/>
                  </a:cubicBezTo>
                  <a:cubicBezTo>
                    <a:pt x="71773" y="37564"/>
                    <a:pt x="71823" y="37260"/>
                    <a:pt x="71823" y="36957"/>
                  </a:cubicBezTo>
                  <a:cubicBezTo>
                    <a:pt x="71899" y="34755"/>
                    <a:pt x="71621" y="32578"/>
                    <a:pt x="71014" y="30478"/>
                  </a:cubicBezTo>
                  <a:cubicBezTo>
                    <a:pt x="70786" y="29187"/>
                    <a:pt x="70507" y="27897"/>
                    <a:pt x="70128" y="26656"/>
                  </a:cubicBezTo>
                  <a:cubicBezTo>
                    <a:pt x="72962" y="22936"/>
                    <a:pt x="72304" y="17115"/>
                    <a:pt x="69293" y="13446"/>
                  </a:cubicBezTo>
                  <a:cubicBezTo>
                    <a:pt x="66129" y="9599"/>
                    <a:pt x="61017" y="7878"/>
                    <a:pt x="56107" y="7827"/>
                  </a:cubicBezTo>
                  <a:cubicBezTo>
                    <a:pt x="55652" y="3981"/>
                    <a:pt x="51780" y="1501"/>
                    <a:pt x="48085" y="589"/>
                  </a:cubicBezTo>
                  <a:cubicBezTo>
                    <a:pt x="46435" y="197"/>
                    <a:pt x="44752" y="0"/>
                    <a:pt x="43074" y="0"/>
                  </a:cubicBezTo>
                  <a:close/>
                </a:path>
              </a:pathLst>
            </a:custGeom>
            <a:solidFill>
              <a:srgbClr val="3A0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70"/>
            <p:cNvSpPr/>
            <p:nvPr/>
          </p:nvSpPr>
          <p:spPr>
            <a:xfrm>
              <a:off x="6138725" y="2161125"/>
              <a:ext cx="172625" cy="199400"/>
            </a:xfrm>
            <a:custGeom>
              <a:avLst/>
              <a:gdLst/>
              <a:ahLst/>
              <a:cxnLst/>
              <a:rect l="l" t="t" r="r" b="b"/>
              <a:pathLst>
                <a:path w="6905" h="7976" extrusionOk="0">
                  <a:moveTo>
                    <a:pt x="780" y="0"/>
                  </a:moveTo>
                  <a:cubicBezTo>
                    <a:pt x="26" y="0"/>
                    <a:pt x="1" y="1855"/>
                    <a:pt x="123" y="2446"/>
                  </a:cubicBezTo>
                  <a:cubicBezTo>
                    <a:pt x="351" y="3433"/>
                    <a:pt x="705" y="5255"/>
                    <a:pt x="1211" y="6140"/>
                  </a:cubicBezTo>
                  <a:cubicBezTo>
                    <a:pt x="1338" y="6343"/>
                    <a:pt x="1464" y="6520"/>
                    <a:pt x="1616" y="6697"/>
                  </a:cubicBezTo>
                  <a:cubicBezTo>
                    <a:pt x="1864" y="6974"/>
                    <a:pt x="2103" y="7033"/>
                    <a:pt x="2445" y="7033"/>
                  </a:cubicBezTo>
                  <a:cubicBezTo>
                    <a:pt x="2697" y="7033"/>
                    <a:pt x="3005" y="7001"/>
                    <a:pt x="3413" y="7001"/>
                  </a:cubicBezTo>
                  <a:cubicBezTo>
                    <a:pt x="3482" y="6998"/>
                    <a:pt x="3552" y="6997"/>
                    <a:pt x="3621" y="6997"/>
                  </a:cubicBezTo>
                  <a:cubicBezTo>
                    <a:pt x="4260" y="6997"/>
                    <a:pt x="4892" y="7104"/>
                    <a:pt x="5463" y="7355"/>
                  </a:cubicBezTo>
                  <a:cubicBezTo>
                    <a:pt x="5708" y="7453"/>
                    <a:pt x="6197" y="7975"/>
                    <a:pt x="6526" y="7975"/>
                  </a:cubicBezTo>
                  <a:cubicBezTo>
                    <a:pt x="6705" y="7975"/>
                    <a:pt x="6837" y="7820"/>
                    <a:pt x="6855" y="7355"/>
                  </a:cubicBezTo>
                  <a:cubicBezTo>
                    <a:pt x="6905" y="5729"/>
                    <a:pt x="5577" y="4658"/>
                    <a:pt x="4212" y="4658"/>
                  </a:cubicBezTo>
                  <a:cubicBezTo>
                    <a:pt x="3517" y="4658"/>
                    <a:pt x="2812" y="4935"/>
                    <a:pt x="2274" y="5558"/>
                  </a:cubicBezTo>
                  <a:cubicBezTo>
                    <a:pt x="2451" y="4673"/>
                    <a:pt x="2527" y="3762"/>
                    <a:pt x="2502" y="2850"/>
                  </a:cubicBezTo>
                  <a:cubicBezTo>
                    <a:pt x="2451" y="1914"/>
                    <a:pt x="2097" y="1054"/>
                    <a:pt x="1464" y="370"/>
                  </a:cubicBezTo>
                  <a:cubicBezTo>
                    <a:pt x="1188" y="109"/>
                    <a:pt x="963" y="0"/>
                    <a:pt x="780" y="0"/>
                  </a:cubicBezTo>
                  <a:close/>
                </a:path>
              </a:pathLst>
            </a:custGeom>
            <a:solidFill>
              <a:srgbClr val="3A0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70"/>
            <p:cNvSpPr/>
            <p:nvPr/>
          </p:nvSpPr>
          <p:spPr>
            <a:xfrm>
              <a:off x="4848550" y="2717025"/>
              <a:ext cx="1739950" cy="1695775"/>
            </a:xfrm>
            <a:custGeom>
              <a:avLst/>
              <a:gdLst/>
              <a:ahLst/>
              <a:cxnLst/>
              <a:rect l="l" t="t" r="r" b="b"/>
              <a:pathLst>
                <a:path w="69598" h="67831" extrusionOk="0">
                  <a:moveTo>
                    <a:pt x="47630" y="0"/>
                  </a:moveTo>
                  <a:cubicBezTo>
                    <a:pt x="46769" y="861"/>
                    <a:pt x="45884" y="1645"/>
                    <a:pt x="44947" y="2404"/>
                  </a:cubicBezTo>
                  <a:cubicBezTo>
                    <a:pt x="43201" y="3746"/>
                    <a:pt x="41252" y="4783"/>
                    <a:pt x="39329" y="5821"/>
                  </a:cubicBezTo>
                  <a:cubicBezTo>
                    <a:pt x="35988" y="7618"/>
                    <a:pt x="32521" y="9440"/>
                    <a:pt x="28902" y="10579"/>
                  </a:cubicBezTo>
                  <a:cubicBezTo>
                    <a:pt x="26696" y="11291"/>
                    <a:pt x="24400" y="11646"/>
                    <a:pt x="22099" y="11646"/>
                  </a:cubicBezTo>
                  <a:cubicBezTo>
                    <a:pt x="21946" y="11646"/>
                    <a:pt x="21792" y="11645"/>
                    <a:pt x="21639" y="11642"/>
                  </a:cubicBezTo>
                  <a:cubicBezTo>
                    <a:pt x="19564" y="11591"/>
                    <a:pt x="18096" y="10807"/>
                    <a:pt x="16198" y="10250"/>
                  </a:cubicBezTo>
                  <a:cubicBezTo>
                    <a:pt x="15899" y="10158"/>
                    <a:pt x="15693" y="10114"/>
                    <a:pt x="15544" y="10114"/>
                  </a:cubicBezTo>
                  <a:cubicBezTo>
                    <a:pt x="15075" y="10114"/>
                    <a:pt x="15178" y="10556"/>
                    <a:pt x="14755" y="11363"/>
                  </a:cubicBezTo>
                  <a:cubicBezTo>
                    <a:pt x="14350" y="12097"/>
                    <a:pt x="13768" y="12730"/>
                    <a:pt x="13085" y="13211"/>
                  </a:cubicBezTo>
                  <a:cubicBezTo>
                    <a:pt x="12174" y="13869"/>
                    <a:pt x="11212" y="14426"/>
                    <a:pt x="10174" y="14881"/>
                  </a:cubicBezTo>
                  <a:cubicBezTo>
                    <a:pt x="9921" y="17361"/>
                    <a:pt x="9921" y="19841"/>
                    <a:pt x="10174" y="22296"/>
                  </a:cubicBezTo>
                  <a:lnTo>
                    <a:pt x="6986" y="22651"/>
                  </a:lnTo>
                  <a:cubicBezTo>
                    <a:pt x="2936" y="23081"/>
                    <a:pt x="1" y="26725"/>
                    <a:pt x="431" y="30800"/>
                  </a:cubicBezTo>
                  <a:lnTo>
                    <a:pt x="482" y="31179"/>
                  </a:lnTo>
                  <a:cubicBezTo>
                    <a:pt x="884" y="34964"/>
                    <a:pt x="4094" y="37776"/>
                    <a:pt x="7818" y="37776"/>
                  </a:cubicBezTo>
                  <a:cubicBezTo>
                    <a:pt x="8078" y="37776"/>
                    <a:pt x="8341" y="37762"/>
                    <a:pt x="8605" y="37734"/>
                  </a:cubicBezTo>
                  <a:lnTo>
                    <a:pt x="10832" y="37481"/>
                  </a:lnTo>
                  <a:cubicBezTo>
                    <a:pt x="12806" y="46364"/>
                    <a:pt x="20070" y="53070"/>
                    <a:pt x="29079" y="54336"/>
                  </a:cubicBezTo>
                  <a:lnTo>
                    <a:pt x="29864" y="61650"/>
                  </a:lnTo>
                  <a:cubicBezTo>
                    <a:pt x="30197" y="65200"/>
                    <a:pt x="33201" y="67830"/>
                    <a:pt x="36698" y="67830"/>
                  </a:cubicBezTo>
                  <a:cubicBezTo>
                    <a:pt x="36915" y="67830"/>
                    <a:pt x="37134" y="67820"/>
                    <a:pt x="37355" y="67800"/>
                  </a:cubicBezTo>
                  <a:lnTo>
                    <a:pt x="42341" y="67268"/>
                  </a:lnTo>
                  <a:cubicBezTo>
                    <a:pt x="46086" y="66813"/>
                    <a:pt x="48794" y="63421"/>
                    <a:pt x="48339" y="59650"/>
                  </a:cubicBezTo>
                  <a:lnTo>
                    <a:pt x="47503" y="51805"/>
                  </a:lnTo>
                  <a:cubicBezTo>
                    <a:pt x="55070" y="48211"/>
                    <a:pt x="59930" y="40568"/>
                    <a:pt x="59955" y="32192"/>
                  </a:cubicBezTo>
                  <a:lnTo>
                    <a:pt x="62612" y="31913"/>
                  </a:lnTo>
                  <a:cubicBezTo>
                    <a:pt x="66661" y="31458"/>
                    <a:pt x="69597" y="27813"/>
                    <a:pt x="69167" y="23764"/>
                  </a:cubicBezTo>
                  <a:lnTo>
                    <a:pt x="69142" y="23385"/>
                  </a:lnTo>
                  <a:cubicBezTo>
                    <a:pt x="68717" y="19590"/>
                    <a:pt x="65528" y="16783"/>
                    <a:pt x="61821" y="16783"/>
                  </a:cubicBezTo>
                  <a:cubicBezTo>
                    <a:pt x="61547" y="16783"/>
                    <a:pt x="61271" y="16799"/>
                    <a:pt x="60992" y="16830"/>
                  </a:cubicBezTo>
                  <a:lnTo>
                    <a:pt x="56437" y="17311"/>
                  </a:lnTo>
                  <a:cubicBezTo>
                    <a:pt x="56310" y="17235"/>
                    <a:pt x="56209" y="17159"/>
                    <a:pt x="56083" y="17083"/>
                  </a:cubicBezTo>
                  <a:cubicBezTo>
                    <a:pt x="54412" y="15843"/>
                    <a:pt x="53020" y="14097"/>
                    <a:pt x="52616" y="12047"/>
                  </a:cubicBezTo>
                  <a:cubicBezTo>
                    <a:pt x="52413" y="11085"/>
                    <a:pt x="52413" y="10022"/>
                    <a:pt x="51856" y="9212"/>
                  </a:cubicBezTo>
                  <a:cubicBezTo>
                    <a:pt x="51502" y="8731"/>
                    <a:pt x="51072" y="8301"/>
                    <a:pt x="50591" y="7947"/>
                  </a:cubicBezTo>
                  <a:cubicBezTo>
                    <a:pt x="48541" y="6099"/>
                    <a:pt x="47731" y="3113"/>
                    <a:pt x="48364" y="456"/>
                  </a:cubicBezTo>
                  <a:cubicBezTo>
                    <a:pt x="48111" y="304"/>
                    <a:pt x="47883" y="127"/>
                    <a:pt x="47630" y="0"/>
                  </a:cubicBez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70"/>
            <p:cNvSpPr/>
            <p:nvPr/>
          </p:nvSpPr>
          <p:spPr>
            <a:xfrm>
              <a:off x="6375875" y="3209025"/>
              <a:ext cx="78475" cy="197025"/>
            </a:xfrm>
            <a:custGeom>
              <a:avLst/>
              <a:gdLst/>
              <a:ahLst/>
              <a:cxnLst/>
              <a:rect l="l" t="t" r="r" b="b"/>
              <a:pathLst>
                <a:path w="3139" h="7881" extrusionOk="0">
                  <a:moveTo>
                    <a:pt x="2778" y="0"/>
                  </a:moveTo>
                  <a:cubicBezTo>
                    <a:pt x="2729" y="0"/>
                    <a:pt x="2680" y="11"/>
                    <a:pt x="2633" y="35"/>
                  </a:cubicBezTo>
                  <a:cubicBezTo>
                    <a:pt x="1823" y="440"/>
                    <a:pt x="1190" y="1098"/>
                    <a:pt x="785" y="1908"/>
                  </a:cubicBezTo>
                  <a:cubicBezTo>
                    <a:pt x="380" y="2692"/>
                    <a:pt x="153" y="3527"/>
                    <a:pt x="51" y="4388"/>
                  </a:cubicBezTo>
                  <a:cubicBezTo>
                    <a:pt x="1" y="4818"/>
                    <a:pt x="1" y="5248"/>
                    <a:pt x="51" y="5679"/>
                  </a:cubicBezTo>
                  <a:cubicBezTo>
                    <a:pt x="228" y="6590"/>
                    <a:pt x="760" y="7374"/>
                    <a:pt x="1544" y="7830"/>
                  </a:cubicBezTo>
                  <a:cubicBezTo>
                    <a:pt x="1595" y="7855"/>
                    <a:pt x="1646" y="7880"/>
                    <a:pt x="1696" y="7880"/>
                  </a:cubicBezTo>
                  <a:cubicBezTo>
                    <a:pt x="1823" y="7880"/>
                    <a:pt x="1924" y="7830"/>
                    <a:pt x="1975" y="7728"/>
                  </a:cubicBezTo>
                  <a:cubicBezTo>
                    <a:pt x="2076" y="7577"/>
                    <a:pt x="2025" y="7374"/>
                    <a:pt x="1873" y="7298"/>
                  </a:cubicBezTo>
                  <a:cubicBezTo>
                    <a:pt x="1241" y="6919"/>
                    <a:pt x="811" y="6286"/>
                    <a:pt x="684" y="5577"/>
                  </a:cubicBezTo>
                  <a:cubicBezTo>
                    <a:pt x="633" y="5198"/>
                    <a:pt x="633" y="4843"/>
                    <a:pt x="684" y="4464"/>
                  </a:cubicBezTo>
                  <a:cubicBezTo>
                    <a:pt x="760" y="3679"/>
                    <a:pt x="962" y="2920"/>
                    <a:pt x="1317" y="2211"/>
                  </a:cubicBezTo>
                  <a:cubicBezTo>
                    <a:pt x="1671" y="1503"/>
                    <a:pt x="2228" y="946"/>
                    <a:pt x="2911" y="592"/>
                  </a:cubicBezTo>
                  <a:cubicBezTo>
                    <a:pt x="3063" y="516"/>
                    <a:pt x="3139" y="339"/>
                    <a:pt x="3063" y="161"/>
                  </a:cubicBezTo>
                  <a:cubicBezTo>
                    <a:pt x="2993" y="57"/>
                    <a:pt x="2887" y="0"/>
                    <a:pt x="2778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70"/>
            <p:cNvSpPr/>
            <p:nvPr/>
          </p:nvSpPr>
          <p:spPr>
            <a:xfrm>
              <a:off x="6438525" y="3314850"/>
              <a:ext cx="75950" cy="126000"/>
            </a:xfrm>
            <a:custGeom>
              <a:avLst/>
              <a:gdLst/>
              <a:ahLst/>
              <a:cxnLst/>
              <a:rect l="l" t="t" r="r" b="b"/>
              <a:pathLst>
                <a:path w="3038" h="5040" extrusionOk="0">
                  <a:moveTo>
                    <a:pt x="514" y="0"/>
                  </a:moveTo>
                  <a:cubicBezTo>
                    <a:pt x="478" y="0"/>
                    <a:pt x="442" y="1"/>
                    <a:pt x="405" y="3"/>
                  </a:cubicBezTo>
                  <a:cubicBezTo>
                    <a:pt x="0" y="3"/>
                    <a:pt x="0" y="636"/>
                    <a:pt x="405" y="636"/>
                  </a:cubicBezTo>
                  <a:cubicBezTo>
                    <a:pt x="441" y="633"/>
                    <a:pt x="477" y="632"/>
                    <a:pt x="512" y="632"/>
                  </a:cubicBezTo>
                  <a:cubicBezTo>
                    <a:pt x="830" y="632"/>
                    <a:pt x="1144" y="732"/>
                    <a:pt x="1417" y="914"/>
                  </a:cubicBezTo>
                  <a:cubicBezTo>
                    <a:pt x="1645" y="1091"/>
                    <a:pt x="1797" y="1319"/>
                    <a:pt x="1898" y="1597"/>
                  </a:cubicBezTo>
                  <a:cubicBezTo>
                    <a:pt x="2354" y="2635"/>
                    <a:pt x="1949" y="3875"/>
                    <a:pt x="962" y="4432"/>
                  </a:cubicBezTo>
                  <a:cubicBezTo>
                    <a:pt x="683" y="4609"/>
                    <a:pt x="810" y="5014"/>
                    <a:pt x="1114" y="5039"/>
                  </a:cubicBezTo>
                  <a:cubicBezTo>
                    <a:pt x="1190" y="5014"/>
                    <a:pt x="1240" y="5014"/>
                    <a:pt x="1291" y="4963"/>
                  </a:cubicBezTo>
                  <a:cubicBezTo>
                    <a:pt x="2531" y="4229"/>
                    <a:pt x="3037" y="2686"/>
                    <a:pt x="2480" y="1344"/>
                  </a:cubicBezTo>
                  <a:cubicBezTo>
                    <a:pt x="2328" y="965"/>
                    <a:pt x="2101" y="661"/>
                    <a:pt x="1772" y="408"/>
                  </a:cubicBezTo>
                  <a:cubicBezTo>
                    <a:pt x="1396" y="150"/>
                    <a:pt x="977" y="0"/>
                    <a:pt x="514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70"/>
            <p:cNvSpPr/>
            <p:nvPr/>
          </p:nvSpPr>
          <p:spPr>
            <a:xfrm>
              <a:off x="4953375" y="3374475"/>
              <a:ext cx="108425" cy="186575"/>
            </a:xfrm>
            <a:custGeom>
              <a:avLst/>
              <a:gdLst/>
              <a:ahLst/>
              <a:cxnLst/>
              <a:rect l="l" t="t" r="r" b="b"/>
              <a:pathLst>
                <a:path w="4337" h="7463" extrusionOk="0">
                  <a:moveTo>
                    <a:pt x="420" y="0"/>
                  </a:moveTo>
                  <a:cubicBezTo>
                    <a:pt x="86" y="0"/>
                    <a:pt x="1" y="561"/>
                    <a:pt x="388" y="630"/>
                  </a:cubicBezTo>
                  <a:cubicBezTo>
                    <a:pt x="1122" y="832"/>
                    <a:pt x="1806" y="1262"/>
                    <a:pt x="2286" y="1844"/>
                  </a:cubicBezTo>
                  <a:cubicBezTo>
                    <a:pt x="2793" y="2452"/>
                    <a:pt x="3172" y="3160"/>
                    <a:pt x="3425" y="3920"/>
                  </a:cubicBezTo>
                  <a:cubicBezTo>
                    <a:pt x="3527" y="4249"/>
                    <a:pt x="3603" y="4628"/>
                    <a:pt x="3653" y="4983"/>
                  </a:cubicBezTo>
                  <a:cubicBezTo>
                    <a:pt x="3678" y="5716"/>
                    <a:pt x="3400" y="6425"/>
                    <a:pt x="2869" y="6931"/>
                  </a:cubicBezTo>
                  <a:cubicBezTo>
                    <a:pt x="2742" y="7032"/>
                    <a:pt x="2742" y="7235"/>
                    <a:pt x="2869" y="7361"/>
                  </a:cubicBezTo>
                  <a:cubicBezTo>
                    <a:pt x="2919" y="7437"/>
                    <a:pt x="3020" y="7463"/>
                    <a:pt x="3096" y="7463"/>
                  </a:cubicBezTo>
                  <a:cubicBezTo>
                    <a:pt x="3172" y="7463"/>
                    <a:pt x="3248" y="7437"/>
                    <a:pt x="3324" y="7387"/>
                  </a:cubicBezTo>
                  <a:cubicBezTo>
                    <a:pt x="3982" y="6754"/>
                    <a:pt x="4336" y="5868"/>
                    <a:pt x="4286" y="4957"/>
                  </a:cubicBezTo>
                  <a:cubicBezTo>
                    <a:pt x="4235" y="4527"/>
                    <a:pt x="4159" y="4097"/>
                    <a:pt x="4007" y="3692"/>
                  </a:cubicBezTo>
                  <a:cubicBezTo>
                    <a:pt x="3729" y="2882"/>
                    <a:pt x="3299" y="2097"/>
                    <a:pt x="2742" y="1439"/>
                  </a:cubicBezTo>
                  <a:cubicBezTo>
                    <a:pt x="2185" y="731"/>
                    <a:pt x="1401" y="250"/>
                    <a:pt x="540" y="22"/>
                  </a:cubicBezTo>
                  <a:cubicBezTo>
                    <a:pt x="497" y="7"/>
                    <a:pt x="457" y="0"/>
                    <a:pt x="420" y="0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70"/>
            <p:cNvSpPr/>
            <p:nvPr/>
          </p:nvSpPr>
          <p:spPr>
            <a:xfrm>
              <a:off x="4962450" y="3469825"/>
              <a:ext cx="67075" cy="124750"/>
            </a:xfrm>
            <a:custGeom>
              <a:avLst/>
              <a:gdLst/>
              <a:ahLst/>
              <a:cxnLst/>
              <a:rect l="l" t="t" r="r" b="b"/>
              <a:pathLst>
                <a:path w="2683" h="4990" extrusionOk="0">
                  <a:moveTo>
                    <a:pt x="2103" y="1"/>
                  </a:moveTo>
                  <a:cubicBezTo>
                    <a:pt x="2086" y="1"/>
                    <a:pt x="2068" y="2"/>
                    <a:pt x="2050" y="4"/>
                  </a:cubicBezTo>
                  <a:cubicBezTo>
                    <a:pt x="1569" y="80"/>
                    <a:pt x="1139" y="333"/>
                    <a:pt x="810" y="662"/>
                  </a:cubicBezTo>
                  <a:cubicBezTo>
                    <a:pt x="557" y="966"/>
                    <a:pt x="380" y="1320"/>
                    <a:pt x="304" y="1700"/>
                  </a:cubicBezTo>
                  <a:cubicBezTo>
                    <a:pt x="0" y="3092"/>
                    <a:pt x="785" y="4509"/>
                    <a:pt x="2151" y="4965"/>
                  </a:cubicBezTo>
                  <a:cubicBezTo>
                    <a:pt x="2177" y="4990"/>
                    <a:pt x="2202" y="4990"/>
                    <a:pt x="2252" y="4990"/>
                  </a:cubicBezTo>
                  <a:cubicBezTo>
                    <a:pt x="2607" y="4990"/>
                    <a:pt x="2683" y="4484"/>
                    <a:pt x="2354" y="4383"/>
                  </a:cubicBezTo>
                  <a:cubicBezTo>
                    <a:pt x="1316" y="4003"/>
                    <a:pt x="683" y="2915"/>
                    <a:pt x="911" y="1827"/>
                  </a:cubicBezTo>
                  <a:cubicBezTo>
                    <a:pt x="962" y="1548"/>
                    <a:pt x="1088" y="1295"/>
                    <a:pt x="1265" y="1093"/>
                  </a:cubicBezTo>
                  <a:cubicBezTo>
                    <a:pt x="1519" y="840"/>
                    <a:pt x="1822" y="688"/>
                    <a:pt x="2177" y="612"/>
                  </a:cubicBezTo>
                  <a:cubicBezTo>
                    <a:pt x="2354" y="586"/>
                    <a:pt x="2455" y="409"/>
                    <a:pt x="2430" y="257"/>
                  </a:cubicBezTo>
                  <a:cubicBezTo>
                    <a:pt x="2384" y="98"/>
                    <a:pt x="2257" y="1"/>
                    <a:pt x="2103" y="1"/>
                  </a:cubicBezTo>
                  <a:close/>
                </a:path>
              </a:pathLst>
            </a:custGeom>
            <a:solidFill>
              <a:srgbClr val="F76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70"/>
            <p:cNvSpPr/>
            <p:nvPr/>
          </p:nvSpPr>
          <p:spPr>
            <a:xfrm>
              <a:off x="5788750" y="3572425"/>
              <a:ext cx="184750" cy="217025"/>
            </a:xfrm>
            <a:custGeom>
              <a:avLst/>
              <a:gdLst/>
              <a:ahLst/>
              <a:cxnLst/>
              <a:rect l="l" t="t" r="r" b="b"/>
              <a:pathLst>
                <a:path w="7390" h="8681" extrusionOk="0">
                  <a:moveTo>
                    <a:pt x="5644" y="0"/>
                  </a:moveTo>
                  <a:lnTo>
                    <a:pt x="5644" y="0"/>
                  </a:lnTo>
                  <a:cubicBezTo>
                    <a:pt x="0" y="3720"/>
                    <a:pt x="1417" y="8681"/>
                    <a:pt x="1417" y="8681"/>
                  </a:cubicBezTo>
                  <a:cubicBezTo>
                    <a:pt x="2354" y="8428"/>
                    <a:pt x="3265" y="8023"/>
                    <a:pt x="4075" y="7491"/>
                  </a:cubicBezTo>
                  <a:cubicBezTo>
                    <a:pt x="7390" y="5365"/>
                    <a:pt x="6428" y="1822"/>
                    <a:pt x="5644" y="0"/>
                  </a:cubicBezTo>
                  <a:close/>
                </a:path>
              </a:pathLst>
            </a:custGeom>
            <a:solidFill>
              <a:srgbClr val="EB6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70"/>
            <p:cNvSpPr/>
            <p:nvPr/>
          </p:nvSpPr>
          <p:spPr>
            <a:xfrm>
              <a:off x="5995100" y="3206025"/>
              <a:ext cx="366875" cy="312625"/>
            </a:xfrm>
            <a:custGeom>
              <a:avLst/>
              <a:gdLst/>
              <a:ahLst/>
              <a:cxnLst/>
              <a:rect l="l" t="t" r="r" b="b"/>
              <a:pathLst>
                <a:path w="14675" h="12505" extrusionOk="0">
                  <a:moveTo>
                    <a:pt x="6363" y="0"/>
                  </a:moveTo>
                  <a:cubicBezTo>
                    <a:pt x="3005" y="0"/>
                    <a:pt x="222" y="2648"/>
                    <a:pt x="123" y="6052"/>
                  </a:cubicBezTo>
                  <a:cubicBezTo>
                    <a:pt x="0" y="9883"/>
                    <a:pt x="3131" y="12505"/>
                    <a:pt x="6413" y="12505"/>
                  </a:cubicBezTo>
                  <a:cubicBezTo>
                    <a:pt x="7879" y="12505"/>
                    <a:pt x="9375" y="11982"/>
                    <a:pt x="10626" y="10809"/>
                  </a:cubicBezTo>
                  <a:cubicBezTo>
                    <a:pt x="14675" y="6988"/>
                    <a:pt x="12119" y="180"/>
                    <a:pt x="6551" y="3"/>
                  </a:cubicBezTo>
                  <a:cubicBezTo>
                    <a:pt x="6488" y="1"/>
                    <a:pt x="6425" y="0"/>
                    <a:pt x="6363" y="0"/>
                  </a:cubicBezTo>
                  <a:close/>
                </a:path>
              </a:pathLst>
            </a:custGeom>
            <a:solidFill>
              <a:srgbClr val="E0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70"/>
            <p:cNvSpPr/>
            <p:nvPr/>
          </p:nvSpPr>
          <p:spPr>
            <a:xfrm>
              <a:off x="5829225" y="3134975"/>
              <a:ext cx="131000" cy="153800"/>
            </a:xfrm>
            <a:custGeom>
              <a:avLst/>
              <a:gdLst/>
              <a:ahLst/>
              <a:cxnLst/>
              <a:rect l="l" t="t" r="r" b="b"/>
              <a:pathLst>
                <a:path w="5240" h="6152" extrusionOk="0">
                  <a:moveTo>
                    <a:pt x="2305" y="0"/>
                  </a:moveTo>
                  <a:cubicBezTo>
                    <a:pt x="2186" y="0"/>
                    <a:pt x="2068" y="12"/>
                    <a:pt x="1949" y="36"/>
                  </a:cubicBezTo>
                  <a:cubicBezTo>
                    <a:pt x="709" y="314"/>
                    <a:pt x="1" y="1909"/>
                    <a:pt x="355" y="3579"/>
                  </a:cubicBezTo>
                  <a:cubicBezTo>
                    <a:pt x="696" y="5080"/>
                    <a:pt x="1793" y="6152"/>
                    <a:pt x="2912" y="6152"/>
                  </a:cubicBezTo>
                  <a:cubicBezTo>
                    <a:pt x="3038" y="6152"/>
                    <a:pt x="3165" y="6138"/>
                    <a:pt x="3291" y="6110"/>
                  </a:cubicBezTo>
                  <a:cubicBezTo>
                    <a:pt x="4531" y="5831"/>
                    <a:pt x="5239" y="4237"/>
                    <a:pt x="4885" y="2567"/>
                  </a:cubicBezTo>
                  <a:cubicBezTo>
                    <a:pt x="4542" y="1056"/>
                    <a:pt x="3432" y="0"/>
                    <a:pt x="2305" y="0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70"/>
            <p:cNvSpPr/>
            <p:nvPr/>
          </p:nvSpPr>
          <p:spPr>
            <a:xfrm>
              <a:off x="5596400" y="3535675"/>
              <a:ext cx="333450" cy="262900"/>
            </a:xfrm>
            <a:custGeom>
              <a:avLst/>
              <a:gdLst/>
              <a:ahLst/>
              <a:cxnLst/>
              <a:rect l="l" t="t" r="r" b="b"/>
              <a:pathLst>
                <a:path w="13338" h="10516" extrusionOk="0">
                  <a:moveTo>
                    <a:pt x="11750" y="1"/>
                  </a:moveTo>
                  <a:cubicBezTo>
                    <a:pt x="10262" y="1"/>
                    <a:pt x="10548" y="1177"/>
                    <a:pt x="10275" y="1673"/>
                  </a:cubicBezTo>
                  <a:cubicBezTo>
                    <a:pt x="8048" y="5621"/>
                    <a:pt x="2000" y="5317"/>
                    <a:pt x="1139" y="6633"/>
                  </a:cubicBezTo>
                  <a:cubicBezTo>
                    <a:pt x="1" y="8413"/>
                    <a:pt x="2824" y="10515"/>
                    <a:pt x="6549" y="10515"/>
                  </a:cubicBezTo>
                  <a:cubicBezTo>
                    <a:pt x="7378" y="10515"/>
                    <a:pt x="8252" y="10411"/>
                    <a:pt x="9137" y="10176"/>
                  </a:cubicBezTo>
                  <a:cubicBezTo>
                    <a:pt x="9137" y="10176"/>
                    <a:pt x="7694" y="5216"/>
                    <a:pt x="13338" y="1496"/>
                  </a:cubicBezTo>
                  <a:cubicBezTo>
                    <a:pt x="13009" y="762"/>
                    <a:pt x="12528" y="2"/>
                    <a:pt x="11845" y="2"/>
                  </a:cubicBezTo>
                  <a:cubicBezTo>
                    <a:pt x="11812" y="1"/>
                    <a:pt x="11781" y="1"/>
                    <a:pt x="11750" y="1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70"/>
            <p:cNvSpPr/>
            <p:nvPr/>
          </p:nvSpPr>
          <p:spPr>
            <a:xfrm>
              <a:off x="5624875" y="3554075"/>
              <a:ext cx="234750" cy="162300"/>
            </a:xfrm>
            <a:custGeom>
              <a:avLst/>
              <a:gdLst/>
              <a:ahLst/>
              <a:cxnLst/>
              <a:rect l="l" t="t" r="r" b="b"/>
              <a:pathLst>
                <a:path w="9390" h="6492" extrusionOk="0">
                  <a:moveTo>
                    <a:pt x="9390" y="0"/>
                  </a:moveTo>
                  <a:cubicBezTo>
                    <a:pt x="9389" y="1"/>
                    <a:pt x="6378" y="2784"/>
                    <a:pt x="5188" y="3417"/>
                  </a:cubicBezTo>
                  <a:cubicBezTo>
                    <a:pt x="1873" y="5163"/>
                    <a:pt x="0" y="5340"/>
                    <a:pt x="228" y="5644"/>
                  </a:cubicBezTo>
                  <a:cubicBezTo>
                    <a:pt x="700" y="6218"/>
                    <a:pt x="1504" y="6492"/>
                    <a:pt x="2446" y="6492"/>
                  </a:cubicBezTo>
                  <a:cubicBezTo>
                    <a:pt x="5237" y="6492"/>
                    <a:pt x="9238" y="4088"/>
                    <a:pt x="93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70"/>
            <p:cNvSpPr/>
            <p:nvPr/>
          </p:nvSpPr>
          <p:spPr>
            <a:xfrm>
              <a:off x="5383825" y="3176975"/>
              <a:ext cx="118325" cy="155050"/>
            </a:xfrm>
            <a:custGeom>
              <a:avLst/>
              <a:gdLst/>
              <a:ahLst/>
              <a:cxnLst/>
              <a:rect l="l" t="t" r="r" b="b"/>
              <a:pathLst>
                <a:path w="4733" h="6202" extrusionOk="0">
                  <a:moveTo>
                    <a:pt x="2444" y="1"/>
                  </a:moveTo>
                  <a:cubicBezTo>
                    <a:pt x="1169" y="1"/>
                    <a:pt x="101" y="1333"/>
                    <a:pt x="51" y="3038"/>
                  </a:cubicBezTo>
                  <a:cubicBezTo>
                    <a:pt x="0" y="4733"/>
                    <a:pt x="987" y="6151"/>
                    <a:pt x="2278" y="6201"/>
                  </a:cubicBezTo>
                  <a:cubicBezTo>
                    <a:pt x="2290" y="6202"/>
                    <a:pt x="2301" y="6202"/>
                    <a:pt x="2313" y="6202"/>
                  </a:cubicBezTo>
                  <a:cubicBezTo>
                    <a:pt x="3588" y="6202"/>
                    <a:pt x="4632" y="4845"/>
                    <a:pt x="4682" y="3164"/>
                  </a:cubicBezTo>
                  <a:cubicBezTo>
                    <a:pt x="4733" y="1469"/>
                    <a:pt x="3746" y="52"/>
                    <a:pt x="2480" y="1"/>
                  </a:cubicBezTo>
                  <a:cubicBezTo>
                    <a:pt x="2468" y="1"/>
                    <a:pt x="2456" y="1"/>
                    <a:pt x="2444" y="1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70"/>
            <p:cNvSpPr/>
            <p:nvPr/>
          </p:nvSpPr>
          <p:spPr>
            <a:xfrm>
              <a:off x="5128300" y="3378750"/>
              <a:ext cx="366900" cy="312625"/>
            </a:xfrm>
            <a:custGeom>
              <a:avLst/>
              <a:gdLst/>
              <a:ahLst/>
              <a:cxnLst/>
              <a:rect l="l" t="t" r="r" b="b"/>
              <a:pathLst>
                <a:path w="14676" h="12505" extrusionOk="0">
                  <a:moveTo>
                    <a:pt x="6365" y="0"/>
                  </a:moveTo>
                  <a:cubicBezTo>
                    <a:pt x="3006" y="0"/>
                    <a:pt x="223" y="2672"/>
                    <a:pt x="123" y="6052"/>
                  </a:cubicBezTo>
                  <a:cubicBezTo>
                    <a:pt x="1" y="9883"/>
                    <a:pt x="3119" y="12505"/>
                    <a:pt x="6402" y="12505"/>
                  </a:cubicBezTo>
                  <a:cubicBezTo>
                    <a:pt x="7869" y="12505"/>
                    <a:pt x="9368" y="11982"/>
                    <a:pt x="10626" y="10809"/>
                  </a:cubicBezTo>
                  <a:cubicBezTo>
                    <a:pt x="14675" y="7013"/>
                    <a:pt x="12119" y="206"/>
                    <a:pt x="6551" y="3"/>
                  </a:cubicBezTo>
                  <a:cubicBezTo>
                    <a:pt x="6489" y="1"/>
                    <a:pt x="6427" y="0"/>
                    <a:pt x="6365" y="0"/>
                  </a:cubicBezTo>
                  <a:close/>
                </a:path>
              </a:pathLst>
            </a:custGeom>
            <a:solidFill>
              <a:srgbClr val="E0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70"/>
            <p:cNvSpPr/>
            <p:nvPr/>
          </p:nvSpPr>
          <p:spPr>
            <a:xfrm>
              <a:off x="5002925" y="2998775"/>
              <a:ext cx="592225" cy="569875"/>
            </a:xfrm>
            <a:custGeom>
              <a:avLst/>
              <a:gdLst/>
              <a:ahLst/>
              <a:cxnLst/>
              <a:rect l="l" t="t" r="r" b="b"/>
              <a:pathLst>
                <a:path w="23689" h="22795" extrusionOk="0">
                  <a:moveTo>
                    <a:pt x="12246" y="1586"/>
                  </a:moveTo>
                  <a:cubicBezTo>
                    <a:pt x="17666" y="1586"/>
                    <a:pt x="22069" y="5980"/>
                    <a:pt x="22094" y="11406"/>
                  </a:cubicBezTo>
                  <a:cubicBezTo>
                    <a:pt x="22094" y="15354"/>
                    <a:pt x="19716" y="18922"/>
                    <a:pt x="16071" y="20441"/>
                  </a:cubicBezTo>
                  <a:cubicBezTo>
                    <a:pt x="14843" y="20949"/>
                    <a:pt x="13556" y="21196"/>
                    <a:pt x="12281" y="21196"/>
                  </a:cubicBezTo>
                  <a:cubicBezTo>
                    <a:pt x="9746" y="21196"/>
                    <a:pt x="7261" y="20218"/>
                    <a:pt x="5391" y="18366"/>
                  </a:cubicBezTo>
                  <a:cubicBezTo>
                    <a:pt x="2582" y="15582"/>
                    <a:pt x="1722" y="11381"/>
                    <a:pt x="3190" y="7711"/>
                  </a:cubicBezTo>
                  <a:cubicBezTo>
                    <a:pt x="4683" y="4041"/>
                    <a:pt x="8226" y="1637"/>
                    <a:pt x="12199" y="1587"/>
                  </a:cubicBezTo>
                  <a:cubicBezTo>
                    <a:pt x="12215" y="1586"/>
                    <a:pt x="12230" y="1586"/>
                    <a:pt x="12246" y="1586"/>
                  </a:cubicBezTo>
                  <a:close/>
                  <a:moveTo>
                    <a:pt x="12299" y="1"/>
                  </a:moveTo>
                  <a:cubicBezTo>
                    <a:pt x="9351" y="1"/>
                    <a:pt x="6454" y="1148"/>
                    <a:pt x="4278" y="3307"/>
                  </a:cubicBezTo>
                  <a:cubicBezTo>
                    <a:pt x="1013" y="6547"/>
                    <a:pt x="1" y="11431"/>
                    <a:pt x="1747" y="15683"/>
                  </a:cubicBezTo>
                  <a:cubicBezTo>
                    <a:pt x="3468" y="19935"/>
                    <a:pt x="7593" y="22744"/>
                    <a:pt x="12199" y="22794"/>
                  </a:cubicBezTo>
                  <a:cubicBezTo>
                    <a:pt x="18501" y="22794"/>
                    <a:pt x="23638" y="17708"/>
                    <a:pt x="23689" y="11406"/>
                  </a:cubicBezTo>
                  <a:cubicBezTo>
                    <a:pt x="23664" y="6800"/>
                    <a:pt x="20905" y="2649"/>
                    <a:pt x="16679" y="878"/>
                  </a:cubicBezTo>
                  <a:cubicBezTo>
                    <a:pt x="15261" y="287"/>
                    <a:pt x="13774" y="1"/>
                    <a:pt x="1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70"/>
            <p:cNvSpPr/>
            <p:nvPr/>
          </p:nvSpPr>
          <p:spPr>
            <a:xfrm>
              <a:off x="5685600" y="2940575"/>
              <a:ext cx="591600" cy="569875"/>
            </a:xfrm>
            <a:custGeom>
              <a:avLst/>
              <a:gdLst/>
              <a:ahLst/>
              <a:cxnLst/>
              <a:rect l="l" t="t" r="r" b="b"/>
              <a:pathLst>
                <a:path w="23664" h="22795" extrusionOk="0">
                  <a:moveTo>
                    <a:pt x="12221" y="1586"/>
                  </a:moveTo>
                  <a:cubicBezTo>
                    <a:pt x="17640" y="1586"/>
                    <a:pt x="22044" y="5980"/>
                    <a:pt x="22095" y="11406"/>
                  </a:cubicBezTo>
                  <a:cubicBezTo>
                    <a:pt x="22069" y="15354"/>
                    <a:pt x="19716" y="18922"/>
                    <a:pt x="16046" y="20440"/>
                  </a:cubicBezTo>
                  <a:cubicBezTo>
                    <a:pt x="14827" y="20949"/>
                    <a:pt x="13545" y="21196"/>
                    <a:pt x="12273" y="21196"/>
                  </a:cubicBezTo>
                  <a:cubicBezTo>
                    <a:pt x="9743" y="21196"/>
                    <a:pt x="7252" y="20218"/>
                    <a:pt x="5366" y="18365"/>
                  </a:cubicBezTo>
                  <a:cubicBezTo>
                    <a:pt x="2557" y="15581"/>
                    <a:pt x="1697" y="11380"/>
                    <a:pt x="3190" y="7711"/>
                  </a:cubicBezTo>
                  <a:cubicBezTo>
                    <a:pt x="4683" y="4041"/>
                    <a:pt x="8226" y="1637"/>
                    <a:pt x="12174" y="1586"/>
                  </a:cubicBezTo>
                  <a:cubicBezTo>
                    <a:pt x="12189" y="1586"/>
                    <a:pt x="12205" y="1586"/>
                    <a:pt x="12221" y="1586"/>
                  </a:cubicBezTo>
                  <a:close/>
                  <a:moveTo>
                    <a:pt x="12274" y="0"/>
                  </a:moveTo>
                  <a:cubicBezTo>
                    <a:pt x="9325" y="0"/>
                    <a:pt x="6429" y="1148"/>
                    <a:pt x="4253" y="3307"/>
                  </a:cubicBezTo>
                  <a:cubicBezTo>
                    <a:pt x="988" y="6547"/>
                    <a:pt x="1" y="11431"/>
                    <a:pt x="1722" y="15683"/>
                  </a:cubicBezTo>
                  <a:cubicBezTo>
                    <a:pt x="3468" y="19934"/>
                    <a:pt x="7568" y="22743"/>
                    <a:pt x="12174" y="22794"/>
                  </a:cubicBezTo>
                  <a:cubicBezTo>
                    <a:pt x="18476" y="22794"/>
                    <a:pt x="23638" y="17707"/>
                    <a:pt x="23664" y="11406"/>
                  </a:cubicBezTo>
                  <a:cubicBezTo>
                    <a:pt x="23664" y="6800"/>
                    <a:pt x="20905" y="2649"/>
                    <a:pt x="16653" y="878"/>
                  </a:cubicBezTo>
                  <a:cubicBezTo>
                    <a:pt x="15236" y="287"/>
                    <a:pt x="13749" y="0"/>
                    <a:pt x="12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70"/>
            <p:cNvSpPr/>
            <p:nvPr/>
          </p:nvSpPr>
          <p:spPr>
            <a:xfrm>
              <a:off x="5561600" y="3183375"/>
              <a:ext cx="172125" cy="65750"/>
            </a:xfrm>
            <a:custGeom>
              <a:avLst/>
              <a:gdLst/>
              <a:ahLst/>
              <a:cxnLst/>
              <a:rect l="l" t="t" r="r" b="b"/>
              <a:pathLst>
                <a:path w="6885" h="2630" extrusionOk="0">
                  <a:moveTo>
                    <a:pt x="3730" y="1"/>
                  </a:moveTo>
                  <a:cubicBezTo>
                    <a:pt x="2378" y="1"/>
                    <a:pt x="1032" y="513"/>
                    <a:pt x="1" y="1516"/>
                  </a:cubicBezTo>
                  <a:lnTo>
                    <a:pt x="1089" y="2630"/>
                  </a:lnTo>
                  <a:cubicBezTo>
                    <a:pt x="1159" y="2577"/>
                    <a:pt x="2216" y="1563"/>
                    <a:pt x="3735" y="1563"/>
                  </a:cubicBezTo>
                  <a:cubicBezTo>
                    <a:pt x="4406" y="1563"/>
                    <a:pt x="5167" y="1760"/>
                    <a:pt x="5973" y="2326"/>
                  </a:cubicBezTo>
                  <a:lnTo>
                    <a:pt x="6884" y="1036"/>
                  </a:lnTo>
                  <a:cubicBezTo>
                    <a:pt x="5940" y="342"/>
                    <a:pt x="4833" y="1"/>
                    <a:pt x="3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70"/>
            <p:cNvSpPr/>
            <p:nvPr/>
          </p:nvSpPr>
          <p:spPr>
            <a:xfrm>
              <a:off x="5538825" y="3337000"/>
              <a:ext cx="162000" cy="129825"/>
            </a:xfrm>
            <a:custGeom>
              <a:avLst/>
              <a:gdLst/>
              <a:ahLst/>
              <a:cxnLst/>
              <a:rect l="l" t="t" r="r" b="b"/>
              <a:pathLst>
                <a:path w="6480" h="5193" extrusionOk="0">
                  <a:moveTo>
                    <a:pt x="1736" y="0"/>
                  </a:moveTo>
                  <a:cubicBezTo>
                    <a:pt x="1625" y="0"/>
                    <a:pt x="1511" y="9"/>
                    <a:pt x="1392" y="28"/>
                  </a:cubicBezTo>
                  <a:cubicBezTo>
                    <a:pt x="1013" y="104"/>
                    <a:pt x="684" y="332"/>
                    <a:pt x="456" y="635"/>
                  </a:cubicBezTo>
                  <a:cubicBezTo>
                    <a:pt x="228" y="939"/>
                    <a:pt x="76" y="1268"/>
                    <a:pt x="51" y="1648"/>
                  </a:cubicBezTo>
                  <a:cubicBezTo>
                    <a:pt x="0" y="2331"/>
                    <a:pt x="228" y="3014"/>
                    <a:pt x="684" y="3546"/>
                  </a:cubicBezTo>
                  <a:cubicBezTo>
                    <a:pt x="1063" y="4027"/>
                    <a:pt x="1570" y="4432"/>
                    <a:pt x="2152" y="4710"/>
                  </a:cubicBezTo>
                  <a:cubicBezTo>
                    <a:pt x="2756" y="5033"/>
                    <a:pt x="3430" y="5192"/>
                    <a:pt x="4105" y="5192"/>
                  </a:cubicBezTo>
                  <a:cubicBezTo>
                    <a:pt x="4646" y="5192"/>
                    <a:pt x="5188" y="5090"/>
                    <a:pt x="5695" y="4887"/>
                  </a:cubicBezTo>
                  <a:lnTo>
                    <a:pt x="5695" y="4887"/>
                  </a:lnTo>
                  <a:cubicBezTo>
                    <a:pt x="5479" y="4916"/>
                    <a:pt x="5263" y="4930"/>
                    <a:pt x="5048" y="4930"/>
                  </a:cubicBezTo>
                  <a:cubicBezTo>
                    <a:pt x="4130" y="4930"/>
                    <a:pt x="3235" y="4671"/>
                    <a:pt x="2455" y="4179"/>
                  </a:cubicBezTo>
                  <a:cubicBezTo>
                    <a:pt x="1974" y="3900"/>
                    <a:pt x="1595" y="3521"/>
                    <a:pt x="1266" y="3090"/>
                  </a:cubicBezTo>
                  <a:cubicBezTo>
                    <a:pt x="962" y="2711"/>
                    <a:pt x="810" y="2230"/>
                    <a:pt x="836" y="1724"/>
                  </a:cubicBezTo>
                  <a:cubicBezTo>
                    <a:pt x="836" y="1293"/>
                    <a:pt x="1139" y="914"/>
                    <a:pt x="1544" y="762"/>
                  </a:cubicBezTo>
                  <a:cubicBezTo>
                    <a:pt x="1631" y="735"/>
                    <a:pt x="1723" y="723"/>
                    <a:pt x="1819" y="723"/>
                  </a:cubicBezTo>
                  <a:cubicBezTo>
                    <a:pt x="2176" y="723"/>
                    <a:pt x="2594" y="886"/>
                    <a:pt x="3012" y="1066"/>
                  </a:cubicBezTo>
                  <a:cubicBezTo>
                    <a:pt x="3832" y="1465"/>
                    <a:pt x="4777" y="1834"/>
                    <a:pt x="5725" y="1834"/>
                  </a:cubicBezTo>
                  <a:cubicBezTo>
                    <a:pt x="5977" y="1834"/>
                    <a:pt x="6229" y="1808"/>
                    <a:pt x="6479" y="1749"/>
                  </a:cubicBezTo>
                  <a:cubicBezTo>
                    <a:pt x="5290" y="1724"/>
                    <a:pt x="4303" y="1116"/>
                    <a:pt x="3290" y="534"/>
                  </a:cubicBezTo>
                  <a:cubicBezTo>
                    <a:pt x="2861" y="276"/>
                    <a:pt x="2358" y="0"/>
                    <a:pt x="1736" y="0"/>
                  </a:cubicBezTo>
                  <a:close/>
                </a:path>
              </a:pathLst>
            </a:custGeom>
            <a:solidFill>
              <a:srgbClr val="2716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48" name="Google Shape;3148;p70"/>
          <p:cNvGrpSpPr/>
          <p:nvPr/>
        </p:nvGrpSpPr>
        <p:grpSpPr>
          <a:xfrm>
            <a:off x="2541712" y="4609860"/>
            <a:ext cx="863678" cy="822472"/>
            <a:chOff x="2550590" y="3335358"/>
            <a:chExt cx="863678" cy="822472"/>
          </a:xfrm>
        </p:grpSpPr>
        <p:grpSp>
          <p:nvGrpSpPr>
            <p:cNvPr id="3149" name="Google Shape;3149;p70"/>
            <p:cNvGrpSpPr/>
            <p:nvPr/>
          </p:nvGrpSpPr>
          <p:grpSpPr>
            <a:xfrm>
              <a:off x="2550590" y="3335358"/>
              <a:ext cx="863678" cy="822472"/>
              <a:chOff x="2550590" y="3335358"/>
              <a:chExt cx="863678" cy="822472"/>
            </a:xfrm>
          </p:grpSpPr>
          <p:sp>
            <p:nvSpPr>
              <p:cNvPr id="3150" name="Google Shape;3150;p70"/>
              <p:cNvSpPr/>
              <p:nvPr/>
            </p:nvSpPr>
            <p:spPr>
              <a:xfrm>
                <a:off x="2550590" y="3335358"/>
                <a:ext cx="863678" cy="822472"/>
              </a:xfrm>
              <a:custGeom>
                <a:avLst/>
                <a:gdLst/>
                <a:ahLst/>
                <a:cxnLst/>
                <a:rect l="l" t="t" r="r" b="b"/>
                <a:pathLst>
                  <a:path w="35593" h="33892" extrusionOk="0">
                    <a:moveTo>
                      <a:pt x="21016" y="10274"/>
                    </a:moveTo>
                    <a:cubicBezTo>
                      <a:pt x="21216" y="10274"/>
                      <a:pt x="21416" y="10274"/>
                      <a:pt x="21650" y="10308"/>
                    </a:cubicBezTo>
                    <a:cubicBezTo>
                      <a:pt x="23017" y="10441"/>
                      <a:pt x="24618" y="11709"/>
                      <a:pt x="24785" y="14110"/>
                    </a:cubicBezTo>
                    <a:lnTo>
                      <a:pt x="24785" y="14911"/>
                    </a:lnTo>
                    <a:cubicBezTo>
                      <a:pt x="24618" y="17213"/>
                      <a:pt x="22884" y="20048"/>
                      <a:pt x="17780" y="23617"/>
                    </a:cubicBezTo>
                    <a:cubicBezTo>
                      <a:pt x="12710" y="20048"/>
                      <a:pt x="10975" y="17213"/>
                      <a:pt x="10775" y="14911"/>
                    </a:cubicBezTo>
                    <a:lnTo>
                      <a:pt x="10775" y="14110"/>
                    </a:lnTo>
                    <a:cubicBezTo>
                      <a:pt x="10975" y="11709"/>
                      <a:pt x="12576" y="10441"/>
                      <a:pt x="13944" y="10308"/>
                    </a:cubicBezTo>
                    <a:cubicBezTo>
                      <a:pt x="14178" y="10308"/>
                      <a:pt x="14344" y="10274"/>
                      <a:pt x="14578" y="10274"/>
                    </a:cubicBezTo>
                    <a:cubicBezTo>
                      <a:pt x="16146" y="10274"/>
                      <a:pt x="16913" y="10975"/>
                      <a:pt x="17780" y="12009"/>
                    </a:cubicBezTo>
                    <a:cubicBezTo>
                      <a:pt x="18647" y="10975"/>
                      <a:pt x="19415" y="10274"/>
                      <a:pt x="21016" y="10274"/>
                    </a:cubicBezTo>
                    <a:close/>
                    <a:moveTo>
                      <a:pt x="9608" y="0"/>
                    </a:moveTo>
                    <a:cubicBezTo>
                      <a:pt x="9074" y="0"/>
                      <a:pt x="8540" y="34"/>
                      <a:pt x="8006" y="100"/>
                    </a:cubicBezTo>
                    <a:cubicBezTo>
                      <a:pt x="4504" y="434"/>
                      <a:pt x="501" y="3603"/>
                      <a:pt x="1" y="9741"/>
                    </a:cubicBezTo>
                    <a:lnTo>
                      <a:pt x="1" y="11775"/>
                    </a:lnTo>
                    <a:cubicBezTo>
                      <a:pt x="468" y="17613"/>
                      <a:pt x="4871" y="24851"/>
                      <a:pt x="17780" y="33891"/>
                    </a:cubicBezTo>
                    <a:cubicBezTo>
                      <a:pt x="30723" y="24851"/>
                      <a:pt x="35126" y="17613"/>
                      <a:pt x="35593" y="11775"/>
                    </a:cubicBezTo>
                    <a:lnTo>
                      <a:pt x="35593" y="9741"/>
                    </a:lnTo>
                    <a:cubicBezTo>
                      <a:pt x="35092" y="3603"/>
                      <a:pt x="31056" y="434"/>
                      <a:pt x="27587" y="100"/>
                    </a:cubicBezTo>
                    <a:cubicBezTo>
                      <a:pt x="27020" y="34"/>
                      <a:pt x="26486" y="0"/>
                      <a:pt x="25953" y="0"/>
                    </a:cubicBezTo>
                    <a:cubicBezTo>
                      <a:pt x="21916" y="0"/>
                      <a:pt x="20015" y="1735"/>
                      <a:pt x="17780" y="4370"/>
                    </a:cubicBezTo>
                    <a:cubicBezTo>
                      <a:pt x="15579" y="1735"/>
                      <a:pt x="13644" y="0"/>
                      <a:pt x="96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70"/>
              <p:cNvSpPr/>
              <p:nvPr/>
            </p:nvSpPr>
            <p:spPr>
              <a:xfrm>
                <a:off x="2592685" y="3375831"/>
                <a:ext cx="778677" cy="741516"/>
              </a:xfrm>
              <a:custGeom>
                <a:avLst/>
                <a:gdLst/>
                <a:ahLst/>
                <a:cxnLst/>
                <a:rect l="l" t="t" r="r" b="b"/>
                <a:pathLst>
                  <a:path w="32090" h="30556" extrusionOk="0">
                    <a:moveTo>
                      <a:pt x="19281" y="8606"/>
                    </a:moveTo>
                    <a:cubicBezTo>
                      <a:pt x="19481" y="8606"/>
                      <a:pt x="19681" y="8606"/>
                      <a:pt x="19915" y="8640"/>
                    </a:cubicBezTo>
                    <a:cubicBezTo>
                      <a:pt x="21282" y="8773"/>
                      <a:pt x="22883" y="10041"/>
                      <a:pt x="23050" y="12442"/>
                    </a:cubicBezTo>
                    <a:lnTo>
                      <a:pt x="23050" y="13243"/>
                    </a:lnTo>
                    <a:cubicBezTo>
                      <a:pt x="22883" y="15545"/>
                      <a:pt x="21149" y="18380"/>
                      <a:pt x="16045" y="21949"/>
                    </a:cubicBezTo>
                    <a:cubicBezTo>
                      <a:pt x="10975" y="18380"/>
                      <a:pt x="9240" y="15545"/>
                      <a:pt x="9040" y="13243"/>
                    </a:cubicBezTo>
                    <a:lnTo>
                      <a:pt x="9040" y="12442"/>
                    </a:lnTo>
                    <a:cubicBezTo>
                      <a:pt x="9240" y="10041"/>
                      <a:pt x="10841" y="8773"/>
                      <a:pt x="12209" y="8640"/>
                    </a:cubicBezTo>
                    <a:cubicBezTo>
                      <a:pt x="12443" y="8640"/>
                      <a:pt x="12609" y="8606"/>
                      <a:pt x="12843" y="8606"/>
                    </a:cubicBezTo>
                    <a:cubicBezTo>
                      <a:pt x="14411" y="8606"/>
                      <a:pt x="15178" y="9307"/>
                      <a:pt x="16045" y="10341"/>
                    </a:cubicBezTo>
                    <a:cubicBezTo>
                      <a:pt x="16912" y="9307"/>
                      <a:pt x="17680" y="8606"/>
                      <a:pt x="19281" y="8606"/>
                    </a:cubicBezTo>
                    <a:close/>
                    <a:moveTo>
                      <a:pt x="8673" y="0"/>
                    </a:moveTo>
                    <a:cubicBezTo>
                      <a:pt x="8240" y="0"/>
                      <a:pt x="7739" y="34"/>
                      <a:pt x="7239" y="67"/>
                    </a:cubicBezTo>
                    <a:cubicBezTo>
                      <a:pt x="4070" y="367"/>
                      <a:pt x="467" y="3269"/>
                      <a:pt x="0" y="8773"/>
                    </a:cubicBezTo>
                    <a:lnTo>
                      <a:pt x="0" y="10608"/>
                    </a:lnTo>
                    <a:cubicBezTo>
                      <a:pt x="434" y="15878"/>
                      <a:pt x="4403" y="22383"/>
                      <a:pt x="16045" y="30555"/>
                    </a:cubicBezTo>
                    <a:cubicBezTo>
                      <a:pt x="27687" y="22383"/>
                      <a:pt x="31690" y="15878"/>
                      <a:pt x="32090" y="10608"/>
                    </a:cubicBezTo>
                    <a:lnTo>
                      <a:pt x="32090" y="8773"/>
                    </a:lnTo>
                    <a:cubicBezTo>
                      <a:pt x="31656" y="3269"/>
                      <a:pt x="28020" y="367"/>
                      <a:pt x="24885" y="67"/>
                    </a:cubicBezTo>
                    <a:cubicBezTo>
                      <a:pt x="24351" y="34"/>
                      <a:pt x="23884" y="0"/>
                      <a:pt x="23417" y="0"/>
                    </a:cubicBezTo>
                    <a:cubicBezTo>
                      <a:pt x="19781" y="0"/>
                      <a:pt x="18047" y="1568"/>
                      <a:pt x="16045" y="3936"/>
                    </a:cubicBezTo>
                    <a:cubicBezTo>
                      <a:pt x="14044" y="1568"/>
                      <a:pt x="12309" y="0"/>
                      <a:pt x="86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70"/>
              <p:cNvSpPr/>
              <p:nvPr/>
            </p:nvSpPr>
            <p:spPr>
              <a:xfrm>
                <a:off x="2634756" y="3415479"/>
                <a:ext cx="695325" cy="663010"/>
              </a:xfrm>
              <a:custGeom>
                <a:avLst/>
                <a:gdLst/>
                <a:ahLst/>
                <a:cxnLst/>
                <a:rect l="l" t="t" r="r" b="b"/>
                <a:pathLst>
                  <a:path w="28655" h="27321" extrusionOk="0">
                    <a:moveTo>
                      <a:pt x="17547" y="6972"/>
                    </a:moveTo>
                    <a:cubicBezTo>
                      <a:pt x="17747" y="6972"/>
                      <a:pt x="17947" y="6972"/>
                      <a:pt x="18181" y="7006"/>
                    </a:cubicBezTo>
                    <a:cubicBezTo>
                      <a:pt x="19548" y="7139"/>
                      <a:pt x="21149" y="8407"/>
                      <a:pt x="21316" y="10808"/>
                    </a:cubicBezTo>
                    <a:lnTo>
                      <a:pt x="21316" y="11609"/>
                    </a:lnTo>
                    <a:cubicBezTo>
                      <a:pt x="21149" y="13911"/>
                      <a:pt x="19415" y="16746"/>
                      <a:pt x="14311" y="20315"/>
                    </a:cubicBezTo>
                    <a:cubicBezTo>
                      <a:pt x="9241" y="16746"/>
                      <a:pt x="7506" y="13911"/>
                      <a:pt x="7306" y="11609"/>
                    </a:cubicBezTo>
                    <a:lnTo>
                      <a:pt x="7306" y="10808"/>
                    </a:lnTo>
                    <a:cubicBezTo>
                      <a:pt x="7506" y="8407"/>
                      <a:pt x="9107" y="7139"/>
                      <a:pt x="10475" y="7006"/>
                    </a:cubicBezTo>
                    <a:cubicBezTo>
                      <a:pt x="10709" y="7006"/>
                      <a:pt x="10875" y="6972"/>
                      <a:pt x="11109" y="6972"/>
                    </a:cubicBezTo>
                    <a:cubicBezTo>
                      <a:pt x="12677" y="6972"/>
                      <a:pt x="13444" y="7673"/>
                      <a:pt x="14311" y="8707"/>
                    </a:cubicBezTo>
                    <a:cubicBezTo>
                      <a:pt x="15178" y="7673"/>
                      <a:pt x="15946" y="6972"/>
                      <a:pt x="17547" y="6972"/>
                    </a:cubicBezTo>
                    <a:close/>
                    <a:moveTo>
                      <a:pt x="7740" y="1"/>
                    </a:moveTo>
                    <a:cubicBezTo>
                      <a:pt x="7306" y="1"/>
                      <a:pt x="6906" y="1"/>
                      <a:pt x="6439" y="67"/>
                    </a:cubicBezTo>
                    <a:cubicBezTo>
                      <a:pt x="3637" y="334"/>
                      <a:pt x="368" y="2903"/>
                      <a:pt x="1" y="7840"/>
                    </a:cubicBezTo>
                    <a:lnTo>
                      <a:pt x="1" y="9474"/>
                    </a:lnTo>
                    <a:cubicBezTo>
                      <a:pt x="368" y="14177"/>
                      <a:pt x="3904" y="20015"/>
                      <a:pt x="14311" y="27320"/>
                    </a:cubicBezTo>
                    <a:cubicBezTo>
                      <a:pt x="24719" y="20015"/>
                      <a:pt x="28288" y="14177"/>
                      <a:pt x="28655" y="9474"/>
                    </a:cubicBezTo>
                    <a:lnTo>
                      <a:pt x="28655" y="7840"/>
                    </a:lnTo>
                    <a:cubicBezTo>
                      <a:pt x="28254" y="2903"/>
                      <a:pt x="25019" y="334"/>
                      <a:pt x="22217" y="67"/>
                    </a:cubicBezTo>
                    <a:cubicBezTo>
                      <a:pt x="21750" y="1"/>
                      <a:pt x="21316" y="1"/>
                      <a:pt x="20916" y="1"/>
                    </a:cubicBezTo>
                    <a:cubicBezTo>
                      <a:pt x="17647" y="1"/>
                      <a:pt x="16112" y="1402"/>
                      <a:pt x="14311" y="3503"/>
                    </a:cubicBezTo>
                    <a:cubicBezTo>
                      <a:pt x="12543" y="1402"/>
                      <a:pt x="10975" y="1"/>
                      <a:pt x="77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70"/>
              <p:cNvSpPr/>
              <p:nvPr/>
            </p:nvSpPr>
            <p:spPr>
              <a:xfrm>
                <a:off x="2681704" y="3460804"/>
                <a:ext cx="600617" cy="572347"/>
              </a:xfrm>
              <a:custGeom>
                <a:avLst/>
                <a:gdLst/>
                <a:ahLst/>
                <a:cxnLst/>
                <a:rect l="l" t="t" r="r" b="b"/>
                <a:pathLst>
                  <a:path w="24752" h="23585" extrusionOk="0">
                    <a:moveTo>
                      <a:pt x="15612" y="5104"/>
                    </a:moveTo>
                    <a:cubicBezTo>
                      <a:pt x="15812" y="5104"/>
                      <a:pt x="16012" y="5104"/>
                      <a:pt x="16246" y="5138"/>
                    </a:cubicBezTo>
                    <a:cubicBezTo>
                      <a:pt x="17613" y="5271"/>
                      <a:pt x="19214" y="6539"/>
                      <a:pt x="19381" y="8940"/>
                    </a:cubicBezTo>
                    <a:lnTo>
                      <a:pt x="19381" y="9741"/>
                    </a:lnTo>
                    <a:cubicBezTo>
                      <a:pt x="19214" y="12043"/>
                      <a:pt x="17480" y="14878"/>
                      <a:pt x="12376" y="18447"/>
                    </a:cubicBezTo>
                    <a:cubicBezTo>
                      <a:pt x="7306" y="14878"/>
                      <a:pt x="5571" y="12043"/>
                      <a:pt x="5371" y="9741"/>
                    </a:cubicBezTo>
                    <a:lnTo>
                      <a:pt x="5371" y="8940"/>
                    </a:lnTo>
                    <a:cubicBezTo>
                      <a:pt x="5571" y="6539"/>
                      <a:pt x="7172" y="5271"/>
                      <a:pt x="8540" y="5138"/>
                    </a:cubicBezTo>
                    <a:cubicBezTo>
                      <a:pt x="8774" y="5138"/>
                      <a:pt x="8940" y="5104"/>
                      <a:pt x="9174" y="5104"/>
                    </a:cubicBezTo>
                    <a:cubicBezTo>
                      <a:pt x="10742" y="5104"/>
                      <a:pt x="11509" y="5805"/>
                      <a:pt x="12376" y="6839"/>
                    </a:cubicBezTo>
                    <a:cubicBezTo>
                      <a:pt x="13243" y="5805"/>
                      <a:pt x="14011" y="5104"/>
                      <a:pt x="15612" y="5104"/>
                    </a:cubicBezTo>
                    <a:close/>
                    <a:moveTo>
                      <a:pt x="6705" y="1"/>
                    </a:moveTo>
                    <a:cubicBezTo>
                      <a:pt x="6372" y="1"/>
                      <a:pt x="5972" y="34"/>
                      <a:pt x="5571" y="67"/>
                    </a:cubicBezTo>
                    <a:cubicBezTo>
                      <a:pt x="3170" y="301"/>
                      <a:pt x="368" y="2536"/>
                      <a:pt x="1" y="6772"/>
                    </a:cubicBezTo>
                    <a:lnTo>
                      <a:pt x="1" y="8173"/>
                    </a:lnTo>
                    <a:cubicBezTo>
                      <a:pt x="334" y="12243"/>
                      <a:pt x="3403" y="17280"/>
                      <a:pt x="12376" y="23584"/>
                    </a:cubicBezTo>
                    <a:cubicBezTo>
                      <a:pt x="21349" y="17280"/>
                      <a:pt x="24418" y="12243"/>
                      <a:pt x="24752" y="8173"/>
                    </a:cubicBezTo>
                    <a:lnTo>
                      <a:pt x="24752" y="6772"/>
                    </a:lnTo>
                    <a:cubicBezTo>
                      <a:pt x="24418" y="2502"/>
                      <a:pt x="21616" y="301"/>
                      <a:pt x="19181" y="67"/>
                    </a:cubicBezTo>
                    <a:cubicBezTo>
                      <a:pt x="18781" y="34"/>
                      <a:pt x="18414" y="1"/>
                      <a:pt x="18080" y="1"/>
                    </a:cubicBezTo>
                    <a:cubicBezTo>
                      <a:pt x="15245" y="1"/>
                      <a:pt x="13911" y="1235"/>
                      <a:pt x="12376" y="3070"/>
                    </a:cubicBezTo>
                    <a:cubicBezTo>
                      <a:pt x="10842" y="1235"/>
                      <a:pt x="9507" y="1"/>
                      <a:pt x="67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70"/>
              <p:cNvSpPr/>
              <p:nvPr/>
            </p:nvSpPr>
            <p:spPr>
              <a:xfrm>
                <a:off x="2725400" y="3502078"/>
                <a:ext cx="513205" cy="488966"/>
              </a:xfrm>
              <a:custGeom>
                <a:avLst/>
                <a:gdLst/>
                <a:ahLst/>
                <a:cxnLst/>
                <a:rect l="l" t="t" r="r" b="b"/>
                <a:pathLst>
                  <a:path w="21150" h="20149" extrusionOk="0">
                    <a:moveTo>
                      <a:pt x="14411" y="3403"/>
                    </a:moveTo>
                    <a:cubicBezTo>
                      <a:pt x="15812" y="3537"/>
                      <a:pt x="17380" y="4804"/>
                      <a:pt x="17580" y="7206"/>
                    </a:cubicBezTo>
                    <a:lnTo>
                      <a:pt x="17580" y="8040"/>
                    </a:lnTo>
                    <a:cubicBezTo>
                      <a:pt x="17413" y="10342"/>
                      <a:pt x="15679" y="13177"/>
                      <a:pt x="10575" y="16746"/>
                    </a:cubicBezTo>
                    <a:cubicBezTo>
                      <a:pt x="5471" y="13177"/>
                      <a:pt x="3737" y="10342"/>
                      <a:pt x="3570" y="8040"/>
                    </a:cubicBezTo>
                    <a:lnTo>
                      <a:pt x="3570" y="7206"/>
                    </a:lnTo>
                    <a:cubicBezTo>
                      <a:pt x="3770" y="4804"/>
                      <a:pt x="5338" y="3537"/>
                      <a:pt x="6706" y="3403"/>
                    </a:cubicBezTo>
                    <a:lnTo>
                      <a:pt x="7339" y="3403"/>
                    </a:lnTo>
                    <a:cubicBezTo>
                      <a:pt x="8941" y="3403"/>
                      <a:pt x="9708" y="4070"/>
                      <a:pt x="10575" y="5105"/>
                    </a:cubicBezTo>
                    <a:cubicBezTo>
                      <a:pt x="11442" y="4070"/>
                      <a:pt x="12210" y="3403"/>
                      <a:pt x="13777" y="3403"/>
                    </a:cubicBezTo>
                    <a:close/>
                    <a:moveTo>
                      <a:pt x="5705" y="1"/>
                    </a:moveTo>
                    <a:cubicBezTo>
                      <a:pt x="5405" y="1"/>
                      <a:pt x="5071" y="34"/>
                      <a:pt x="4771" y="68"/>
                    </a:cubicBezTo>
                    <a:cubicBezTo>
                      <a:pt x="2669" y="268"/>
                      <a:pt x="301" y="2136"/>
                      <a:pt x="1" y="5805"/>
                    </a:cubicBezTo>
                    <a:lnTo>
                      <a:pt x="1" y="7006"/>
                    </a:lnTo>
                    <a:cubicBezTo>
                      <a:pt x="268" y="10475"/>
                      <a:pt x="2903" y="14778"/>
                      <a:pt x="10575" y="20149"/>
                    </a:cubicBezTo>
                    <a:cubicBezTo>
                      <a:pt x="18247" y="14778"/>
                      <a:pt x="20882" y="10475"/>
                      <a:pt x="21149" y="7006"/>
                    </a:cubicBezTo>
                    <a:lnTo>
                      <a:pt x="21149" y="5805"/>
                    </a:lnTo>
                    <a:cubicBezTo>
                      <a:pt x="20849" y="2169"/>
                      <a:pt x="18481" y="268"/>
                      <a:pt x="16379" y="68"/>
                    </a:cubicBezTo>
                    <a:cubicBezTo>
                      <a:pt x="16046" y="34"/>
                      <a:pt x="15745" y="1"/>
                      <a:pt x="15412" y="1"/>
                    </a:cubicBezTo>
                    <a:cubicBezTo>
                      <a:pt x="13044" y="1"/>
                      <a:pt x="11876" y="1035"/>
                      <a:pt x="10575" y="2603"/>
                    </a:cubicBezTo>
                    <a:cubicBezTo>
                      <a:pt x="9274" y="1035"/>
                      <a:pt x="8107" y="1"/>
                      <a:pt x="57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70"/>
              <p:cNvSpPr/>
              <p:nvPr/>
            </p:nvSpPr>
            <p:spPr>
              <a:xfrm>
                <a:off x="2769922" y="3544977"/>
                <a:ext cx="424984" cy="403980"/>
              </a:xfrm>
              <a:custGeom>
                <a:avLst/>
                <a:gdLst/>
                <a:ahLst/>
                <a:cxnLst/>
                <a:rect l="l" t="t" r="r" b="b"/>
                <a:pathLst>
                  <a:path w="17514" h="16647" extrusionOk="0">
                    <a:moveTo>
                      <a:pt x="11976" y="1635"/>
                    </a:moveTo>
                    <a:cubicBezTo>
                      <a:pt x="12176" y="1635"/>
                      <a:pt x="12376" y="1635"/>
                      <a:pt x="12610" y="1669"/>
                    </a:cubicBezTo>
                    <a:cubicBezTo>
                      <a:pt x="13977" y="1802"/>
                      <a:pt x="15545" y="3070"/>
                      <a:pt x="15745" y="5471"/>
                    </a:cubicBezTo>
                    <a:lnTo>
                      <a:pt x="15745" y="6272"/>
                    </a:lnTo>
                    <a:cubicBezTo>
                      <a:pt x="15578" y="8574"/>
                      <a:pt x="13844" y="11442"/>
                      <a:pt x="8740" y="15012"/>
                    </a:cubicBezTo>
                    <a:cubicBezTo>
                      <a:pt x="3670" y="11442"/>
                      <a:pt x="1935" y="8574"/>
                      <a:pt x="1735" y="6272"/>
                    </a:cubicBezTo>
                    <a:lnTo>
                      <a:pt x="1735" y="5471"/>
                    </a:lnTo>
                    <a:cubicBezTo>
                      <a:pt x="1935" y="3070"/>
                      <a:pt x="3503" y="1802"/>
                      <a:pt x="4904" y="1669"/>
                    </a:cubicBezTo>
                    <a:cubicBezTo>
                      <a:pt x="5138" y="1669"/>
                      <a:pt x="5304" y="1635"/>
                      <a:pt x="5538" y="1635"/>
                    </a:cubicBezTo>
                    <a:cubicBezTo>
                      <a:pt x="7106" y="1635"/>
                      <a:pt x="7873" y="2336"/>
                      <a:pt x="8740" y="3370"/>
                    </a:cubicBezTo>
                    <a:cubicBezTo>
                      <a:pt x="9607" y="2336"/>
                      <a:pt x="10375" y="1635"/>
                      <a:pt x="11976" y="1635"/>
                    </a:cubicBezTo>
                    <a:close/>
                    <a:moveTo>
                      <a:pt x="4737" y="1"/>
                    </a:moveTo>
                    <a:cubicBezTo>
                      <a:pt x="4470" y="1"/>
                      <a:pt x="4204" y="1"/>
                      <a:pt x="3937" y="34"/>
                    </a:cubicBezTo>
                    <a:cubicBezTo>
                      <a:pt x="2235" y="201"/>
                      <a:pt x="267" y="1769"/>
                      <a:pt x="1" y="4771"/>
                    </a:cubicBezTo>
                    <a:lnTo>
                      <a:pt x="1" y="5772"/>
                    </a:lnTo>
                    <a:cubicBezTo>
                      <a:pt x="234" y="8640"/>
                      <a:pt x="2402" y="12210"/>
                      <a:pt x="8773" y="16646"/>
                    </a:cubicBezTo>
                    <a:cubicBezTo>
                      <a:pt x="15111" y="12210"/>
                      <a:pt x="17280" y="8640"/>
                      <a:pt x="17513" y="5772"/>
                    </a:cubicBezTo>
                    <a:lnTo>
                      <a:pt x="17513" y="4771"/>
                    </a:lnTo>
                    <a:cubicBezTo>
                      <a:pt x="17246" y="1769"/>
                      <a:pt x="15278" y="201"/>
                      <a:pt x="13544" y="34"/>
                    </a:cubicBezTo>
                    <a:cubicBezTo>
                      <a:pt x="13277" y="1"/>
                      <a:pt x="13010" y="1"/>
                      <a:pt x="12776" y="1"/>
                    </a:cubicBezTo>
                    <a:cubicBezTo>
                      <a:pt x="10775" y="1"/>
                      <a:pt x="9841" y="835"/>
                      <a:pt x="8740" y="2136"/>
                    </a:cubicBezTo>
                    <a:cubicBezTo>
                      <a:pt x="7673" y="835"/>
                      <a:pt x="6705" y="1"/>
                      <a:pt x="47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56" name="Google Shape;3156;p70"/>
            <p:cNvSpPr/>
            <p:nvPr/>
          </p:nvSpPr>
          <p:spPr>
            <a:xfrm>
              <a:off x="2810012" y="3583050"/>
              <a:ext cx="343975" cy="327030"/>
            </a:xfrm>
            <a:custGeom>
              <a:avLst/>
              <a:gdLst/>
              <a:ahLst/>
              <a:cxnLst/>
              <a:rect l="l" t="t" r="r" b="b"/>
              <a:pathLst>
                <a:path w="17514" h="16647" extrusionOk="0">
                  <a:moveTo>
                    <a:pt x="11976" y="1635"/>
                  </a:moveTo>
                  <a:cubicBezTo>
                    <a:pt x="12176" y="1635"/>
                    <a:pt x="12376" y="1635"/>
                    <a:pt x="12610" y="1669"/>
                  </a:cubicBezTo>
                  <a:cubicBezTo>
                    <a:pt x="13977" y="1802"/>
                    <a:pt x="15545" y="3070"/>
                    <a:pt x="15745" y="5471"/>
                  </a:cubicBezTo>
                  <a:lnTo>
                    <a:pt x="15745" y="6272"/>
                  </a:lnTo>
                  <a:cubicBezTo>
                    <a:pt x="15578" y="8574"/>
                    <a:pt x="13844" y="11442"/>
                    <a:pt x="8740" y="15012"/>
                  </a:cubicBezTo>
                  <a:cubicBezTo>
                    <a:pt x="3670" y="11442"/>
                    <a:pt x="1935" y="8574"/>
                    <a:pt x="1735" y="6272"/>
                  </a:cubicBezTo>
                  <a:lnTo>
                    <a:pt x="1735" y="5471"/>
                  </a:lnTo>
                  <a:cubicBezTo>
                    <a:pt x="1935" y="3070"/>
                    <a:pt x="3503" y="1802"/>
                    <a:pt x="4904" y="1669"/>
                  </a:cubicBezTo>
                  <a:cubicBezTo>
                    <a:pt x="5138" y="1669"/>
                    <a:pt x="5304" y="1635"/>
                    <a:pt x="5538" y="1635"/>
                  </a:cubicBezTo>
                  <a:cubicBezTo>
                    <a:pt x="7106" y="1635"/>
                    <a:pt x="7873" y="2336"/>
                    <a:pt x="8740" y="3370"/>
                  </a:cubicBezTo>
                  <a:cubicBezTo>
                    <a:pt x="9607" y="2336"/>
                    <a:pt x="10375" y="1635"/>
                    <a:pt x="11976" y="1635"/>
                  </a:cubicBezTo>
                  <a:close/>
                  <a:moveTo>
                    <a:pt x="4737" y="1"/>
                  </a:moveTo>
                  <a:cubicBezTo>
                    <a:pt x="4470" y="1"/>
                    <a:pt x="4204" y="1"/>
                    <a:pt x="3937" y="34"/>
                  </a:cubicBezTo>
                  <a:cubicBezTo>
                    <a:pt x="2235" y="201"/>
                    <a:pt x="267" y="1769"/>
                    <a:pt x="1" y="4771"/>
                  </a:cubicBezTo>
                  <a:lnTo>
                    <a:pt x="1" y="5772"/>
                  </a:lnTo>
                  <a:cubicBezTo>
                    <a:pt x="234" y="8640"/>
                    <a:pt x="2402" y="12210"/>
                    <a:pt x="8773" y="16646"/>
                  </a:cubicBezTo>
                  <a:cubicBezTo>
                    <a:pt x="15111" y="12210"/>
                    <a:pt x="17280" y="8640"/>
                    <a:pt x="17513" y="5772"/>
                  </a:cubicBezTo>
                  <a:lnTo>
                    <a:pt x="17513" y="4771"/>
                  </a:lnTo>
                  <a:cubicBezTo>
                    <a:pt x="17246" y="1769"/>
                    <a:pt x="15278" y="201"/>
                    <a:pt x="13544" y="34"/>
                  </a:cubicBezTo>
                  <a:cubicBezTo>
                    <a:pt x="13277" y="1"/>
                    <a:pt x="13010" y="1"/>
                    <a:pt x="12776" y="1"/>
                  </a:cubicBezTo>
                  <a:cubicBezTo>
                    <a:pt x="10775" y="1"/>
                    <a:pt x="9841" y="835"/>
                    <a:pt x="8740" y="2136"/>
                  </a:cubicBezTo>
                  <a:cubicBezTo>
                    <a:pt x="7673" y="835"/>
                    <a:pt x="6705" y="1"/>
                    <a:pt x="4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57" name="Google Shape;3157;p70"/>
          <p:cNvGrpSpPr/>
          <p:nvPr/>
        </p:nvGrpSpPr>
        <p:grpSpPr>
          <a:xfrm>
            <a:off x="1531621" y="4529267"/>
            <a:ext cx="914660" cy="855305"/>
            <a:chOff x="1540499" y="3254764"/>
            <a:chExt cx="914660" cy="855305"/>
          </a:xfrm>
        </p:grpSpPr>
        <p:grpSp>
          <p:nvGrpSpPr>
            <p:cNvPr id="3158" name="Google Shape;3158;p70"/>
            <p:cNvGrpSpPr/>
            <p:nvPr/>
          </p:nvGrpSpPr>
          <p:grpSpPr>
            <a:xfrm>
              <a:off x="1540499" y="3254764"/>
              <a:ext cx="914660" cy="855305"/>
              <a:chOff x="1369389" y="3333186"/>
              <a:chExt cx="763680" cy="714064"/>
            </a:xfrm>
          </p:grpSpPr>
          <p:grpSp>
            <p:nvGrpSpPr>
              <p:cNvPr id="3159" name="Google Shape;3159;p70"/>
              <p:cNvGrpSpPr/>
              <p:nvPr/>
            </p:nvGrpSpPr>
            <p:grpSpPr>
              <a:xfrm>
                <a:off x="1369389" y="3333186"/>
                <a:ext cx="763680" cy="714064"/>
                <a:chOff x="1063489" y="2995636"/>
                <a:chExt cx="763680" cy="714064"/>
              </a:xfrm>
            </p:grpSpPr>
            <p:sp>
              <p:nvSpPr>
                <p:cNvPr id="3160" name="Google Shape;3160;p70"/>
                <p:cNvSpPr/>
                <p:nvPr/>
              </p:nvSpPr>
              <p:spPr>
                <a:xfrm>
                  <a:off x="1063489" y="2995636"/>
                  <a:ext cx="763680" cy="714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94" h="35245" extrusionOk="0">
                      <a:moveTo>
                        <a:pt x="18847" y="14394"/>
                      </a:moveTo>
                      <a:cubicBezTo>
                        <a:pt x="18930" y="14394"/>
                        <a:pt x="19014" y="14444"/>
                        <a:pt x="19047" y="14544"/>
                      </a:cubicBezTo>
                      <a:lnTo>
                        <a:pt x="19981" y="16379"/>
                      </a:lnTo>
                      <a:lnTo>
                        <a:pt x="22016" y="16679"/>
                      </a:lnTo>
                      <a:cubicBezTo>
                        <a:pt x="22216" y="16712"/>
                        <a:pt x="22283" y="16946"/>
                        <a:pt x="22149" y="17079"/>
                      </a:cubicBezTo>
                      <a:lnTo>
                        <a:pt x="20648" y="18513"/>
                      </a:lnTo>
                      <a:lnTo>
                        <a:pt x="21015" y="20548"/>
                      </a:lnTo>
                      <a:cubicBezTo>
                        <a:pt x="21043" y="20713"/>
                        <a:pt x="20912" y="20832"/>
                        <a:pt x="20772" y="20832"/>
                      </a:cubicBezTo>
                      <a:cubicBezTo>
                        <a:pt x="20742" y="20832"/>
                        <a:pt x="20711" y="20827"/>
                        <a:pt x="20682" y="20815"/>
                      </a:cubicBezTo>
                      <a:lnTo>
                        <a:pt x="18847" y="19848"/>
                      </a:lnTo>
                      <a:lnTo>
                        <a:pt x="17012" y="20815"/>
                      </a:lnTo>
                      <a:cubicBezTo>
                        <a:pt x="16983" y="20827"/>
                        <a:pt x="16952" y="20832"/>
                        <a:pt x="16922" y="20832"/>
                      </a:cubicBezTo>
                      <a:cubicBezTo>
                        <a:pt x="16782" y="20832"/>
                        <a:pt x="16651" y="20713"/>
                        <a:pt x="16679" y="20548"/>
                      </a:cubicBezTo>
                      <a:lnTo>
                        <a:pt x="17046" y="18513"/>
                      </a:lnTo>
                      <a:lnTo>
                        <a:pt x="15545" y="17079"/>
                      </a:lnTo>
                      <a:cubicBezTo>
                        <a:pt x="15411" y="16946"/>
                        <a:pt x="15478" y="16712"/>
                        <a:pt x="15678" y="16679"/>
                      </a:cubicBezTo>
                      <a:lnTo>
                        <a:pt x="17713" y="16379"/>
                      </a:lnTo>
                      <a:lnTo>
                        <a:pt x="18647" y="14544"/>
                      </a:lnTo>
                      <a:cubicBezTo>
                        <a:pt x="18680" y="14444"/>
                        <a:pt x="18764" y="14394"/>
                        <a:pt x="18847" y="14394"/>
                      </a:cubicBezTo>
                      <a:close/>
                      <a:moveTo>
                        <a:pt x="18843" y="0"/>
                      </a:moveTo>
                      <a:cubicBezTo>
                        <a:pt x="18397" y="0"/>
                        <a:pt x="17946" y="234"/>
                        <a:pt x="17713" y="701"/>
                      </a:cubicBezTo>
                      <a:lnTo>
                        <a:pt x="12709" y="10875"/>
                      </a:lnTo>
                      <a:lnTo>
                        <a:pt x="1435" y="12509"/>
                      </a:lnTo>
                      <a:cubicBezTo>
                        <a:pt x="434" y="12676"/>
                        <a:pt x="0" y="13910"/>
                        <a:pt x="734" y="14644"/>
                      </a:cubicBezTo>
                      <a:lnTo>
                        <a:pt x="8873" y="22583"/>
                      </a:lnTo>
                      <a:lnTo>
                        <a:pt x="6972" y="33758"/>
                      </a:lnTo>
                      <a:cubicBezTo>
                        <a:pt x="6814" y="34574"/>
                        <a:pt x="7467" y="35245"/>
                        <a:pt x="8192" y="35245"/>
                      </a:cubicBezTo>
                      <a:cubicBezTo>
                        <a:pt x="8385" y="35245"/>
                        <a:pt x="8584" y="35197"/>
                        <a:pt x="8773" y="35092"/>
                      </a:cubicBezTo>
                      <a:lnTo>
                        <a:pt x="18847" y="29822"/>
                      </a:lnTo>
                      <a:lnTo>
                        <a:pt x="28888" y="35092"/>
                      </a:lnTo>
                      <a:cubicBezTo>
                        <a:pt x="29074" y="35188"/>
                        <a:pt x="29267" y="35232"/>
                        <a:pt x="29454" y="35232"/>
                      </a:cubicBezTo>
                      <a:cubicBezTo>
                        <a:pt x="30176" y="35232"/>
                        <a:pt x="30821" y="34585"/>
                        <a:pt x="30689" y="33791"/>
                      </a:cubicBezTo>
                      <a:lnTo>
                        <a:pt x="28788" y="22583"/>
                      </a:lnTo>
                      <a:lnTo>
                        <a:pt x="36927" y="14677"/>
                      </a:lnTo>
                      <a:cubicBezTo>
                        <a:pt x="37694" y="13943"/>
                        <a:pt x="37260" y="12676"/>
                        <a:pt x="36226" y="12509"/>
                      </a:cubicBezTo>
                      <a:lnTo>
                        <a:pt x="24985" y="10875"/>
                      </a:lnTo>
                      <a:lnTo>
                        <a:pt x="19948" y="701"/>
                      </a:lnTo>
                      <a:cubicBezTo>
                        <a:pt x="19731" y="234"/>
                        <a:pt x="19289" y="0"/>
                        <a:pt x="188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1" name="Google Shape;3161;p70"/>
                <p:cNvSpPr/>
                <p:nvPr/>
              </p:nvSpPr>
              <p:spPr>
                <a:xfrm>
                  <a:off x="1116199" y="3045631"/>
                  <a:ext cx="657579" cy="614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57" h="30342" extrusionOk="0">
                      <a:moveTo>
                        <a:pt x="16245" y="11926"/>
                      </a:moveTo>
                      <a:cubicBezTo>
                        <a:pt x="16328" y="11926"/>
                        <a:pt x="16412" y="11976"/>
                        <a:pt x="16445" y="12076"/>
                      </a:cubicBezTo>
                      <a:lnTo>
                        <a:pt x="17379" y="13911"/>
                      </a:lnTo>
                      <a:lnTo>
                        <a:pt x="19414" y="14211"/>
                      </a:lnTo>
                      <a:cubicBezTo>
                        <a:pt x="19614" y="14244"/>
                        <a:pt x="19681" y="14478"/>
                        <a:pt x="19547" y="14611"/>
                      </a:cubicBezTo>
                      <a:lnTo>
                        <a:pt x="18046" y="16045"/>
                      </a:lnTo>
                      <a:lnTo>
                        <a:pt x="18413" y="18080"/>
                      </a:lnTo>
                      <a:cubicBezTo>
                        <a:pt x="18441" y="18245"/>
                        <a:pt x="18310" y="18364"/>
                        <a:pt x="18170" y="18364"/>
                      </a:cubicBezTo>
                      <a:cubicBezTo>
                        <a:pt x="18140" y="18364"/>
                        <a:pt x="18109" y="18359"/>
                        <a:pt x="18080" y="18347"/>
                      </a:cubicBezTo>
                      <a:lnTo>
                        <a:pt x="16245" y="17380"/>
                      </a:lnTo>
                      <a:lnTo>
                        <a:pt x="14410" y="18347"/>
                      </a:lnTo>
                      <a:cubicBezTo>
                        <a:pt x="14381" y="18359"/>
                        <a:pt x="14350" y="18364"/>
                        <a:pt x="14320" y="18364"/>
                      </a:cubicBezTo>
                      <a:cubicBezTo>
                        <a:pt x="14180" y="18364"/>
                        <a:pt x="14049" y="18245"/>
                        <a:pt x="14077" y="18080"/>
                      </a:cubicBezTo>
                      <a:lnTo>
                        <a:pt x="14444" y="16045"/>
                      </a:lnTo>
                      <a:lnTo>
                        <a:pt x="12943" y="14611"/>
                      </a:lnTo>
                      <a:cubicBezTo>
                        <a:pt x="12809" y="14478"/>
                        <a:pt x="12876" y="14244"/>
                        <a:pt x="13076" y="14211"/>
                      </a:cubicBezTo>
                      <a:lnTo>
                        <a:pt x="15111" y="13911"/>
                      </a:lnTo>
                      <a:lnTo>
                        <a:pt x="16045" y="12076"/>
                      </a:lnTo>
                      <a:cubicBezTo>
                        <a:pt x="16078" y="11976"/>
                        <a:pt x="16162" y="11926"/>
                        <a:pt x="16245" y="11926"/>
                      </a:cubicBezTo>
                      <a:close/>
                      <a:moveTo>
                        <a:pt x="16245" y="1"/>
                      </a:moveTo>
                      <a:cubicBezTo>
                        <a:pt x="15861" y="1"/>
                        <a:pt x="15478" y="201"/>
                        <a:pt x="15278" y="601"/>
                      </a:cubicBezTo>
                      <a:lnTo>
                        <a:pt x="10941" y="9341"/>
                      </a:lnTo>
                      <a:lnTo>
                        <a:pt x="1268" y="10775"/>
                      </a:lnTo>
                      <a:cubicBezTo>
                        <a:pt x="367" y="10875"/>
                        <a:pt x="0" y="12009"/>
                        <a:pt x="667" y="12610"/>
                      </a:cubicBezTo>
                      <a:lnTo>
                        <a:pt x="7672" y="19448"/>
                      </a:lnTo>
                      <a:lnTo>
                        <a:pt x="6004" y="29088"/>
                      </a:lnTo>
                      <a:cubicBezTo>
                        <a:pt x="5898" y="29778"/>
                        <a:pt x="6447" y="30341"/>
                        <a:pt x="7078" y="30341"/>
                      </a:cubicBezTo>
                      <a:cubicBezTo>
                        <a:pt x="7241" y="30341"/>
                        <a:pt x="7409" y="30304"/>
                        <a:pt x="7572" y="30222"/>
                      </a:cubicBezTo>
                      <a:lnTo>
                        <a:pt x="16212" y="25652"/>
                      </a:lnTo>
                      <a:lnTo>
                        <a:pt x="24885" y="30222"/>
                      </a:lnTo>
                      <a:cubicBezTo>
                        <a:pt x="25041" y="30304"/>
                        <a:pt x="25205" y="30341"/>
                        <a:pt x="25365" y="30341"/>
                      </a:cubicBezTo>
                      <a:cubicBezTo>
                        <a:pt x="25988" y="30341"/>
                        <a:pt x="26552" y="29778"/>
                        <a:pt x="26419" y="29088"/>
                      </a:cubicBezTo>
                      <a:lnTo>
                        <a:pt x="24751" y="19448"/>
                      </a:lnTo>
                      <a:lnTo>
                        <a:pt x="31790" y="12610"/>
                      </a:lnTo>
                      <a:cubicBezTo>
                        <a:pt x="32457" y="12009"/>
                        <a:pt x="32123" y="10875"/>
                        <a:pt x="31222" y="10775"/>
                      </a:cubicBezTo>
                      <a:lnTo>
                        <a:pt x="21516" y="9341"/>
                      </a:lnTo>
                      <a:lnTo>
                        <a:pt x="17212" y="601"/>
                      </a:lnTo>
                      <a:cubicBezTo>
                        <a:pt x="17012" y="201"/>
                        <a:pt x="16629" y="1"/>
                        <a:pt x="162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2" name="Google Shape;3162;p70"/>
                <p:cNvSpPr/>
                <p:nvPr/>
              </p:nvSpPr>
              <p:spPr>
                <a:xfrm>
                  <a:off x="1174986" y="3099697"/>
                  <a:ext cx="539321" cy="5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20" h="24950" extrusionOk="0">
                      <a:moveTo>
                        <a:pt x="13343" y="9257"/>
                      </a:moveTo>
                      <a:cubicBezTo>
                        <a:pt x="13426" y="9257"/>
                        <a:pt x="13510" y="9307"/>
                        <a:pt x="13543" y="9407"/>
                      </a:cubicBezTo>
                      <a:lnTo>
                        <a:pt x="14477" y="11242"/>
                      </a:lnTo>
                      <a:lnTo>
                        <a:pt x="16512" y="11542"/>
                      </a:lnTo>
                      <a:cubicBezTo>
                        <a:pt x="16712" y="11575"/>
                        <a:pt x="16779" y="11809"/>
                        <a:pt x="16645" y="11942"/>
                      </a:cubicBezTo>
                      <a:lnTo>
                        <a:pt x="15144" y="13376"/>
                      </a:lnTo>
                      <a:lnTo>
                        <a:pt x="15511" y="15411"/>
                      </a:lnTo>
                      <a:cubicBezTo>
                        <a:pt x="15539" y="15576"/>
                        <a:pt x="15408" y="15695"/>
                        <a:pt x="15268" y="15695"/>
                      </a:cubicBezTo>
                      <a:cubicBezTo>
                        <a:pt x="15238" y="15695"/>
                        <a:pt x="15207" y="15690"/>
                        <a:pt x="15178" y="15678"/>
                      </a:cubicBezTo>
                      <a:lnTo>
                        <a:pt x="13343" y="14711"/>
                      </a:lnTo>
                      <a:lnTo>
                        <a:pt x="11508" y="15678"/>
                      </a:lnTo>
                      <a:cubicBezTo>
                        <a:pt x="11479" y="15690"/>
                        <a:pt x="11448" y="15695"/>
                        <a:pt x="11418" y="15695"/>
                      </a:cubicBezTo>
                      <a:cubicBezTo>
                        <a:pt x="11278" y="15695"/>
                        <a:pt x="11147" y="15576"/>
                        <a:pt x="11175" y="15411"/>
                      </a:cubicBezTo>
                      <a:lnTo>
                        <a:pt x="11542" y="13376"/>
                      </a:lnTo>
                      <a:lnTo>
                        <a:pt x="10041" y="11942"/>
                      </a:lnTo>
                      <a:cubicBezTo>
                        <a:pt x="9907" y="11809"/>
                        <a:pt x="9974" y="11575"/>
                        <a:pt x="10174" y="11542"/>
                      </a:cubicBezTo>
                      <a:lnTo>
                        <a:pt x="12209" y="11242"/>
                      </a:lnTo>
                      <a:lnTo>
                        <a:pt x="13143" y="9407"/>
                      </a:lnTo>
                      <a:cubicBezTo>
                        <a:pt x="13176" y="9307"/>
                        <a:pt x="13260" y="9257"/>
                        <a:pt x="13343" y="9257"/>
                      </a:cubicBezTo>
                      <a:close/>
                      <a:moveTo>
                        <a:pt x="13343" y="0"/>
                      </a:moveTo>
                      <a:cubicBezTo>
                        <a:pt x="13026" y="0"/>
                        <a:pt x="12709" y="167"/>
                        <a:pt x="12543" y="501"/>
                      </a:cubicBezTo>
                      <a:lnTo>
                        <a:pt x="8973" y="7706"/>
                      </a:lnTo>
                      <a:lnTo>
                        <a:pt x="1034" y="8873"/>
                      </a:lnTo>
                      <a:cubicBezTo>
                        <a:pt x="300" y="8973"/>
                        <a:pt x="0" y="9874"/>
                        <a:pt x="534" y="10374"/>
                      </a:cubicBezTo>
                      <a:lnTo>
                        <a:pt x="6305" y="15978"/>
                      </a:lnTo>
                      <a:lnTo>
                        <a:pt x="4937" y="23917"/>
                      </a:lnTo>
                      <a:cubicBezTo>
                        <a:pt x="4831" y="24476"/>
                        <a:pt x="5297" y="24950"/>
                        <a:pt x="5811" y="24950"/>
                      </a:cubicBezTo>
                      <a:cubicBezTo>
                        <a:pt x="5942" y="24950"/>
                        <a:pt x="6076" y="24919"/>
                        <a:pt x="6205" y="24851"/>
                      </a:cubicBezTo>
                      <a:lnTo>
                        <a:pt x="13343" y="21082"/>
                      </a:lnTo>
                      <a:lnTo>
                        <a:pt x="20448" y="24851"/>
                      </a:lnTo>
                      <a:cubicBezTo>
                        <a:pt x="20577" y="24919"/>
                        <a:pt x="20711" y="24950"/>
                        <a:pt x="20841" y="24950"/>
                      </a:cubicBezTo>
                      <a:cubicBezTo>
                        <a:pt x="21356" y="24950"/>
                        <a:pt x="21822" y="24476"/>
                        <a:pt x="21716" y="23917"/>
                      </a:cubicBezTo>
                      <a:lnTo>
                        <a:pt x="20348" y="15978"/>
                      </a:lnTo>
                      <a:lnTo>
                        <a:pt x="26152" y="10374"/>
                      </a:lnTo>
                      <a:cubicBezTo>
                        <a:pt x="26619" y="9841"/>
                        <a:pt x="26352" y="8973"/>
                        <a:pt x="25652" y="8873"/>
                      </a:cubicBezTo>
                      <a:lnTo>
                        <a:pt x="17680" y="7706"/>
                      </a:lnTo>
                      <a:lnTo>
                        <a:pt x="14144" y="501"/>
                      </a:lnTo>
                      <a:cubicBezTo>
                        <a:pt x="13977" y="167"/>
                        <a:pt x="13660" y="0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3" name="Google Shape;3163;p70"/>
                <p:cNvSpPr/>
                <p:nvPr/>
              </p:nvSpPr>
              <p:spPr>
                <a:xfrm>
                  <a:off x="1224982" y="3146310"/>
                  <a:ext cx="439986" cy="412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17" h="20343" extrusionOk="0">
                      <a:moveTo>
                        <a:pt x="10875" y="6956"/>
                      </a:moveTo>
                      <a:cubicBezTo>
                        <a:pt x="10958" y="6956"/>
                        <a:pt x="11042" y="7006"/>
                        <a:pt x="11075" y="7106"/>
                      </a:cubicBezTo>
                      <a:lnTo>
                        <a:pt x="12009" y="8941"/>
                      </a:lnTo>
                      <a:lnTo>
                        <a:pt x="14044" y="9241"/>
                      </a:lnTo>
                      <a:cubicBezTo>
                        <a:pt x="14244" y="9274"/>
                        <a:pt x="14311" y="9508"/>
                        <a:pt x="14177" y="9641"/>
                      </a:cubicBezTo>
                      <a:lnTo>
                        <a:pt x="12676" y="11075"/>
                      </a:lnTo>
                      <a:lnTo>
                        <a:pt x="13043" y="13110"/>
                      </a:lnTo>
                      <a:cubicBezTo>
                        <a:pt x="13071" y="13275"/>
                        <a:pt x="12940" y="13394"/>
                        <a:pt x="12800" y="13394"/>
                      </a:cubicBezTo>
                      <a:cubicBezTo>
                        <a:pt x="12770" y="13394"/>
                        <a:pt x="12739" y="13389"/>
                        <a:pt x="12710" y="13377"/>
                      </a:cubicBezTo>
                      <a:lnTo>
                        <a:pt x="10875" y="12410"/>
                      </a:lnTo>
                      <a:lnTo>
                        <a:pt x="9040" y="13377"/>
                      </a:lnTo>
                      <a:cubicBezTo>
                        <a:pt x="9011" y="13389"/>
                        <a:pt x="8980" y="13394"/>
                        <a:pt x="8950" y="13394"/>
                      </a:cubicBezTo>
                      <a:cubicBezTo>
                        <a:pt x="8810" y="13394"/>
                        <a:pt x="8679" y="13275"/>
                        <a:pt x="8707" y="13110"/>
                      </a:cubicBezTo>
                      <a:lnTo>
                        <a:pt x="9074" y="11075"/>
                      </a:lnTo>
                      <a:lnTo>
                        <a:pt x="7573" y="9641"/>
                      </a:lnTo>
                      <a:cubicBezTo>
                        <a:pt x="7439" y="9508"/>
                        <a:pt x="7506" y="9274"/>
                        <a:pt x="7706" y="9241"/>
                      </a:cubicBezTo>
                      <a:lnTo>
                        <a:pt x="9741" y="8941"/>
                      </a:lnTo>
                      <a:lnTo>
                        <a:pt x="10675" y="7106"/>
                      </a:lnTo>
                      <a:cubicBezTo>
                        <a:pt x="10708" y="7006"/>
                        <a:pt x="10792" y="6956"/>
                        <a:pt x="10875" y="6956"/>
                      </a:cubicBezTo>
                      <a:close/>
                      <a:moveTo>
                        <a:pt x="10863" y="1"/>
                      </a:moveTo>
                      <a:cubicBezTo>
                        <a:pt x="10608" y="1"/>
                        <a:pt x="10358" y="134"/>
                        <a:pt x="10241" y="401"/>
                      </a:cubicBezTo>
                      <a:lnTo>
                        <a:pt x="7306" y="6272"/>
                      </a:lnTo>
                      <a:lnTo>
                        <a:pt x="835" y="7239"/>
                      </a:lnTo>
                      <a:cubicBezTo>
                        <a:pt x="234" y="7306"/>
                        <a:pt x="1" y="8040"/>
                        <a:pt x="434" y="8440"/>
                      </a:cubicBezTo>
                      <a:lnTo>
                        <a:pt x="5104" y="13043"/>
                      </a:lnTo>
                      <a:lnTo>
                        <a:pt x="4037" y="19481"/>
                      </a:lnTo>
                      <a:cubicBezTo>
                        <a:pt x="3958" y="19953"/>
                        <a:pt x="4312" y="20342"/>
                        <a:pt x="4726" y="20342"/>
                      </a:cubicBezTo>
                      <a:cubicBezTo>
                        <a:pt x="4839" y="20342"/>
                        <a:pt x="4956" y="20313"/>
                        <a:pt x="5071" y="20249"/>
                      </a:cubicBezTo>
                      <a:lnTo>
                        <a:pt x="10875" y="17213"/>
                      </a:lnTo>
                      <a:lnTo>
                        <a:pt x="16679" y="20249"/>
                      </a:lnTo>
                      <a:cubicBezTo>
                        <a:pt x="16790" y="20304"/>
                        <a:pt x="16903" y="20329"/>
                        <a:pt x="17012" y="20329"/>
                      </a:cubicBezTo>
                      <a:cubicBezTo>
                        <a:pt x="17431" y="20329"/>
                        <a:pt x="17793" y="19958"/>
                        <a:pt x="17713" y="19481"/>
                      </a:cubicBezTo>
                      <a:lnTo>
                        <a:pt x="16613" y="13043"/>
                      </a:lnTo>
                      <a:lnTo>
                        <a:pt x="21283" y="8440"/>
                      </a:lnTo>
                      <a:cubicBezTo>
                        <a:pt x="21716" y="8040"/>
                        <a:pt x="21516" y="7306"/>
                        <a:pt x="20916" y="7239"/>
                      </a:cubicBezTo>
                      <a:lnTo>
                        <a:pt x="14444" y="6272"/>
                      </a:lnTo>
                      <a:lnTo>
                        <a:pt x="11509" y="401"/>
                      </a:lnTo>
                      <a:cubicBezTo>
                        <a:pt x="11375" y="134"/>
                        <a:pt x="11117" y="1"/>
                        <a:pt x="108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4" name="Google Shape;3164;p70"/>
                <p:cNvSpPr/>
                <p:nvPr/>
              </p:nvSpPr>
              <p:spPr>
                <a:xfrm>
                  <a:off x="1274997" y="3193610"/>
                  <a:ext cx="339943" cy="318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9" h="15705" extrusionOk="0">
                      <a:moveTo>
                        <a:pt x="8406" y="4621"/>
                      </a:moveTo>
                      <a:cubicBezTo>
                        <a:pt x="8489" y="4621"/>
                        <a:pt x="8573" y="4671"/>
                        <a:pt x="8606" y="4771"/>
                      </a:cubicBezTo>
                      <a:lnTo>
                        <a:pt x="9540" y="6606"/>
                      </a:lnTo>
                      <a:lnTo>
                        <a:pt x="11575" y="6906"/>
                      </a:lnTo>
                      <a:cubicBezTo>
                        <a:pt x="11775" y="6939"/>
                        <a:pt x="11842" y="7173"/>
                        <a:pt x="11708" y="7306"/>
                      </a:cubicBezTo>
                      <a:lnTo>
                        <a:pt x="10207" y="8740"/>
                      </a:lnTo>
                      <a:lnTo>
                        <a:pt x="10574" y="10775"/>
                      </a:lnTo>
                      <a:cubicBezTo>
                        <a:pt x="10602" y="10940"/>
                        <a:pt x="10471" y="11059"/>
                        <a:pt x="10331" y="11059"/>
                      </a:cubicBezTo>
                      <a:cubicBezTo>
                        <a:pt x="10301" y="11059"/>
                        <a:pt x="10270" y="11054"/>
                        <a:pt x="10241" y="11042"/>
                      </a:cubicBezTo>
                      <a:lnTo>
                        <a:pt x="8406" y="10075"/>
                      </a:lnTo>
                      <a:lnTo>
                        <a:pt x="6571" y="11042"/>
                      </a:lnTo>
                      <a:cubicBezTo>
                        <a:pt x="6542" y="11054"/>
                        <a:pt x="6511" y="11059"/>
                        <a:pt x="6481" y="11059"/>
                      </a:cubicBezTo>
                      <a:cubicBezTo>
                        <a:pt x="6341" y="11059"/>
                        <a:pt x="6210" y="10940"/>
                        <a:pt x="6238" y="10775"/>
                      </a:cubicBezTo>
                      <a:lnTo>
                        <a:pt x="6605" y="8740"/>
                      </a:lnTo>
                      <a:lnTo>
                        <a:pt x="5104" y="7306"/>
                      </a:lnTo>
                      <a:cubicBezTo>
                        <a:pt x="4970" y="7173"/>
                        <a:pt x="5037" y="6939"/>
                        <a:pt x="5237" y="6906"/>
                      </a:cubicBezTo>
                      <a:lnTo>
                        <a:pt x="7272" y="6606"/>
                      </a:lnTo>
                      <a:lnTo>
                        <a:pt x="8206" y="4771"/>
                      </a:lnTo>
                      <a:cubicBezTo>
                        <a:pt x="8239" y="4671"/>
                        <a:pt x="8323" y="4621"/>
                        <a:pt x="8406" y="4621"/>
                      </a:cubicBezTo>
                      <a:close/>
                      <a:moveTo>
                        <a:pt x="8406" y="1"/>
                      </a:moveTo>
                      <a:cubicBezTo>
                        <a:pt x="8206" y="1"/>
                        <a:pt x="8006" y="101"/>
                        <a:pt x="7906" y="301"/>
                      </a:cubicBezTo>
                      <a:lnTo>
                        <a:pt x="5671" y="4838"/>
                      </a:lnTo>
                      <a:lnTo>
                        <a:pt x="667" y="5571"/>
                      </a:lnTo>
                      <a:cubicBezTo>
                        <a:pt x="200" y="5638"/>
                        <a:pt x="0" y="6205"/>
                        <a:pt x="334" y="6505"/>
                      </a:cubicBezTo>
                      <a:lnTo>
                        <a:pt x="3970" y="10041"/>
                      </a:lnTo>
                      <a:lnTo>
                        <a:pt x="3102" y="15045"/>
                      </a:lnTo>
                      <a:cubicBezTo>
                        <a:pt x="3049" y="15417"/>
                        <a:pt x="3335" y="15705"/>
                        <a:pt x="3673" y="15705"/>
                      </a:cubicBezTo>
                      <a:cubicBezTo>
                        <a:pt x="3759" y="15705"/>
                        <a:pt x="3848" y="15686"/>
                        <a:pt x="3936" y="15645"/>
                      </a:cubicBezTo>
                      <a:lnTo>
                        <a:pt x="8406" y="13277"/>
                      </a:lnTo>
                      <a:lnTo>
                        <a:pt x="12876" y="15645"/>
                      </a:lnTo>
                      <a:cubicBezTo>
                        <a:pt x="12964" y="15686"/>
                        <a:pt x="13053" y="15705"/>
                        <a:pt x="13139" y="15705"/>
                      </a:cubicBezTo>
                      <a:cubicBezTo>
                        <a:pt x="13477" y="15705"/>
                        <a:pt x="13763" y="15417"/>
                        <a:pt x="13710" y="15045"/>
                      </a:cubicBezTo>
                      <a:lnTo>
                        <a:pt x="12843" y="10041"/>
                      </a:lnTo>
                      <a:lnTo>
                        <a:pt x="16479" y="6505"/>
                      </a:lnTo>
                      <a:cubicBezTo>
                        <a:pt x="16779" y="6205"/>
                        <a:pt x="16612" y="5638"/>
                        <a:pt x="16145" y="5571"/>
                      </a:cubicBezTo>
                      <a:lnTo>
                        <a:pt x="11141" y="4838"/>
                      </a:lnTo>
                      <a:lnTo>
                        <a:pt x="8906" y="301"/>
                      </a:lnTo>
                      <a:cubicBezTo>
                        <a:pt x="8806" y="101"/>
                        <a:pt x="8606" y="1"/>
                        <a:pt x="84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4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65" name="Google Shape;3165;p70"/>
              <p:cNvSpPr/>
              <p:nvPr/>
            </p:nvSpPr>
            <p:spPr>
              <a:xfrm>
                <a:off x="1652944" y="3598069"/>
                <a:ext cx="196577" cy="184293"/>
              </a:xfrm>
              <a:custGeom>
                <a:avLst/>
                <a:gdLst/>
                <a:ahLst/>
                <a:cxnLst/>
                <a:rect l="l" t="t" r="r" b="b"/>
                <a:pathLst>
                  <a:path w="11810" h="11072" extrusionOk="0">
                    <a:moveTo>
                      <a:pt x="5905" y="2311"/>
                    </a:moveTo>
                    <a:cubicBezTo>
                      <a:pt x="5988" y="2311"/>
                      <a:pt x="6072" y="2361"/>
                      <a:pt x="6105" y="2461"/>
                    </a:cubicBezTo>
                    <a:lnTo>
                      <a:pt x="7039" y="4296"/>
                    </a:lnTo>
                    <a:lnTo>
                      <a:pt x="9074" y="4596"/>
                    </a:lnTo>
                    <a:cubicBezTo>
                      <a:pt x="9241" y="4629"/>
                      <a:pt x="9308" y="4863"/>
                      <a:pt x="9207" y="4996"/>
                    </a:cubicBezTo>
                    <a:lnTo>
                      <a:pt x="7706" y="6430"/>
                    </a:lnTo>
                    <a:lnTo>
                      <a:pt x="8073" y="8465"/>
                    </a:lnTo>
                    <a:cubicBezTo>
                      <a:pt x="8101" y="8630"/>
                      <a:pt x="7970" y="8749"/>
                      <a:pt x="7830" y="8749"/>
                    </a:cubicBezTo>
                    <a:cubicBezTo>
                      <a:pt x="7800" y="8749"/>
                      <a:pt x="7769" y="8744"/>
                      <a:pt x="7740" y="8732"/>
                    </a:cubicBezTo>
                    <a:lnTo>
                      <a:pt x="5905" y="7765"/>
                    </a:lnTo>
                    <a:lnTo>
                      <a:pt x="4070" y="8732"/>
                    </a:lnTo>
                    <a:cubicBezTo>
                      <a:pt x="4041" y="8744"/>
                      <a:pt x="4010" y="8749"/>
                      <a:pt x="3980" y="8749"/>
                    </a:cubicBezTo>
                    <a:cubicBezTo>
                      <a:pt x="3840" y="8749"/>
                      <a:pt x="3709" y="8630"/>
                      <a:pt x="3737" y="8465"/>
                    </a:cubicBezTo>
                    <a:lnTo>
                      <a:pt x="4104" y="6430"/>
                    </a:lnTo>
                    <a:lnTo>
                      <a:pt x="2603" y="4996"/>
                    </a:lnTo>
                    <a:cubicBezTo>
                      <a:pt x="2469" y="4863"/>
                      <a:pt x="2536" y="4629"/>
                      <a:pt x="2736" y="4596"/>
                    </a:cubicBezTo>
                    <a:lnTo>
                      <a:pt x="4771" y="4296"/>
                    </a:lnTo>
                    <a:lnTo>
                      <a:pt x="5705" y="2461"/>
                    </a:lnTo>
                    <a:cubicBezTo>
                      <a:pt x="5738" y="2361"/>
                      <a:pt x="5822" y="2311"/>
                      <a:pt x="5905" y="2311"/>
                    </a:cubicBezTo>
                    <a:close/>
                    <a:moveTo>
                      <a:pt x="5901" y="1"/>
                    </a:moveTo>
                    <a:cubicBezTo>
                      <a:pt x="5763" y="1"/>
                      <a:pt x="5622" y="76"/>
                      <a:pt x="5538" y="226"/>
                    </a:cubicBezTo>
                    <a:lnTo>
                      <a:pt x="3970" y="3428"/>
                    </a:lnTo>
                    <a:lnTo>
                      <a:pt x="435" y="3929"/>
                    </a:lnTo>
                    <a:cubicBezTo>
                      <a:pt x="101" y="3962"/>
                      <a:pt x="1" y="4362"/>
                      <a:pt x="234" y="4596"/>
                    </a:cubicBezTo>
                    <a:lnTo>
                      <a:pt x="2770" y="7098"/>
                    </a:lnTo>
                    <a:lnTo>
                      <a:pt x="2202" y="10600"/>
                    </a:lnTo>
                    <a:cubicBezTo>
                      <a:pt x="2149" y="10868"/>
                      <a:pt x="2354" y="11072"/>
                      <a:pt x="2593" y="11072"/>
                    </a:cubicBezTo>
                    <a:cubicBezTo>
                      <a:pt x="2651" y="11072"/>
                      <a:pt x="2711" y="11060"/>
                      <a:pt x="2770" y="11034"/>
                    </a:cubicBezTo>
                    <a:lnTo>
                      <a:pt x="5905" y="9366"/>
                    </a:lnTo>
                    <a:lnTo>
                      <a:pt x="9074" y="11034"/>
                    </a:lnTo>
                    <a:cubicBezTo>
                      <a:pt x="9133" y="11060"/>
                      <a:pt x="9193" y="11072"/>
                      <a:pt x="9251" y="11072"/>
                    </a:cubicBezTo>
                    <a:cubicBezTo>
                      <a:pt x="9489" y="11072"/>
                      <a:pt x="9695" y="10868"/>
                      <a:pt x="9641" y="10600"/>
                    </a:cubicBezTo>
                    <a:lnTo>
                      <a:pt x="9041" y="7098"/>
                    </a:lnTo>
                    <a:lnTo>
                      <a:pt x="11576" y="4596"/>
                    </a:lnTo>
                    <a:cubicBezTo>
                      <a:pt x="11809" y="4362"/>
                      <a:pt x="11676" y="3962"/>
                      <a:pt x="11376" y="3929"/>
                    </a:cubicBezTo>
                    <a:lnTo>
                      <a:pt x="7840" y="3428"/>
                    </a:lnTo>
                    <a:lnTo>
                      <a:pt x="6239" y="226"/>
                    </a:lnTo>
                    <a:cubicBezTo>
                      <a:pt x="6172" y="76"/>
                      <a:pt x="6039" y="1"/>
                      <a:pt x="59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6" name="Google Shape;3166;p70"/>
            <p:cNvSpPr/>
            <p:nvPr/>
          </p:nvSpPr>
          <p:spPr>
            <a:xfrm>
              <a:off x="1928225" y="3617187"/>
              <a:ext cx="139210" cy="130484"/>
            </a:xfrm>
            <a:custGeom>
              <a:avLst/>
              <a:gdLst/>
              <a:ahLst/>
              <a:cxnLst/>
              <a:rect l="l" t="t" r="r" b="b"/>
              <a:pathLst>
                <a:path w="11810" h="11072" extrusionOk="0">
                  <a:moveTo>
                    <a:pt x="5905" y="2311"/>
                  </a:moveTo>
                  <a:cubicBezTo>
                    <a:pt x="5988" y="2311"/>
                    <a:pt x="6072" y="2361"/>
                    <a:pt x="6105" y="2461"/>
                  </a:cubicBezTo>
                  <a:lnTo>
                    <a:pt x="7039" y="4296"/>
                  </a:lnTo>
                  <a:lnTo>
                    <a:pt x="9074" y="4596"/>
                  </a:lnTo>
                  <a:cubicBezTo>
                    <a:pt x="9241" y="4629"/>
                    <a:pt x="9308" y="4863"/>
                    <a:pt x="9207" y="4996"/>
                  </a:cubicBezTo>
                  <a:lnTo>
                    <a:pt x="7706" y="6430"/>
                  </a:lnTo>
                  <a:lnTo>
                    <a:pt x="8073" y="8465"/>
                  </a:lnTo>
                  <a:cubicBezTo>
                    <a:pt x="8101" y="8630"/>
                    <a:pt x="7970" y="8749"/>
                    <a:pt x="7830" y="8749"/>
                  </a:cubicBezTo>
                  <a:cubicBezTo>
                    <a:pt x="7800" y="8749"/>
                    <a:pt x="7769" y="8744"/>
                    <a:pt x="7740" y="8732"/>
                  </a:cubicBezTo>
                  <a:lnTo>
                    <a:pt x="5905" y="7765"/>
                  </a:lnTo>
                  <a:lnTo>
                    <a:pt x="4070" y="8732"/>
                  </a:lnTo>
                  <a:cubicBezTo>
                    <a:pt x="4041" y="8744"/>
                    <a:pt x="4010" y="8749"/>
                    <a:pt x="3980" y="8749"/>
                  </a:cubicBezTo>
                  <a:cubicBezTo>
                    <a:pt x="3840" y="8749"/>
                    <a:pt x="3709" y="8630"/>
                    <a:pt x="3737" y="8465"/>
                  </a:cubicBezTo>
                  <a:lnTo>
                    <a:pt x="4104" y="6430"/>
                  </a:lnTo>
                  <a:lnTo>
                    <a:pt x="2603" y="4996"/>
                  </a:lnTo>
                  <a:cubicBezTo>
                    <a:pt x="2469" y="4863"/>
                    <a:pt x="2536" y="4629"/>
                    <a:pt x="2736" y="4596"/>
                  </a:cubicBezTo>
                  <a:lnTo>
                    <a:pt x="4771" y="4296"/>
                  </a:lnTo>
                  <a:lnTo>
                    <a:pt x="5705" y="2461"/>
                  </a:lnTo>
                  <a:cubicBezTo>
                    <a:pt x="5738" y="2361"/>
                    <a:pt x="5822" y="2311"/>
                    <a:pt x="5905" y="2311"/>
                  </a:cubicBezTo>
                  <a:close/>
                  <a:moveTo>
                    <a:pt x="5901" y="1"/>
                  </a:moveTo>
                  <a:cubicBezTo>
                    <a:pt x="5763" y="1"/>
                    <a:pt x="5622" y="76"/>
                    <a:pt x="5538" y="226"/>
                  </a:cubicBezTo>
                  <a:lnTo>
                    <a:pt x="3970" y="3428"/>
                  </a:lnTo>
                  <a:lnTo>
                    <a:pt x="435" y="3929"/>
                  </a:lnTo>
                  <a:cubicBezTo>
                    <a:pt x="101" y="3962"/>
                    <a:pt x="1" y="4362"/>
                    <a:pt x="234" y="4596"/>
                  </a:cubicBezTo>
                  <a:lnTo>
                    <a:pt x="2770" y="7098"/>
                  </a:lnTo>
                  <a:lnTo>
                    <a:pt x="2202" y="10600"/>
                  </a:lnTo>
                  <a:cubicBezTo>
                    <a:pt x="2149" y="10868"/>
                    <a:pt x="2354" y="11072"/>
                    <a:pt x="2593" y="11072"/>
                  </a:cubicBezTo>
                  <a:cubicBezTo>
                    <a:pt x="2651" y="11072"/>
                    <a:pt x="2711" y="11060"/>
                    <a:pt x="2770" y="11034"/>
                  </a:cubicBezTo>
                  <a:lnTo>
                    <a:pt x="5905" y="9366"/>
                  </a:lnTo>
                  <a:lnTo>
                    <a:pt x="9074" y="11034"/>
                  </a:lnTo>
                  <a:cubicBezTo>
                    <a:pt x="9133" y="11060"/>
                    <a:pt x="9193" y="11072"/>
                    <a:pt x="9251" y="11072"/>
                  </a:cubicBezTo>
                  <a:cubicBezTo>
                    <a:pt x="9489" y="11072"/>
                    <a:pt x="9695" y="10868"/>
                    <a:pt x="9641" y="10600"/>
                  </a:cubicBezTo>
                  <a:lnTo>
                    <a:pt x="9041" y="7098"/>
                  </a:lnTo>
                  <a:lnTo>
                    <a:pt x="11576" y="4596"/>
                  </a:lnTo>
                  <a:cubicBezTo>
                    <a:pt x="11809" y="4362"/>
                    <a:pt x="11676" y="3962"/>
                    <a:pt x="11376" y="3929"/>
                  </a:cubicBezTo>
                  <a:lnTo>
                    <a:pt x="7840" y="3428"/>
                  </a:lnTo>
                  <a:lnTo>
                    <a:pt x="6239" y="226"/>
                  </a:lnTo>
                  <a:cubicBezTo>
                    <a:pt x="6172" y="76"/>
                    <a:pt x="6039" y="1"/>
                    <a:pt x="59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9143998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816833" y="986135"/>
            <a:ext cx="480259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VƯỢT CHƯỚNG</a:t>
            </a:r>
          </a:p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NGẠI VẬT</a:t>
            </a:r>
          </a:p>
        </p:txBody>
      </p:sp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267200" y="7271659"/>
            <a:ext cx="609600" cy="609600"/>
          </a:xfrm>
          <a:prstGeom prst="rect">
            <a:avLst/>
          </a:prstGeom>
        </p:spPr>
      </p:pic>
      <p:pic>
        <p:nvPicPr>
          <p:cNvPr id="6" name="Bike Rides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324600" y="727165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35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2909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0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0" presetClass="exit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37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2" grpId="0" uiExpand="1" build="allAtOnce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0804" y="5695392"/>
            <a:ext cx="1232838" cy="70447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267200" y="7010397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318" y="4326391"/>
            <a:ext cx="1274174" cy="621846"/>
          </a:xfrm>
          <a:prstGeom prst="rect">
            <a:avLst/>
          </a:prstGeom>
        </p:spPr>
      </p:pic>
      <p:pic>
        <p:nvPicPr>
          <p:cNvPr id="6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410195" y="7010398"/>
            <a:ext cx="609600" cy="6096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304800" y="292707"/>
            <a:ext cx="85725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1: Trong một tổ có 5 bạn trai và 6 bạn gái. </a:t>
            </a:r>
          </a:p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Viết tỉ số của số bạn trai và số bạn của cả tổ.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angle 16"/>
              <p:cNvSpPr/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solidFill>
                <a:schemeClr val="bg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Số bạn của cả tổ là: </a:t>
                </a:r>
              </a:p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              5+ 6= 11 (bạn)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Tỉ số bạn trai và số bạn của cả tổ là 5 : 11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11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7" name="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blipFill rotWithShape="0">
                <a:blip r:embed="rId12"/>
                <a:stretch>
                  <a:fillRect l="-213" t="-5634" b="-657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" name="Picture 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30" y="3802117"/>
            <a:ext cx="1415159" cy="12983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ular Callout 8"/>
              <p:cNvSpPr/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solidFill>
                <a:srgbClr val="C5DCEF">
                  <a:alpha val="75000"/>
                </a:srgbClr>
              </a:solidFill>
              <a:ln>
                <a:solidFill>
                  <a:srgbClr val="A5C7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Số bạn của cả tổ là: </a:t>
                </a:r>
              </a:p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              5+ 6= 11 (bạn)</a:t>
                </a:r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Tỉ số bạn trai và số bạn của cả tổ là 5 : 11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nl-NL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11</m:t>
                        </m:r>
                      </m:den>
                    </m:f>
                  </m:oMath>
                </a14:m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" name="Rectangular Callout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blipFill rotWithShape="0">
                <a:blip r:embed="rId14"/>
                <a:stretch>
                  <a:fillRect/>
                </a:stretch>
              </a:blipFill>
              <a:ln>
                <a:solidFill>
                  <a:srgbClr val="A5C7E9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28635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6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6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1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308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5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7" grpId="0" animBg="1"/>
      <p:bldP spid="17" grpId="1" animBg="1"/>
      <p:bldP spid="9" grpId="0" animBg="1"/>
      <p:bldP spid="9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6246" y="5638460"/>
            <a:ext cx="745340" cy="7453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pic>
        <p:nvPicPr>
          <p:cNvPr id="8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267200" y="7010399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318" y="4326391"/>
            <a:ext cx="1274174" cy="621846"/>
          </a:xfrm>
          <a:prstGeom prst="rect">
            <a:avLst/>
          </a:prstGeom>
        </p:spPr>
      </p:pic>
      <p:pic>
        <p:nvPicPr>
          <p:cNvPr id="9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312224" y="6977740"/>
            <a:ext cx="609600" cy="6096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304800" y="292707"/>
            <a:ext cx="85725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2 : Trong một tổ có 5 bạn trai và 6 bạn gái. </a:t>
            </a:r>
          </a:p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Viết tỉ số của số bạn gái và số bạn của cả tổ.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solidFill>
                <a:schemeClr val="bg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Số bạn của cả tổ là: </a:t>
                </a:r>
              </a:p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         6+ 5= 11 (bạn)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Tỉ số bạn gái à số bạn của cả tổ là 6:11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11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blipFill rotWithShape="0">
                <a:blip r:embed="rId12"/>
                <a:stretch>
                  <a:fillRect l="-213" t="-5634" b="-610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6" name="Picture 1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30" y="3802117"/>
            <a:ext cx="1415159" cy="12983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ular Callout 17"/>
              <p:cNvSpPr/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solidFill>
                <a:srgbClr val="C5DCEF">
                  <a:alpha val="75000"/>
                </a:srgbClr>
              </a:solidFill>
              <a:ln>
                <a:solidFill>
                  <a:srgbClr val="A5C7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Số bạn của cả tổ là: </a:t>
                </a:r>
              </a:p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          6+ 5= 11 (bạn)</a:t>
                </a:r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Tỉ số bạn gái à số bạn của cả tổ là 6:11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num>
                      <m:den>
                        <m:r>
                          <a:rPr lang="nl-NL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11</m:t>
                        </m:r>
                      </m:den>
                    </m:f>
                  </m:oMath>
                </a14:m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8" name="Rectangular Callout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blipFill rotWithShape="0">
                <a:blip r:embed="rId14"/>
                <a:stretch>
                  <a:fillRect/>
                </a:stretch>
              </a:blipFill>
              <a:ln>
                <a:solidFill>
                  <a:srgbClr val="A5C7E9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49374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30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6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6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306"/>
                            </p:stCondLst>
                            <p:childTnLst>
                              <p:par>
                                <p:cTn id="4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2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082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  <p:bldP spid="18" grpId="0" animBg="1"/>
      <p:bldP spid="18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1248" y="5506522"/>
            <a:ext cx="1438648" cy="113384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267200" y="7271656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318" y="4326391"/>
            <a:ext cx="1274174" cy="621846"/>
          </a:xfrm>
          <a:prstGeom prst="rect">
            <a:avLst/>
          </a:prstGeom>
        </p:spPr>
      </p:pic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205096" y="7271656"/>
            <a:ext cx="609600" cy="6096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304800" y="292707"/>
            <a:ext cx="85725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3: Trong một tổ có 5 bạn trai và 6 bạn gái. </a:t>
            </a:r>
          </a:p>
          <a:p>
            <a:pPr algn="ctr"/>
            <a:r>
              <a:rPr lang="nl-NL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Viết tỉ số của số bạn trai và số bạn gái.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solidFill>
                <a:schemeClr val="bg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số của số bạn trai và bạn gái là 5 : 6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6" name="Picture 1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30" y="3802117"/>
            <a:ext cx="1415159" cy="12983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ular Callout 17"/>
              <p:cNvSpPr/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solidFill>
                <a:srgbClr val="C5DCEF">
                  <a:alpha val="75000"/>
                </a:srgbClr>
              </a:solidFill>
              <a:ln>
                <a:solidFill>
                  <a:srgbClr val="A5C7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số của số bạn trai và bạn gái là 5 : 6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nl-NL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8" name="Rectangular Callout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blipFill rotWithShape="0">
                <a:blip r:embed="rId14"/>
                <a:stretch>
                  <a:fillRect/>
                </a:stretch>
              </a:blipFill>
              <a:ln>
                <a:solidFill>
                  <a:srgbClr val="A5C7E9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03826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6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6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306"/>
                            </p:stCondLst>
                            <p:childTnLst>
                              <p:par>
                                <p:cTn id="4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2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  <p:bldP spid="18" grpId="0" animBg="1"/>
      <p:bldP spid="18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749" y="5558908"/>
            <a:ext cx="1329851" cy="112854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267200" y="7271656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318" y="4326391"/>
            <a:ext cx="1274174" cy="621846"/>
          </a:xfrm>
          <a:prstGeom prst="rect">
            <a:avLst/>
          </a:prstGeom>
        </p:spPr>
      </p:pic>
      <p:pic>
        <p:nvPicPr>
          <p:cNvPr id="3" name="Car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151800" y="7245140"/>
            <a:ext cx="609600" cy="6096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304800" y="292707"/>
            <a:ext cx="85725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4: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solidFill>
                <a:schemeClr val="bg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      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b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dạng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: b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𝑎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𝑏</m:t>
                        </m:r>
                      </m:den>
                    </m:f>
                    <m:r>
                      <a:rPr lang="en-US" sz="2400" b="0" i="1" smtClean="0">
                        <a:solidFill>
                          <a:schemeClr val="accent6">
                            <a:lumMod val="10000"/>
                          </a:schemeClr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 b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khác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0 )</a:t>
                </a:r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6" name="Picture 1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30" y="3802117"/>
            <a:ext cx="1415159" cy="12983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ular Callout 17"/>
              <p:cNvSpPr/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solidFill>
                <a:srgbClr val="C5DCEF">
                  <a:alpha val="75000"/>
                </a:srgbClr>
              </a:solidFill>
              <a:ln>
                <a:solidFill>
                  <a:srgbClr val="A5C7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b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dạng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: b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𝑎</m:t>
                        </m:r>
                      </m:num>
                      <m:den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𝑏</m:t>
                        </m:r>
                      </m:den>
                    </m:f>
                    <m:r>
                      <a:rPr lang="en-US" sz="1400" i="1">
                        <a:solidFill>
                          <a:schemeClr val="accent6">
                            <a:lumMod val="10000"/>
                          </a:schemeClr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 b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khác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0 )</a:t>
                </a:r>
              </a:p>
            </p:txBody>
          </p:sp>
        </mc:Choice>
        <mc:Fallback xmlns="">
          <p:sp>
            <p:nvSpPr>
              <p:cNvPr id="18" name="Rectangular Callout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blipFill rotWithShape="0">
                <a:blip r:embed="rId14"/>
                <a:stretch>
                  <a:fillRect/>
                </a:stretch>
              </a:blipFill>
              <a:ln>
                <a:solidFill>
                  <a:srgbClr val="A5C7E9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96743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6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6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306"/>
                            </p:stCondLst>
                            <p:childTnLst>
                              <p:par>
                                <p:cTn id="4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2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0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  <p:bldP spid="18" grpId="0" animBg="1"/>
      <p:bldP spid="18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43014" y="3047529"/>
                <a:ext cx="1392828" cy="49272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8">
                  <a:buClr>
                    <a:srgbClr val="000000"/>
                  </a:buClr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5400" i="1" kern="0">
                            <a:solidFill>
                              <a:srgbClr val="F46060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</m:ctrlPr>
                      </m:fPr>
                      <m:num>
                        <m:r>
                          <a:rPr lang="en-US" sz="5400" i="1" kern="0">
                            <a:solidFill>
                              <a:srgbClr val="F46060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  <m:t>15</m:t>
                        </m:r>
                      </m:num>
                      <m:den>
                        <m:r>
                          <a:rPr lang="en-US" sz="5400" i="1" kern="0">
                            <a:solidFill>
                              <a:srgbClr val="F46060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  <m:t>9</m:t>
                        </m:r>
                      </m:den>
                    </m:f>
                  </m:oMath>
                </a14:m>
                <a:r>
                  <a:rPr lang="en-US" sz="5400" kern="0" dirty="0">
                    <a:solidFill>
                      <a:srgbClr val="F46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3014" y="3047529"/>
                <a:ext cx="1392828" cy="492722"/>
              </a:xfrm>
              <a:prstGeom prst="rect">
                <a:avLst/>
              </a:prstGeom>
              <a:blipFill rotWithShape="0">
                <a:blip r:embed="rId2"/>
                <a:stretch>
                  <a:fillRect t="-50617" b="-7037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/>
          <p:nvPr/>
        </p:nvSpPr>
        <p:spPr>
          <a:xfrm>
            <a:off x="2712720" y="3118573"/>
            <a:ext cx="2571383" cy="3506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dirty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15 : 9 =</a:t>
            </a:r>
          </a:p>
        </p:txBody>
      </p:sp>
      <p:grpSp>
        <p:nvGrpSpPr>
          <p:cNvPr id="6" name="Google Shape;2428;p70">
            <a:extLst>
              <a:ext uri="{FF2B5EF4-FFF2-40B4-BE49-F238E27FC236}">
                <a16:creationId xmlns:a16="http://schemas.microsoft.com/office/drawing/2014/main" id="{A39848C5-391C-48E0-BB96-D9B20F8BA606}"/>
              </a:ext>
            </a:extLst>
          </p:cNvPr>
          <p:cNvGrpSpPr/>
          <p:nvPr/>
        </p:nvGrpSpPr>
        <p:grpSpPr>
          <a:xfrm>
            <a:off x="6809173" y="3412323"/>
            <a:ext cx="2327654" cy="3372352"/>
            <a:chOff x="6093972" y="739900"/>
            <a:chExt cx="2135361" cy="3682716"/>
          </a:xfrm>
        </p:grpSpPr>
        <p:sp>
          <p:nvSpPr>
            <p:cNvPr id="7" name="Google Shape;2429;p70">
              <a:extLst>
                <a:ext uri="{FF2B5EF4-FFF2-40B4-BE49-F238E27FC236}">
                  <a16:creationId xmlns:a16="http://schemas.microsoft.com/office/drawing/2014/main" id="{7CDF2C8F-59C7-4AD4-9F4A-DE857839BE4F}"/>
                </a:ext>
              </a:extLst>
            </p:cNvPr>
            <p:cNvSpPr/>
            <p:nvPr/>
          </p:nvSpPr>
          <p:spPr>
            <a:xfrm>
              <a:off x="6914981" y="2096108"/>
              <a:ext cx="880542" cy="535049"/>
            </a:xfrm>
            <a:custGeom>
              <a:avLst/>
              <a:gdLst/>
              <a:ahLst/>
              <a:cxnLst/>
              <a:rect l="l" t="t" r="r" b="b"/>
              <a:pathLst>
                <a:path w="16658" h="10122" extrusionOk="0">
                  <a:moveTo>
                    <a:pt x="16657" y="0"/>
                  </a:moveTo>
                  <a:lnTo>
                    <a:pt x="1" y="61"/>
                  </a:lnTo>
                  <a:lnTo>
                    <a:pt x="1" y="10122"/>
                  </a:lnTo>
                  <a:lnTo>
                    <a:pt x="16019" y="10091"/>
                  </a:lnTo>
                  <a:lnTo>
                    <a:pt x="16657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2430;p70">
              <a:extLst>
                <a:ext uri="{FF2B5EF4-FFF2-40B4-BE49-F238E27FC236}">
                  <a16:creationId xmlns:a16="http://schemas.microsoft.com/office/drawing/2014/main" id="{B041EC73-80C3-4B6C-ADDA-491FA15E20D8}"/>
                </a:ext>
              </a:extLst>
            </p:cNvPr>
            <p:cNvSpPr/>
            <p:nvPr/>
          </p:nvSpPr>
          <p:spPr>
            <a:xfrm>
              <a:off x="6755928" y="1835830"/>
              <a:ext cx="122159" cy="1049218"/>
            </a:xfrm>
            <a:custGeom>
              <a:avLst/>
              <a:gdLst/>
              <a:ahLst/>
              <a:cxnLst/>
              <a:rect l="l" t="t" r="r" b="b"/>
              <a:pathLst>
                <a:path w="2311" h="19849" extrusionOk="0">
                  <a:moveTo>
                    <a:pt x="2159" y="0"/>
                  </a:moveTo>
                  <a:lnTo>
                    <a:pt x="304" y="61"/>
                  </a:lnTo>
                  <a:lnTo>
                    <a:pt x="0" y="19848"/>
                  </a:lnTo>
                  <a:lnTo>
                    <a:pt x="0" y="19848"/>
                  </a:lnTo>
                  <a:lnTo>
                    <a:pt x="2311" y="197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2431;p70">
              <a:extLst>
                <a:ext uri="{FF2B5EF4-FFF2-40B4-BE49-F238E27FC236}">
                  <a16:creationId xmlns:a16="http://schemas.microsoft.com/office/drawing/2014/main" id="{E4390B2A-9D26-4653-A219-E4435215424B}"/>
                </a:ext>
              </a:extLst>
            </p:cNvPr>
            <p:cNvSpPr/>
            <p:nvPr/>
          </p:nvSpPr>
          <p:spPr>
            <a:xfrm>
              <a:off x="6869998" y="1835830"/>
              <a:ext cx="72365" cy="1044408"/>
            </a:xfrm>
            <a:custGeom>
              <a:avLst/>
              <a:gdLst/>
              <a:ahLst/>
              <a:cxnLst/>
              <a:rect l="l" t="t" r="r" b="b"/>
              <a:pathLst>
                <a:path w="1369" h="19758" extrusionOk="0">
                  <a:moveTo>
                    <a:pt x="1" y="0"/>
                  </a:moveTo>
                  <a:lnTo>
                    <a:pt x="153" y="19757"/>
                  </a:lnTo>
                  <a:lnTo>
                    <a:pt x="1368" y="19727"/>
                  </a:lnTo>
                  <a:lnTo>
                    <a:pt x="1368" y="10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2432;p70">
              <a:extLst>
                <a:ext uri="{FF2B5EF4-FFF2-40B4-BE49-F238E27FC236}">
                  <a16:creationId xmlns:a16="http://schemas.microsoft.com/office/drawing/2014/main" id="{D8AB71DE-2677-4F40-9832-7386F65215C1}"/>
                </a:ext>
              </a:extLst>
            </p:cNvPr>
            <p:cNvSpPr/>
            <p:nvPr/>
          </p:nvSpPr>
          <p:spPr>
            <a:xfrm>
              <a:off x="7705490" y="1863105"/>
              <a:ext cx="149488" cy="1044408"/>
            </a:xfrm>
            <a:custGeom>
              <a:avLst/>
              <a:gdLst/>
              <a:ahLst/>
              <a:cxnLst/>
              <a:rect l="l" t="t" r="r" b="b"/>
              <a:pathLst>
                <a:path w="2828" h="19758" extrusionOk="0">
                  <a:moveTo>
                    <a:pt x="973" y="1"/>
                  </a:moveTo>
                  <a:lnTo>
                    <a:pt x="0" y="19758"/>
                  </a:lnTo>
                  <a:lnTo>
                    <a:pt x="2341" y="19758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2433;p70">
              <a:extLst>
                <a:ext uri="{FF2B5EF4-FFF2-40B4-BE49-F238E27FC236}">
                  <a16:creationId xmlns:a16="http://schemas.microsoft.com/office/drawing/2014/main" id="{E630B260-ECFC-4A90-9DCB-32B7AB539B29}"/>
                </a:ext>
              </a:extLst>
            </p:cNvPr>
            <p:cNvSpPr/>
            <p:nvPr/>
          </p:nvSpPr>
          <p:spPr>
            <a:xfrm>
              <a:off x="7829181" y="1863105"/>
              <a:ext cx="96470" cy="1044408"/>
            </a:xfrm>
            <a:custGeom>
              <a:avLst/>
              <a:gdLst/>
              <a:ahLst/>
              <a:cxnLst/>
              <a:rect l="l" t="t" r="r" b="b"/>
              <a:pathLst>
                <a:path w="1825" h="19758" extrusionOk="0">
                  <a:moveTo>
                    <a:pt x="487" y="1"/>
                  </a:moveTo>
                  <a:lnTo>
                    <a:pt x="1" y="19758"/>
                  </a:lnTo>
                  <a:lnTo>
                    <a:pt x="1217" y="19758"/>
                  </a:lnTo>
                  <a:lnTo>
                    <a:pt x="1825" y="1034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2434;p70">
              <a:extLst>
                <a:ext uri="{FF2B5EF4-FFF2-40B4-BE49-F238E27FC236}">
                  <a16:creationId xmlns:a16="http://schemas.microsoft.com/office/drawing/2014/main" id="{723FE972-75FD-4DC4-BAE2-7DB614ECF4F4}"/>
                </a:ext>
              </a:extLst>
            </p:cNvPr>
            <p:cNvSpPr/>
            <p:nvPr/>
          </p:nvSpPr>
          <p:spPr>
            <a:xfrm>
              <a:off x="6911757" y="2950841"/>
              <a:ext cx="123798" cy="1025114"/>
            </a:xfrm>
            <a:custGeom>
              <a:avLst/>
              <a:gdLst/>
              <a:ahLst/>
              <a:cxnLst/>
              <a:rect l="l" t="t" r="r" b="b"/>
              <a:pathLst>
                <a:path w="2342" h="19393" extrusionOk="0">
                  <a:moveTo>
                    <a:pt x="1" y="1"/>
                  </a:moveTo>
                  <a:lnTo>
                    <a:pt x="518" y="19332"/>
                  </a:lnTo>
                  <a:lnTo>
                    <a:pt x="2341" y="19393"/>
                  </a:lnTo>
                  <a:lnTo>
                    <a:pt x="2341" y="19393"/>
                  </a:lnTo>
                  <a:lnTo>
                    <a:pt x="2281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2435;p70">
              <a:extLst>
                <a:ext uri="{FF2B5EF4-FFF2-40B4-BE49-F238E27FC236}">
                  <a16:creationId xmlns:a16="http://schemas.microsoft.com/office/drawing/2014/main" id="{0F54E823-B45F-4B58-BA2F-CB955F178DA8}"/>
                </a:ext>
              </a:extLst>
            </p:cNvPr>
            <p:cNvSpPr/>
            <p:nvPr/>
          </p:nvSpPr>
          <p:spPr>
            <a:xfrm>
              <a:off x="7032276" y="2954066"/>
              <a:ext cx="72365" cy="1021890"/>
            </a:xfrm>
            <a:custGeom>
              <a:avLst/>
              <a:gdLst/>
              <a:ahLst/>
              <a:cxnLst/>
              <a:rect l="l" t="t" r="r" b="b"/>
              <a:pathLst>
                <a:path w="1369" h="19332" extrusionOk="0">
                  <a:moveTo>
                    <a:pt x="1" y="0"/>
                  </a:moveTo>
                  <a:lnTo>
                    <a:pt x="61" y="19332"/>
                  </a:lnTo>
                  <a:lnTo>
                    <a:pt x="1368" y="18329"/>
                  </a:lnTo>
                  <a:lnTo>
                    <a:pt x="1186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2436;p70">
              <a:extLst>
                <a:ext uri="{FF2B5EF4-FFF2-40B4-BE49-F238E27FC236}">
                  <a16:creationId xmlns:a16="http://schemas.microsoft.com/office/drawing/2014/main" id="{A9662F3E-3408-4D27-9234-1BFBBD15841F}"/>
                </a:ext>
              </a:extLst>
            </p:cNvPr>
            <p:cNvSpPr/>
            <p:nvPr/>
          </p:nvSpPr>
          <p:spPr>
            <a:xfrm>
              <a:off x="7744025" y="3002273"/>
              <a:ext cx="143092" cy="1021890"/>
            </a:xfrm>
            <a:custGeom>
              <a:avLst/>
              <a:gdLst/>
              <a:ahLst/>
              <a:cxnLst/>
              <a:rect l="l" t="t" r="r" b="b"/>
              <a:pathLst>
                <a:path w="2707" h="19332" extrusionOk="0">
                  <a:moveTo>
                    <a:pt x="1" y="0"/>
                  </a:moveTo>
                  <a:lnTo>
                    <a:pt x="882" y="19332"/>
                  </a:lnTo>
                  <a:lnTo>
                    <a:pt x="2706" y="19332"/>
                  </a:lnTo>
                  <a:lnTo>
                    <a:pt x="2281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2437;p70">
              <a:extLst>
                <a:ext uri="{FF2B5EF4-FFF2-40B4-BE49-F238E27FC236}">
                  <a16:creationId xmlns:a16="http://schemas.microsoft.com/office/drawing/2014/main" id="{B2A2CA92-0D5A-43DD-8635-FD8DBAA025FD}"/>
                </a:ext>
              </a:extLst>
            </p:cNvPr>
            <p:cNvSpPr/>
            <p:nvPr/>
          </p:nvSpPr>
          <p:spPr>
            <a:xfrm>
              <a:off x="7864544" y="3003859"/>
              <a:ext cx="90021" cy="1020304"/>
            </a:xfrm>
            <a:custGeom>
              <a:avLst/>
              <a:gdLst/>
              <a:ahLst/>
              <a:cxnLst/>
              <a:rect l="l" t="t" r="r" b="b"/>
              <a:pathLst>
                <a:path w="1703" h="19302" extrusionOk="0">
                  <a:moveTo>
                    <a:pt x="1" y="1"/>
                  </a:moveTo>
                  <a:lnTo>
                    <a:pt x="426" y="19302"/>
                  </a:lnTo>
                  <a:lnTo>
                    <a:pt x="1703" y="18299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2438;p70">
              <a:extLst>
                <a:ext uri="{FF2B5EF4-FFF2-40B4-BE49-F238E27FC236}">
                  <a16:creationId xmlns:a16="http://schemas.microsoft.com/office/drawing/2014/main" id="{CCDC9F2D-E870-4878-ABDF-40D544DA1B34}"/>
                </a:ext>
              </a:extLst>
            </p:cNvPr>
            <p:cNvSpPr/>
            <p:nvPr/>
          </p:nvSpPr>
          <p:spPr>
            <a:xfrm>
              <a:off x="6850704" y="2006089"/>
              <a:ext cx="904646" cy="565655"/>
            </a:xfrm>
            <a:custGeom>
              <a:avLst/>
              <a:gdLst/>
              <a:ahLst/>
              <a:cxnLst/>
              <a:rect l="l" t="t" r="r" b="b"/>
              <a:pathLst>
                <a:path w="17114" h="10701" extrusionOk="0">
                  <a:moveTo>
                    <a:pt x="1" y="1"/>
                  </a:moveTo>
                  <a:lnTo>
                    <a:pt x="487" y="10700"/>
                  </a:lnTo>
                  <a:lnTo>
                    <a:pt x="16506" y="10639"/>
                  </a:lnTo>
                  <a:lnTo>
                    <a:pt x="17114" y="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2439;p70">
              <a:extLst>
                <a:ext uri="{FF2B5EF4-FFF2-40B4-BE49-F238E27FC236}">
                  <a16:creationId xmlns:a16="http://schemas.microsoft.com/office/drawing/2014/main" id="{766C0BF0-FBDA-4AA1-B54E-77BDE1F52F4B}"/>
                </a:ext>
              </a:extLst>
            </p:cNvPr>
            <p:cNvSpPr/>
            <p:nvPr/>
          </p:nvSpPr>
          <p:spPr>
            <a:xfrm>
              <a:off x="6976034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48" y="4742"/>
                  </a:lnTo>
                  <a:cubicBezTo>
                    <a:pt x="2068" y="3770"/>
                    <a:pt x="3739" y="3071"/>
                    <a:pt x="5502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2440;p70">
              <a:extLst>
                <a:ext uri="{FF2B5EF4-FFF2-40B4-BE49-F238E27FC236}">
                  <a16:creationId xmlns:a16="http://schemas.microsoft.com/office/drawing/2014/main" id="{DFA84D2B-1624-4C36-8A76-0683C72FC0F8}"/>
                </a:ext>
              </a:extLst>
            </p:cNvPr>
            <p:cNvSpPr/>
            <p:nvPr/>
          </p:nvSpPr>
          <p:spPr>
            <a:xfrm>
              <a:off x="7004948" y="3519606"/>
              <a:ext cx="261974" cy="435461"/>
            </a:xfrm>
            <a:custGeom>
              <a:avLst/>
              <a:gdLst/>
              <a:ahLst/>
              <a:cxnLst/>
              <a:rect l="l" t="t" r="r" b="b"/>
              <a:pathLst>
                <a:path w="4956" h="8238" extrusionOk="0">
                  <a:moveTo>
                    <a:pt x="4955" y="1"/>
                  </a:moveTo>
                  <a:lnTo>
                    <a:pt x="4955" y="1"/>
                  </a:lnTo>
                  <a:cubicBezTo>
                    <a:pt x="3192" y="396"/>
                    <a:pt x="1521" y="1064"/>
                    <a:pt x="1" y="2067"/>
                  </a:cubicBezTo>
                  <a:lnTo>
                    <a:pt x="761" y="8207"/>
                  </a:lnTo>
                  <a:lnTo>
                    <a:pt x="4773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2441;p70">
              <a:extLst>
                <a:ext uri="{FF2B5EF4-FFF2-40B4-BE49-F238E27FC236}">
                  <a16:creationId xmlns:a16="http://schemas.microsoft.com/office/drawing/2014/main" id="{46685D1C-C6DE-4270-A0BC-E032ACA3A975}"/>
                </a:ext>
              </a:extLst>
            </p:cNvPr>
            <p:cNvSpPr/>
            <p:nvPr/>
          </p:nvSpPr>
          <p:spPr>
            <a:xfrm>
              <a:off x="6868412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19" y="1108"/>
                    <a:pt x="5548" y="1108"/>
                  </a:cubicBezTo>
                  <a:cubicBezTo>
                    <a:pt x="4993" y="1108"/>
                    <a:pt x="4266" y="986"/>
                    <a:pt x="3313" y="660"/>
                  </a:cubicBezTo>
                  <a:cubicBezTo>
                    <a:pt x="3313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5" y="130"/>
                    <a:pt x="7405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442;p70">
              <a:extLst>
                <a:ext uri="{FF2B5EF4-FFF2-40B4-BE49-F238E27FC236}">
                  <a16:creationId xmlns:a16="http://schemas.microsoft.com/office/drawing/2014/main" id="{6C5891E9-2AF0-48BF-8962-906E9645F53C}"/>
                </a:ext>
              </a:extLst>
            </p:cNvPr>
            <p:cNvSpPr/>
            <p:nvPr/>
          </p:nvSpPr>
          <p:spPr>
            <a:xfrm>
              <a:off x="696477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1" y="3313"/>
                  </a:cubicBezTo>
                  <a:cubicBezTo>
                    <a:pt x="574" y="3118"/>
                    <a:pt x="1153" y="3028"/>
                    <a:pt x="1730" y="3028"/>
                  </a:cubicBezTo>
                  <a:cubicBezTo>
                    <a:pt x="2500" y="3028"/>
                    <a:pt x="3266" y="3187"/>
                    <a:pt x="4013" y="3465"/>
                  </a:cubicBezTo>
                  <a:cubicBezTo>
                    <a:pt x="5016" y="1885"/>
                    <a:pt x="5533" y="0"/>
                    <a:pt x="5533" y="0"/>
                  </a:cubicBezTo>
                  <a:lnTo>
                    <a:pt x="5533" y="0"/>
                  </a:lnTo>
                  <a:cubicBezTo>
                    <a:pt x="5067" y="122"/>
                    <a:pt x="4462" y="162"/>
                    <a:pt x="3863" y="162"/>
                  </a:cubicBezTo>
                  <a:cubicBezTo>
                    <a:pt x="2666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443;p70">
              <a:extLst>
                <a:ext uri="{FF2B5EF4-FFF2-40B4-BE49-F238E27FC236}">
                  <a16:creationId xmlns:a16="http://schemas.microsoft.com/office/drawing/2014/main" id="{6C26722C-803E-4CF8-90A9-AFDB70508388}"/>
                </a:ext>
              </a:extLst>
            </p:cNvPr>
            <p:cNvSpPr/>
            <p:nvPr/>
          </p:nvSpPr>
          <p:spPr>
            <a:xfrm>
              <a:off x="7014621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26" y="327"/>
                  </a:moveTo>
                  <a:cubicBezTo>
                    <a:pt x="1542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3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4" y="369"/>
                    <a:pt x="1168" y="327"/>
                    <a:pt x="122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0" y="1154"/>
                    <a:pt x="2827" y="1350"/>
                  </a:cubicBezTo>
                  <a:cubicBezTo>
                    <a:pt x="2777" y="1900"/>
                    <a:pt x="2377" y="2347"/>
                    <a:pt x="1966" y="2725"/>
                  </a:cubicBezTo>
                  <a:lnTo>
                    <a:pt x="1966" y="2725"/>
                  </a:lnTo>
                  <a:cubicBezTo>
                    <a:pt x="1970" y="2669"/>
                    <a:pt x="1973" y="2609"/>
                    <a:pt x="1976" y="2544"/>
                  </a:cubicBezTo>
                  <a:lnTo>
                    <a:pt x="1976" y="2544"/>
                  </a:lnTo>
                  <a:cubicBezTo>
                    <a:pt x="1997" y="2261"/>
                    <a:pt x="2032" y="1982"/>
                    <a:pt x="2128" y="1714"/>
                  </a:cubicBezTo>
                  <a:cubicBezTo>
                    <a:pt x="2189" y="1501"/>
                    <a:pt x="2249" y="1228"/>
                    <a:pt x="2401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3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2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5" y="616"/>
                    <a:pt x="2208" y="809"/>
                    <a:pt x="2097" y="985"/>
                  </a:cubicBezTo>
                  <a:cubicBezTo>
                    <a:pt x="2047" y="1068"/>
                    <a:pt x="2003" y="1154"/>
                    <a:pt x="1962" y="1241"/>
                  </a:cubicBezTo>
                  <a:lnTo>
                    <a:pt x="1962" y="1241"/>
                  </a:lnTo>
                  <a:cubicBezTo>
                    <a:pt x="1900" y="581"/>
                    <a:pt x="1725" y="0"/>
                    <a:pt x="1293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444;p70">
              <a:extLst>
                <a:ext uri="{FF2B5EF4-FFF2-40B4-BE49-F238E27FC236}">
                  <a16:creationId xmlns:a16="http://schemas.microsoft.com/office/drawing/2014/main" id="{2DCABD91-1EDB-4209-8F08-3CCADE7B6BBC}"/>
                </a:ext>
              </a:extLst>
            </p:cNvPr>
            <p:cNvSpPr/>
            <p:nvPr/>
          </p:nvSpPr>
          <p:spPr>
            <a:xfrm>
              <a:off x="6947120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64" y="0"/>
                  </a:moveTo>
                  <a:cubicBezTo>
                    <a:pt x="1487" y="0"/>
                    <a:pt x="908" y="90"/>
                    <a:pt x="335" y="285"/>
                  </a:cubicBezTo>
                  <a:cubicBezTo>
                    <a:pt x="1" y="1471"/>
                    <a:pt x="61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19" y="1601"/>
                    <a:pt x="4347" y="437"/>
                  </a:cubicBezTo>
                  <a:cubicBezTo>
                    <a:pt x="3600" y="159"/>
                    <a:pt x="2834" y="0"/>
                    <a:pt x="2064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445;p70">
              <a:extLst>
                <a:ext uri="{FF2B5EF4-FFF2-40B4-BE49-F238E27FC236}">
                  <a16:creationId xmlns:a16="http://schemas.microsoft.com/office/drawing/2014/main" id="{1B9CC272-9423-48B2-9630-C87E17F49273}"/>
                </a:ext>
              </a:extLst>
            </p:cNvPr>
            <p:cNvSpPr/>
            <p:nvPr/>
          </p:nvSpPr>
          <p:spPr>
            <a:xfrm>
              <a:off x="7024241" y="3999462"/>
              <a:ext cx="179671" cy="20140"/>
            </a:xfrm>
            <a:custGeom>
              <a:avLst/>
              <a:gdLst/>
              <a:ahLst/>
              <a:cxnLst/>
              <a:rect l="l" t="t" r="r" b="b"/>
              <a:pathLst>
                <a:path w="3399" h="381" extrusionOk="0">
                  <a:moveTo>
                    <a:pt x="1997" y="0"/>
                  </a:moveTo>
                  <a:cubicBezTo>
                    <a:pt x="1355" y="0"/>
                    <a:pt x="698" y="122"/>
                    <a:pt x="61" y="193"/>
                  </a:cubicBezTo>
                  <a:cubicBezTo>
                    <a:pt x="31" y="224"/>
                    <a:pt x="1" y="284"/>
                    <a:pt x="61" y="284"/>
                  </a:cubicBezTo>
                  <a:cubicBezTo>
                    <a:pt x="676" y="235"/>
                    <a:pt x="1255" y="157"/>
                    <a:pt x="1832" y="157"/>
                  </a:cubicBezTo>
                  <a:cubicBezTo>
                    <a:pt x="2310" y="157"/>
                    <a:pt x="2788" y="210"/>
                    <a:pt x="3283" y="376"/>
                  </a:cubicBezTo>
                  <a:cubicBezTo>
                    <a:pt x="3290" y="379"/>
                    <a:pt x="3297" y="380"/>
                    <a:pt x="3303" y="380"/>
                  </a:cubicBezTo>
                  <a:cubicBezTo>
                    <a:pt x="3356" y="380"/>
                    <a:pt x="3398" y="281"/>
                    <a:pt x="3344" y="254"/>
                  </a:cubicBezTo>
                  <a:cubicBezTo>
                    <a:pt x="2912" y="63"/>
                    <a:pt x="2459" y="0"/>
                    <a:pt x="1997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46;p70">
              <a:extLst>
                <a:ext uri="{FF2B5EF4-FFF2-40B4-BE49-F238E27FC236}">
                  <a16:creationId xmlns:a16="http://schemas.microsoft.com/office/drawing/2014/main" id="{1CF22C46-E294-46D9-B70C-4D8166869DD7}"/>
                </a:ext>
              </a:extLst>
            </p:cNvPr>
            <p:cNvSpPr/>
            <p:nvPr/>
          </p:nvSpPr>
          <p:spPr>
            <a:xfrm>
              <a:off x="7008172" y="4044551"/>
              <a:ext cx="178032" cy="20034"/>
            </a:xfrm>
            <a:custGeom>
              <a:avLst/>
              <a:gdLst/>
              <a:ahLst/>
              <a:cxnLst/>
              <a:rect l="l" t="t" r="r" b="b"/>
              <a:pathLst>
                <a:path w="3368" h="379" extrusionOk="0">
                  <a:moveTo>
                    <a:pt x="1992" y="1"/>
                  </a:moveTo>
                  <a:cubicBezTo>
                    <a:pt x="1346" y="1"/>
                    <a:pt x="688" y="132"/>
                    <a:pt x="61" y="222"/>
                  </a:cubicBezTo>
                  <a:cubicBezTo>
                    <a:pt x="1" y="222"/>
                    <a:pt x="1" y="282"/>
                    <a:pt x="61" y="282"/>
                  </a:cubicBezTo>
                  <a:cubicBezTo>
                    <a:pt x="679" y="248"/>
                    <a:pt x="1277" y="165"/>
                    <a:pt x="1872" y="165"/>
                  </a:cubicBezTo>
                  <a:cubicBezTo>
                    <a:pt x="2332" y="165"/>
                    <a:pt x="2789" y="215"/>
                    <a:pt x="3253" y="374"/>
                  </a:cubicBezTo>
                  <a:cubicBezTo>
                    <a:pt x="3263" y="377"/>
                    <a:pt x="3272" y="379"/>
                    <a:pt x="3281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447;p70">
              <a:extLst>
                <a:ext uri="{FF2B5EF4-FFF2-40B4-BE49-F238E27FC236}">
                  <a16:creationId xmlns:a16="http://schemas.microsoft.com/office/drawing/2014/main" id="{233841D8-BB48-46D2-8375-FB3B1076A74E}"/>
                </a:ext>
              </a:extLst>
            </p:cNvPr>
            <p:cNvSpPr/>
            <p:nvPr/>
          </p:nvSpPr>
          <p:spPr>
            <a:xfrm>
              <a:off x="7273261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78" y="4742"/>
                  </a:lnTo>
                  <a:cubicBezTo>
                    <a:pt x="2068" y="3770"/>
                    <a:pt x="3770" y="3071"/>
                    <a:pt x="5503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448;p70">
              <a:extLst>
                <a:ext uri="{FF2B5EF4-FFF2-40B4-BE49-F238E27FC236}">
                  <a16:creationId xmlns:a16="http://schemas.microsoft.com/office/drawing/2014/main" id="{D90FAE67-6EB4-4E59-B4DD-632B27C3DC37}"/>
                </a:ext>
              </a:extLst>
            </p:cNvPr>
            <p:cNvSpPr/>
            <p:nvPr/>
          </p:nvSpPr>
          <p:spPr>
            <a:xfrm>
              <a:off x="7302228" y="3519606"/>
              <a:ext cx="261921" cy="435461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222" y="396"/>
                    <a:pt x="1520" y="1064"/>
                    <a:pt x="0" y="2067"/>
                  </a:cubicBezTo>
                  <a:lnTo>
                    <a:pt x="760" y="8207"/>
                  </a:lnTo>
                  <a:lnTo>
                    <a:pt x="477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449;p70">
              <a:extLst>
                <a:ext uri="{FF2B5EF4-FFF2-40B4-BE49-F238E27FC236}">
                  <a16:creationId xmlns:a16="http://schemas.microsoft.com/office/drawing/2014/main" id="{3FB1FEF1-9578-436F-8D8E-3279EDCB762D}"/>
                </a:ext>
              </a:extLst>
            </p:cNvPr>
            <p:cNvSpPr/>
            <p:nvPr/>
          </p:nvSpPr>
          <p:spPr>
            <a:xfrm>
              <a:off x="7165639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20" y="1108"/>
                    <a:pt x="5548" y="1108"/>
                  </a:cubicBezTo>
                  <a:cubicBezTo>
                    <a:pt x="4993" y="1108"/>
                    <a:pt x="4266" y="986"/>
                    <a:pt x="3314" y="660"/>
                  </a:cubicBezTo>
                  <a:cubicBezTo>
                    <a:pt x="3314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6" y="130"/>
                    <a:pt x="7406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450;p70">
              <a:extLst>
                <a:ext uri="{FF2B5EF4-FFF2-40B4-BE49-F238E27FC236}">
                  <a16:creationId xmlns:a16="http://schemas.microsoft.com/office/drawing/2014/main" id="{F5AF91BE-05E2-4533-AC99-DCF76EB71936}"/>
                </a:ext>
              </a:extLst>
            </p:cNvPr>
            <p:cNvSpPr/>
            <p:nvPr/>
          </p:nvSpPr>
          <p:spPr>
            <a:xfrm>
              <a:off x="726205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0" y="3313"/>
                  </a:cubicBezTo>
                  <a:cubicBezTo>
                    <a:pt x="560" y="3118"/>
                    <a:pt x="1137" y="3028"/>
                    <a:pt x="1716" y="3028"/>
                  </a:cubicBezTo>
                  <a:cubicBezTo>
                    <a:pt x="2489" y="3028"/>
                    <a:pt x="3265" y="3187"/>
                    <a:pt x="4012" y="3465"/>
                  </a:cubicBezTo>
                  <a:cubicBezTo>
                    <a:pt x="5015" y="1885"/>
                    <a:pt x="5532" y="0"/>
                    <a:pt x="5532" y="0"/>
                  </a:cubicBezTo>
                  <a:lnTo>
                    <a:pt x="5532" y="0"/>
                  </a:lnTo>
                  <a:cubicBezTo>
                    <a:pt x="5066" y="122"/>
                    <a:pt x="4462" y="162"/>
                    <a:pt x="3863" y="162"/>
                  </a:cubicBezTo>
                  <a:cubicBezTo>
                    <a:pt x="2665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451;p70">
              <a:extLst>
                <a:ext uri="{FF2B5EF4-FFF2-40B4-BE49-F238E27FC236}">
                  <a16:creationId xmlns:a16="http://schemas.microsoft.com/office/drawing/2014/main" id="{AA4230B1-BB4B-4AED-A9F9-CE31AFDCAC39}"/>
                </a:ext>
              </a:extLst>
            </p:cNvPr>
            <p:cNvSpPr/>
            <p:nvPr/>
          </p:nvSpPr>
          <p:spPr>
            <a:xfrm>
              <a:off x="7311848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16" y="327"/>
                  </a:moveTo>
                  <a:cubicBezTo>
                    <a:pt x="1520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4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0" y="369"/>
                    <a:pt x="1160" y="327"/>
                    <a:pt x="121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1" y="1154"/>
                    <a:pt x="2827" y="1350"/>
                  </a:cubicBezTo>
                  <a:cubicBezTo>
                    <a:pt x="2777" y="1900"/>
                    <a:pt x="2376" y="2348"/>
                    <a:pt x="1965" y="2727"/>
                  </a:cubicBezTo>
                  <a:lnTo>
                    <a:pt x="1965" y="2727"/>
                  </a:lnTo>
                  <a:cubicBezTo>
                    <a:pt x="1985" y="2381"/>
                    <a:pt x="2012" y="2039"/>
                    <a:pt x="2128" y="1714"/>
                  </a:cubicBezTo>
                  <a:cubicBezTo>
                    <a:pt x="2189" y="1501"/>
                    <a:pt x="2250" y="1228"/>
                    <a:pt x="2402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2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3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6" y="616"/>
                    <a:pt x="2208" y="809"/>
                    <a:pt x="2098" y="985"/>
                  </a:cubicBezTo>
                  <a:cubicBezTo>
                    <a:pt x="2043" y="1070"/>
                    <a:pt x="1994" y="1157"/>
                    <a:pt x="1951" y="1246"/>
                  </a:cubicBezTo>
                  <a:lnTo>
                    <a:pt x="1951" y="1246"/>
                  </a:lnTo>
                  <a:cubicBezTo>
                    <a:pt x="1893" y="583"/>
                    <a:pt x="1724" y="0"/>
                    <a:pt x="1292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2452;p70">
              <a:extLst>
                <a:ext uri="{FF2B5EF4-FFF2-40B4-BE49-F238E27FC236}">
                  <a16:creationId xmlns:a16="http://schemas.microsoft.com/office/drawing/2014/main" id="{FCD92971-E388-46AE-89C8-42C76A2E2B85}"/>
                </a:ext>
              </a:extLst>
            </p:cNvPr>
            <p:cNvSpPr/>
            <p:nvPr/>
          </p:nvSpPr>
          <p:spPr>
            <a:xfrm>
              <a:off x="7244347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51" y="0"/>
                  </a:moveTo>
                  <a:cubicBezTo>
                    <a:pt x="1472" y="0"/>
                    <a:pt x="895" y="90"/>
                    <a:pt x="335" y="285"/>
                  </a:cubicBezTo>
                  <a:cubicBezTo>
                    <a:pt x="1" y="1471"/>
                    <a:pt x="62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20" y="1601"/>
                    <a:pt x="4347" y="437"/>
                  </a:cubicBezTo>
                  <a:cubicBezTo>
                    <a:pt x="3600" y="159"/>
                    <a:pt x="2824" y="0"/>
                    <a:pt x="2051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2453;p70">
              <a:extLst>
                <a:ext uri="{FF2B5EF4-FFF2-40B4-BE49-F238E27FC236}">
                  <a16:creationId xmlns:a16="http://schemas.microsoft.com/office/drawing/2014/main" id="{ADC66903-4B13-46AC-B752-DEBE781A8D98}"/>
                </a:ext>
              </a:extLst>
            </p:cNvPr>
            <p:cNvSpPr/>
            <p:nvPr/>
          </p:nvSpPr>
          <p:spPr>
            <a:xfrm>
              <a:off x="7323107" y="3999462"/>
              <a:ext cx="178032" cy="20140"/>
            </a:xfrm>
            <a:custGeom>
              <a:avLst/>
              <a:gdLst/>
              <a:ahLst/>
              <a:cxnLst/>
              <a:rect l="l" t="t" r="r" b="b"/>
              <a:pathLst>
                <a:path w="3368" h="381" extrusionOk="0">
                  <a:moveTo>
                    <a:pt x="1969" y="0"/>
                  </a:moveTo>
                  <a:cubicBezTo>
                    <a:pt x="1330" y="0"/>
                    <a:pt x="680" y="122"/>
                    <a:pt x="61" y="193"/>
                  </a:cubicBezTo>
                  <a:cubicBezTo>
                    <a:pt x="0" y="224"/>
                    <a:pt x="0" y="284"/>
                    <a:pt x="31" y="284"/>
                  </a:cubicBezTo>
                  <a:cubicBezTo>
                    <a:pt x="646" y="235"/>
                    <a:pt x="1224" y="157"/>
                    <a:pt x="1802" y="157"/>
                  </a:cubicBezTo>
                  <a:cubicBezTo>
                    <a:pt x="2280" y="157"/>
                    <a:pt x="2757" y="210"/>
                    <a:pt x="3252" y="376"/>
                  </a:cubicBezTo>
                  <a:cubicBezTo>
                    <a:pt x="3259" y="379"/>
                    <a:pt x="3266" y="380"/>
                    <a:pt x="3272" y="380"/>
                  </a:cubicBezTo>
                  <a:cubicBezTo>
                    <a:pt x="3325" y="380"/>
                    <a:pt x="3367" y="281"/>
                    <a:pt x="3313" y="254"/>
                  </a:cubicBezTo>
                  <a:cubicBezTo>
                    <a:pt x="2881" y="63"/>
                    <a:pt x="2428" y="0"/>
                    <a:pt x="1969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2454;p70">
              <a:extLst>
                <a:ext uri="{FF2B5EF4-FFF2-40B4-BE49-F238E27FC236}">
                  <a16:creationId xmlns:a16="http://schemas.microsoft.com/office/drawing/2014/main" id="{29A91106-5C33-483E-A4B7-6E5E8CEA2D65}"/>
                </a:ext>
              </a:extLst>
            </p:cNvPr>
            <p:cNvSpPr/>
            <p:nvPr/>
          </p:nvSpPr>
          <p:spPr>
            <a:xfrm>
              <a:off x="7305399" y="4044551"/>
              <a:ext cx="178085" cy="20034"/>
            </a:xfrm>
            <a:custGeom>
              <a:avLst/>
              <a:gdLst/>
              <a:ahLst/>
              <a:cxnLst/>
              <a:rect l="l" t="t" r="r" b="b"/>
              <a:pathLst>
                <a:path w="3369" h="379" extrusionOk="0">
                  <a:moveTo>
                    <a:pt x="1993" y="1"/>
                  </a:moveTo>
                  <a:cubicBezTo>
                    <a:pt x="1346" y="1"/>
                    <a:pt x="688" y="132"/>
                    <a:pt x="62" y="222"/>
                  </a:cubicBezTo>
                  <a:cubicBezTo>
                    <a:pt x="1" y="222"/>
                    <a:pt x="1" y="282"/>
                    <a:pt x="62" y="282"/>
                  </a:cubicBezTo>
                  <a:cubicBezTo>
                    <a:pt x="679" y="248"/>
                    <a:pt x="1277" y="165"/>
                    <a:pt x="1878" y="165"/>
                  </a:cubicBezTo>
                  <a:cubicBezTo>
                    <a:pt x="2342" y="165"/>
                    <a:pt x="2807" y="215"/>
                    <a:pt x="3284" y="374"/>
                  </a:cubicBezTo>
                  <a:cubicBezTo>
                    <a:pt x="3290" y="377"/>
                    <a:pt x="3296" y="379"/>
                    <a:pt x="3302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3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2455;p70">
              <a:extLst>
                <a:ext uri="{FF2B5EF4-FFF2-40B4-BE49-F238E27FC236}">
                  <a16:creationId xmlns:a16="http://schemas.microsoft.com/office/drawing/2014/main" id="{5689E720-18B2-403E-805E-381D444CAD61}"/>
                </a:ext>
              </a:extLst>
            </p:cNvPr>
            <p:cNvSpPr/>
            <p:nvPr/>
          </p:nvSpPr>
          <p:spPr>
            <a:xfrm>
              <a:off x="6787115" y="3050481"/>
              <a:ext cx="911994" cy="426316"/>
            </a:xfrm>
            <a:custGeom>
              <a:avLst/>
              <a:gdLst/>
              <a:ahLst/>
              <a:cxnLst/>
              <a:rect l="l" t="t" r="r" b="b"/>
              <a:pathLst>
                <a:path w="17253" h="8065" extrusionOk="0">
                  <a:moveTo>
                    <a:pt x="17253" y="0"/>
                  </a:moveTo>
                  <a:lnTo>
                    <a:pt x="778" y="1337"/>
                  </a:lnTo>
                  <a:lnTo>
                    <a:pt x="596" y="4559"/>
                  </a:lnTo>
                  <a:cubicBezTo>
                    <a:pt x="596" y="4559"/>
                    <a:pt x="414" y="6869"/>
                    <a:pt x="79" y="7781"/>
                  </a:cubicBezTo>
                  <a:cubicBezTo>
                    <a:pt x="0" y="7990"/>
                    <a:pt x="769" y="8064"/>
                    <a:pt x="2026" y="8064"/>
                  </a:cubicBezTo>
                  <a:cubicBezTo>
                    <a:pt x="5103" y="8064"/>
                    <a:pt x="11101" y="7620"/>
                    <a:pt x="14711" y="7620"/>
                  </a:cubicBezTo>
                  <a:cubicBezTo>
                    <a:pt x="15853" y="7620"/>
                    <a:pt x="16757" y="7664"/>
                    <a:pt x="17253" y="7781"/>
                  </a:cubicBezTo>
                  <a:lnTo>
                    <a:pt x="17253" y="0"/>
                  </a:ln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2456;p70">
              <a:extLst>
                <a:ext uri="{FF2B5EF4-FFF2-40B4-BE49-F238E27FC236}">
                  <a16:creationId xmlns:a16="http://schemas.microsoft.com/office/drawing/2014/main" id="{4289F286-A60C-4C0E-8B0A-0F814A4D3ED4}"/>
                </a:ext>
              </a:extLst>
            </p:cNvPr>
            <p:cNvSpPr/>
            <p:nvPr/>
          </p:nvSpPr>
          <p:spPr>
            <a:xfrm>
              <a:off x="6187163" y="1622120"/>
              <a:ext cx="631466" cy="905016"/>
            </a:xfrm>
            <a:custGeom>
              <a:avLst/>
              <a:gdLst/>
              <a:ahLst/>
              <a:cxnLst/>
              <a:rect l="l" t="t" r="r" b="b"/>
              <a:pathLst>
                <a:path w="11946" h="17121" extrusionOk="0">
                  <a:moveTo>
                    <a:pt x="8937" y="0"/>
                  </a:moveTo>
                  <a:lnTo>
                    <a:pt x="9393" y="2341"/>
                  </a:lnTo>
                  <a:cubicBezTo>
                    <a:pt x="9393" y="2341"/>
                    <a:pt x="4013" y="3253"/>
                    <a:pt x="1642" y="9636"/>
                  </a:cubicBezTo>
                  <a:cubicBezTo>
                    <a:pt x="1642" y="9636"/>
                    <a:pt x="2158" y="8785"/>
                    <a:pt x="2614" y="8450"/>
                  </a:cubicBezTo>
                  <a:lnTo>
                    <a:pt x="2614" y="8450"/>
                  </a:lnTo>
                  <a:cubicBezTo>
                    <a:pt x="2614" y="8451"/>
                    <a:pt x="0" y="12341"/>
                    <a:pt x="791" y="17113"/>
                  </a:cubicBezTo>
                  <a:cubicBezTo>
                    <a:pt x="791" y="17118"/>
                    <a:pt x="791" y="17121"/>
                    <a:pt x="791" y="17121"/>
                  </a:cubicBezTo>
                  <a:cubicBezTo>
                    <a:pt x="796" y="17121"/>
                    <a:pt x="877" y="16444"/>
                    <a:pt x="2310" y="16444"/>
                  </a:cubicBezTo>
                  <a:cubicBezTo>
                    <a:pt x="3314" y="16444"/>
                    <a:pt x="5806" y="15958"/>
                    <a:pt x="6931" y="15137"/>
                  </a:cubicBezTo>
                  <a:cubicBezTo>
                    <a:pt x="9149" y="13496"/>
                    <a:pt x="10548" y="10305"/>
                    <a:pt x="11004" y="8572"/>
                  </a:cubicBezTo>
                  <a:cubicBezTo>
                    <a:pt x="11946" y="4803"/>
                    <a:pt x="11672" y="2979"/>
                    <a:pt x="11672" y="2979"/>
                  </a:cubicBezTo>
                  <a:cubicBezTo>
                    <a:pt x="11672" y="2979"/>
                    <a:pt x="10396" y="274"/>
                    <a:pt x="893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2457;p70">
              <a:extLst>
                <a:ext uri="{FF2B5EF4-FFF2-40B4-BE49-F238E27FC236}">
                  <a16:creationId xmlns:a16="http://schemas.microsoft.com/office/drawing/2014/main" id="{CB64518B-CE2D-448D-9B14-679D9236DA6E}"/>
                </a:ext>
              </a:extLst>
            </p:cNvPr>
            <p:cNvSpPr/>
            <p:nvPr/>
          </p:nvSpPr>
          <p:spPr>
            <a:xfrm>
              <a:off x="6640219" y="1679948"/>
              <a:ext cx="229835" cy="197908"/>
            </a:xfrm>
            <a:custGeom>
              <a:avLst/>
              <a:gdLst/>
              <a:ahLst/>
              <a:cxnLst/>
              <a:rect l="l" t="t" r="r" b="b"/>
              <a:pathLst>
                <a:path w="4348" h="3744" extrusionOk="0">
                  <a:moveTo>
                    <a:pt x="1612" y="1"/>
                  </a:moveTo>
                  <a:cubicBezTo>
                    <a:pt x="1612" y="1"/>
                    <a:pt x="1" y="457"/>
                    <a:pt x="974" y="1976"/>
                  </a:cubicBezTo>
                  <a:cubicBezTo>
                    <a:pt x="1627" y="2977"/>
                    <a:pt x="2911" y="3744"/>
                    <a:pt x="3684" y="3744"/>
                  </a:cubicBezTo>
                  <a:cubicBezTo>
                    <a:pt x="4062" y="3744"/>
                    <a:pt x="4317" y="3561"/>
                    <a:pt x="4317" y="3131"/>
                  </a:cubicBezTo>
                  <a:cubicBezTo>
                    <a:pt x="4348" y="1824"/>
                    <a:pt x="1612" y="1"/>
                    <a:pt x="1612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2458;p70">
              <a:extLst>
                <a:ext uri="{FF2B5EF4-FFF2-40B4-BE49-F238E27FC236}">
                  <a16:creationId xmlns:a16="http://schemas.microsoft.com/office/drawing/2014/main" id="{F64E8F9F-3138-4809-A7FE-2A8201EA953D}"/>
                </a:ext>
              </a:extLst>
            </p:cNvPr>
            <p:cNvSpPr/>
            <p:nvPr/>
          </p:nvSpPr>
          <p:spPr>
            <a:xfrm>
              <a:off x="7576937" y="1654258"/>
              <a:ext cx="618621" cy="918178"/>
            </a:xfrm>
            <a:custGeom>
              <a:avLst/>
              <a:gdLst/>
              <a:ahLst/>
              <a:cxnLst/>
              <a:rect l="l" t="t" r="r" b="b"/>
              <a:pathLst>
                <a:path w="11703" h="17370" extrusionOk="0">
                  <a:moveTo>
                    <a:pt x="3162" y="0"/>
                  </a:moveTo>
                  <a:lnTo>
                    <a:pt x="3162" y="0"/>
                  </a:lnTo>
                  <a:cubicBezTo>
                    <a:pt x="1703" y="243"/>
                    <a:pt x="305" y="2888"/>
                    <a:pt x="305" y="2888"/>
                  </a:cubicBezTo>
                  <a:cubicBezTo>
                    <a:pt x="305" y="2888"/>
                    <a:pt x="1" y="4712"/>
                    <a:pt x="821" y="8541"/>
                  </a:cubicBezTo>
                  <a:cubicBezTo>
                    <a:pt x="1217" y="10274"/>
                    <a:pt x="2524" y="13496"/>
                    <a:pt x="4682" y="15198"/>
                  </a:cubicBezTo>
                  <a:cubicBezTo>
                    <a:pt x="5776" y="16049"/>
                    <a:pt x="8268" y="16627"/>
                    <a:pt x="9271" y="16657"/>
                  </a:cubicBezTo>
                  <a:cubicBezTo>
                    <a:pt x="10679" y="16713"/>
                    <a:pt x="10757" y="17369"/>
                    <a:pt x="10785" y="17369"/>
                  </a:cubicBezTo>
                  <a:cubicBezTo>
                    <a:pt x="10787" y="17369"/>
                    <a:pt x="10789" y="17365"/>
                    <a:pt x="10791" y="17356"/>
                  </a:cubicBezTo>
                  <a:cubicBezTo>
                    <a:pt x="11703" y="12615"/>
                    <a:pt x="9211" y="8663"/>
                    <a:pt x="9211" y="8663"/>
                  </a:cubicBezTo>
                  <a:lnTo>
                    <a:pt x="9211" y="8663"/>
                  </a:lnTo>
                  <a:cubicBezTo>
                    <a:pt x="9667" y="8997"/>
                    <a:pt x="10122" y="9848"/>
                    <a:pt x="10122" y="9848"/>
                  </a:cubicBezTo>
                  <a:cubicBezTo>
                    <a:pt x="7964" y="3435"/>
                    <a:pt x="2615" y="2341"/>
                    <a:pt x="2615" y="2341"/>
                  </a:cubicBezTo>
                  <a:lnTo>
                    <a:pt x="316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2459;p70">
              <a:extLst>
                <a:ext uri="{FF2B5EF4-FFF2-40B4-BE49-F238E27FC236}">
                  <a16:creationId xmlns:a16="http://schemas.microsoft.com/office/drawing/2014/main" id="{EE90A669-89C1-479C-B80B-661CA3980085}"/>
                </a:ext>
              </a:extLst>
            </p:cNvPr>
            <p:cNvSpPr/>
            <p:nvPr/>
          </p:nvSpPr>
          <p:spPr>
            <a:xfrm>
              <a:off x="7526615" y="1710501"/>
              <a:ext cx="233535" cy="195106"/>
            </a:xfrm>
            <a:custGeom>
              <a:avLst/>
              <a:gdLst/>
              <a:ahLst/>
              <a:cxnLst/>
              <a:rect l="l" t="t" r="r" b="b"/>
              <a:pathLst>
                <a:path w="4418" h="3691" extrusionOk="0">
                  <a:moveTo>
                    <a:pt x="2807" y="0"/>
                  </a:moveTo>
                  <a:cubicBezTo>
                    <a:pt x="2807" y="0"/>
                    <a:pt x="41" y="1733"/>
                    <a:pt x="10" y="3040"/>
                  </a:cubicBezTo>
                  <a:cubicBezTo>
                    <a:pt x="0" y="3496"/>
                    <a:pt x="273" y="3691"/>
                    <a:pt x="677" y="3691"/>
                  </a:cubicBezTo>
                  <a:cubicBezTo>
                    <a:pt x="1457" y="3691"/>
                    <a:pt x="2724" y="2967"/>
                    <a:pt x="3384" y="2006"/>
                  </a:cubicBezTo>
                  <a:cubicBezTo>
                    <a:pt x="4418" y="517"/>
                    <a:pt x="2807" y="0"/>
                    <a:pt x="2807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2460;p70">
              <a:extLst>
                <a:ext uri="{FF2B5EF4-FFF2-40B4-BE49-F238E27FC236}">
                  <a16:creationId xmlns:a16="http://schemas.microsoft.com/office/drawing/2014/main" id="{89596122-4F8D-45AC-9D31-6D311DE1CA44}"/>
                </a:ext>
              </a:extLst>
            </p:cNvPr>
            <p:cNvSpPr/>
            <p:nvPr/>
          </p:nvSpPr>
          <p:spPr>
            <a:xfrm>
              <a:off x="6473131" y="1512120"/>
              <a:ext cx="228197" cy="145312"/>
            </a:xfrm>
            <a:custGeom>
              <a:avLst/>
              <a:gdLst/>
              <a:ahLst/>
              <a:cxnLst/>
              <a:rect l="l" t="t" r="r" b="b"/>
              <a:pathLst>
                <a:path w="4317" h="2749" extrusionOk="0">
                  <a:moveTo>
                    <a:pt x="2297" y="0"/>
                  </a:moveTo>
                  <a:cubicBezTo>
                    <a:pt x="1491" y="0"/>
                    <a:pt x="681" y="230"/>
                    <a:pt x="1" y="683"/>
                  </a:cubicBezTo>
                  <a:cubicBezTo>
                    <a:pt x="140" y="1725"/>
                    <a:pt x="983" y="2748"/>
                    <a:pt x="2572" y="2748"/>
                  </a:cubicBezTo>
                  <a:cubicBezTo>
                    <a:pt x="3070" y="2748"/>
                    <a:pt x="3641" y="2648"/>
                    <a:pt x="4287" y="2416"/>
                  </a:cubicBezTo>
                  <a:lnTo>
                    <a:pt x="4317" y="531"/>
                  </a:lnTo>
                  <a:cubicBezTo>
                    <a:pt x="3707" y="176"/>
                    <a:pt x="3003" y="0"/>
                    <a:pt x="229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2461;p70">
              <a:extLst>
                <a:ext uri="{FF2B5EF4-FFF2-40B4-BE49-F238E27FC236}">
                  <a16:creationId xmlns:a16="http://schemas.microsoft.com/office/drawing/2014/main" id="{D1A444C0-6A53-47BE-B17E-15CA1085FCC2}"/>
                </a:ext>
              </a:extLst>
            </p:cNvPr>
            <p:cNvSpPr/>
            <p:nvPr/>
          </p:nvSpPr>
          <p:spPr>
            <a:xfrm>
              <a:off x="6468321" y="1429448"/>
              <a:ext cx="234646" cy="118829"/>
            </a:xfrm>
            <a:custGeom>
              <a:avLst/>
              <a:gdLst/>
              <a:ahLst/>
              <a:cxnLst/>
              <a:rect l="l" t="t" r="r" b="b"/>
              <a:pathLst>
                <a:path w="4439" h="2248" extrusionOk="0">
                  <a:moveTo>
                    <a:pt x="2289" y="0"/>
                  </a:moveTo>
                  <a:cubicBezTo>
                    <a:pt x="1855" y="0"/>
                    <a:pt x="1386" y="98"/>
                    <a:pt x="913" y="363"/>
                  </a:cubicBezTo>
                  <a:cubicBezTo>
                    <a:pt x="274" y="727"/>
                    <a:pt x="1" y="1487"/>
                    <a:pt x="92" y="2247"/>
                  </a:cubicBezTo>
                  <a:cubicBezTo>
                    <a:pt x="772" y="1794"/>
                    <a:pt x="1582" y="1564"/>
                    <a:pt x="2393" y="1564"/>
                  </a:cubicBezTo>
                  <a:cubicBezTo>
                    <a:pt x="3103" y="1564"/>
                    <a:pt x="3814" y="1740"/>
                    <a:pt x="4438" y="2095"/>
                  </a:cubicBezTo>
                  <a:lnTo>
                    <a:pt x="4438" y="758"/>
                  </a:lnTo>
                  <a:cubicBezTo>
                    <a:pt x="4438" y="758"/>
                    <a:pt x="3500" y="0"/>
                    <a:pt x="2289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2462;p70">
              <a:extLst>
                <a:ext uri="{FF2B5EF4-FFF2-40B4-BE49-F238E27FC236}">
                  <a16:creationId xmlns:a16="http://schemas.microsoft.com/office/drawing/2014/main" id="{304B88EA-1047-4C62-A487-464C1C448122}"/>
                </a:ext>
              </a:extLst>
            </p:cNvPr>
            <p:cNvSpPr/>
            <p:nvPr/>
          </p:nvSpPr>
          <p:spPr>
            <a:xfrm>
              <a:off x="6542218" y="1517829"/>
              <a:ext cx="141453" cy="122001"/>
            </a:xfrm>
            <a:custGeom>
              <a:avLst/>
              <a:gdLst/>
              <a:ahLst/>
              <a:cxnLst/>
              <a:rect l="l" t="t" r="r" b="b"/>
              <a:pathLst>
                <a:path w="2676" h="2308" extrusionOk="0">
                  <a:moveTo>
                    <a:pt x="1109" y="0"/>
                  </a:moveTo>
                  <a:cubicBezTo>
                    <a:pt x="740" y="0"/>
                    <a:pt x="359" y="78"/>
                    <a:pt x="31" y="150"/>
                  </a:cubicBezTo>
                  <a:cubicBezTo>
                    <a:pt x="1" y="180"/>
                    <a:pt x="1" y="210"/>
                    <a:pt x="31" y="210"/>
                  </a:cubicBezTo>
                  <a:cubicBezTo>
                    <a:pt x="366" y="210"/>
                    <a:pt x="756" y="134"/>
                    <a:pt x="1128" y="134"/>
                  </a:cubicBezTo>
                  <a:cubicBezTo>
                    <a:pt x="1534" y="134"/>
                    <a:pt x="1920" y="225"/>
                    <a:pt x="2189" y="606"/>
                  </a:cubicBezTo>
                  <a:cubicBezTo>
                    <a:pt x="2524" y="1062"/>
                    <a:pt x="2463" y="1700"/>
                    <a:pt x="2493" y="2217"/>
                  </a:cubicBezTo>
                  <a:cubicBezTo>
                    <a:pt x="2493" y="2277"/>
                    <a:pt x="2531" y="2308"/>
                    <a:pt x="2569" y="2308"/>
                  </a:cubicBezTo>
                  <a:cubicBezTo>
                    <a:pt x="2607" y="2308"/>
                    <a:pt x="2645" y="2277"/>
                    <a:pt x="2645" y="2217"/>
                  </a:cubicBezTo>
                  <a:cubicBezTo>
                    <a:pt x="2676" y="1639"/>
                    <a:pt x="2645" y="879"/>
                    <a:pt x="2220" y="423"/>
                  </a:cubicBezTo>
                  <a:cubicBezTo>
                    <a:pt x="1929" y="100"/>
                    <a:pt x="1527" y="0"/>
                    <a:pt x="110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2463;p70">
              <a:extLst>
                <a:ext uri="{FF2B5EF4-FFF2-40B4-BE49-F238E27FC236}">
                  <a16:creationId xmlns:a16="http://schemas.microsoft.com/office/drawing/2014/main" id="{46A4DF20-0C6B-4FB1-B398-B9FCB348872F}"/>
                </a:ext>
              </a:extLst>
            </p:cNvPr>
            <p:cNvSpPr/>
            <p:nvPr/>
          </p:nvSpPr>
          <p:spPr>
            <a:xfrm>
              <a:off x="6602108" y="1551870"/>
              <a:ext cx="81140" cy="51168"/>
            </a:xfrm>
            <a:custGeom>
              <a:avLst/>
              <a:gdLst/>
              <a:ahLst/>
              <a:cxnLst/>
              <a:rect l="l" t="t" r="r" b="b"/>
              <a:pathLst>
                <a:path w="1535" h="968" extrusionOk="0">
                  <a:moveTo>
                    <a:pt x="533" y="0"/>
                  </a:moveTo>
                  <a:cubicBezTo>
                    <a:pt x="377" y="0"/>
                    <a:pt x="215" y="53"/>
                    <a:pt x="53" y="174"/>
                  </a:cubicBezTo>
                  <a:cubicBezTo>
                    <a:pt x="1" y="227"/>
                    <a:pt x="16" y="302"/>
                    <a:pt x="80" y="302"/>
                  </a:cubicBezTo>
                  <a:cubicBezTo>
                    <a:pt x="90" y="302"/>
                    <a:pt x="102" y="300"/>
                    <a:pt x="114" y="296"/>
                  </a:cubicBezTo>
                  <a:cubicBezTo>
                    <a:pt x="255" y="225"/>
                    <a:pt x="389" y="181"/>
                    <a:pt x="520" y="181"/>
                  </a:cubicBezTo>
                  <a:cubicBezTo>
                    <a:pt x="672" y="181"/>
                    <a:pt x="818" y="240"/>
                    <a:pt x="965" y="387"/>
                  </a:cubicBezTo>
                  <a:cubicBezTo>
                    <a:pt x="1117" y="539"/>
                    <a:pt x="1239" y="752"/>
                    <a:pt x="1360" y="934"/>
                  </a:cubicBezTo>
                  <a:cubicBezTo>
                    <a:pt x="1384" y="958"/>
                    <a:pt x="1407" y="967"/>
                    <a:pt x="1428" y="967"/>
                  </a:cubicBezTo>
                  <a:cubicBezTo>
                    <a:pt x="1490" y="967"/>
                    <a:pt x="1535" y="888"/>
                    <a:pt x="1512" y="843"/>
                  </a:cubicBezTo>
                  <a:cubicBezTo>
                    <a:pt x="1334" y="397"/>
                    <a:pt x="959" y="0"/>
                    <a:pt x="53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2464;p70">
              <a:extLst>
                <a:ext uri="{FF2B5EF4-FFF2-40B4-BE49-F238E27FC236}">
                  <a16:creationId xmlns:a16="http://schemas.microsoft.com/office/drawing/2014/main" id="{5CC0DE85-9397-48C3-B1B8-0436502214CB}"/>
                </a:ext>
              </a:extLst>
            </p:cNvPr>
            <p:cNvSpPr/>
            <p:nvPr/>
          </p:nvSpPr>
          <p:spPr>
            <a:xfrm>
              <a:off x="7735990" y="1530885"/>
              <a:ext cx="229835" cy="144942"/>
            </a:xfrm>
            <a:custGeom>
              <a:avLst/>
              <a:gdLst/>
              <a:ahLst/>
              <a:cxnLst/>
              <a:rect l="l" t="t" r="r" b="b"/>
              <a:pathLst>
                <a:path w="4348" h="2742" extrusionOk="0">
                  <a:moveTo>
                    <a:pt x="1903" y="1"/>
                  </a:moveTo>
                  <a:cubicBezTo>
                    <a:pt x="1252" y="1"/>
                    <a:pt x="605" y="150"/>
                    <a:pt x="31" y="450"/>
                  </a:cubicBezTo>
                  <a:lnTo>
                    <a:pt x="1" y="2365"/>
                  </a:lnTo>
                  <a:cubicBezTo>
                    <a:pt x="692" y="2629"/>
                    <a:pt x="1300" y="2742"/>
                    <a:pt x="1825" y="2742"/>
                  </a:cubicBezTo>
                  <a:cubicBezTo>
                    <a:pt x="3357" y="2742"/>
                    <a:pt x="4189" y="1780"/>
                    <a:pt x="4347" y="784"/>
                  </a:cubicBezTo>
                  <a:cubicBezTo>
                    <a:pt x="3636" y="264"/>
                    <a:pt x="2767" y="1"/>
                    <a:pt x="1903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2465;p70">
              <a:extLst>
                <a:ext uri="{FF2B5EF4-FFF2-40B4-BE49-F238E27FC236}">
                  <a16:creationId xmlns:a16="http://schemas.microsoft.com/office/drawing/2014/main" id="{C9A2364D-36C4-4936-AA79-75397E0ECA20}"/>
                </a:ext>
              </a:extLst>
            </p:cNvPr>
            <p:cNvSpPr/>
            <p:nvPr/>
          </p:nvSpPr>
          <p:spPr>
            <a:xfrm>
              <a:off x="7737629" y="1462432"/>
              <a:ext cx="234593" cy="109949"/>
            </a:xfrm>
            <a:custGeom>
              <a:avLst/>
              <a:gdLst/>
              <a:ahLst/>
              <a:cxnLst/>
              <a:rect l="l" t="t" r="r" b="b"/>
              <a:pathLst>
                <a:path w="4438" h="2080" extrusionOk="0">
                  <a:moveTo>
                    <a:pt x="1440" y="1"/>
                  </a:moveTo>
                  <a:cubicBezTo>
                    <a:pt x="570" y="1"/>
                    <a:pt x="20" y="438"/>
                    <a:pt x="0" y="438"/>
                  </a:cubicBezTo>
                  <a:lnTo>
                    <a:pt x="0" y="1745"/>
                  </a:lnTo>
                  <a:cubicBezTo>
                    <a:pt x="574" y="1445"/>
                    <a:pt x="1221" y="1296"/>
                    <a:pt x="1872" y="1296"/>
                  </a:cubicBezTo>
                  <a:cubicBezTo>
                    <a:pt x="2736" y="1296"/>
                    <a:pt x="3605" y="1559"/>
                    <a:pt x="4316" y="2079"/>
                  </a:cubicBezTo>
                  <a:cubicBezTo>
                    <a:pt x="4438" y="1319"/>
                    <a:pt x="3648" y="863"/>
                    <a:pt x="3009" y="468"/>
                  </a:cubicBezTo>
                  <a:cubicBezTo>
                    <a:pt x="2420" y="117"/>
                    <a:pt x="1887" y="1"/>
                    <a:pt x="1440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2466;p70">
              <a:extLst>
                <a:ext uri="{FF2B5EF4-FFF2-40B4-BE49-F238E27FC236}">
                  <a16:creationId xmlns:a16="http://schemas.microsoft.com/office/drawing/2014/main" id="{28EE0BBA-6CD4-40DD-9F9E-D748F3DB2888}"/>
                </a:ext>
              </a:extLst>
            </p:cNvPr>
            <p:cNvSpPr/>
            <p:nvPr/>
          </p:nvSpPr>
          <p:spPr>
            <a:xfrm>
              <a:off x="7755284" y="1536964"/>
              <a:ext cx="143039" cy="119358"/>
            </a:xfrm>
            <a:custGeom>
              <a:avLst/>
              <a:gdLst/>
              <a:ahLst/>
              <a:cxnLst/>
              <a:rect l="l" t="t" r="r" b="b"/>
              <a:pathLst>
                <a:path w="2706" h="2258" extrusionOk="0">
                  <a:moveTo>
                    <a:pt x="1524" y="0"/>
                  </a:moveTo>
                  <a:cubicBezTo>
                    <a:pt x="1133" y="0"/>
                    <a:pt x="760" y="92"/>
                    <a:pt x="487" y="365"/>
                  </a:cubicBezTo>
                  <a:cubicBezTo>
                    <a:pt x="31" y="821"/>
                    <a:pt x="1" y="1581"/>
                    <a:pt x="1" y="2189"/>
                  </a:cubicBezTo>
                  <a:cubicBezTo>
                    <a:pt x="1" y="2235"/>
                    <a:pt x="39" y="2257"/>
                    <a:pt x="77" y="2257"/>
                  </a:cubicBezTo>
                  <a:cubicBezTo>
                    <a:pt x="115" y="2257"/>
                    <a:pt x="153" y="2235"/>
                    <a:pt x="153" y="2189"/>
                  </a:cubicBezTo>
                  <a:cubicBezTo>
                    <a:pt x="183" y="1642"/>
                    <a:pt x="153" y="943"/>
                    <a:pt x="517" y="517"/>
                  </a:cubicBezTo>
                  <a:cubicBezTo>
                    <a:pt x="773" y="219"/>
                    <a:pt x="1107" y="140"/>
                    <a:pt x="1463" y="140"/>
                  </a:cubicBezTo>
                  <a:cubicBezTo>
                    <a:pt x="1869" y="140"/>
                    <a:pt x="2303" y="244"/>
                    <a:pt x="2675" y="244"/>
                  </a:cubicBezTo>
                  <a:cubicBezTo>
                    <a:pt x="2706" y="244"/>
                    <a:pt x="2706" y="213"/>
                    <a:pt x="2675" y="183"/>
                  </a:cubicBezTo>
                  <a:cubicBezTo>
                    <a:pt x="2326" y="92"/>
                    <a:pt x="1916" y="0"/>
                    <a:pt x="152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2467;p70">
              <a:extLst>
                <a:ext uri="{FF2B5EF4-FFF2-40B4-BE49-F238E27FC236}">
                  <a16:creationId xmlns:a16="http://schemas.microsoft.com/office/drawing/2014/main" id="{8A171538-685D-4242-B93E-1BAB1A10DD1E}"/>
                </a:ext>
              </a:extLst>
            </p:cNvPr>
            <p:cNvSpPr/>
            <p:nvPr/>
          </p:nvSpPr>
          <p:spPr>
            <a:xfrm>
              <a:off x="7754649" y="1571428"/>
              <a:ext cx="82409" cy="47891"/>
            </a:xfrm>
            <a:custGeom>
              <a:avLst/>
              <a:gdLst/>
              <a:ahLst/>
              <a:cxnLst/>
              <a:rect l="l" t="t" r="r" b="b"/>
              <a:pathLst>
                <a:path w="1559" h="906" extrusionOk="0">
                  <a:moveTo>
                    <a:pt x="1016" y="0"/>
                  </a:moveTo>
                  <a:cubicBezTo>
                    <a:pt x="603" y="0"/>
                    <a:pt x="238" y="366"/>
                    <a:pt x="43" y="777"/>
                  </a:cubicBezTo>
                  <a:cubicBezTo>
                    <a:pt x="0" y="842"/>
                    <a:pt x="48" y="906"/>
                    <a:pt x="102" y="906"/>
                  </a:cubicBezTo>
                  <a:cubicBezTo>
                    <a:pt x="124" y="906"/>
                    <a:pt x="147" y="895"/>
                    <a:pt x="165" y="868"/>
                  </a:cubicBezTo>
                  <a:cubicBezTo>
                    <a:pt x="317" y="686"/>
                    <a:pt x="408" y="503"/>
                    <a:pt x="590" y="351"/>
                  </a:cubicBezTo>
                  <a:cubicBezTo>
                    <a:pt x="732" y="225"/>
                    <a:pt x="874" y="173"/>
                    <a:pt x="1021" y="173"/>
                  </a:cubicBezTo>
                  <a:cubicBezTo>
                    <a:pt x="1156" y="173"/>
                    <a:pt x="1295" y="218"/>
                    <a:pt x="1441" y="291"/>
                  </a:cubicBezTo>
                  <a:cubicBezTo>
                    <a:pt x="1450" y="295"/>
                    <a:pt x="1458" y="297"/>
                    <a:pt x="1466" y="297"/>
                  </a:cubicBezTo>
                  <a:cubicBezTo>
                    <a:pt x="1517" y="297"/>
                    <a:pt x="1559" y="226"/>
                    <a:pt x="1532" y="200"/>
                  </a:cubicBezTo>
                  <a:cubicBezTo>
                    <a:pt x="1358" y="60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2468;p70">
              <a:extLst>
                <a:ext uri="{FF2B5EF4-FFF2-40B4-BE49-F238E27FC236}">
                  <a16:creationId xmlns:a16="http://schemas.microsoft.com/office/drawing/2014/main" id="{7F114400-FDDE-4C15-BBD7-E8C13FD3125C}"/>
                </a:ext>
              </a:extLst>
            </p:cNvPr>
            <p:cNvSpPr/>
            <p:nvPr/>
          </p:nvSpPr>
          <p:spPr>
            <a:xfrm>
              <a:off x="7102948" y="2036642"/>
              <a:ext cx="266784" cy="134317"/>
            </a:xfrm>
            <a:custGeom>
              <a:avLst/>
              <a:gdLst/>
              <a:ahLst/>
              <a:cxnLst/>
              <a:rect l="l" t="t" r="r" b="b"/>
              <a:pathLst>
                <a:path w="5047" h="2541" extrusionOk="0">
                  <a:moveTo>
                    <a:pt x="5047" y="0"/>
                  </a:moveTo>
                  <a:cubicBezTo>
                    <a:pt x="3405" y="92"/>
                    <a:pt x="1794" y="335"/>
                    <a:pt x="183" y="852"/>
                  </a:cubicBezTo>
                  <a:cubicBezTo>
                    <a:pt x="153" y="1034"/>
                    <a:pt x="92" y="1186"/>
                    <a:pt x="1" y="1338"/>
                  </a:cubicBezTo>
                  <a:cubicBezTo>
                    <a:pt x="1" y="1338"/>
                    <a:pt x="1096" y="2541"/>
                    <a:pt x="2759" y="2541"/>
                  </a:cubicBezTo>
                  <a:cubicBezTo>
                    <a:pt x="3430" y="2541"/>
                    <a:pt x="4194" y="2345"/>
                    <a:pt x="5016" y="1794"/>
                  </a:cubicBezTo>
                  <a:cubicBezTo>
                    <a:pt x="5016" y="1794"/>
                    <a:pt x="4955" y="973"/>
                    <a:pt x="504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2469;p70">
              <a:extLst>
                <a:ext uri="{FF2B5EF4-FFF2-40B4-BE49-F238E27FC236}">
                  <a16:creationId xmlns:a16="http://schemas.microsoft.com/office/drawing/2014/main" id="{F9F3268D-44AA-40A8-A9E0-395DFBA664A7}"/>
                </a:ext>
              </a:extLst>
            </p:cNvPr>
            <p:cNvSpPr/>
            <p:nvPr/>
          </p:nvSpPr>
          <p:spPr>
            <a:xfrm>
              <a:off x="7106173" y="1937002"/>
              <a:ext cx="286078" cy="144678"/>
            </a:xfrm>
            <a:custGeom>
              <a:avLst/>
              <a:gdLst/>
              <a:ahLst/>
              <a:cxnLst/>
              <a:rect l="l" t="t" r="r" b="b"/>
              <a:pathLst>
                <a:path w="5412" h="2737" extrusionOk="0">
                  <a:moveTo>
                    <a:pt x="5411" y="1"/>
                  </a:moveTo>
                  <a:lnTo>
                    <a:pt x="1" y="366"/>
                  </a:lnTo>
                  <a:cubicBezTo>
                    <a:pt x="1" y="366"/>
                    <a:pt x="396" y="1703"/>
                    <a:pt x="122" y="2737"/>
                  </a:cubicBezTo>
                  <a:cubicBezTo>
                    <a:pt x="1733" y="2220"/>
                    <a:pt x="3344" y="1977"/>
                    <a:pt x="5016" y="1885"/>
                  </a:cubicBezTo>
                  <a:cubicBezTo>
                    <a:pt x="5077" y="1247"/>
                    <a:pt x="5168" y="578"/>
                    <a:pt x="5411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2470;p70">
              <a:extLst>
                <a:ext uri="{FF2B5EF4-FFF2-40B4-BE49-F238E27FC236}">
                  <a16:creationId xmlns:a16="http://schemas.microsoft.com/office/drawing/2014/main" id="{4E0FF580-9758-48D7-A787-BB6913A0FA80}"/>
                </a:ext>
              </a:extLst>
            </p:cNvPr>
            <p:cNvSpPr/>
            <p:nvPr/>
          </p:nvSpPr>
          <p:spPr>
            <a:xfrm>
              <a:off x="6680392" y="916555"/>
              <a:ext cx="1102290" cy="1044196"/>
            </a:xfrm>
            <a:custGeom>
              <a:avLst/>
              <a:gdLst/>
              <a:ahLst/>
              <a:cxnLst/>
              <a:rect l="l" t="t" r="r" b="b"/>
              <a:pathLst>
                <a:path w="20853" h="19754" extrusionOk="0">
                  <a:moveTo>
                    <a:pt x="7821" y="1"/>
                  </a:moveTo>
                  <a:cubicBezTo>
                    <a:pt x="3793" y="1"/>
                    <a:pt x="92" y="2084"/>
                    <a:pt x="153" y="9792"/>
                  </a:cubicBezTo>
                  <a:cubicBezTo>
                    <a:pt x="153" y="9792"/>
                    <a:pt x="1" y="13470"/>
                    <a:pt x="852" y="15324"/>
                  </a:cubicBezTo>
                  <a:cubicBezTo>
                    <a:pt x="1703" y="17178"/>
                    <a:pt x="4651" y="19245"/>
                    <a:pt x="8633" y="19671"/>
                  </a:cubicBezTo>
                  <a:cubicBezTo>
                    <a:pt x="9145" y="19726"/>
                    <a:pt x="9680" y="19753"/>
                    <a:pt x="10226" y="19753"/>
                  </a:cubicBezTo>
                  <a:cubicBezTo>
                    <a:pt x="13888" y="19753"/>
                    <a:pt x="18035" y="18510"/>
                    <a:pt x="19120" y="16023"/>
                  </a:cubicBezTo>
                  <a:cubicBezTo>
                    <a:pt x="20366" y="13166"/>
                    <a:pt x="20852" y="11190"/>
                    <a:pt x="20548" y="8272"/>
                  </a:cubicBezTo>
                  <a:cubicBezTo>
                    <a:pt x="20214" y="5324"/>
                    <a:pt x="20092" y="4017"/>
                    <a:pt x="17387" y="2680"/>
                  </a:cubicBezTo>
                  <a:cubicBezTo>
                    <a:pt x="16061" y="2016"/>
                    <a:pt x="11782" y="1"/>
                    <a:pt x="782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2471;p70">
              <a:extLst>
                <a:ext uri="{FF2B5EF4-FFF2-40B4-BE49-F238E27FC236}">
                  <a16:creationId xmlns:a16="http://schemas.microsoft.com/office/drawing/2014/main" id="{43917768-2886-46CC-A563-C1B9646D5A8B}"/>
                </a:ext>
              </a:extLst>
            </p:cNvPr>
            <p:cNvSpPr/>
            <p:nvPr/>
          </p:nvSpPr>
          <p:spPr>
            <a:xfrm>
              <a:off x="6931050" y="1472687"/>
              <a:ext cx="62745" cy="74057"/>
            </a:xfrm>
            <a:custGeom>
              <a:avLst/>
              <a:gdLst/>
              <a:ahLst/>
              <a:cxnLst/>
              <a:rect l="l" t="t" r="r" b="b"/>
              <a:pathLst>
                <a:path w="1187" h="1401" extrusionOk="0">
                  <a:moveTo>
                    <a:pt x="609" y="1"/>
                  </a:moveTo>
                  <a:cubicBezTo>
                    <a:pt x="305" y="1"/>
                    <a:pt x="31" y="305"/>
                    <a:pt x="31" y="700"/>
                  </a:cubicBezTo>
                  <a:cubicBezTo>
                    <a:pt x="1" y="1095"/>
                    <a:pt x="274" y="1399"/>
                    <a:pt x="609" y="1399"/>
                  </a:cubicBezTo>
                  <a:cubicBezTo>
                    <a:pt x="621" y="1400"/>
                    <a:pt x="634" y="1401"/>
                    <a:pt x="647" y="1401"/>
                  </a:cubicBezTo>
                  <a:cubicBezTo>
                    <a:pt x="935" y="1401"/>
                    <a:pt x="1186" y="1079"/>
                    <a:pt x="1186" y="730"/>
                  </a:cubicBezTo>
                  <a:cubicBezTo>
                    <a:pt x="1186" y="335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2472;p70">
              <a:extLst>
                <a:ext uri="{FF2B5EF4-FFF2-40B4-BE49-F238E27FC236}">
                  <a16:creationId xmlns:a16="http://schemas.microsoft.com/office/drawing/2014/main" id="{CA95D391-EA55-4304-B749-F8D835F096E6}"/>
                </a:ext>
              </a:extLst>
            </p:cNvPr>
            <p:cNvSpPr/>
            <p:nvPr/>
          </p:nvSpPr>
          <p:spPr>
            <a:xfrm>
              <a:off x="7440402" y="1480722"/>
              <a:ext cx="62692" cy="73951"/>
            </a:xfrm>
            <a:custGeom>
              <a:avLst/>
              <a:gdLst/>
              <a:ahLst/>
              <a:cxnLst/>
              <a:rect l="l" t="t" r="r" b="b"/>
              <a:pathLst>
                <a:path w="1186" h="1399" extrusionOk="0">
                  <a:moveTo>
                    <a:pt x="608" y="1"/>
                  </a:moveTo>
                  <a:cubicBezTo>
                    <a:pt x="274" y="1"/>
                    <a:pt x="0" y="305"/>
                    <a:pt x="0" y="700"/>
                  </a:cubicBezTo>
                  <a:cubicBezTo>
                    <a:pt x="0" y="1095"/>
                    <a:pt x="274" y="1399"/>
                    <a:pt x="578" y="1399"/>
                  </a:cubicBezTo>
                  <a:cubicBezTo>
                    <a:pt x="912" y="1399"/>
                    <a:pt x="1185" y="1095"/>
                    <a:pt x="1185" y="700"/>
                  </a:cubicBezTo>
                  <a:cubicBezTo>
                    <a:pt x="1185" y="335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2473;p70">
              <a:extLst>
                <a:ext uri="{FF2B5EF4-FFF2-40B4-BE49-F238E27FC236}">
                  <a16:creationId xmlns:a16="http://schemas.microsoft.com/office/drawing/2014/main" id="{A080AC6F-01BC-48BD-84F6-72B2359129D9}"/>
                </a:ext>
              </a:extLst>
            </p:cNvPr>
            <p:cNvSpPr/>
            <p:nvPr/>
          </p:nvSpPr>
          <p:spPr>
            <a:xfrm>
              <a:off x="7183294" y="1441447"/>
              <a:ext cx="77176" cy="134317"/>
            </a:xfrm>
            <a:custGeom>
              <a:avLst/>
              <a:gdLst/>
              <a:ahLst/>
              <a:cxnLst/>
              <a:rect l="l" t="t" r="r" b="b"/>
              <a:pathLst>
                <a:path w="1460" h="2541" extrusionOk="0">
                  <a:moveTo>
                    <a:pt x="365" y="1"/>
                  </a:moveTo>
                  <a:cubicBezTo>
                    <a:pt x="345" y="1"/>
                    <a:pt x="325" y="14"/>
                    <a:pt x="305" y="14"/>
                  </a:cubicBezTo>
                  <a:cubicBezTo>
                    <a:pt x="213" y="318"/>
                    <a:pt x="183" y="652"/>
                    <a:pt x="122" y="956"/>
                  </a:cubicBezTo>
                  <a:cubicBezTo>
                    <a:pt x="62" y="1169"/>
                    <a:pt x="1" y="1473"/>
                    <a:pt x="92" y="1686"/>
                  </a:cubicBezTo>
                  <a:cubicBezTo>
                    <a:pt x="153" y="1838"/>
                    <a:pt x="305" y="1959"/>
                    <a:pt x="457" y="1959"/>
                  </a:cubicBezTo>
                  <a:cubicBezTo>
                    <a:pt x="517" y="1959"/>
                    <a:pt x="578" y="1929"/>
                    <a:pt x="669" y="1899"/>
                  </a:cubicBezTo>
                  <a:cubicBezTo>
                    <a:pt x="700" y="1868"/>
                    <a:pt x="730" y="1807"/>
                    <a:pt x="791" y="1807"/>
                  </a:cubicBezTo>
                  <a:cubicBezTo>
                    <a:pt x="819" y="1770"/>
                    <a:pt x="847" y="1753"/>
                    <a:pt x="873" y="1753"/>
                  </a:cubicBezTo>
                  <a:cubicBezTo>
                    <a:pt x="932" y="1753"/>
                    <a:pt x="983" y="1842"/>
                    <a:pt x="1004" y="1990"/>
                  </a:cubicBezTo>
                  <a:cubicBezTo>
                    <a:pt x="1217" y="2172"/>
                    <a:pt x="1186" y="2294"/>
                    <a:pt x="913" y="2355"/>
                  </a:cubicBezTo>
                  <a:cubicBezTo>
                    <a:pt x="800" y="2383"/>
                    <a:pt x="844" y="2540"/>
                    <a:pt x="947" y="2540"/>
                  </a:cubicBezTo>
                  <a:cubicBezTo>
                    <a:pt x="955" y="2540"/>
                    <a:pt x="964" y="2539"/>
                    <a:pt x="973" y="2537"/>
                  </a:cubicBezTo>
                  <a:cubicBezTo>
                    <a:pt x="1217" y="2446"/>
                    <a:pt x="1460" y="2203"/>
                    <a:pt x="1429" y="1929"/>
                  </a:cubicBezTo>
                  <a:cubicBezTo>
                    <a:pt x="1429" y="1704"/>
                    <a:pt x="1247" y="1531"/>
                    <a:pt x="1051" y="1531"/>
                  </a:cubicBezTo>
                  <a:cubicBezTo>
                    <a:pt x="1035" y="1531"/>
                    <a:pt x="1019" y="1532"/>
                    <a:pt x="1004" y="1534"/>
                  </a:cubicBezTo>
                  <a:cubicBezTo>
                    <a:pt x="852" y="1534"/>
                    <a:pt x="761" y="1655"/>
                    <a:pt x="639" y="1716"/>
                  </a:cubicBezTo>
                  <a:cubicBezTo>
                    <a:pt x="566" y="1745"/>
                    <a:pt x="505" y="1757"/>
                    <a:pt x="454" y="1757"/>
                  </a:cubicBezTo>
                  <a:cubicBezTo>
                    <a:pt x="123" y="1757"/>
                    <a:pt x="222" y="1224"/>
                    <a:pt x="274" y="987"/>
                  </a:cubicBezTo>
                  <a:cubicBezTo>
                    <a:pt x="335" y="713"/>
                    <a:pt x="517" y="288"/>
                    <a:pt x="396" y="14"/>
                  </a:cubicBezTo>
                  <a:cubicBezTo>
                    <a:pt x="386" y="4"/>
                    <a:pt x="376" y="1"/>
                    <a:pt x="36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2474;p70">
              <a:extLst>
                <a:ext uri="{FF2B5EF4-FFF2-40B4-BE49-F238E27FC236}">
                  <a16:creationId xmlns:a16="http://schemas.microsoft.com/office/drawing/2014/main" id="{E95C1AD4-4488-4C45-B356-17909F780817}"/>
                </a:ext>
              </a:extLst>
            </p:cNvPr>
            <p:cNvSpPr/>
            <p:nvPr/>
          </p:nvSpPr>
          <p:spPr>
            <a:xfrm>
              <a:off x="7168864" y="1653360"/>
              <a:ext cx="114125" cy="55662"/>
            </a:xfrm>
            <a:custGeom>
              <a:avLst/>
              <a:gdLst/>
              <a:ahLst/>
              <a:cxnLst/>
              <a:rect l="l" t="t" r="r" b="b"/>
              <a:pathLst>
                <a:path w="2159" h="1053" extrusionOk="0">
                  <a:moveTo>
                    <a:pt x="2045" y="1"/>
                  </a:moveTo>
                  <a:cubicBezTo>
                    <a:pt x="2001" y="1"/>
                    <a:pt x="1959" y="25"/>
                    <a:pt x="1945" y="78"/>
                  </a:cubicBezTo>
                  <a:cubicBezTo>
                    <a:pt x="1885" y="534"/>
                    <a:pt x="1611" y="838"/>
                    <a:pt x="1125" y="838"/>
                  </a:cubicBezTo>
                  <a:cubicBezTo>
                    <a:pt x="912" y="838"/>
                    <a:pt x="730" y="747"/>
                    <a:pt x="578" y="625"/>
                  </a:cubicBezTo>
                  <a:cubicBezTo>
                    <a:pt x="395" y="504"/>
                    <a:pt x="365" y="321"/>
                    <a:pt x="243" y="139"/>
                  </a:cubicBezTo>
                  <a:cubicBezTo>
                    <a:pt x="213" y="139"/>
                    <a:pt x="183" y="139"/>
                    <a:pt x="183" y="169"/>
                  </a:cubicBezTo>
                  <a:cubicBezTo>
                    <a:pt x="0" y="656"/>
                    <a:pt x="730" y="1020"/>
                    <a:pt x="1125" y="1051"/>
                  </a:cubicBezTo>
                  <a:cubicBezTo>
                    <a:pt x="1145" y="1052"/>
                    <a:pt x="1164" y="1052"/>
                    <a:pt x="1184" y="1052"/>
                  </a:cubicBezTo>
                  <a:cubicBezTo>
                    <a:pt x="1706" y="1052"/>
                    <a:pt x="2158" y="665"/>
                    <a:pt x="2158" y="109"/>
                  </a:cubicBezTo>
                  <a:cubicBezTo>
                    <a:pt x="2158" y="40"/>
                    <a:pt x="2101" y="1"/>
                    <a:pt x="204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2475;p70">
              <a:extLst>
                <a:ext uri="{FF2B5EF4-FFF2-40B4-BE49-F238E27FC236}">
                  <a16:creationId xmlns:a16="http://schemas.microsoft.com/office/drawing/2014/main" id="{4566C25B-D8A2-43EA-86E0-4ABB07CCE6FE}"/>
                </a:ext>
              </a:extLst>
            </p:cNvPr>
            <p:cNvSpPr/>
            <p:nvPr/>
          </p:nvSpPr>
          <p:spPr>
            <a:xfrm>
              <a:off x="6837860" y="1294287"/>
              <a:ext cx="104504" cy="71890"/>
            </a:xfrm>
            <a:custGeom>
              <a:avLst/>
              <a:gdLst/>
              <a:ahLst/>
              <a:cxnLst/>
              <a:rect l="l" t="t" r="r" b="b"/>
              <a:pathLst>
                <a:path w="1977" h="1360" extrusionOk="0">
                  <a:moveTo>
                    <a:pt x="1808" y="1"/>
                  </a:moveTo>
                  <a:cubicBezTo>
                    <a:pt x="1139" y="1"/>
                    <a:pt x="149" y="626"/>
                    <a:pt x="1" y="1309"/>
                  </a:cubicBezTo>
                  <a:cubicBezTo>
                    <a:pt x="1" y="1344"/>
                    <a:pt x="22" y="1359"/>
                    <a:pt x="45" y="1359"/>
                  </a:cubicBezTo>
                  <a:cubicBezTo>
                    <a:pt x="61" y="1359"/>
                    <a:pt x="79" y="1352"/>
                    <a:pt x="92" y="1339"/>
                  </a:cubicBezTo>
                  <a:cubicBezTo>
                    <a:pt x="548" y="701"/>
                    <a:pt x="1095" y="336"/>
                    <a:pt x="1885" y="184"/>
                  </a:cubicBezTo>
                  <a:cubicBezTo>
                    <a:pt x="1976" y="154"/>
                    <a:pt x="1946" y="2"/>
                    <a:pt x="1855" y="2"/>
                  </a:cubicBezTo>
                  <a:cubicBezTo>
                    <a:pt x="1839" y="1"/>
                    <a:pt x="1824" y="1"/>
                    <a:pt x="1808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2476;p70">
              <a:extLst>
                <a:ext uri="{FF2B5EF4-FFF2-40B4-BE49-F238E27FC236}">
                  <a16:creationId xmlns:a16="http://schemas.microsoft.com/office/drawing/2014/main" id="{EB2F8D0D-658F-4CFF-A4DD-A6F4B22DBF1B}"/>
                </a:ext>
              </a:extLst>
            </p:cNvPr>
            <p:cNvSpPr/>
            <p:nvPr/>
          </p:nvSpPr>
          <p:spPr>
            <a:xfrm>
              <a:off x="7456418" y="1290376"/>
              <a:ext cx="111535" cy="52067"/>
            </a:xfrm>
            <a:custGeom>
              <a:avLst/>
              <a:gdLst/>
              <a:ahLst/>
              <a:cxnLst/>
              <a:rect l="l" t="t" r="r" b="b"/>
              <a:pathLst>
                <a:path w="2110" h="985" extrusionOk="0">
                  <a:moveTo>
                    <a:pt x="247" y="1"/>
                  </a:moveTo>
                  <a:cubicBezTo>
                    <a:pt x="173" y="1"/>
                    <a:pt x="101" y="5"/>
                    <a:pt x="31" y="15"/>
                  </a:cubicBezTo>
                  <a:cubicBezTo>
                    <a:pt x="1" y="45"/>
                    <a:pt x="1" y="137"/>
                    <a:pt x="31" y="137"/>
                  </a:cubicBezTo>
                  <a:cubicBezTo>
                    <a:pt x="700" y="319"/>
                    <a:pt x="1369" y="410"/>
                    <a:pt x="1886" y="957"/>
                  </a:cubicBezTo>
                  <a:cubicBezTo>
                    <a:pt x="1905" y="977"/>
                    <a:pt x="1927" y="985"/>
                    <a:pt x="1949" y="985"/>
                  </a:cubicBezTo>
                  <a:cubicBezTo>
                    <a:pt x="2030" y="985"/>
                    <a:pt x="2109" y="870"/>
                    <a:pt x="2038" y="775"/>
                  </a:cubicBezTo>
                  <a:cubicBezTo>
                    <a:pt x="1656" y="339"/>
                    <a:pt x="884" y="1"/>
                    <a:pt x="247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2477;p70">
              <a:extLst>
                <a:ext uri="{FF2B5EF4-FFF2-40B4-BE49-F238E27FC236}">
                  <a16:creationId xmlns:a16="http://schemas.microsoft.com/office/drawing/2014/main" id="{8626442E-8F98-4DE7-8428-FB3912C20C91}"/>
                </a:ext>
              </a:extLst>
            </p:cNvPr>
            <p:cNvSpPr/>
            <p:nvPr/>
          </p:nvSpPr>
          <p:spPr>
            <a:xfrm>
              <a:off x="6834635" y="1602773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7" y="1"/>
                  </a:moveTo>
                  <a:cubicBezTo>
                    <a:pt x="880" y="1"/>
                    <a:pt x="31" y="781"/>
                    <a:pt x="1" y="1795"/>
                  </a:cubicBezTo>
                  <a:cubicBezTo>
                    <a:pt x="1" y="2798"/>
                    <a:pt x="852" y="3619"/>
                    <a:pt x="1916" y="3649"/>
                  </a:cubicBezTo>
                  <a:cubicBezTo>
                    <a:pt x="3010" y="3649"/>
                    <a:pt x="3892" y="2859"/>
                    <a:pt x="3892" y="1856"/>
                  </a:cubicBezTo>
                  <a:cubicBezTo>
                    <a:pt x="3922" y="822"/>
                    <a:pt x="3071" y="2"/>
                    <a:pt x="1977" y="2"/>
                  </a:cubicBezTo>
                  <a:cubicBezTo>
                    <a:pt x="1957" y="1"/>
                    <a:pt x="1937" y="1"/>
                    <a:pt x="1917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2478;p70">
              <a:extLst>
                <a:ext uri="{FF2B5EF4-FFF2-40B4-BE49-F238E27FC236}">
                  <a16:creationId xmlns:a16="http://schemas.microsoft.com/office/drawing/2014/main" id="{BE9A166C-AACC-4F96-ACBB-FDC9E191CDB4}"/>
                </a:ext>
              </a:extLst>
            </p:cNvPr>
            <p:cNvSpPr/>
            <p:nvPr/>
          </p:nvSpPr>
          <p:spPr>
            <a:xfrm>
              <a:off x="7397004" y="1610808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9" y="1"/>
                  </a:moveTo>
                  <a:cubicBezTo>
                    <a:pt x="881" y="1"/>
                    <a:pt x="30" y="810"/>
                    <a:pt x="0" y="1795"/>
                  </a:cubicBezTo>
                  <a:cubicBezTo>
                    <a:pt x="0" y="2798"/>
                    <a:pt x="851" y="3649"/>
                    <a:pt x="1915" y="3649"/>
                  </a:cubicBezTo>
                  <a:cubicBezTo>
                    <a:pt x="1934" y="3650"/>
                    <a:pt x="1953" y="3650"/>
                    <a:pt x="1973" y="3650"/>
                  </a:cubicBezTo>
                  <a:cubicBezTo>
                    <a:pt x="3012" y="3650"/>
                    <a:pt x="3891" y="2841"/>
                    <a:pt x="3891" y="1856"/>
                  </a:cubicBezTo>
                  <a:cubicBezTo>
                    <a:pt x="3921" y="853"/>
                    <a:pt x="3040" y="2"/>
                    <a:pt x="1976" y="2"/>
                  </a:cubicBezTo>
                  <a:cubicBezTo>
                    <a:pt x="1957" y="1"/>
                    <a:pt x="1938" y="1"/>
                    <a:pt x="1919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2479;p70">
              <a:extLst>
                <a:ext uri="{FF2B5EF4-FFF2-40B4-BE49-F238E27FC236}">
                  <a16:creationId xmlns:a16="http://schemas.microsoft.com/office/drawing/2014/main" id="{4892279E-486F-440A-8D0D-A5C9138B04BC}"/>
                </a:ext>
              </a:extLst>
            </p:cNvPr>
            <p:cNvSpPr/>
            <p:nvPr/>
          </p:nvSpPr>
          <p:spPr>
            <a:xfrm>
              <a:off x="6892516" y="165425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2" y="0"/>
                  </a:moveTo>
                  <a:cubicBezTo>
                    <a:pt x="91" y="0"/>
                    <a:pt x="0" y="92"/>
                    <a:pt x="0" y="213"/>
                  </a:cubicBezTo>
                  <a:cubicBezTo>
                    <a:pt x="0" y="335"/>
                    <a:pt x="91" y="426"/>
                    <a:pt x="182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2480;p70">
              <a:extLst>
                <a:ext uri="{FF2B5EF4-FFF2-40B4-BE49-F238E27FC236}">
                  <a16:creationId xmlns:a16="http://schemas.microsoft.com/office/drawing/2014/main" id="{6CCF6964-D123-4FF8-A574-7386A6C8FD69}"/>
                </a:ext>
              </a:extLst>
            </p:cNvPr>
            <p:cNvSpPr/>
            <p:nvPr/>
          </p:nvSpPr>
          <p:spPr>
            <a:xfrm>
              <a:off x="6956740" y="17185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66" y="91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2481;p70">
              <a:extLst>
                <a:ext uri="{FF2B5EF4-FFF2-40B4-BE49-F238E27FC236}">
                  <a16:creationId xmlns:a16="http://schemas.microsoft.com/office/drawing/2014/main" id="{A2ABD4D3-D61F-4CFB-8AC3-4002B5085574}"/>
                </a:ext>
              </a:extLst>
            </p:cNvPr>
            <p:cNvSpPr/>
            <p:nvPr/>
          </p:nvSpPr>
          <p:spPr>
            <a:xfrm>
              <a:off x="6876447" y="175870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3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34"/>
                    <a:pt x="91" y="426"/>
                    <a:pt x="183" y="426"/>
                  </a:cubicBezTo>
                  <a:cubicBezTo>
                    <a:pt x="274" y="426"/>
                    <a:pt x="365" y="334"/>
                    <a:pt x="365" y="213"/>
                  </a:cubicBezTo>
                  <a:cubicBezTo>
                    <a:pt x="365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2482;p70">
              <a:extLst>
                <a:ext uri="{FF2B5EF4-FFF2-40B4-BE49-F238E27FC236}">
                  <a16:creationId xmlns:a16="http://schemas.microsoft.com/office/drawing/2014/main" id="{2670021C-2222-4CB9-B341-281BC3F67AD9}"/>
                </a:ext>
              </a:extLst>
            </p:cNvPr>
            <p:cNvSpPr/>
            <p:nvPr/>
          </p:nvSpPr>
          <p:spPr>
            <a:xfrm>
              <a:off x="7004948" y="1641414"/>
              <a:ext cx="20933" cy="20933"/>
            </a:xfrm>
            <a:custGeom>
              <a:avLst/>
              <a:gdLst/>
              <a:ahLst/>
              <a:cxnLst/>
              <a:rect l="l" t="t" r="r" b="b"/>
              <a:pathLst>
                <a:path w="396" h="396" extrusionOk="0">
                  <a:moveTo>
                    <a:pt x="214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96" y="91"/>
                    <a:pt x="305" y="0"/>
                    <a:pt x="21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2483;p70">
              <a:extLst>
                <a:ext uri="{FF2B5EF4-FFF2-40B4-BE49-F238E27FC236}">
                  <a16:creationId xmlns:a16="http://schemas.microsoft.com/office/drawing/2014/main" id="{216E903F-76A8-4CD7-96F9-A157F1786495}"/>
                </a:ext>
              </a:extLst>
            </p:cNvPr>
            <p:cNvSpPr/>
            <p:nvPr/>
          </p:nvSpPr>
          <p:spPr>
            <a:xfrm>
              <a:off x="7061190" y="1741000"/>
              <a:ext cx="19347" cy="22571"/>
            </a:xfrm>
            <a:custGeom>
              <a:avLst/>
              <a:gdLst/>
              <a:ahLst/>
              <a:cxnLst/>
              <a:rect l="l" t="t" r="r" b="b"/>
              <a:pathLst>
                <a:path w="366" h="427" extrusionOk="0">
                  <a:moveTo>
                    <a:pt x="183" y="1"/>
                  </a:moveTo>
                  <a:cubicBezTo>
                    <a:pt x="61" y="1"/>
                    <a:pt x="1" y="92"/>
                    <a:pt x="1" y="213"/>
                  </a:cubicBezTo>
                  <a:cubicBezTo>
                    <a:pt x="1" y="335"/>
                    <a:pt x="61" y="426"/>
                    <a:pt x="183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2484;p70">
              <a:extLst>
                <a:ext uri="{FF2B5EF4-FFF2-40B4-BE49-F238E27FC236}">
                  <a16:creationId xmlns:a16="http://schemas.microsoft.com/office/drawing/2014/main" id="{01C0C24F-5590-43C8-9B4A-60711E7B8A14}"/>
                </a:ext>
              </a:extLst>
            </p:cNvPr>
            <p:cNvSpPr/>
            <p:nvPr/>
          </p:nvSpPr>
          <p:spPr>
            <a:xfrm>
              <a:off x="7382521" y="166229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04"/>
                    <a:pt x="92" y="426"/>
                    <a:pt x="183" y="426"/>
                  </a:cubicBezTo>
                  <a:cubicBezTo>
                    <a:pt x="274" y="426"/>
                    <a:pt x="366" y="335"/>
                    <a:pt x="366" y="213"/>
                  </a:cubicBezTo>
                  <a:cubicBezTo>
                    <a:pt x="366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2485;p70">
              <a:extLst>
                <a:ext uri="{FF2B5EF4-FFF2-40B4-BE49-F238E27FC236}">
                  <a16:creationId xmlns:a16="http://schemas.microsoft.com/office/drawing/2014/main" id="{1B9DE8A4-7B53-4267-9CB6-E1CC9F9DEEB5}"/>
                </a:ext>
              </a:extLst>
            </p:cNvPr>
            <p:cNvSpPr/>
            <p:nvPr/>
          </p:nvSpPr>
          <p:spPr>
            <a:xfrm>
              <a:off x="7419469" y="176674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34"/>
                    <a:pt x="92" y="426"/>
                    <a:pt x="183" y="426"/>
                  </a:cubicBezTo>
                  <a:cubicBezTo>
                    <a:pt x="274" y="426"/>
                    <a:pt x="366" y="334"/>
                    <a:pt x="366" y="213"/>
                  </a:cubicBezTo>
                  <a:cubicBezTo>
                    <a:pt x="366" y="122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2486;p70">
              <a:extLst>
                <a:ext uri="{FF2B5EF4-FFF2-40B4-BE49-F238E27FC236}">
                  <a16:creationId xmlns:a16="http://schemas.microsoft.com/office/drawing/2014/main" id="{9E5E1772-9E5F-4AB2-A9C0-7E9D38020AC9}"/>
                </a:ext>
              </a:extLst>
            </p:cNvPr>
            <p:cNvSpPr/>
            <p:nvPr/>
          </p:nvSpPr>
          <p:spPr>
            <a:xfrm>
              <a:off x="7501454" y="1670328"/>
              <a:ext cx="19294" cy="20933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182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04"/>
                    <a:pt x="91" y="395"/>
                    <a:pt x="182" y="395"/>
                  </a:cubicBezTo>
                  <a:cubicBezTo>
                    <a:pt x="274" y="395"/>
                    <a:pt x="365" y="335"/>
                    <a:pt x="365" y="213"/>
                  </a:cubicBezTo>
                  <a:cubicBezTo>
                    <a:pt x="365" y="91"/>
                    <a:pt x="30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2487;p70">
              <a:extLst>
                <a:ext uri="{FF2B5EF4-FFF2-40B4-BE49-F238E27FC236}">
                  <a16:creationId xmlns:a16="http://schemas.microsoft.com/office/drawing/2014/main" id="{B3A20CBA-A5F5-42E3-BD2A-80FFDDBFA772}"/>
                </a:ext>
              </a:extLst>
            </p:cNvPr>
            <p:cNvSpPr/>
            <p:nvPr/>
          </p:nvSpPr>
          <p:spPr>
            <a:xfrm>
              <a:off x="7557643" y="17490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92" y="1"/>
                    <a:pt x="1" y="92"/>
                    <a:pt x="1" y="213"/>
                  </a:cubicBezTo>
                  <a:cubicBezTo>
                    <a:pt x="1" y="305"/>
                    <a:pt x="92" y="396"/>
                    <a:pt x="183" y="396"/>
                  </a:cubicBezTo>
                  <a:cubicBezTo>
                    <a:pt x="274" y="396"/>
                    <a:pt x="366" y="335"/>
                    <a:pt x="366" y="213"/>
                  </a:cubicBezTo>
                  <a:cubicBezTo>
                    <a:pt x="366" y="92"/>
                    <a:pt x="305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2488;p70">
              <a:extLst>
                <a:ext uri="{FF2B5EF4-FFF2-40B4-BE49-F238E27FC236}">
                  <a16:creationId xmlns:a16="http://schemas.microsoft.com/office/drawing/2014/main" id="{B8F995D0-739E-4575-B1B4-790C328669BA}"/>
                </a:ext>
              </a:extLst>
            </p:cNvPr>
            <p:cNvSpPr/>
            <p:nvPr/>
          </p:nvSpPr>
          <p:spPr>
            <a:xfrm>
              <a:off x="7480522" y="1737776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62" y="1"/>
                    <a:pt x="1" y="62"/>
                    <a:pt x="1" y="183"/>
                  </a:cubicBezTo>
                  <a:cubicBezTo>
                    <a:pt x="1" y="305"/>
                    <a:pt x="62" y="396"/>
                    <a:pt x="153" y="396"/>
                  </a:cubicBezTo>
                  <a:cubicBezTo>
                    <a:pt x="274" y="396"/>
                    <a:pt x="335" y="305"/>
                    <a:pt x="335" y="183"/>
                  </a:cubicBezTo>
                  <a:cubicBezTo>
                    <a:pt x="366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2489;p70">
              <a:extLst>
                <a:ext uri="{FF2B5EF4-FFF2-40B4-BE49-F238E27FC236}">
                  <a16:creationId xmlns:a16="http://schemas.microsoft.com/office/drawing/2014/main" id="{7036D190-648A-4372-9FB0-2C9F2BC0B941}"/>
                </a:ext>
              </a:extLst>
            </p:cNvPr>
            <p:cNvSpPr/>
            <p:nvPr/>
          </p:nvSpPr>
          <p:spPr>
            <a:xfrm>
              <a:off x="6555116" y="777007"/>
              <a:ext cx="570412" cy="678088"/>
            </a:xfrm>
            <a:custGeom>
              <a:avLst/>
              <a:gdLst/>
              <a:ahLst/>
              <a:cxnLst/>
              <a:rect l="l" t="t" r="r" b="b"/>
              <a:pathLst>
                <a:path w="10791" h="12828" extrusionOk="0">
                  <a:moveTo>
                    <a:pt x="10790" y="0"/>
                  </a:moveTo>
                  <a:lnTo>
                    <a:pt x="10790" y="0"/>
                  </a:lnTo>
                  <a:cubicBezTo>
                    <a:pt x="10000" y="31"/>
                    <a:pt x="9180" y="183"/>
                    <a:pt x="8328" y="456"/>
                  </a:cubicBezTo>
                  <a:cubicBezTo>
                    <a:pt x="6110" y="3982"/>
                    <a:pt x="3374" y="7113"/>
                    <a:pt x="0" y="9545"/>
                  </a:cubicBezTo>
                  <a:cubicBezTo>
                    <a:pt x="274" y="10426"/>
                    <a:pt x="699" y="11368"/>
                    <a:pt x="1337" y="12432"/>
                  </a:cubicBezTo>
                  <a:lnTo>
                    <a:pt x="2371" y="12827"/>
                  </a:lnTo>
                  <a:cubicBezTo>
                    <a:pt x="2371" y="12827"/>
                    <a:pt x="2553" y="12827"/>
                    <a:pt x="2888" y="12766"/>
                  </a:cubicBezTo>
                  <a:cubicBezTo>
                    <a:pt x="6839" y="9484"/>
                    <a:pt x="9240" y="4955"/>
                    <a:pt x="10790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2490;p70">
              <a:extLst>
                <a:ext uri="{FF2B5EF4-FFF2-40B4-BE49-F238E27FC236}">
                  <a16:creationId xmlns:a16="http://schemas.microsoft.com/office/drawing/2014/main" id="{E3E06EDC-F9B4-4229-9025-922C2BBA428E}"/>
                </a:ext>
              </a:extLst>
            </p:cNvPr>
            <p:cNvSpPr/>
            <p:nvPr/>
          </p:nvSpPr>
          <p:spPr>
            <a:xfrm>
              <a:off x="6709306" y="775950"/>
              <a:ext cx="541551" cy="675921"/>
            </a:xfrm>
            <a:custGeom>
              <a:avLst/>
              <a:gdLst/>
              <a:ahLst/>
              <a:cxnLst/>
              <a:rect l="l" t="t" r="r" b="b"/>
              <a:pathLst>
                <a:path w="10245" h="12787" extrusionOk="0">
                  <a:moveTo>
                    <a:pt x="8424" y="1"/>
                  </a:moveTo>
                  <a:cubicBezTo>
                    <a:pt x="8244" y="1"/>
                    <a:pt x="8060" y="7"/>
                    <a:pt x="7873" y="20"/>
                  </a:cubicBezTo>
                  <a:cubicBezTo>
                    <a:pt x="6323" y="4975"/>
                    <a:pt x="3922" y="9504"/>
                    <a:pt x="1" y="12786"/>
                  </a:cubicBezTo>
                  <a:cubicBezTo>
                    <a:pt x="1126" y="12634"/>
                    <a:pt x="3892" y="12057"/>
                    <a:pt x="6779" y="10081"/>
                  </a:cubicBezTo>
                  <a:lnTo>
                    <a:pt x="6779" y="10081"/>
                  </a:lnTo>
                  <a:cubicBezTo>
                    <a:pt x="6779" y="10081"/>
                    <a:pt x="6658" y="11115"/>
                    <a:pt x="6050" y="11510"/>
                  </a:cubicBezTo>
                  <a:cubicBezTo>
                    <a:pt x="5928" y="11601"/>
                    <a:pt x="6141" y="11662"/>
                    <a:pt x="6566" y="11662"/>
                  </a:cubicBezTo>
                  <a:cubicBezTo>
                    <a:pt x="8481" y="8106"/>
                    <a:pt x="9636" y="4185"/>
                    <a:pt x="10244" y="172"/>
                  </a:cubicBezTo>
                  <a:cubicBezTo>
                    <a:pt x="9675" y="77"/>
                    <a:pt x="9068" y="1"/>
                    <a:pt x="8424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2491;p70">
              <a:extLst>
                <a:ext uri="{FF2B5EF4-FFF2-40B4-BE49-F238E27FC236}">
                  <a16:creationId xmlns:a16="http://schemas.microsoft.com/office/drawing/2014/main" id="{47FB8D5D-EB5E-435C-B9E3-968C559D4B85}"/>
                </a:ext>
              </a:extLst>
            </p:cNvPr>
            <p:cNvSpPr/>
            <p:nvPr/>
          </p:nvSpPr>
          <p:spPr>
            <a:xfrm>
              <a:off x="7056380" y="785042"/>
              <a:ext cx="305319" cy="607573"/>
            </a:xfrm>
            <a:custGeom>
              <a:avLst/>
              <a:gdLst/>
              <a:ahLst/>
              <a:cxnLst/>
              <a:rect l="l" t="t" r="r" b="b"/>
              <a:pathLst>
                <a:path w="5776" h="11494" extrusionOk="0">
                  <a:moveTo>
                    <a:pt x="3678" y="0"/>
                  </a:moveTo>
                  <a:cubicBezTo>
                    <a:pt x="3070" y="4013"/>
                    <a:pt x="1915" y="7934"/>
                    <a:pt x="0" y="11490"/>
                  </a:cubicBezTo>
                  <a:cubicBezTo>
                    <a:pt x="61" y="11492"/>
                    <a:pt x="126" y="11494"/>
                    <a:pt x="195" y="11494"/>
                  </a:cubicBezTo>
                  <a:cubicBezTo>
                    <a:pt x="980" y="11494"/>
                    <a:pt x="2240" y="11327"/>
                    <a:pt x="3526" y="10852"/>
                  </a:cubicBezTo>
                  <a:cubicBezTo>
                    <a:pt x="4377" y="7478"/>
                    <a:pt x="5289" y="4043"/>
                    <a:pt x="5776" y="608"/>
                  </a:cubicBezTo>
                  <a:cubicBezTo>
                    <a:pt x="5137" y="365"/>
                    <a:pt x="4438" y="152"/>
                    <a:pt x="3678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2492;p70">
              <a:extLst>
                <a:ext uri="{FF2B5EF4-FFF2-40B4-BE49-F238E27FC236}">
                  <a16:creationId xmlns:a16="http://schemas.microsoft.com/office/drawing/2014/main" id="{FE5F7A36-143C-4179-87DB-0572D2B01DDD}"/>
                </a:ext>
              </a:extLst>
            </p:cNvPr>
            <p:cNvSpPr/>
            <p:nvPr/>
          </p:nvSpPr>
          <p:spPr>
            <a:xfrm>
              <a:off x="7242761" y="739900"/>
              <a:ext cx="621845" cy="721592"/>
            </a:xfrm>
            <a:custGeom>
              <a:avLst/>
              <a:gdLst/>
              <a:ahLst/>
              <a:cxnLst/>
              <a:rect l="l" t="t" r="r" b="b"/>
              <a:pathLst>
                <a:path w="11764" h="13651" extrusionOk="0">
                  <a:moveTo>
                    <a:pt x="3558" y="0"/>
                  </a:moveTo>
                  <a:cubicBezTo>
                    <a:pt x="3547" y="0"/>
                    <a:pt x="3537" y="1"/>
                    <a:pt x="3526" y="3"/>
                  </a:cubicBezTo>
                  <a:cubicBezTo>
                    <a:pt x="3162" y="94"/>
                    <a:pt x="3496" y="1310"/>
                    <a:pt x="3800" y="2161"/>
                  </a:cubicBezTo>
                  <a:cubicBezTo>
                    <a:pt x="3374" y="1949"/>
                    <a:pt x="2858" y="1675"/>
                    <a:pt x="2250" y="1462"/>
                  </a:cubicBezTo>
                  <a:cubicBezTo>
                    <a:pt x="1763" y="4897"/>
                    <a:pt x="851" y="8362"/>
                    <a:pt x="0" y="11706"/>
                  </a:cubicBezTo>
                  <a:cubicBezTo>
                    <a:pt x="1399" y="11189"/>
                    <a:pt x="2827" y="10338"/>
                    <a:pt x="3526" y="8940"/>
                  </a:cubicBezTo>
                  <a:lnTo>
                    <a:pt x="4438" y="7481"/>
                  </a:lnTo>
                  <a:cubicBezTo>
                    <a:pt x="4438" y="7481"/>
                    <a:pt x="7083" y="12830"/>
                    <a:pt x="10001" y="13651"/>
                  </a:cubicBezTo>
                  <a:cubicBezTo>
                    <a:pt x="10001" y="13651"/>
                    <a:pt x="10730" y="12526"/>
                    <a:pt x="11247" y="9669"/>
                  </a:cubicBezTo>
                  <a:cubicBezTo>
                    <a:pt x="11764" y="6964"/>
                    <a:pt x="9849" y="3590"/>
                    <a:pt x="5411" y="2830"/>
                  </a:cubicBezTo>
                  <a:cubicBezTo>
                    <a:pt x="5928" y="2040"/>
                    <a:pt x="6809" y="1158"/>
                    <a:pt x="5958" y="1158"/>
                  </a:cubicBezTo>
                  <a:cubicBezTo>
                    <a:pt x="5624" y="1158"/>
                    <a:pt x="5046" y="2009"/>
                    <a:pt x="4772" y="2526"/>
                  </a:cubicBezTo>
                  <a:cubicBezTo>
                    <a:pt x="4654" y="1873"/>
                    <a:pt x="4012" y="0"/>
                    <a:pt x="3558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2493;p70">
              <a:extLst>
                <a:ext uri="{FF2B5EF4-FFF2-40B4-BE49-F238E27FC236}">
                  <a16:creationId xmlns:a16="http://schemas.microsoft.com/office/drawing/2014/main" id="{0AFDEB31-F7B9-4DF7-A3C2-FE24D83AAF62}"/>
                </a:ext>
              </a:extLst>
            </p:cNvPr>
            <p:cNvSpPr/>
            <p:nvPr/>
          </p:nvSpPr>
          <p:spPr>
            <a:xfrm>
              <a:off x="6453890" y="801111"/>
              <a:ext cx="541498" cy="480445"/>
            </a:xfrm>
            <a:custGeom>
              <a:avLst/>
              <a:gdLst/>
              <a:ahLst/>
              <a:cxnLst/>
              <a:rect l="l" t="t" r="r" b="b"/>
              <a:pathLst>
                <a:path w="10244" h="9089" extrusionOk="0">
                  <a:moveTo>
                    <a:pt x="10243" y="0"/>
                  </a:moveTo>
                  <a:lnTo>
                    <a:pt x="10243" y="0"/>
                  </a:lnTo>
                  <a:cubicBezTo>
                    <a:pt x="10213" y="31"/>
                    <a:pt x="10183" y="31"/>
                    <a:pt x="10152" y="31"/>
                  </a:cubicBezTo>
                  <a:cubicBezTo>
                    <a:pt x="5745" y="1581"/>
                    <a:pt x="0" y="3192"/>
                    <a:pt x="1885" y="9089"/>
                  </a:cubicBezTo>
                  <a:cubicBezTo>
                    <a:pt x="5289" y="6657"/>
                    <a:pt x="8025" y="3526"/>
                    <a:pt x="1024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2494;p70">
              <a:extLst>
                <a:ext uri="{FF2B5EF4-FFF2-40B4-BE49-F238E27FC236}">
                  <a16:creationId xmlns:a16="http://schemas.microsoft.com/office/drawing/2014/main" id="{1257BFB5-8308-497C-A556-A0AA6ACDD32D}"/>
                </a:ext>
              </a:extLst>
            </p:cNvPr>
            <p:cNvSpPr/>
            <p:nvPr/>
          </p:nvSpPr>
          <p:spPr>
            <a:xfrm>
              <a:off x="7726370" y="1911313"/>
              <a:ext cx="337458" cy="419391"/>
            </a:xfrm>
            <a:custGeom>
              <a:avLst/>
              <a:gdLst/>
              <a:ahLst/>
              <a:cxnLst/>
              <a:rect l="l" t="t" r="r" b="b"/>
              <a:pathLst>
                <a:path w="6384" h="7934" extrusionOk="0">
                  <a:moveTo>
                    <a:pt x="6384" y="1"/>
                  </a:moveTo>
                  <a:cubicBezTo>
                    <a:pt x="4854" y="861"/>
                    <a:pt x="3193" y="1402"/>
                    <a:pt x="1445" y="1402"/>
                  </a:cubicBezTo>
                  <a:cubicBezTo>
                    <a:pt x="970" y="1402"/>
                    <a:pt x="488" y="1362"/>
                    <a:pt x="0" y="1277"/>
                  </a:cubicBezTo>
                  <a:lnTo>
                    <a:pt x="0" y="1277"/>
                  </a:lnTo>
                  <a:lnTo>
                    <a:pt x="973" y="7934"/>
                  </a:lnTo>
                  <a:cubicBezTo>
                    <a:pt x="2493" y="6718"/>
                    <a:pt x="4712" y="3496"/>
                    <a:pt x="6384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2495;p70">
              <a:extLst>
                <a:ext uri="{FF2B5EF4-FFF2-40B4-BE49-F238E27FC236}">
                  <a16:creationId xmlns:a16="http://schemas.microsoft.com/office/drawing/2014/main" id="{DF9787BE-02FB-4B94-9938-B50ADC9A7CD4}"/>
                </a:ext>
              </a:extLst>
            </p:cNvPr>
            <p:cNvSpPr/>
            <p:nvPr/>
          </p:nvSpPr>
          <p:spPr>
            <a:xfrm>
              <a:off x="7723145" y="1217166"/>
              <a:ext cx="506187" cy="767633"/>
            </a:xfrm>
            <a:custGeom>
              <a:avLst/>
              <a:gdLst/>
              <a:ahLst/>
              <a:cxnLst/>
              <a:rect l="l" t="t" r="r" b="b"/>
              <a:pathLst>
                <a:path w="9576" h="14522" extrusionOk="0">
                  <a:moveTo>
                    <a:pt x="6059" y="1"/>
                  </a:moveTo>
                  <a:cubicBezTo>
                    <a:pt x="5467" y="1"/>
                    <a:pt x="5259" y="2585"/>
                    <a:pt x="5259" y="2585"/>
                  </a:cubicBezTo>
                  <a:cubicBezTo>
                    <a:pt x="5259" y="2585"/>
                    <a:pt x="5195" y="1751"/>
                    <a:pt x="4780" y="1751"/>
                  </a:cubicBezTo>
                  <a:cubicBezTo>
                    <a:pt x="4700" y="1751"/>
                    <a:pt x="4607" y="1782"/>
                    <a:pt x="4499" y="1856"/>
                  </a:cubicBezTo>
                  <a:cubicBezTo>
                    <a:pt x="3831" y="2312"/>
                    <a:pt x="5046" y="4531"/>
                    <a:pt x="5046" y="4531"/>
                  </a:cubicBezTo>
                  <a:cubicBezTo>
                    <a:pt x="5046" y="4531"/>
                    <a:pt x="5016" y="4926"/>
                    <a:pt x="4347" y="6993"/>
                  </a:cubicBezTo>
                  <a:cubicBezTo>
                    <a:pt x="3679" y="9060"/>
                    <a:pt x="1" y="13892"/>
                    <a:pt x="1" y="13892"/>
                  </a:cubicBezTo>
                  <a:lnTo>
                    <a:pt x="61" y="14409"/>
                  </a:lnTo>
                  <a:cubicBezTo>
                    <a:pt x="537" y="14485"/>
                    <a:pt x="1008" y="14522"/>
                    <a:pt x="1472" y="14522"/>
                  </a:cubicBezTo>
                  <a:cubicBezTo>
                    <a:pt x="3233" y="14522"/>
                    <a:pt x="4905" y="13998"/>
                    <a:pt x="6445" y="13133"/>
                  </a:cubicBezTo>
                  <a:cubicBezTo>
                    <a:pt x="7113" y="11765"/>
                    <a:pt x="7691" y="10336"/>
                    <a:pt x="8086" y="8999"/>
                  </a:cubicBezTo>
                  <a:cubicBezTo>
                    <a:pt x="9575" y="4196"/>
                    <a:pt x="8937" y="518"/>
                    <a:pt x="8420" y="458"/>
                  </a:cubicBezTo>
                  <a:cubicBezTo>
                    <a:pt x="8413" y="457"/>
                    <a:pt x="8405" y="456"/>
                    <a:pt x="8398" y="456"/>
                  </a:cubicBezTo>
                  <a:cubicBezTo>
                    <a:pt x="7922" y="456"/>
                    <a:pt x="7538" y="2347"/>
                    <a:pt x="7478" y="2646"/>
                  </a:cubicBezTo>
                  <a:cubicBezTo>
                    <a:pt x="7539" y="2312"/>
                    <a:pt x="7934" y="154"/>
                    <a:pt x="7356" y="32"/>
                  </a:cubicBezTo>
                  <a:cubicBezTo>
                    <a:pt x="7342" y="29"/>
                    <a:pt x="7328" y="28"/>
                    <a:pt x="7314" y="28"/>
                  </a:cubicBezTo>
                  <a:cubicBezTo>
                    <a:pt x="6754" y="28"/>
                    <a:pt x="6262" y="2312"/>
                    <a:pt x="6262" y="2312"/>
                  </a:cubicBezTo>
                  <a:cubicBezTo>
                    <a:pt x="6262" y="2312"/>
                    <a:pt x="6688" y="63"/>
                    <a:pt x="6080" y="2"/>
                  </a:cubicBezTo>
                  <a:cubicBezTo>
                    <a:pt x="6073" y="1"/>
                    <a:pt x="6066" y="1"/>
                    <a:pt x="6059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2496;p70">
              <a:extLst>
                <a:ext uri="{FF2B5EF4-FFF2-40B4-BE49-F238E27FC236}">
                  <a16:creationId xmlns:a16="http://schemas.microsoft.com/office/drawing/2014/main" id="{EC24A8A3-3539-40BA-8852-D9B2EA4A26D3}"/>
                </a:ext>
              </a:extLst>
            </p:cNvPr>
            <p:cNvSpPr/>
            <p:nvPr/>
          </p:nvSpPr>
          <p:spPr>
            <a:xfrm>
              <a:off x="6780032" y="1940227"/>
              <a:ext cx="1002648" cy="560792"/>
            </a:xfrm>
            <a:custGeom>
              <a:avLst/>
              <a:gdLst/>
              <a:ahLst/>
              <a:cxnLst/>
              <a:rect l="l" t="t" r="r" b="b"/>
              <a:pathLst>
                <a:path w="18968" h="10609" extrusionOk="0">
                  <a:moveTo>
                    <a:pt x="17782" y="1"/>
                  </a:moveTo>
                  <a:cubicBezTo>
                    <a:pt x="17782" y="1"/>
                    <a:pt x="14013" y="1460"/>
                    <a:pt x="13496" y="1885"/>
                  </a:cubicBezTo>
                  <a:lnTo>
                    <a:pt x="11399" y="2220"/>
                  </a:lnTo>
                  <a:cubicBezTo>
                    <a:pt x="11399" y="2220"/>
                    <a:pt x="10362" y="2732"/>
                    <a:pt x="9084" y="2732"/>
                  </a:cubicBezTo>
                  <a:cubicBezTo>
                    <a:pt x="8274" y="2732"/>
                    <a:pt x="7367" y="2527"/>
                    <a:pt x="6566" y="1855"/>
                  </a:cubicBezTo>
                  <a:cubicBezTo>
                    <a:pt x="6566" y="1855"/>
                    <a:pt x="6287" y="1775"/>
                    <a:pt x="5819" y="1775"/>
                  </a:cubicBezTo>
                  <a:cubicBezTo>
                    <a:pt x="5132" y="1775"/>
                    <a:pt x="4039" y="1947"/>
                    <a:pt x="2827" y="2797"/>
                  </a:cubicBezTo>
                  <a:cubicBezTo>
                    <a:pt x="2523" y="3040"/>
                    <a:pt x="2189" y="3314"/>
                    <a:pt x="1855" y="3648"/>
                  </a:cubicBezTo>
                  <a:cubicBezTo>
                    <a:pt x="1459" y="4074"/>
                    <a:pt x="1064" y="4560"/>
                    <a:pt x="669" y="5077"/>
                  </a:cubicBezTo>
                  <a:cubicBezTo>
                    <a:pt x="426" y="5381"/>
                    <a:pt x="213" y="5685"/>
                    <a:pt x="0" y="6019"/>
                  </a:cubicBezTo>
                  <a:cubicBezTo>
                    <a:pt x="4773" y="9028"/>
                    <a:pt x="10609" y="10426"/>
                    <a:pt x="16475" y="10609"/>
                  </a:cubicBezTo>
                  <a:cubicBezTo>
                    <a:pt x="16444" y="10457"/>
                    <a:pt x="16444" y="10366"/>
                    <a:pt x="16444" y="10366"/>
                  </a:cubicBezTo>
                  <a:cubicBezTo>
                    <a:pt x="16444" y="10366"/>
                    <a:pt x="17265" y="9667"/>
                    <a:pt x="17995" y="8846"/>
                  </a:cubicBezTo>
                  <a:cubicBezTo>
                    <a:pt x="18268" y="8511"/>
                    <a:pt x="18542" y="8177"/>
                    <a:pt x="18724" y="7843"/>
                  </a:cubicBezTo>
                  <a:cubicBezTo>
                    <a:pt x="18967" y="7417"/>
                    <a:pt x="18937" y="6353"/>
                    <a:pt x="18785" y="5138"/>
                  </a:cubicBezTo>
                  <a:cubicBezTo>
                    <a:pt x="18663" y="4165"/>
                    <a:pt x="18451" y="3101"/>
                    <a:pt x="18268" y="2220"/>
                  </a:cubicBezTo>
                  <a:cubicBezTo>
                    <a:pt x="18025" y="973"/>
                    <a:pt x="17782" y="1"/>
                    <a:pt x="17782" y="1"/>
                  </a:cubicBezTo>
                  <a:close/>
                </a:path>
              </a:pathLst>
            </a:custGeom>
            <a:solidFill>
              <a:srgbClr val="C4BA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2497;p70">
              <a:extLst>
                <a:ext uri="{FF2B5EF4-FFF2-40B4-BE49-F238E27FC236}">
                  <a16:creationId xmlns:a16="http://schemas.microsoft.com/office/drawing/2014/main" id="{A6D65178-870A-4AF8-A46D-458713774D1F}"/>
                </a:ext>
              </a:extLst>
            </p:cNvPr>
            <p:cNvSpPr/>
            <p:nvPr/>
          </p:nvSpPr>
          <p:spPr>
            <a:xfrm>
              <a:off x="6707720" y="2258386"/>
              <a:ext cx="1044144" cy="857283"/>
            </a:xfrm>
            <a:custGeom>
              <a:avLst/>
              <a:gdLst/>
              <a:ahLst/>
              <a:cxnLst/>
              <a:rect l="l" t="t" r="r" b="b"/>
              <a:pathLst>
                <a:path w="19753" h="16218" extrusionOk="0">
                  <a:moveTo>
                    <a:pt x="1368" y="0"/>
                  </a:moveTo>
                  <a:cubicBezTo>
                    <a:pt x="1064" y="486"/>
                    <a:pt x="760" y="973"/>
                    <a:pt x="487" y="1459"/>
                  </a:cubicBezTo>
                  <a:cubicBezTo>
                    <a:pt x="305" y="1763"/>
                    <a:pt x="122" y="2067"/>
                    <a:pt x="1" y="2371"/>
                  </a:cubicBezTo>
                  <a:cubicBezTo>
                    <a:pt x="1" y="2371"/>
                    <a:pt x="1368" y="4316"/>
                    <a:pt x="3678" y="4681"/>
                  </a:cubicBezTo>
                  <a:cubicBezTo>
                    <a:pt x="3678" y="4681"/>
                    <a:pt x="4165" y="5684"/>
                    <a:pt x="4043" y="6930"/>
                  </a:cubicBezTo>
                  <a:cubicBezTo>
                    <a:pt x="3952" y="7903"/>
                    <a:pt x="3861" y="9058"/>
                    <a:pt x="3770" y="10183"/>
                  </a:cubicBezTo>
                  <a:cubicBezTo>
                    <a:pt x="3678" y="11338"/>
                    <a:pt x="3587" y="12432"/>
                    <a:pt x="3526" y="13222"/>
                  </a:cubicBezTo>
                  <a:cubicBezTo>
                    <a:pt x="3466" y="13708"/>
                    <a:pt x="3466" y="14073"/>
                    <a:pt x="3435" y="14256"/>
                  </a:cubicBezTo>
                  <a:cubicBezTo>
                    <a:pt x="3407" y="15380"/>
                    <a:pt x="7536" y="16218"/>
                    <a:pt x="10730" y="16218"/>
                  </a:cubicBezTo>
                  <a:cubicBezTo>
                    <a:pt x="10990" y="16218"/>
                    <a:pt x="11245" y="16212"/>
                    <a:pt x="11490" y="16201"/>
                  </a:cubicBezTo>
                  <a:cubicBezTo>
                    <a:pt x="14736" y="16081"/>
                    <a:pt x="19497" y="14772"/>
                    <a:pt x="19722" y="14772"/>
                  </a:cubicBezTo>
                  <a:cubicBezTo>
                    <a:pt x="19724" y="14772"/>
                    <a:pt x="19726" y="14772"/>
                    <a:pt x="19727" y="14772"/>
                  </a:cubicBezTo>
                  <a:cubicBezTo>
                    <a:pt x="19728" y="14773"/>
                    <a:pt x="19728" y="14773"/>
                    <a:pt x="19729" y="14773"/>
                  </a:cubicBezTo>
                  <a:cubicBezTo>
                    <a:pt x="19753" y="14773"/>
                    <a:pt x="19602" y="13931"/>
                    <a:pt x="19393" y="12766"/>
                  </a:cubicBezTo>
                  <a:cubicBezTo>
                    <a:pt x="19241" y="11885"/>
                    <a:pt x="19059" y="10790"/>
                    <a:pt x="18846" y="9696"/>
                  </a:cubicBezTo>
                  <a:cubicBezTo>
                    <a:pt x="18633" y="8602"/>
                    <a:pt x="18420" y="7477"/>
                    <a:pt x="18238" y="6535"/>
                  </a:cubicBezTo>
                  <a:cubicBezTo>
                    <a:pt x="18056" y="5654"/>
                    <a:pt x="17934" y="4955"/>
                    <a:pt x="17843" y="4590"/>
                  </a:cubicBezTo>
                  <a:cubicBezTo>
                    <a:pt x="11977" y="4407"/>
                    <a:pt x="6141" y="3009"/>
                    <a:pt x="1368" y="0"/>
                  </a:cubicBez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2498;p70">
              <a:extLst>
                <a:ext uri="{FF2B5EF4-FFF2-40B4-BE49-F238E27FC236}">
                  <a16:creationId xmlns:a16="http://schemas.microsoft.com/office/drawing/2014/main" id="{1E7830D6-D2C6-4756-97B3-904C7CBE5754}"/>
                </a:ext>
              </a:extLst>
            </p:cNvPr>
            <p:cNvSpPr/>
            <p:nvPr/>
          </p:nvSpPr>
          <p:spPr>
            <a:xfrm>
              <a:off x="6938133" y="2193739"/>
              <a:ext cx="702774" cy="614392"/>
            </a:xfrm>
            <a:custGeom>
              <a:avLst/>
              <a:gdLst/>
              <a:ahLst/>
              <a:cxnLst/>
              <a:rect l="l" t="t" r="r" b="b"/>
              <a:pathLst>
                <a:path w="13295" h="11623" extrusionOk="0">
                  <a:moveTo>
                    <a:pt x="10402" y="1"/>
                  </a:moveTo>
                  <a:cubicBezTo>
                    <a:pt x="10356" y="1"/>
                    <a:pt x="10310" y="3"/>
                    <a:pt x="10262" y="7"/>
                  </a:cubicBezTo>
                  <a:cubicBezTo>
                    <a:pt x="7222" y="281"/>
                    <a:pt x="6888" y="4962"/>
                    <a:pt x="6888" y="4962"/>
                  </a:cubicBezTo>
                  <a:cubicBezTo>
                    <a:pt x="6888" y="4962"/>
                    <a:pt x="5856" y="2217"/>
                    <a:pt x="4178" y="2217"/>
                  </a:cubicBezTo>
                  <a:cubicBezTo>
                    <a:pt x="3643" y="2217"/>
                    <a:pt x="3043" y="2495"/>
                    <a:pt x="2389" y="3229"/>
                  </a:cubicBezTo>
                  <a:cubicBezTo>
                    <a:pt x="0" y="7470"/>
                    <a:pt x="6560" y="11622"/>
                    <a:pt x="7021" y="11622"/>
                  </a:cubicBezTo>
                  <a:cubicBezTo>
                    <a:pt x="7029" y="11622"/>
                    <a:pt x="7036" y="11621"/>
                    <a:pt x="7040" y="11618"/>
                  </a:cubicBezTo>
                  <a:cubicBezTo>
                    <a:pt x="12067" y="8446"/>
                    <a:pt x="13294" y="1"/>
                    <a:pt x="1040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2499;p70">
              <a:extLst>
                <a:ext uri="{FF2B5EF4-FFF2-40B4-BE49-F238E27FC236}">
                  <a16:creationId xmlns:a16="http://schemas.microsoft.com/office/drawing/2014/main" id="{CB532A44-FED4-4473-ACD9-A4036342F237}"/>
                </a:ext>
              </a:extLst>
            </p:cNvPr>
            <p:cNvSpPr/>
            <p:nvPr/>
          </p:nvSpPr>
          <p:spPr>
            <a:xfrm>
              <a:off x="6098782" y="2594148"/>
              <a:ext cx="2064712" cy="441910"/>
            </a:xfrm>
            <a:custGeom>
              <a:avLst/>
              <a:gdLst/>
              <a:ahLst/>
              <a:cxnLst/>
              <a:rect l="l" t="t" r="r" b="b"/>
              <a:pathLst>
                <a:path w="39060" h="8360" extrusionOk="0">
                  <a:moveTo>
                    <a:pt x="8511" y="1"/>
                  </a:moveTo>
                  <a:lnTo>
                    <a:pt x="1" y="8360"/>
                  </a:lnTo>
                  <a:lnTo>
                    <a:pt x="34105" y="8360"/>
                  </a:lnTo>
                  <a:lnTo>
                    <a:pt x="39059" y="609"/>
                  </a:lnTo>
                  <a:lnTo>
                    <a:pt x="8511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2500;p70">
              <a:extLst>
                <a:ext uri="{FF2B5EF4-FFF2-40B4-BE49-F238E27FC236}">
                  <a16:creationId xmlns:a16="http://schemas.microsoft.com/office/drawing/2014/main" id="{2BDCD587-D45A-44BF-9DD0-18491E6984EC}"/>
                </a:ext>
              </a:extLst>
            </p:cNvPr>
            <p:cNvSpPr/>
            <p:nvPr/>
          </p:nvSpPr>
          <p:spPr>
            <a:xfrm>
              <a:off x="7874164" y="2626286"/>
              <a:ext cx="282854" cy="578500"/>
            </a:xfrm>
            <a:custGeom>
              <a:avLst/>
              <a:gdLst/>
              <a:ahLst/>
              <a:cxnLst/>
              <a:rect l="l" t="t" r="r" b="b"/>
              <a:pathLst>
                <a:path w="5351" h="10944" extrusionOk="0">
                  <a:moveTo>
                    <a:pt x="5351" y="1"/>
                  </a:moveTo>
                  <a:lnTo>
                    <a:pt x="426" y="7752"/>
                  </a:lnTo>
                  <a:lnTo>
                    <a:pt x="1" y="10943"/>
                  </a:lnTo>
                  <a:lnTo>
                    <a:pt x="5351" y="2827"/>
                  </a:lnTo>
                  <a:lnTo>
                    <a:pt x="535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2501;p70">
              <a:extLst>
                <a:ext uri="{FF2B5EF4-FFF2-40B4-BE49-F238E27FC236}">
                  <a16:creationId xmlns:a16="http://schemas.microsoft.com/office/drawing/2014/main" id="{74132504-BA89-4488-B38D-303E418AADF5}"/>
                </a:ext>
              </a:extLst>
            </p:cNvPr>
            <p:cNvSpPr/>
            <p:nvPr/>
          </p:nvSpPr>
          <p:spPr>
            <a:xfrm>
              <a:off x="6702910" y="3121154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0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1" y="0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2502;p70">
              <a:extLst>
                <a:ext uri="{FF2B5EF4-FFF2-40B4-BE49-F238E27FC236}">
                  <a16:creationId xmlns:a16="http://schemas.microsoft.com/office/drawing/2014/main" id="{847BB45B-E62F-43AC-A495-0A32209EF0AB}"/>
                </a:ext>
              </a:extLst>
            </p:cNvPr>
            <p:cNvSpPr/>
            <p:nvPr/>
          </p:nvSpPr>
          <p:spPr>
            <a:xfrm>
              <a:off x="6828239" y="3121154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0" y="0"/>
                  </a:moveTo>
                  <a:lnTo>
                    <a:pt x="578" y="19758"/>
                  </a:lnTo>
                  <a:lnTo>
                    <a:pt x="1915" y="1869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2503;p70">
              <a:extLst>
                <a:ext uri="{FF2B5EF4-FFF2-40B4-BE49-F238E27FC236}">
                  <a16:creationId xmlns:a16="http://schemas.microsoft.com/office/drawing/2014/main" id="{AF7B8E7E-0A60-4D11-8F07-7C591A88066C}"/>
                </a:ext>
              </a:extLst>
            </p:cNvPr>
            <p:cNvSpPr/>
            <p:nvPr/>
          </p:nvSpPr>
          <p:spPr>
            <a:xfrm>
              <a:off x="7911113" y="3105085"/>
              <a:ext cx="130247" cy="1060477"/>
            </a:xfrm>
            <a:custGeom>
              <a:avLst/>
              <a:gdLst/>
              <a:ahLst/>
              <a:cxnLst/>
              <a:rect l="l" t="t" r="r" b="b"/>
              <a:pathLst>
                <a:path w="2464" h="20062" extrusionOk="0">
                  <a:moveTo>
                    <a:pt x="1" y="1"/>
                  </a:moveTo>
                  <a:lnTo>
                    <a:pt x="578" y="20062"/>
                  </a:lnTo>
                  <a:lnTo>
                    <a:pt x="2463" y="20062"/>
                  </a:lnTo>
                  <a:lnTo>
                    <a:pt x="1886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2504;p70">
              <a:extLst>
                <a:ext uri="{FF2B5EF4-FFF2-40B4-BE49-F238E27FC236}">
                  <a16:creationId xmlns:a16="http://schemas.microsoft.com/office/drawing/2014/main" id="{A72E685A-5223-4483-9C38-6389FDC48E02}"/>
                </a:ext>
              </a:extLst>
            </p:cNvPr>
            <p:cNvSpPr/>
            <p:nvPr/>
          </p:nvSpPr>
          <p:spPr>
            <a:xfrm>
              <a:off x="8010752" y="3015118"/>
              <a:ext cx="101280" cy="1150445"/>
            </a:xfrm>
            <a:custGeom>
              <a:avLst/>
              <a:gdLst/>
              <a:ahLst/>
              <a:cxnLst/>
              <a:rect l="l" t="t" r="r" b="b"/>
              <a:pathLst>
                <a:path w="1916" h="21764" extrusionOk="0">
                  <a:moveTo>
                    <a:pt x="1368" y="0"/>
                  </a:moveTo>
                  <a:lnTo>
                    <a:pt x="1" y="2006"/>
                  </a:lnTo>
                  <a:lnTo>
                    <a:pt x="578" y="21764"/>
                  </a:lnTo>
                  <a:lnTo>
                    <a:pt x="1915" y="20700"/>
                  </a:lnTo>
                  <a:lnTo>
                    <a:pt x="136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2505;p70">
              <a:extLst>
                <a:ext uri="{FF2B5EF4-FFF2-40B4-BE49-F238E27FC236}">
                  <a16:creationId xmlns:a16="http://schemas.microsoft.com/office/drawing/2014/main" id="{90E1E124-D3BF-44F0-AF7E-F2DDD3D5D6F4}"/>
                </a:ext>
              </a:extLst>
            </p:cNvPr>
            <p:cNvSpPr/>
            <p:nvPr/>
          </p:nvSpPr>
          <p:spPr>
            <a:xfrm>
              <a:off x="6220887" y="3204724"/>
              <a:ext cx="1669425" cy="173539"/>
            </a:xfrm>
            <a:custGeom>
              <a:avLst/>
              <a:gdLst/>
              <a:ahLst/>
              <a:cxnLst/>
              <a:rect l="l" t="t" r="r" b="b"/>
              <a:pathLst>
                <a:path w="31582" h="3283" extrusionOk="0">
                  <a:moveTo>
                    <a:pt x="1" y="0"/>
                  </a:moveTo>
                  <a:lnTo>
                    <a:pt x="1" y="3283"/>
                  </a:lnTo>
                  <a:lnTo>
                    <a:pt x="31582" y="3283"/>
                  </a:lnTo>
                  <a:lnTo>
                    <a:pt x="3127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2506;p70">
              <a:extLst>
                <a:ext uri="{FF2B5EF4-FFF2-40B4-BE49-F238E27FC236}">
                  <a16:creationId xmlns:a16="http://schemas.microsoft.com/office/drawing/2014/main" id="{1F958675-284B-4137-B8CA-054EE0B8D8AC}"/>
                </a:ext>
              </a:extLst>
            </p:cNvPr>
            <p:cNvSpPr/>
            <p:nvPr/>
          </p:nvSpPr>
          <p:spPr>
            <a:xfrm>
              <a:off x="7874164" y="2825512"/>
              <a:ext cx="250715" cy="552757"/>
            </a:xfrm>
            <a:custGeom>
              <a:avLst/>
              <a:gdLst/>
              <a:ahLst/>
              <a:cxnLst/>
              <a:rect l="l" t="t" r="r" b="b"/>
              <a:pathLst>
                <a:path w="4743" h="10457" extrusionOk="0">
                  <a:moveTo>
                    <a:pt x="4743" y="1"/>
                  </a:moveTo>
                  <a:lnTo>
                    <a:pt x="1" y="7174"/>
                  </a:lnTo>
                  <a:lnTo>
                    <a:pt x="305" y="10457"/>
                  </a:lnTo>
                  <a:lnTo>
                    <a:pt x="4743" y="276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2507;p70">
              <a:extLst>
                <a:ext uri="{FF2B5EF4-FFF2-40B4-BE49-F238E27FC236}">
                  <a16:creationId xmlns:a16="http://schemas.microsoft.com/office/drawing/2014/main" id="{37FC0EB0-BA6C-41F9-A775-968ABB920F50}"/>
                </a:ext>
              </a:extLst>
            </p:cNvPr>
            <p:cNvSpPr/>
            <p:nvPr/>
          </p:nvSpPr>
          <p:spPr>
            <a:xfrm>
              <a:off x="6286750" y="3378208"/>
              <a:ext cx="155937" cy="1044408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2508;p70">
              <a:extLst>
                <a:ext uri="{FF2B5EF4-FFF2-40B4-BE49-F238E27FC236}">
                  <a16:creationId xmlns:a16="http://schemas.microsoft.com/office/drawing/2014/main" id="{927A3CA3-D44F-4E84-9E7D-6E0E1E5B7DB3}"/>
                </a:ext>
              </a:extLst>
            </p:cNvPr>
            <p:cNvSpPr/>
            <p:nvPr/>
          </p:nvSpPr>
          <p:spPr>
            <a:xfrm>
              <a:off x="641207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2509;p70">
              <a:extLst>
                <a:ext uri="{FF2B5EF4-FFF2-40B4-BE49-F238E27FC236}">
                  <a16:creationId xmlns:a16="http://schemas.microsoft.com/office/drawing/2014/main" id="{80BA7B4D-CD57-4EEE-B6B5-895BA2295E65}"/>
                </a:ext>
              </a:extLst>
            </p:cNvPr>
            <p:cNvSpPr/>
            <p:nvPr/>
          </p:nvSpPr>
          <p:spPr>
            <a:xfrm>
              <a:off x="7647662" y="3378208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1"/>
                  </a:moveTo>
                  <a:lnTo>
                    <a:pt x="1034" y="19758"/>
                  </a:lnTo>
                  <a:lnTo>
                    <a:pt x="2948" y="19758"/>
                  </a:lnTo>
                  <a:lnTo>
                    <a:pt x="237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2510;p70">
              <a:extLst>
                <a:ext uri="{FF2B5EF4-FFF2-40B4-BE49-F238E27FC236}">
                  <a16:creationId xmlns:a16="http://schemas.microsoft.com/office/drawing/2014/main" id="{7ADC3CD9-8641-411A-B31C-063EA2BBA427}"/>
                </a:ext>
              </a:extLst>
            </p:cNvPr>
            <p:cNvSpPr/>
            <p:nvPr/>
          </p:nvSpPr>
          <p:spPr>
            <a:xfrm>
              <a:off x="777293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2511;p70">
              <a:extLst>
                <a:ext uri="{FF2B5EF4-FFF2-40B4-BE49-F238E27FC236}">
                  <a16:creationId xmlns:a16="http://schemas.microsoft.com/office/drawing/2014/main" id="{D9D4BD0A-47CE-482E-8908-503ECAA51AAB}"/>
                </a:ext>
              </a:extLst>
            </p:cNvPr>
            <p:cNvSpPr/>
            <p:nvPr/>
          </p:nvSpPr>
          <p:spPr>
            <a:xfrm>
              <a:off x="6093972" y="3035998"/>
              <a:ext cx="464375" cy="168782"/>
            </a:xfrm>
            <a:custGeom>
              <a:avLst/>
              <a:gdLst/>
              <a:ahLst/>
              <a:cxnLst/>
              <a:rect l="l" t="t" r="r" b="b"/>
              <a:pathLst>
                <a:path w="8785" h="3193" extrusionOk="0">
                  <a:moveTo>
                    <a:pt x="0" y="1"/>
                  </a:moveTo>
                  <a:lnTo>
                    <a:pt x="578" y="3192"/>
                  </a:lnTo>
                  <a:lnTo>
                    <a:pt x="8785" y="3192"/>
                  </a:lnTo>
                  <a:cubicBezTo>
                    <a:pt x="8055" y="2341"/>
                    <a:pt x="7295" y="943"/>
                    <a:pt x="6596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2512;p70">
              <a:extLst>
                <a:ext uri="{FF2B5EF4-FFF2-40B4-BE49-F238E27FC236}">
                  <a16:creationId xmlns:a16="http://schemas.microsoft.com/office/drawing/2014/main" id="{716564C2-90CB-4DAF-BA6C-7CB7C888F566}"/>
                </a:ext>
              </a:extLst>
            </p:cNvPr>
            <p:cNvSpPr/>
            <p:nvPr/>
          </p:nvSpPr>
          <p:spPr>
            <a:xfrm>
              <a:off x="6442631" y="3035998"/>
              <a:ext cx="245852" cy="168782"/>
            </a:xfrm>
            <a:custGeom>
              <a:avLst/>
              <a:gdLst/>
              <a:ahLst/>
              <a:cxnLst/>
              <a:rect l="l" t="t" r="r" b="b"/>
              <a:pathLst>
                <a:path w="4651" h="3193" extrusionOk="0">
                  <a:moveTo>
                    <a:pt x="0" y="1"/>
                  </a:moveTo>
                  <a:cubicBezTo>
                    <a:pt x="699" y="943"/>
                    <a:pt x="1459" y="2341"/>
                    <a:pt x="2189" y="3192"/>
                  </a:cubicBezTo>
                  <a:lnTo>
                    <a:pt x="4651" y="3192"/>
                  </a:lnTo>
                  <a:cubicBezTo>
                    <a:pt x="3982" y="2280"/>
                    <a:pt x="3070" y="912"/>
                    <a:pt x="2310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2513;p70">
              <a:extLst>
                <a:ext uri="{FF2B5EF4-FFF2-40B4-BE49-F238E27FC236}">
                  <a16:creationId xmlns:a16="http://schemas.microsoft.com/office/drawing/2014/main" id="{0F78A318-46F6-483B-977E-1B2EF6444E52}"/>
                </a:ext>
              </a:extLst>
            </p:cNvPr>
            <p:cNvSpPr/>
            <p:nvPr/>
          </p:nvSpPr>
          <p:spPr>
            <a:xfrm>
              <a:off x="6566322" y="3035998"/>
              <a:ext cx="273233" cy="168782"/>
            </a:xfrm>
            <a:custGeom>
              <a:avLst/>
              <a:gdLst/>
              <a:ahLst/>
              <a:cxnLst/>
              <a:rect l="l" t="t" r="r" b="b"/>
              <a:pathLst>
                <a:path w="5169" h="3193" extrusionOk="0">
                  <a:moveTo>
                    <a:pt x="1" y="1"/>
                  </a:moveTo>
                  <a:cubicBezTo>
                    <a:pt x="730" y="912"/>
                    <a:pt x="1642" y="2280"/>
                    <a:pt x="2311" y="3192"/>
                  </a:cubicBezTo>
                  <a:lnTo>
                    <a:pt x="5168" y="3192"/>
                  </a:lnTo>
                  <a:cubicBezTo>
                    <a:pt x="4651" y="2250"/>
                    <a:pt x="3831" y="912"/>
                    <a:pt x="3344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2514;p70">
              <a:extLst>
                <a:ext uri="{FF2B5EF4-FFF2-40B4-BE49-F238E27FC236}">
                  <a16:creationId xmlns:a16="http://schemas.microsoft.com/office/drawing/2014/main" id="{C06671E2-B089-4B55-B617-36E36FFD48F2}"/>
                </a:ext>
              </a:extLst>
            </p:cNvPr>
            <p:cNvSpPr/>
            <p:nvPr/>
          </p:nvSpPr>
          <p:spPr>
            <a:xfrm>
              <a:off x="6976034" y="3035998"/>
              <a:ext cx="920715" cy="168782"/>
            </a:xfrm>
            <a:custGeom>
              <a:avLst/>
              <a:gdLst/>
              <a:ahLst/>
              <a:cxnLst/>
              <a:rect l="l" t="t" r="r" b="b"/>
              <a:pathLst>
                <a:path w="17418" h="3193" extrusionOk="0">
                  <a:moveTo>
                    <a:pt x="1" y="1"/>
                  </a:moveTo>
                  <a:cubicBezTo>
                    <a:pt x="457" y="973"/>
                    <a:pt x="1277" y="2250"/>
                    <a:pt x="1885" y="3192"/>
                  </a:cubicBezTo>
                  <a:lnTo>
                    <a:pt x="16992" y="3192"/>
                  </a:lnTo>
                  <a:lnTo>
                    <a:pt x="1741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2515;p70">
              <a:extLst>
                <a:ext uri="{FF2B5EF4-FFF2-40B4-BE49-F238E27FC236}">
                  <a16:creationId xmlns:a16="http://schemas.microsoft.com/office/drawing/2014/main" id="{C3AE61EF-E459-437A-B2E7-75BBCB0FD37A}"/>
                </a:ext>
              </a:extLst>
            </p:cNvPr>
            <p:cNvSpPr/>
            <p:nvPr/>
          </p:nvSpPr>
          <p:spPr>
            <a:xfrm>
              <a:off x="6743083" y="3035998"/>
              <a:ext cx="332648" cy="168782"/>
            </a:xfrm>
            <a:custGeom>
              <a:avLst/>
              <a:gdLst/>
              <a:ahLst/>
              <a:cxnLst/>
              <a:rect l="l" t="t" r="r" b="b"/>
              <a:pathLst>
                <a:path w="6293" h="3193" extrusionOk="0">
                  <a:moveTo>
                    <a:pt x="0" y="1"/>
                  </a:moveTo>
                  <a:cubicBezTo>
                    <a:pt x="487" y="912"/>
                    <a:pt x="1307" y="2250"/>
                    <a:pt x="1824" y="3192"/>
                  </a:cubicBezTo>
                  <a:lnTo>
                    <a:pt x="6292" y="3192"/>
                  </a:lnTo>
                  <a:cubicBezTo>
                    <a:pt x="5684" y="2250"/>
                    <a:pt x="4864" y="973"/>
                    <a:pt x="4408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2516;p70">
              <a:extLst>
                <a:ext uri="{FF2B5EF4-FFF2-40B4-BE49-F238E27FC236}">
                  <a16:creationId xmlns:a16="http://schemas.microsoft.com/office/drawing/2014/main" id="{D2284AAE-1DE2-49FE-8D3F-E7420F9D10CC}"/>
                </a:ext>
              </a:extLst>
            </p:cNvPr>
            <p:cNvSpPr/>
            <p:nvPr/>
          </p:nvSpPr>
          <p:spPr>
            <a:xfrm>
              <a:off x="6662737" y="2404595"/>
              <a:ext cx="263560" cy="212127"/>
            </a:xfrm>
            <a:custGeom>
              <a:avLst/>
              <a:gdLst/>
              <a:ahLst/>
              <a:cxnLst/>
              <a:rect l="l" t="t" r="r" b="b"/>
              <a:pathLst>
                <a:path w="4986" h="4013" extrusionOk="0">
                  <a:moveTo>
                    <a:pt x="1156" y="0"/>
                  </a:moveTo>
                  <a:cubicBezTo>
                    <a:pt x="1156" y="0"/>
                    <a:pt x="548" y="1125"/>
                    <a:pt x="1" y="2492"/>
                  </a:cubicBezTo>
                  <a:cubicBezTo>
                    <a:pt x="1642" y="2766"/>
                    <a:pt x="3192" y="3526"/>
                    <a:pt x="4803" y="4012"/>
                  </a:cubicBezTo>
                  <a:cubicBezTo>
                    <a:pt x="4833" y="3100"/>
                    <a:pt x="4985" y="2037"/>
                    <a:pt x="4985" y="2037"/>
                  </a:cubicBezTo>
                  <a:cubicBezTo>
                    <a:pt x="4985" y="2037"/>
                    <a:pt x="2159" y="973"/>
                    <a:pt x="1156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2517;p70">
              <a:extLst>
                <a:ext uri="{FF2B5EF4-FFF2-40B4-BE49-F238E27FC236}">
                  <a16:creationId xmlns:a16="http://schemas.microsoft.com/office/drawing/2014/main" id="{03B8CABE-D287-4DAC-8A62-D8917C6DEE35}"/>
                </a:ext>
              </a:extLst>
            </p:cNvPr>
            <p:cNvSpPr/>
            <p:nvPr/>
          </p:nvSpPr>
          <p:spPr>
            <a:xfrm>
              <a:off x="6624203" y="2695373"/>
              <a:ext cx="772866" cy="154298"/>
            </a:xfrm>
            <a:custGeom>
              <a:avLst/>
              <a:gdLst/>
              <a:ahLst/>
              <a:cxnLst/>
              <a:rect l="l" t="t" r="r" b="b"/>
              <a:pathLst>
                <a:path w="14621" h="2919" extrusionOk="0">
                  <a:moveTo>
                    <a:pt x="0" y="1"/>
                  </a:moveTo>
                  <a:cubicBezTo>
                    <a:pt x="0" y="761"/>
                    <a:pt x="152" y="1368"/>
                    <a:pt x="638" y="1764"/>
                  </a:cubicBezTo>
                  <a:cubicBezTo>
                    <a:pt x="1775" y="2638"/>
                    <a:pt x="5745" y="2918"/>
                    <a:pt x="9094" y="2918"/>
                  </a:cubicBezTo>
                  <a:cubicBezTo>
                    <a:pt x="11568" y="2918"/>
                    <a:pt x="13703" y="2765"/>
                    <a:pt x="14104" y="2584"/>
                  </a:cubicBezTo>
                  <a:cubicBezTo>
                    <a:pt x="14620" y="2341"/>
                    <a:pt x="14438" y="2128"/>
                    <a:pt x="14134" y="1976"/>
                  </a:cubicBezTo>
                  <a:lnTo>
                    <a:pt x="14134" y="1976"/>
                  </a:lnTo>
                  <a:cubicBezTo>
                    <a:pt x="12964" y="2164"/>
                    <a:pt x="11779" y="2253"/>
                    <a:pt x="10592" y="2253"/>
                  </a:cubicBezTo>
                  <a:cubicBezTo>
                    <a:pt x="6967" y="2253"/>
                    <a:pt x="3320" y="1420"/>
                    <a:pt x="0" y="1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2518;p70">
              <a:extLst>
                <a:ext uri="{FF2B5EF4-FFF2-40B4-BE49-F238E27FC236}">
                  <a16:creationId xmlns:a16="http://schemas.microsoft.com/office/drawing/2014/main" id="{BA4A4B5A-5CF3-4C51-AA34-75E59C809BF5}"/>
                </a:ext>
              </a:extLst>
            </p:cNvPr>
            <p:cNvSpPr/>
            <p:nvPr/>
          </p:nvSpPr>
          <p:spPr>
            <a:xfrm>
              <a:off x="6895688" y="2626286"/>
              <a:ext cx="633104" cy="359977"/>
            </a:xfrm>
            <a:custGeom>
              <a:avLst/>
              <a:gdLst/>
              <a:ahLst/>
              <a:cxnLst/>
              <a:rect l="l" t="t" r="r" b="b"/>
              <a:pathLst>
                <a:path w="11977" h="6810" extrusionOk="0">
                  <a:moveTo>
                    <a:pt x="10822" y="578"/>
                  </a:moveTo>
                  <a:cubicBezTo>
                    <a:pt x="11004" y="578"/>
                    <a:pt x="11156" y="700"/>
                    <a:pt x="11156" y="852"/>
                  </a:cubicBezTo>
                  <a:cubicBezTo>
                    <a:pt x="11156" y="1004"/>
                    <a:pt x="11004" y="1125"/>
                    <a:pt x="10822" y="1125"/>
                  </a:cubicBezTo>
                  <a:cubicBezTo>
                    <a:pt x="10639" y="1125"/>
                    <a:pt x="10487" y="1004"/>
                    <a:pt x="10487" y="852"/>
                  </a:cubicBezTo>
                  <a:cubicBezTo>
                    <a:pt x="10487" y="700"/>
                    <a:pt x="10639" y="578"/>
                    <a:pt x="10822" y="578"/>
                  </a:cubicBezTo>
                  <a:close/>
                  <a:moveTo>
                    <a:pt x="10153" y="2858"/>
                  </a:moveTo>
                  <a:cubicBezTo>
                    <a:pt x="10366" y="2858"/>
                    <a:pt x="10487" y="2979"/>
                    <a:pt x="10487" y="3131"/>
                  </a:cubicBezTo>
                  <a:cubicBezTo>
                    <a:pt x="10487" y="3283"/>
                    <a:pt x="10335" y="3405"/>
                    <a:pt x="10153" y="3405"/>
                  </a:cubicBezTo>
                  <a:cubicBezTo>
                    <a:pt x="9971" y="3405"/>
                    <a:pt x="9819" y="3283"/>
                    <a:pt x="9819" y="3131"/>
                  </a:cubicBezTo>
                  <a:cubicBezTo>
                    <a:pt x="9819" y="2979"/>
                    <a:pt x="9971" y="2858"/>
                    <a:pt x="10153" y="2858"/>
                  </a:cubicBezTo>
                  <a:close/>
                  <a:moveTo>
                    <a:pt x="9180" y="5593"/>
                  </a:moveTo>
                  <a:cubicBezTo>
                    <a:pt x="9363" y="5593"/>
                    <a:pt x="9515" y="5715"/>
                    <a:pt x="9515" y="5867"/>
                  </a:cubicBezTo>
                  <a:cubicBezTo>
                    <a:pt x="9515" y="6019"/>
                    <a:pt x="9363" y="6141"/>
                    <a:pt x="9180" y="6141"/>
                  </a:cubicBezTo>
                  <a:cubicBezTo>
                    <a:pt x="8998" y="6141"/>
                    <a:pt x="8846" y="6019"/>
                    <a:pt x="8846" y="5867"/>
                  </a:cubicBezTo>
                  <a:cubicBezTo>
                    <a:pt x="8846" y="5715"/>
                    <a:pt x="8998" y="5593"/>
                    <a:pt x="9180" y="5593"/>
                  </a:cubicBezTo>
                  <a:close/>
                  <a:moveTo>
                    <a:pt x="3132" y="1"/>
                  </a:moveTo>
                  <a:lnTo>
                    <a:pt x="1" y="6809"/>
                  </a:lnTo>
                  <a:lnTo>
                    <a:pt x="9819" y="6809"/>
                  </a:lnTo>
                  <a:lnTo>
                    <a:pt x="11977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2519;p70">
              <a:extLst>
                <a:ext uri="{FF2B5EF4-FFF2-40B4-BE49-F238E27FC236}">
                  <a16:creationId xmlns:a16="http://schemas.microsoft.com/office/drawing/2014/main" id="{9FA3F013-C515-498F-AAA6-DC763A18933D}"/>
                </a:ext>
              </a:extLst>
            </p:cNvPr>
            <p:cNvSpPr/>
            <p:nvPr/>
          </p:nvSpPr>
          <p:spPr>
            <a:xfrm>
              <a:off x="7321468" y="2639448"/>
              <a:ext cx="110266" cy="327203"/>
            </a:xfrm>
            <a:custGeom>
              <a:avLst/>
              <a:gdLst/>
              <a:ahLst/>
              <a:cxnLst/>
              <a:rect l="l" t="t" r="r" b="b"/>
              <a:pathLst>
                <a:path w="2086" h="6190" extrusionOk="0">
                  <a:moveTo>
                    <a:pt x="1996" y="1"/>
                  </a:moveTo>
                  <a:cubicBezTo>
                    <a:pt x="1962" y="1"/>
                    <a:pt x="1928" y="17"/>
                    <a:pt x="1916" y="56"/>
                  </a:cubicBezTo>
                  <a:cubicBezTo>
                    <a:pt x="1156" y="2001"/>
                    <a:pt x="548" y="4098"/>
                    <a:pt x="1" y="6104"/>
                  </a:cubicBezTo>
                  <a:cubicBezTo>
                    <a:pt x="1" y="6157"/>
                    <a:pt x="42" y="6190"/>
                    <a:pt x="82" y="6190"/>
                  </a:cubicBezTo>
                  <a:cubicBezTo>
                    <a:pt x="111" y="6190"/>
                    <a:pt x="140" y="6173"/>
                    <a:pt x="153" y="6135"/>
                  </a:cubicBezTo>
                  <a:cubicBezTo>
                    <a:pt x="913" y="4189"/>
                    <a:pt x="1581" y="2122"/>
                    <a:pt x="2068" y="86"/>
                  </a:cubicBezTo>
                  <a:cubicBezTo>
                    <a:pt x="2085" y="33"/>
                    <a:pt x="2041" y="1"/>
                    <a:pt x="1996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2520;p70">
              <a:extLst>
                <a:ext uri="{FF2B5EF4-FFF2-40B4-BE49-F238E27FC236}">
                  <a16:creationId xmlns:a16="http://schemas.microsoft.com/office/drawing/2014/main" id="{030EAD96-32AF-4B17-8A85-D843CA8E24E9}"/>
                </a:ext>
              </a:extLst>
            </p:cNvPr>
            <p:cNvSpPr/>
            <p:nvPr/>
          </p:nvSpPr>
          <p:spPr>
            <a:xfrm>
              <a:off x="6958379" y="2876627"/>
              <a:ext cx="438685" cy="18025"/>
            </a:xfrm>
            <a:custGeom>
              <a:avLst/>
              <a:gdLst/>
              <a:ahLst/>
              <a:cxnLst/>
              <a:rect l="l" t="t" r="r" b="b"/>
              <a:pathLst>
                <a:path w="8299" h="341" extrusionOk="0">
                  <a:moveTo>
                    <a:pt x="5202" y="1"/>
                  </a:moveTo>
                  <a:cubicBezTo>
                    <a:pt x="3381" y="1"/>
                    <a:pt x="1388" y="53"/>
                    <a:pt x="92" y="128"/>
                  </a:cubicBezTo>
                  <a:cubicBezTo>
                    <a:pt x="0" y="128"/>
                    <a:pt x="31" y="250"/>
                    <a:pt x="122" y="250"/>
                  </a:cubicBezTo>
                  <a:cubicBezTo>
                    <a:pt x="1155" y="310"/>
                    <a:pt x="2652" y="341"/>
                    <a:pt x="4153" y="341"/>
                  </a:cubicBezTo>
                  <a:cubicBezTo>
                    <a:pt x="5654" y="341"/>
                    <a:pt x="7159" y="310"/>
                    <a:pt x="8207" y="250"/>
                  </a:cubicBezTo>
                  <a:cubicBezTo>
                    <a:pt x="8298" y="219"/>
                    <a:pt x="8298" y="67"/>
                    <a:pt x="8177" y="67"/>
                  </a:cubicBezTo>
                  <a:cubicBezTo>
                    <a:pt x="7387" y="21"/>
                    <a:pt x="6327" y="1"/>
                    <a:pt x="5202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2521;p70">
              <a:extLst>
                <a:ext uri="{FF2B5EF4-FFF2-40B4-BE49-F238E27FC236}">
                  <a16:creationId xmlns:a16="http://schemas.microsoft.com/office/drawing/2014/main" id="{D87D49E7-014F-4B52-BC33-42854F1536B4}"/>
                </a:ext>
              </a:extLst>
            </p:cNvPr>
            <p:cNvSpPr/>
            <p:nvPr/>
          </p:nvSpPr>
          <p:spPr>
            <a:xfrm>
              <a:off x="6974448" y="2815522"/>
              <a:ext cx="437046" cy="17920"/>
            </a:xfrm>
            <a:custGeom>
              <a:avLst/>
              <a:gdLst/>
              <a:ahLst/>
              <a:cxnLst/>
              <a:rect l="l" t="t" r="r" b="b"/>
              <a:pathLst>
                <a:path w="8268" h="339" extrusionOk="0">
                  <a:moveTo>
                    <a:pt x="5020" y="0"/>
                  </a:moveTo>
                  <a:cubicBezTo>
                    <a:pt x="3239" y="0"/>
                    <a:pt x="1332" y="44"/>
                    <a:pt x="91" y="99"/>
                  </a:cubicBezTo>
                  <a:cubicBezTo>
                    <a:pt x="0" y="99"/>
                    <a:pt x="0" y="220"/>
                    <a:pt x="91" y="250"/>
                  </a:cubicBezTo>
                  <a:cubicBezTo>
                    <a:pt x="1067" y="308"/>
                    <a:pt x="2463" y="338"/>
                    <a:pt x="3883" y="338"/>
                  </a:cubicBezTo>
                  <a:cubicBezTo>
                    <a:pt x="5470" y="338"/>
                    <a:pt x="7086" y="300"/>
                    <a:pt x="8177" y="220"/>
                  </a:cubicBezTo>
                  <a:cubicBezTo>
                    <a:pt x="8268" y="220"/>
                    <a:pt x="8268" y="68"/>
                    <a:pt x="8177" y="68"/>
                  </a:cubicBezTo>
                  <a:cubicBezTo>
                    <a:pt x="7338" y="19"/>
                    <a:pt x="6207" y="0"/>
                    <a:pt x="5020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2522;p70">
              <a:extLst>
                <a:ext uri="{FF2B5EF4-FFF2-40B4-BE49-F238E27FC236}">
                  <a16:creationId xmlns:a16="http://schemas.microsoft.com/office/drawing/2014/main" id="{842214FA-BCD6-4625-99AA-89D4766DFB2A}"/>
                </a:ext>
              </a:extLst>
            </p:cNvPr>
            <p:cNvSpPr/>
            <p:nvPr/>
          </p:nvSpPr>
          <p:spPr>
            <a:xfrm>
              <a:off x="7014621" y="2764196"/>
              <a:ext cx="408132" cy="17127"/>
            </a:xfrm>
            <a:custGeom>
              <a:avLst/>
              <a:gdLst/>
              <a:ahLst/>
              <a:cxnLst/>
              <a:rect l="l" t="t" r="r" b="b"/>
              <a:pathLst>
                <a:path w="7721" h="324" extrusionOk="0">
                  <a:moveTo>
                    <a:pt x="4845" y="0"/>
                  </a:moveTo>
                  <a:cubicBezTo>
                    <a:pt x="3146" y="0"/>
                    <a:pt x="1294" y="52"/>
                    <a:pt x="91" y="127"/>
                  </a:cubicBezTo>
                  <a:cubicBezTo>
                    <a:pt x="0" y="127"/>
                    <a:pt x="31" y="249"/>
                    <a:pt x="91" y="249"/>
                  </a:cubicBezTo>
                  <a:cubicBezTo>
                    <a:pt x="903" y="300"/>
                    <a:pt x="2017" y="324"/>
                    <a:pt x="3179" y="324"/>
                  </a:cubicBezTo>
                  <a:cubicBezTo>
                    <a:pt x="4800" y="324"/>
                    <a:pt x="6514" y="277"/>
                    <a:pt x="7629" y="188"/>
                  </a:cubicBezTo>
                  <a:cubicBezTo>
                    <a:pt x="7721" y="188"/>
                    <a:pt x="7721" y="66"/>
                    <a:pt x="7629" y="66"/>
                  </a:cubicBezTo>
                  <a:cubicBezTo>
                    <a:pt x="6886" y="20"/>
                    <a:pt x="5895" y="0"/>
                    <a:pt x="4845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2523;p70">
              <a:extLst>
                <a:ext uri="{FF2B5EF4-FFF2-40B4-BE49-F238E27FC236}">
                  <a16:creationId xmlns:a16="http://schemas.microsoft.com/office/drawing/2014/main" id="{031F607E-B86A-40C5-93E9-D4CC44C5D2E0}"/>
                </a:ext>
              </a:extLst>
            </p:cNvPr>
            <p:cNvSpPr/>
            <p:nvPr/>
          </p:nvSpPr>
          <p:spPr>
            <a:xfrm>
              <a:off x="7024241" y="2714772"/>
              <a:ext cx="408185" cy="16862"/>
            </a:xfrm>
            <a:custGeom>
              <a:avLst/>
              <a:gdLst/>
              <a:ahLst/>
              <a:cxnLst/>
              <a:rect l="l" t="t" r="r" b="b"/>
              <a:pathLst>
                <a:path w="7722" h="319" extrusionOk="0">
                  <a:moveTo>
                    <a:pt x="5130" y="1"/>
                  </a:moveTo>
                  <a:cubicBezTo>
                    <a:pt x="3355" y="1"/>
                    <a:pt x="1345" y="60"/>
                    <a:pt x="92" y="120"/>
                  </a:cubicBezTo>
                  <a:cubicBezTo>
                    <a:pt x="1" y="120"/>
                    <a:pt x="1" y="242"/>
                    <a:pt x="92" y="242"/>
                  </a:cubicBezTo>
                  <a:cubicBezTo>
                    <a:pt x="931" y="295"/>
                    <a:pt x="2110" y="319"/>
                    <a:pt x="3333" y="319"/>
                  </a:cubicBezTo>
                  <a:cubicBezTo>
                    <a:pt x="4899" y="319"/>
                    <a:pt x="6537" y="279"/>
                    <a:pt x="7630" y="211"/>
                  </a:cubicBezTo>
                  <a:cubicBezTo>
                    <a:pt x="7721" y="181"/>
                    <a:pt x="7721" y="59"/>
                    <a:pt x="7599" y="59"/>
                  </a:cubicBezTo>
                  <a:cubicBezTo>
                    <a:pt x="6938" y="17"/>
                    <a:pt x="6067" y="1"/>
                    <a:pt x="513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524;p70">
              <a:extLst>
                <a:ext uri="{FF2B5EF4-FFF2-40B4-BE49-F238E27FC236}">
                  <a16:creationId xmlns:a16="http://schemas.microsoft.com/office/drawing/2014/main" id="{59353037-801E-4190-98D1-147A063600C0}"/>
                </a:ext>
              </a:extLst>
            </p:cNvPr>
            <p:cNvSpPr/>
            <p:nvPr/>
          </p:nvSpPr>
          <p:spPr>
            <a:xfrm>
              <a:off x="7040310" y="2664556"/>
              <a:ext cx="406546" cy="17179"/>
            </a:xfrm>
            <a:custGeom>
              <a:avLst/>
              <a:gdLst/>
              <a:ahLst/>
              <a:cxnLst/>
              <a:rect l="l" t="t" r="r" b="b"/>
              <a:pathLst>
                <a:path w="7691" h="325" extrusionOk="0">
                  <a:moveTo>
                    <a:pt x="4815" y="1"/>
                  </a:moveTo>
                  <a:cubicBezTo>
                    <a:pt x="3116" y="1"/>
                    <a:pt x="1264" y="53"/>
                    <a:pt x="61" y="128"/>
                  </a:cubicBezTo>
                  <a:cubicBezTo>
                    <a:pt x="1" y="128"/>
                    <a:pt x="1" y="249"/>
                    <a:pt x="61" y="249"/>
                  </a:cubicBezTo>
                  <a:cubicBezTo>
                    <a:pt x="873" y="300"/>
                    <a:pt x="1987" y="324"/>
                    <a:pt x="3149" y="324"/>
                  </a:cubicBezTo>
                  <a:cubicBezTo>
                    <a:pt x="4770" y="324"/>
                    <a:pt x="6484" y="277"/>
                    <a:pt x="7599" y="189"/>
                  </a:cubicBezTo>
                  <a:cubicBezTo>
                    <a:pt x="7691" y="189"/>
                    <a:pt x="7691" y="67"/>
                    <a:pt x="7599" y="67"/>
                  </a:cubicBezTo>
                  <a:cubicBezTo>
                    <a:pt x="6856" y="20"/>
                    <a:pt x="5865" y="1"/>
                    <a:pt x="4815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2525;p70">
              <a:extLst>
                <a:ext uri="{FF2B5EF4-FFF2-40B4-BE49-F238E27FC236}">
                  <a16:creationId xmlns:a16="http://schemas.microsoft.com/office/drawing/2014/main" id="{E2BCF5BE-AD44-4430-A7CA-1AF5AA84CEDE}"/>
                </a:ext>
              </a:extLst>
            </p:cNvPr>
            <p:cNvSpPr/>
            <p:nvPr/>
          </p:nvSpPr>
          <p:spPr>
            <a:xfrm>
              <a:off x="6164645" y="2674494"/>
              <a:ext cx="807066" cy="306958"/>
            </a:xfrm>
            <a:custGeom>
              <a:avLst/>
              <a:gdLst/>
              <a:ahLst/>
              <a:cxnLst/>
              <a:rect l="l" t="t" r="r" b="b"/>
              <a:pathLst>
                <a:path w="15268" h="5807" extrusionOk="0">
                  <a:moveTo>
                    <a:pt x="4864" y="1"/>
                  </a:moveTo>
                  <a:cubicBezTo>
                    <a:pt x="4074" y="1703"/>
                    <a:pt x="1" y="4377"/>
                    <a:pt x="1" y="4377"/>
                  </a:cubicBezTo>
                  <a:lnTo>
                    <a:pt x="9545" y="5806"/>
                  </a:lnTo>
                  <a:cubicBezTo>
                    <a:pt x="10031" y="5411"/>
                    <a:pt x="14256" y="3678"/>
                    <a:pt x="14864" y="2219"/>
                  </a:cubicBezTo>
                  <a:cubicBezTo>
                    <a:pt x="15267" y="1298"/>
                    <a:pt x="14288" y="1128"/>
                    <a:pt x="13512" y="1128"/>
                  </a:cubicBezTo>
                  <a:cubicBezTo>
                    <a:pt x="13060" y="1128"/>
                    <a:pt x="12676" y="1186"/>
                    <a:pt x="12676" y="1186"/>
                  </a:cubicBezTo>
                  <a:lnTo>
                    <a:pt x="4864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2526;p70">
              <a:extLst>
                <a:ext uri="{FF2B5EF4-FFF2-40B4-BE49-F238E27FC236}">
                  <a16:creationId xmlns:a16="http://schemas.microsoft.com/office/drawing/2014/main" id="{051001DB-6DCC-4442-8A99-49641CD0C023}"/>
                </a:ext>
              </a:extLst>
            </p:cNvPr>
            <p:cNvSpPr/>
            <p:nvPr/>
          </p:nvSpPr>
          <p:spPr>
            <a:xfrm>
              <a:off x="6209628" y="2674494"/>
              <a:ext cx="731107" cy="266784"/>
            </a:xfrm>
            <a:custGeom>
              <a:avLst/>
              <a:gdLst/>
              <a:ahLst/>
              <a:cxnLst/>
              <a:rect l="l" t="t" r="r" b="b"/>
              <a:pathLst>
                <a:path w="13831" h="5047" extrusionOk="0">
                  <a:moveTo>
                    <a:pt x="4013" y="1"/>
                  </a:moveTo>
                  <a:lnTo>
                    <a:pt x="1" y="3678"/>
                  </a:lnTo>
                  <a:lnTo>
                    <a:pt x="9272" y="5046"/>
                  </a:lnTo>
                  <a:cubicBezTo>
                    <a:pt x="11491" y="4560"/>
                    <a:pt x="13831" y="2159"/>
                    <a:pt x="13831" y="2159"/>
                  </a:cubicBezTo>
                  <a:lnTo>
                    <a:pt x="11825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527;p70">
              <a:extLst>
                <a:ext uri="{FF2B5EF4-FFF2-40B4-BE49-F238E27FC236}">
                  <a16:creationId xmlns:a16="http://schemas.microsoft.com/office/drawing/2014/main" id="{BC3AF62D-6AF2-421E-BC3C-C04A9F73EF68}"/>
                </a:ext>
              </a:extLst>
            </p:cNvPr>
            <p:cNvSpPr/>
            <p:nvPr/>
          </p:nvSpPr>
          <p:spPr>
            <a:xfrm>
              <a:off x="6203232" y="2647165"/>
              <a:ext cx="731107" cy="268370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4013" y="1"/>
                  </a:moveTo>
                  <a:lnTo>
                    <a:pt x="0" y="3709"/>
                  </a:lnTo>
                  <a:lnTo>
                    <a:pt x="9271" y="5077"/>
                  </a:lnTo>
                  <a:cubicBezTo>
                    <a:pt x="11490" y="4560"/>
                    <a:pt x="13830" y="2189"/>
                    <a:pt x="13830" y="2189"/>
                  </a:cubicBezTo>
                  <a:lnTo>
                    <a:pt x="11824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528;p70">
              <a:extLst>
                <a:ext uri="{FF2B5EF4-FFF2-40B4-BE49-F238E27FC236}">
                  <a16:creationId xmlns:a16="http://schemas.microsoft.com/office/drawing/2014/main" id="{D2F0EB1A-4AEB-470F-BB74-DF5D234BF678}"/>
                </a:ext>
              </a:extLst>
            </p:cNvPr>
            <p:cNvSpPr/>
            <p:nvPr/>
          </p:nvSpPr>
          <p:spPr>
            <a:xfrm>
              <a:off x="6166284" y="2626603"/>
              <a:ext cx="790521" cy="268053"/>
            </a:xfrm>
            <a:custGeom>
              <a:avLst/>
              <a:gdLst/>
              <a:ahLst/>
              <a:cxnLst/>
              <a:rect l="l" t="t" r="r" b="b"/>
              <a:pathLst>
                <a:path w="14955" h="5071" extrusionOk="0">
                  <a:moveTo>
                    <a:pt x="6067" y="1"/>
                  </a:moveTo>
                  <a:cubicBezTo>
                    <a:pt x="5725" y="1"/>
                    <a:pt x="5464" y="26"/>
                    <a:pt x="5319" y="86"/>
                  </a:cubicBezTo>
                  <a:cubicBezTo>
                    <a:pt x="4164" y="572"/>
                    <a:pt x="0" y="3642"/>
                    <a:pt x="0" y="3642"/>
                  </a:cubicBezTo>
                  <a:lnTo>
                    <a:pt x="9696" y="5071"/>
                  </a:lnTo>
                  <a:cubicBezTo>
                    <a:pt x="10122" y="4828"/>
                    <a:pt x="14073" y="3004"/>
                    <a:pt x="14529" y="2062"/>
                  </a:cubicBezTo>
                  <a:cubicBezTo>
                    <a:pt x="14955" y="1089"/>
                    <a:pt x="13314" y="967"/>
                    <a:pt x="13314" y="967"/>
                  </a:cubicBezTo>
                  <a:cubicBezTo>
                    <a:pt x="13314" y="967"/>
                    <a:pt x="8165" y="1"/>
                    <a:pt x="6067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529;p70">
              <a:extLst>
                <a:ext uri="{FF2B5EF4-FFF2-40B4-BE49-F238E27FC236}">
                  <a16:creationId xmlns:a16="http://schemas.microsoft.com/office/drawing/2014/main" id="{0C07268C-1F4D-4797-AE9B-FC7A88A1B00E}"/>
                </a:ext>
              </a:extLst>
            </p:cNvPr>
            <p:cNvSpPr/>
            <p:nvPr/>
          </p:nvSpPr>
          <p:spPr>
            <a:xfrm>
              <a:off x="6137370" y="2819116"/>
              <a:ext cx="568826" cy="162333"/>
            </a:xfrm>
            <a:custGeom>
              <a:avLst/>
              <a:gdLst/>
              <a:ahLst/>
              <a:cxnLst/>
              <a:rect l="l" t="t" r="r" b="b"/>
              <a:pathLst>
                <a:path w="10761" h="3071" extrusionOk="0">
                  <a:moveTo>
                    <a:pt x="547" y="0"/>
                  </a:moveTo>
                  <a:cubicBezTo>
                    <a:pt x="0" y="1307"/>
                    <a:pt x="517" y="1641"/>
                    <a:pt x="517" y="1641"/>
                  </a:cubicBezTo>
                  <a:lnTo>
                    <a:pt x="10061" y="3070"/>
                  </a:lnTo>
                  <a:cubicBezTo>
                    <a:pt x="10760" y="2584"/>
                    <a:pt x="10243" y="1429"/>
                    <a:pt x="10243" y="1429"/>
                  </a:cubicBezTo>
                  <a:lnTo>
                    <a:pt x="547" y="0"/>
                  </a:lnTo>
                  <a:close/>
                </a:path>
              </a:pathLst>
            </a:custGeom>
            <a:solidFill>
              <a:srgbClr val="009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530;p70">
              <a:extLst>
                <a:ext uri="{FF2B5EF4-FFF2-40B4-BE49-F238E27FC236}">
                  <a16:creationId xmlns:a16="http://schemas.microsoft.com/office/drawing/2014/main" id="{A25A9528-A32A-4A09-A8C2-D1861D2FD16B}"/>
                </a:ext>
              </a:extLst>
            </p:cNvPr>
            <p:cNvSpPr/>
            <p:nvPr/>
          </p:nvSpPr>
          <p:spPr>
            <a:xfrm>
              <a:off x="7867768" y="2751615"/>
              <a:ext cx="16122" cy="16122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91" y="0"/>
                  </a:moveTo>
                  <a:lnTo>
                    <a:pt x="0" y="61"/>
                  </a:lnTo>
                  <a:lnTo>
                    <a:pt x="18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531;p70">
              <a:extLst>
                <a:ext uri="{FF2B5EF4-FFF2-40B4-BE49-F238E27FC236}">
                  <a16:creationId xmlns:a16="http://schemas.microsoft.com/office/drawing/2014/main" id="{0487E051-8E04-4773-97E1-FE79B3232420}"/>
                </a:ext>
              </a:extLst>
            </p:cNvPr>
            <p:cNvSpPr/>
            <p:nvPr/>
          </p:nvSpPr>
          <p:spPr>
            <a:xfrm>
              <a:off x="7817975" y="2778943"/>
              <a:ext cx="16069" cy="16122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91" y="0"/>
                  </a:moveTo>
                  <a:lnTo>
                    <a:pt x="0" y="61"/>
                  </a:lnTo>
                  <a:lnTo>
                    <a:pt x="21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3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532;p70">
              <a:extLst>
                <a:ext uri="{FF2B5EF4-FFF2-40B4-BE49-F238E27FC236}">
                  <a16:creationId xmlns:a16="http://schemas.microsoft.com/office/drawing/2014/main" id="{0F53CA08-70E5-485D-8C9A-E1BE61289CCA}"/>
                </a:ext>
              </a:extLst>
            </p:cNvPr>
            <p:cNvSpPr/>
            <p:nvPr/>
          </p:nvSpPr>
          <p:spPr>
            <a:xfrm>
              <a:off x="7769767" y="2806219"/>
              <a:ext cx="14484" cy="16862"/>
            </a:xfrm>
            <a:custGeom>
              <a:avLst/>
              <a:gdLst/>
              <a:ahLst/>
              <a:cxnLst/>
              <a:rect l="l" t="t" r="r" b="b"/>
              <a:pathLst>
                <a:path w="274" h="319" extrusionOk="0">
                  <a:moveTo>
                    <a:pt x="61" y="1"/>
                  </a:moveTo>
                  <a:lnTo>
                    <a:pt x="0" y="62"/>
                  </a:lnTo>
                  <a:lnTo>
                    <a:pt x="183" y="305"/>
                  </a:lnTo>
                  <a:cubicBezTo>
                    <a:pt x="203" y="305"/>
                    <a:pt x="223" y="318"/>
                    <a:pt x="234" y="318"/>
                  </a:cubicBezTo>
                  <a:cubicBezTo>
                    <a:pt x="240" y="318"/>
                    <a:pt x="243" y="315"/>
                    <a:pt x="243" y="305"/>
                  </a:cubicBezTo>
                  <a:cubicBezTo>
                    <a:pt x="274" y="305"/>
                    <a:pt x="274" y="275"/>
                    <a:pt x="274" y="2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533;p70">
              <a:extLst>
                <a:ext uri="{FF2B5EF4-FFF2-40B4-BE49-F238E27FC236}">
                  <a16:creationId xmlns:a16="http://schemas.microsoft.com/office/drawing/2014/main" id="{3A344736-4C88-47D1-8228-14D17C401693}"/>
                </a:ext>
              </a:extLst>
            </p:cNvPr>
            <p:cNvSpPr/>
            <p:nvPr/>
          </p:nvSpPr>
          <p:spPr>
            <a:xfrm>
              <a:off x="7719921" y="2833547"/>
              <a:ext cx="14537" cy="16862"/>
            </a:xfrm>
            <a:custGeom>
              <a:avLst/>
              <a:gdLst/>
              <a:ahLst/>
              <a:cxnLst/>
              <a:rect l="l" t="t" r="r" b="b"/>
              <a:pathLst>
                <a:path w="275" h="319" extrusionOk="0">
                  <a:moveTo>
                    <a:pt x="62" y="1"/>
                  </a:moveTo>
                  <a:lnTo>
                    <a:pt x="1" y="61"/>
                  </a:lnTo>
                  <a:lnTo>
                    <a:pt x="183" y="305"/>
                  </a:lnTo>
                  <a:cubicBezTo>
                    <a:pt x="204" y="305"/>
                    <a:pt x="224" y="318"/>
                    <a:pt x="235" y="318"/>
                  </a:cubicBezTo>
                  <a:cubicBezTo>
                    <a:pt x="241" y="318"/>
                    <a:pt x="244" y="315"/>
                    <a:pt x="244" y="305"/>
                  </a:cubicBezTo>
                  <a:cubicBezTo>
                    <a:pt x="274" y="305"/>
                    <a:pt x="274" y="274"/>
                    <a:pt x="274" y="244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534;p70">
              <a:extLst>
                <a:ext uri="{FF2B5EF4-FFF2-40B4-BE49-F238E27FC236}">
                  <a16:creationId xmlns:a16="http://schemas.microsoft.com/office/drawing/2014/main" id="{4F5042CF-5DB4-4E2A-B7B9-1ACDB96772CD}"/>
                </a:ext>
              </a:extLst>
            </p:cNvPr>
            <p:cNvSpPr/>
            <p:nvPr/>
          </p:nvSpPr>
          <p:spPr>
            <a:xfrm>
              <a:off x="7670128" y="2860875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1" y="61"/>
                  </a:lnTo>
                  <a:lnTo>
                    <a:pt x="183" y="304"/>
                  </a:lnTo>
                  <a:cubicBezTo>
                    <a:pt x="203" y="304"/>
                    <a:pt x="224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274" y="304"/>
                    <a:pt x="305" y="274"/>
                    <a:pt x="274" y="244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535;p70">
              <a:extLst>
                <a:ext uri="{FF2B5EF4-FFF2-40B4-BE49-F238E27FC236}">
                  <a16:creationId xmlns:a16="http://schemas.microsoft.com/office/drawing/2014/main" id="{0CC8867E-B659-4899-A393-6B027202DC9A}"/>
                </a:ext>
              </a:extLst>
            </p:cNvPr>
            <p:cNvSpPr/>
            <p:nvPr/>
          </p:nvSpPr>
          <p:spPr>
            <a:xfrm>
              <a:off x="7620334" y="2888203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0" y="61"/>
                  </a:lnTo>
                  <a:lnTo>
                    <a:pt x="183" y="304"/>
                  </a:lnTo>
                  <a:cubicBezTo>
                    <a:pt x="203" y="304"/>
                    <a:pt x="223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304" y="304"/>
                    <a:pt x="304" y="274"/>
                    <a:pt x="274" y="24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2536;p70">
              <a:extLst>
                <a:ext uri="{FF2B5EF4-FFF2-40B4-BE49-F238E27FC236}">
                  <a16:creationId xmlns:a16="http://schemas.microsoft.com/office/drawing/2014/main" id="{2EB04A37-CE88-4BA9-8013-CD75F1360E09}"/>
                </a:ext>
              </a:extLst>
            </p:cNvPr>
            <p:cNvSpPr/>
            <p:nvPr/>
          </p:nvSpPr>
          <p:spPr>
            <a:xfrm>
              <a:off x="7570541" y="2915479"/>
              <a:ext cx="16122" cy="16862"/>
            </a:xfrm>
            <a:custGeom>
              <a:avLst/>
              <a:gdLst/>
              <a:ahLst/>
              <a:cxnLst/>
              <a:rect l="l" t="t" r="r" b="b"/>
              <a:pathLst>
                <a:path w="305" h="319" extrusionOk="0">
                  <a:moveTo>
                    <a:pt x="91" y="1"/>
                  </a:moveTo>
                  <a:lnTo>
                    <a:pt x="0" y="62"/>
                  </a:lnTo>
                  <a:lnTo>
                    <a:pt x="213" y="305"/>
                  </a:lnTo>
                  <a:cubicBezTo>
                    <a:pt x="213" y="305"/>
                    <a:pt x="226" y="318"/>
                    <a:pt x="244" y="318"/>
                  </a:cubicBezTo>
                  <a:cubicBezTo>
                    <a:pt x="253" y="318"/>
                    <a:pt x="264" y="315"/>
                    <a:pt x="274" y="305"/>
                  </a:cubicBezTo>
                  <a:cubicBezTo>
                    <a:pt x="304" y="305"/>
                    <a:pt x="304" y="274"/>
                    <a:pt x="274" y="24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2537;p70">
              <a:extLst>
                <a:ext uri="{FF2B5EF4-FFF2-40B4-BE49-F238E27FC236}">
                  <a16:creationId xmlns:a16="http://schemas.microsoft.com/office/drawing/2014/main" id="{20C67F54-9FDC-46BD-BCA2-EB514A6404F1}"/>
                </a:ext>
              </a:extLst>
            </p:cNvPr>
            <p:cNvSpPr/>
            <p:nvPr/>
          </p:nvSpPr>
          <p:spPr>
            <a:xfrm>
              <a:off x="7859734" y="2756425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538;p70">
              <a:extLst>
                <a:ext uri="{FF2B5EF4-FFF2-40B4-BE49-F238E27FC236}">
                  <a16:creationId xmlns:a16="http://schemas.microsoft.com/office/drawing/2014/main" id="{34336329-67E7-4BCD-90FA-40F33D7F6EBC}"/>
                </a:ext>
              </a:extLst>
            </p:cNvPr>
            <p:cNvSpPr/>
            <p:nvPr/>
          </p:nvSpPr>
          <p:spPr>
            <a:xfrm>
              <a:off x="7811526" y="2783754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52" y="213"/>
                    <a:pt x="152" y="213"/>
                  </a:cubicBezTo>
                  <a:cubicBezTo>
                    <a:pt x="152" y="21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2539;p70">
              <a:extLst>
                <a:ext uri="{FF2B5EF4-FFF2-40B4-BE49-F238E27FC236}">
                  <a16:creationId xmlns:a16="http://schemas.microsoft.com/office/drawing/2014/main" id="{7A1554A6-9C8D-4FDA-97B4-EDCE6E0870B3}"/>
                </a:ext>
              </a:extLst>
            </p:cNvPr>
            <p:cNvSpPr/>
            <p:nvPr/>
          </p:nvSpPr>
          <p:spPr>
            <a:xfrm>
              <a:off x="7761733" y="281266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2540;p70">
              <a:extLst>
                <a:ext uri="{FF2B5EF4-FFF2-40B4-BE49-F238E27FC236}">
                  <a16:creationId xmlns:a16="http://schemas.microsoft.com/office/drawing/2014/main" id="{AF0707F4-5803-4CE5-997E-6EA361158E14}"/>
                </a:ext>
              </a:extLst>
            </p:cNvPr>
            <p:cNvSpPr/>
            <p:nvPr/>
          </p:nvSpPr>
          <p:spPr>
            <a:xfrm>
              <a:off x="7711886" y="2839996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2" y="152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2541;p70">
              <a:extLst>
                <a:ext uri="{FF2B5EF4-FFF2-40B4-BE49-F238E27FC236}">
                  <a16:creationId xmlns:a16="http://schemas.microsoft.com/office/drawing/2014/main" id="{D4773118-1A4B-4D5A-BAB3-38347FBF8D84}"/>
                </a:ext>
              </a:extLst>
            </p:cNvPr>
            <p:cNvSpPr/>
            <p:nvPr/>
          </p:nvSpPr>
          <p:spPr>
            <a:xfrm>
              <a:off x="7612300" y="289459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52" y="183"/>
                  </a:lnTo>
                  <a:lnTo>
                    <a:pt x="183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2542;p70">
              <a:extLst>
                <a:ext uri="{FF2B5EF4-FFF2-40B4-BE49-F238E27FC236}">
                  <a16:creationId xmlns:a16="http://schemas.microsoft.com/office/drawing/2014/main" id="{871AFC20-3E8E-41A0-9DCE-FC6FC27FC71B}"/>
                </a:ext>
              </a:extLst>
            </p:cNvPr>
            <p:cNvSpPr/>
            <p:nvPr/>
          </p:nvSpPr>
          <p:spPr>
            <a:xfrm>
              <a:off x="7564092" y="292192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2"/>
                    <a:pt x="152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543;p70">
              <a:extLst>
                <a:ext uri="{FF2B5EF4-FFF2-40B4-BE49-F238E27FC236}">
                  <a16:creationId xmlns:a16="http://schemas.microsoft.com/office/drawing/2014/main" id="{448C3085-00F5-4876-A7EB-65B285C58EEC}"/>
                </a:ext>
              </a:extLst>
            </p:cNvPr>
            <p:cNvSpPr/>
            <p:nvPr/>
          </p:nvSpPr>
          <p:spPr>
            <a:xfrm>
              <a:off x="7851699" y="2761236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4"/>
                    <a:pt x="152" y="214"/>
                    <a:pt x="183" y="214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2544;p70">
              <a:extLst>
                <a:ext uri="{FF2B5EF4-FFF2-40B4-BE49-F238E27FC236}">
                  <a16:creationId xmlns:a16="http://schemas.microsoft.com/office/drawing/2014/main" id="{7E738627-6A97-4B8B-8BD6-12F33982784A}"/>
                </a:ext>
              </a:extLst>
            </p:cNvPr>
            <p:cNvSpPr/>
            <p:nvPr/>
          </p:nvSpPr>
          <p:spPr>
            <a:xfrm>
              <a:off x="7801906" y="278856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2" y="213"/>
                  </a:cubicBezTo>
                  <a:cubicBezTo>
                    <a:pt x="182" y="183"/>
                    <a:pt x="182" y="18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2545;p70">
              <a:extLst>
                <a:ext uri="{FF2B5EF4-FFF2-40B4-BE49-F238E27FC236}">
                  <a16:creationId xmlns:a16="http://schemas.microsoft.com/office/drawing/2014/main" id="{DF6D6573-2710-47C1-BDEF-1670768704E7}"/>
                </a:ext>
              </a:extLst>
            </p:cNvPr>
            <p:cNvSpPr/>
            <p:nvPr/>
          </p:nvSpPr>
          <p:spPr>
            <a:xfrm>
              <a:off x="7753698" y="2817478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2546;p70">
              <a:extLst>
                <a:ext uri="{FF2B5EF4-FFF2-40B4-BE49-F238E27FC236}">
                  <a16:creationId xmlns:a16="http://schemas.microsoft.com/office/drawing/2014/main" id="{7C0346C3-219F-4A1B-AB66-869077956FE9}"/>
                </a:ext>
              </a:extLst>
            </p:cNvPr>
            <p:cNvSpPr/>
            <p:nvPr/>
          </p:nvSpPr>
          <p:spPr>
            <a:xfrm>
              <a:off x="7703852" y="2843220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1" y="30"/>
                  </a:lnTo>
                  <a:lnTo>
                    <a:pt x="123" y="182"/>
                  </a:lnTo>
                  <a:cubicBezTo>
                    <a:pt x="123" y="213"/>
                    <a:pt x="153" y="213"/>
                    <a:pt x="153" y="213"/>
                  </a:cubicBezTo>
                  <a:cubicBezTo>
                    <a:pt x="153" y="213"/>
                    <a:pt x="153" y="182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2547;p70">
              <a:extLst>
                <a:ext uri="{FF2B5EF4-FFF2-40B4-BE49-F238E27FC236}">
                  <a16:creationId xmlns:a16="http://schemas.microsoft.com/office/drawing/2014/main" id="{2B90A250-F94D-4A99-96A0-EEBF9CB27461}"/>
                </a:ext>
              </a:extLst>
            </p:cNvPr>
            <p:cNvSpPr/>
            <p:nvPr/>
          </p:nvSpPr>
          <p:spPr>
            <a:xfrm>
              <a:off x="7654058" y="287049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4"/>
                    <a:pt x="153" y="214"/>
                    <a:pt x="153" y="214"/>
                  </a:cubicBezTo>
                  <a:cubicBezTo>
                    <a:pt x="183" y="214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2548;p70">
              <a:extLst>
                <a:ext uri="{FF2B5EF4-FFF2-40B4-BE49-F238E27FC236}">
                  <a16:creationId xmlns:a16="http://schemas.microsoft.com/office/drawing/2014/main" id="{85FFA6FF-0C2E-4983-BF3F-3835AE72E741}"/>
                </a:ext>
              </a:extLst>
            </p:cNvPr>
            <p:cNvSpPr/>
            <p:nvPr/>
          </p:nvSpPr>
          <p:spPr>
            <a:xfrm>
              <a:off x="7604265" y="289940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2549;p70">
              <a:extLst>
                <a:ext uri="{FF2B5EF4-FFF2-40B4-BE49-F238E27FC236}">
                  <a16:creationId xmlns:a16="http://schemas.microsoft.com/office/drawing/2014/main" id="{93730BEA-0E2B-42D9-ADFD-F75FDF5496B3}"/>
                </a:ext>
              </a:extLst>
            </p:cNvPr>
            <p:cNvSpPr/>
            <p:nvPr/>
          </p:nvSpPr>
          <p:spPr>
            <a:xfrm>
              <a:off x="7556057" y="292673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2550;p70">
              <a:extLst>
                <a:ext uri="{FF2B5EF4-FFF2-40B4-BE49-F238E27FC236}">
                  <a16:creationId xmlns:a16="http://schemas.microsoft.com/office/drawing/2014/main" id="{9BC2B2FD-5877-4B92-99A6-C0946D9E4A19}"/>
                </a:ext>
              </a:extLst>
            </p:cNvPr>
            <p:cNvSpPr/>
            <p:nvPr/>
          </p:nvSpPr>
          <p:spPr>
            <a:xfrm>
              <a:off x="7843664" y="2766099"/>
              <a:ext cx="9673" cy="10361"/>
            </a:xfrm>
            <a:custGeom>
              <a:avLst/>
              <a:gdLst/>
              <a:ahLst/>
              <a:cxnLst/>
              <a:rect l="l" t="t" r="r" b="b"/>
              <a:pathLst>
                <a:path w="183" h="196" extrusionOk="0">
                  <a:moveTo>
                    <a:pt x="31" y="0"/>
                  </a:moveTo>
                  <a:lnTo>
                    <a:pt x="0" y="30"/>
                  </a:lnTo>
                  <a:lnTo>
                    <a:pt x="122" y="182"/>
                  </a:lnTo>
                  <a:cubicBezTo>
                    <a:pt x="142" y="182"/>
                    <a:pt x="149" y="196"/>
                    <a:pt x="151" y="196"/>
                  </a:cubicBezTo>
                  <a:cubicBezTo>
                    <a:pt x="152" y="196"/>
                    <a:pt x="152" y="193"/>
                    <a:pt x="152" y="182"/>
                  </a:cubicBezTo>
                  <a:cubicBezTo>
                    <a:pt x="183" y="182"/>
                    <a:pt x="183" y="182"/>
                    <a:pt x="18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2551;p70">
              <a:extLst>
                <a:ext uri="{FF2B5EF4-FFF2-40B4-BE49-F238E27FC236}">
                  <a16:creationId xmlns:a16="http://schemas.microsoft.com/office/drawing/2014/main" id="{AB7D8F87-2A4C-4E33-AEA5-8230808C52D3}"/>
                </a:ext>
              </a:extLst>
            </p:cNvPr>
            <p:cNvSpPr/>
            <p:nvPr/>
          </p:nvSpPr>
          <p:spPr>
            <a:xfrm>
              <a:off x="7793871" y="2793374"/>
              <a:ext cx="9673" cy="10413"/>
            </a:xfrm>
            <a:custGeom>
              <a:avLst/>
              <a:gdLst/>
              <a:ahLst/>
              <a:cxnLst/>
              <a:rect l="l" t="t" r="r" b="b"/>
              <a:pathLst>
                <a:path w="183" h="197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83"/>
                    <a:pt x="152" y="197"/>
                    <a:pt x="161" y="197"/>
                  </a:cubicBezTo>
                  <a:cubicBezTo>
                    <a:pt x="166" y="197"/>
                    <a:pt x="172" y="19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2552;p70">
              <a:extLst>
                <a:ext uri="{FF2B5EF4-FFF2-40B4-BE49-F238E27FC236}">
                  <a16:creationId xmlns:a16="http://schemas.microsoft.com/office/drawing/2014/main" id="{EE03D95A-8A9A-4EB9-869C-7CDBB070D90F}"/>
                </a:ext>
              </a:extLst>
            </p:cNvPr>
            <p:cNvSpPr/>
            <p:nvPr/>
          </p:nvSpPr>
          <p:spPr>
            <a:xfrm>
              <a:off x="7745663" y="2820702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198"/>
                    <a:pt x="129" y="206"/>
                    <a:pt x="137" y="206"/>
                  </a:cubicBezTo>
                  <a:cubicBezTo>
                    <a:pt x="145" y="206"/>
                    <a:pt x="152" y="198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2553;p70">
              <a:extLst>
                <a:ext uri="{FF2B5EF4-FFF2-40B4-BE49-F238E27FC236}">
                  <a16:creationId xmlns:a16="http://schemas.microsoft.com/office/drawing/2014/main" id="{6BBE145F-C09B-4995-9162-CD4B9F8214B4}"/>
                </a:ext>
              </a:extLst>
            </p:cNvPr>
            <p:cNvSpPr/>
            <p:nvPr/>
          </p:nvSpPr>
          <p:spPr>
            <a:xfrm>
              <a:off x="7695817" y="2848030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0"/>
                  </a:moveTo>
                  <a:lnTo>
                    <a:pt x="1" y="31"/>
                  </a:lnTo>
                  <a:lnTo>
                    <a:pt x="123" y="183"/>
                  </a:lnTo>
                  <a:cubicBezTo>
                    <a:pt x="123" y="198"/>
                    <a:pt x="130" y="205"/>
                    <a:pt x="138" y="205"/>
                  </a:cubicBezTo>
                  <a:cubicBezTo>
                    <a:pt x="145" y="205"/>
                    <a:pt x="153" y="198"/>
                    <a:pt x="153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2554;p70">
              <a:extLst>
                <a:ext uri="{FF2B5EF4-FFF2-40B4-BE49-F238E27FC236}">
                  <a16:creationId xmlns:a16="http://schemas.microsoft.com/office/drawing/2014/main" id="{7838095F-BB6A-4F3B-99DD-B084A1798022}"/>
                </a:ext>
              </a:extLst>
            </p:cNvPr>
            <p:cNvSpPr/>
            <p:nvPr/>
          </p:nvSpPr>
          <p:spPr>
            <a:xfrm>
              <a:off x="7596230" y="290263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52" y="213"/>
                    <a:pt x="152" y="213"/>
                    <a:pt x="152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2555;p70">
              <a:extLst>
                <a:ext uri="{FF2B5EF4-FFF2-40B4-BE49-F238E27FC236}">
                  <a16:creationId xmlns:a16="http://schemas.microsoft.com/office/drawing/2014/main" id="{FD54CC0E-D9F5-4CE8-8C5A-6F548989D3E5}"/>
                </a:ext>
              </a:extLst>
            </p:cNvPr>
            <p:cNvSpPr/>
            <p:nvPr/>
          </p:nvSpPr>
          <p:spPr>
            <a:xfrm>
              <a:off x="7546437" y="2929962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2556;p70">
              <a:extLst>
                <a:ext uri="{FF2B5EF4-FFF2-40B4-BE49-F238E27FC236}">
                  <a16:creationId xmlns:a16="http://schemas.microsoft.com/office/drawing/2014/main" id="{CF80B360-A562-471A-9709-0BC72A5BFE4C}"/>
                </a:ext>
              </a:extLst>
            </p:cNvPr>
            <p:cNvSpPr/>
            <p:nvPr/>
          </p:nvSpPr>
          <p:spPr>
            <a:xfrm>
              <a:off x="7837216" y="2770909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2557;p70">
              <a:extLst>
                <a:ext uri="{FF2B5EF4-FFF2-40B4-BE49-F238E27FC236}">
                  <a16:creationId xmlns:a16="http://schemas.microsoft.com/office/drawing/2014/main" id="{DFD22B0C-D5E9-4904-A2B2-073700298B11}"/>
                </a:ext>
              </a:extLst>
            </p:cNvPr>
            <p:cNvSpPr/>
            <p:nvPr/>
          </p:nvSpPr>
          <p:spPr>
            <a:xfrm>
              <a:off x="7787422" y="279818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2558;p70">
              <a:extLst>
                <a:ext uri="{FF2B5EF4-FFF2-40B4-BE49-F238E27FC236}">
                  <a16:creationId xmlns:a16="http://schemas.microsoft.com/office/drawing/2014/main" id="{7E5E4961-CE85-4FCD-91CE-BA0A9B7A5800}"/>
                </a:ext>
              </a:extLst>
            </p:cNvPr>
            <p:cNvSpPr/>
            <p:nvPr/>
          </p:nvSpPr>
          <p:spPr>
            <a:xfrm>
              <a:off x="7737629" y="2825512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2559;p70">
              <a:extLst>
                <a:ext uri="{FF2B5EF4-FFF2-40B4-BE49-F238E27FC236}">
                  <a16:creationId xmlns:a16="http://schemas.microsoft.com/office/drawing/2014/main" id="{9EF59216-9141-46BD-BDAF-73BB75484721}"/>
                </a:ext>
              </a:extLst>
            </p:cNvPr>
            <p:cNvSpPr/>
            <p:nvPr/>
          </p:nvSpPr>
          <p:spPr>
            <a:xfrm>
              <a:off x="7687783" y="2852841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3" y="183"/>
                  </a:lnTo>
                  <a:lnTo>
                    <a:pt x="153" y="183"/>
                  </a:ln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2560;p70">
              <a:extLst>
                <a:ext uri="{FF2B5EF4-FFF2-40B4-BE49-F238E27FC236}">
                  <a16:creationId xmlns:a16="http://schemas.microsoft.com/office/drawing/2014/main" id="{C20CB23B-A3EB-4E26-9575-511A149BE5EE}"/>
                </a:ext>
              </a:extLst>
            </p:cNvPr>
            <p:cNvSpPr/>
            <p:nvPr/>
          </p:nvSpPr>
          <p:spPr>
            <a:xfrm>
              <a:off x="7589782" y="290744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8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2561;p70">
              <a:extLst>
                <a:ext uri="{FF2B5EF4-FFF2-40B4-BE49-F238E27FC236}">
                  <a16:creationId xmlns:a16="http://schemas.microsoft.com/office/drawing/2014/main" id="{20854923-77E2-4DDB-AFAC-CAB8BD33BF7B}"/>
                </a:ext>
              </a:extLst>
            </p:cNvPr>
            <p:cNvSpPr/>
            <p:nvPr/>
          </p:nvSpPr>
          <p:spPr>
            <a:xfrm>
              <a:off x="7829181" y="2774133"/>
              <a:ext cx="8088" cy="10361"/>
            </a:xfrm>
            <a:custGeom>
              <a:avLst/>
              <a:gdLst/>
              <a:ahLst/>
              <a:cxnLst/>
              <a:rect l="l" t="t" r="r" b="b"/>
              <a:pathLst>
                <a:path w="153" h="196" extrusionOk="0">
                  <a:moveTo>
                    <a:pt x="31" y="0"/>
                  </a:moveTo>
                  <a:lnTo>
                    <a:pt x="1" y="30"/>
                  </a:lnTo>
                  <a:lnTo>
                    <a:pt x="122" y="182"/>
                  </a:lnTo>
                  <a:cubicBezTo>
                    <a:pt x="143" y="182"/>
                    <a:pt x="149" y="196"/>
                    <a:pt x="152" y="196"/>
                  </a:cubicBezTo>
                  <a:cubicBezTo>
                    <a:pt x="153" y="196"/>
                    <a:pt x="153" y="193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2562;p70">
              <a:extLst>
                <a:ext uri="{FF2B5EF4-FFF2-40B4-BE49-F238E27FC236}">
                  <a16:creationId xmlns:a16="http://schemas.microsoft.com/office/drawing/2014/main" id="{386AFCAE-CC35-4936-AFA7-DE2403179DC7}"/>
                </a:ext>
              </a:extLst>
            </p:cNvPr>
            <p:cNvSpPr/>
            <p:nvPr/>
          </p:nvSpPr>
          <p:spPr>
            <a:xfrm>
              <a:off x="7891872" y="2740356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2563;p70">
              <a:extLst>
                <a:ext uri="{FF2B5EF4-FFF2-40B4-BE49-F238E27FC236}">
                  <a16:creationId xmlns:a16="http://schemas.microsoft.com/office/drawing/2014/main" id="{EDB1A77F-8318-4D9D-9D60-2A43740001E1}"/>
                </a:ext>
              </a:extLst>
            </p:cNvPr>
            <p:cNvSpPr/>
            <p:nvPr/>
          </p:nvSpPr>
          <p:spPr>
            <a:xfrm>
              <a:off x="7883837" y="2743581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2564;p70">
              <a:extLst>
                <a:ext uri="{FF2B5EF4-FFF2-40B4-BE49-F238E27FC236}">
                  <a16:creationId xmlns:a16="http://schemas.microsoft.com/office/drawing/2014/main" id="{CED4B3A4-7978-426F-81F9-367FD6709BF2}"/>
                </a:ext>
              </a:extLst>
            </p:cNvPr>
            <p:cNvSpPr/>
            <p:nvPr/>
          </p:nvSpPr>
          <p:spPr>
            <a:xfrm>
              <a:off x="7877388" y="2748391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2565;p70">
              <a:extLst>
                <a:ext uri="{FF2B5EF4-FFF2-40B4-BE49-F238E27FC236}">
                  <a16:creationId xmlns:a16="http://schemas.microsoft.com/office/drawing/2014/main" id="{41D9BB21-A695-4694-82CB-1AAEC4BDCA5A}"/>
                </a:ext>
              </a:extLst>
            </p:cNvPr>
            <p:cNvSpPr/>
            <p:nvPr/>
          </p:nvSpPr>
          <p:spPr>
            <a:xfrm>
              <a:off x="7779388" y="2801409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37" y="198"/>
                    <a:pt x="145" y="206"/>
                    <a:pt x="153" y="206"/>
                  </a:cubicBezTo>
                  <a:cubicBezTo>
                    <a:pt x="160" y="206"/>
                    <a:pt x="168" y="198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2566;p70">
              <a:extLst>
                <a:ext uri="{FF2B5EF4-FFF2-40B4-BE49-F238E27FC236}">
                  <a16:creationId xmlns:a16="http://schemas.microsoft.com/office/drawing/2014/main" id="{A0F98D4F-6DED-4F0B-9C2C-FE40E4005C06}"/>
                </a:ext>
              </a:extLst>
            </p:cNvPr>
            <p:cNvSpPr/>
            <p:nvPr/>
          </p:nvSpPr>
          <p:spPr>
            <a:xfrm>
              <a:off x="7729594" y="2828737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2567;p70">
              <a:extLst>
                <a:ext uri="{FF2B5EF4-FFF2-40B4-BE49-F238E27FC236}">
                  <a16:creationId xmlns:a16="http://schemas.microsoft.com/office/drawing/2014/main" id="{03EAA2D5-B36A-4E42-AEED-4E550985C762}"/>
                </a:ext>
              </a:extLst>
            </p:cNvPr>
            <p:cNvSpPr/>
            <p:nvPr/>
          </p:nvSpPr>
          <p:spPr>
            <a:xfrm>
              <a:off x="7681387" y="2856065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22" y="213"/>
                    <a:pt x="152" y="213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2568;p70">
              <a:extLst>
                <a:ext uri="{FF2B5EF4-FFF2-40B4-BE49-F238E27FC236}">
                  <a16:creationId xmlns:a16="http://schemas.microsoft.com/office/drawing/2014/main" id="{153804FB-B415-49E5-859A-3536E1E50AED}"/>
                </a:ext>
              </a:extLst>
            </p:cNvPr>
            <p:cNvSpPr/>
            <p:nvPr/>
          </p:nvSpPr>
          <p:spPr>
            <a:xfrm>
              <a:off x="7631593" y="2883340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4"/>
                    <a:pt x="152" y="214"/>
                    <a:pt x="152" y="214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2569;p70">
              <a:extLst>
                <a:ext uri="{FF2B5EF4-FFF2-40B4-BE49-F238E27FC236}">
                  <a16:creationId xmlns:a16="http://schemas.microsoft.com/office/drawing/2014/main" id="{AEBD389B-F846-42CF-9C5B-9F378788B726}"/>
                </a:ext>
              </a:extLst>
            </p:cNvPr>
            <p:cNvSpPr/>
            <p:nvPr/>
          </p:nvSpPr>
          <p:spPr>
            <a:xfrm>
              <a:off x="7581747" y="2910668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3"/>
                    <a:pt x="153" y="213"/>
                    <a:pt x="153" y="213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2570;p70">
              <a:extLst>
                <a:ext uri="{FF2B5EF4-FFF2-40B4-BE49-F238E27FC236}">
                  <a16:creationId xmlns:a16="http://schemas.microsoft.com/office/drawing/2014/main" id="{82E1B644-192C-4BD6-B9C7-6DE59B2C63C5}"/>
                </a:ext>
              </a:extLst>
            </p:cNvPr>
            <p:cNvSpPr/>
            <p:nvPr/>
          </p:nvSpPr>
          <p:spPr>
            <a:xfrm>
              <a:off x="7528729" y="2733960"/>
              <a:ext cx="17761" cy="22518"/>
            </a:xfrm>
            <a:custGeom>
              <a:avLst/>
              <a:gdLst/>
              <a:ahLst/>
              <a:cxnLst/>
              <a:rect l="l" t="t" r="r" b="b"/>
              <a:pathLst>
                <a:path w="336" h="426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83" y="31"/>
                    <a:pt x="62" y="61"/>
                    <a:pt x="31" y="152"/>
                  </a:cubicBezTo>
                  <a:cubicBezTo>
                    <a:pt x="1" y="213"/>
                    <a:pt x="62" y="334"/>
                    <a:pt x="122" y="426"/>
                  </a:cubicBezTo>
                  <a:cubicBezTo>
                    <a:pt x="244" y="304"/>
                    <a:pt x="305" y="122"/>
                    <a:pt x="335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2571;p70">
              <a:extLst>
                <a:ext uri="{FF2B5EF4-FFF2-40B4-BE49-F238E27FC236}">
                  <a16:creationId xmlns:a16="http://schemas.microsoft.com/office/drawing/2014/main" id="{B8D1961E-60FF-4A16-9058-C8A275FC9BBF}"/>
                </a:ext>
              </a:extLst>
            </p:cNvPr>
            <p:cNvSpPr/>
            <p:nvPr/>
          </p:nvSpPr>
          <p:spPr>
            <a:xfrm>
              <a:off x="7556057" y="2774133"/>
              <a:ext cx="199282" cy="73951"/>
            </a:xfrm>
            <a:custGeom>
              <a:avLst/>
              <a:gdLst/>
              <a:ahLst/>
              <a:cxnLst/>
              <a:rect l="l" t="t" r="r" b="b"/>
              <a:pathLst>
                <a:path w="3770" h="1399" extrusionOk="0">
                  <a:moveTo>
                    <a:pt x="31" y="0"/>
                  </a:moveTo>
                  <a:cubicBezTo>
                    <a:pt x="31" y="30"/>
                    <a:pt x="31" y="61"/>
                    <a:pt x="1" y="122"/>
                  </a:cubicBezTo>
                  <a:lnTo>
                    <a:pt x="31" y="122"/>
                  </a:lnTo>
                  <a:lnTo>
                    <a:pt x="3405" y="1398"/>
                  </a:lnTo>
                  <a:lnTo>
                    <a:pt x="3770" y="486"/>
                  </a:lnTo>
                  <a:lnTo>
                    <a:pt x="3587" y="426"/>
                  </a:lnTo>
                  <a:cubicBezTo>
                    <a:pt x="3466" y="669"/>
                    <a:pt x="3283" y="882"/>
                    <a:pt x="2979" y="882"/>
                  </a:cubicBezTo>
                  <a:cubicBezTo>
                    <a:pt x="2007" y="821"/>
                    <a:pt x="912" y="365"/>
                    <a:pt x="31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2572;p70">
              <a:extLst>
                <a:ext uri="{FF2B5EF4-FFF2-40B4-BE49-F238E27FC236}">
                  <a16:creationId xmlns:a16="http://schemas.microsoft.com/office/drawing/2014/main" id="{0BEC5022-CD91-4D4C-B513-B603A7332D70}"/>
                </a:ext>
              </a:extLst>
            </p:cNvPr>
            <p:cNvSpPr/>
            <p:nvPr/>
          </p:nvSpPr>
          <p:spPr>
            <a:xfrm>
              <a:off x="7557643" y="2730736"/>
              <a:ext cx="188076" cy="90021"/>
            </a:xfrm>
            <a:custGeom>
              <a:avLst/>
              <a:gdLst/>
              <a:ahLst/>
              <a:cxnLst/>
              <a:rect l="l" t="t" r="r" b="b"/>
              <a:pathLst>
                <a:path w="3558" h="1703" extrusionOk="0">
                  <a:moveTo>
                    <a:pt x="335" y="0"/>
                  </a:moveTo>
                  <a:cubicBezTo>
                    <a:pt x="366" y="122"/>
                    <a:pt x="335" y="213"/>
                    <a:pt x="183" y="244"/>
                  </a:cubicBezTo>
                  <a:cubicBezTo>
                    <a:pt x="183" y="244"/>
                    <a:pt x="366" y="578"/>
                    <a:pt x="31" y="639"/>
                  </a:cubicBezTo>
                  <a:cubicBezTo>
                    <a:pt x="31" y="639"/>
                    <a:pt x="31" y="730"/>
                    <a:pt x="1" y="791"/>
                  </a:cubicBezTo>
                  <a:cubicBezTo>
                    <a:pt x="882" y="1186"/>
                    <a:pt x="1977" y="1642"/>
                    <a:pt x="2949" y="1703"/>
                  </a:cubicBezTo>
                  <a:cubicBezTo>
                    <a:pt x="3253" y="1703"/>
                    <a:pt x="3436" y="1490"/>
                    <a:pt x="3557" y="1247"/>
                  </a:cubicBezTo>
                  <a:lnTo>
                    <a:pt x="366" y="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2573;p70">
              <a:extLst>
                <a:ext uri="{FF2B5EF4-FFF2-40B4-BE49-F238E27FC236}">
                  <a16:creationId xmlns:a16="http://schemas.microsoft.com/office/drawing/2014/main" id="{A6598246-5263-4378-ADD7-D4341AE9D53E}"/>
                </a:ext>
              </a:extLst>
            </p:cNvPr>
            <p:cNvSpPr/>
            <p:nvPr/>
          </p:nvSpPr>
          <p:spPr>
            <a:xfrm>
              <a:off x="7544798" y="2767684"/>
              <a:ext cx="14537" cy="12898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92"/>
                    <a:pt x="183" y="183"/>
                    <a:pt x="214" y="244"/>
                  </a:cubicBezTo>
                  <a:cubicBezTo>
                    <a:pt x="244" y="183"/>
                    <a:pt x="244" y="152"/>
                    <a:pt x="274" y="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D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2574;p70">
              <a:extLst>
                <a:ext uri="{FF2B5EF4-FFF2-40B4-BE49-F238E27FC236}">
                  <a16:creationId xmlns:a16="http://schemas.microsoft.com/office/drawing/2014/main" id="{9CA90B2B-F00C-41CD-9327-C385D5917F1F}"/>
                </a:ext>
              </a:extLst>
            </p:cNvPr>
            <p:cNvSpPr/>
            <p:nvPr/>
          </p:nvSpPr>
          <p:spPr>
            <a:xfrm>
              <a:off x="7535178" y="2730736"/>
              <a:ext cx="41812" cy="43451"/>
            </a:xfrm>
            <a:custGeom>
              <a:avLst/>
              <a:gdLst/>
              <a:ahLst/>
              <a:cxnLst/>
              <a:rect l="l" t="t" r="r" b="b"/>
              <a:pathLst>
                <a:path w="791" h="822" extrusionOk="0">
                  <a:moveTo>
                    <a:pt x="791" y="0"/>
                  </a:moveTo>
                  <a:cubicBezTo>
                    <a:pt x="699" y="0"/>
                    <a:pt x="335" y="31"/>
                    <a:pt x="213" y="61"/>
                  </a:cubicBezTo>
                  <a:cubicBezTo>
                    <a:pt x="183" y="183"/>
                    <a:pt x="122" y="365"/>
                    <a:pt x="0" y="487"/>
                  </a:cubicBezTo>
                  <a:cubicBezTo>
                    <a:pt x="61" y="547"/>
                    <a:pt x="122" y="608"/>
                    <a:pt x="183" y="699"/>
                  </a:cubicBezTo>
                  <a:lnTo>
                    <a:pt x="456" y="821"/>
                  </a:lnTo>
                  <a:cubicBezTo>
                    <a:pt x="456" y="730"/>
                    <a:pt x="456" y="639"/>
                    <a:pt x="456" y="639"/>
                  </a:cubicBezTo>
                  <a:cubicBezTo>
                    <a:pt x="791" y="578"/>
                    <a:pt x="608" y="244"/>
                    <a:pt x="608" y="244"/>
                  </a:cubicBezTo>
                  <a:cubicBezTo>
                    <a:pt x="760" y="213"/>
                    <a:pt x="791" y="122"/>
                    <a:pt x="791" y="0"/>
                  </a:cubicBezTo>
                  <a:close/>
                </a:path>
              </a:pathLst>
            </a:custGeom>
            <a:solidFill>
              <a:srgbClr val="FF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2575;p70">
              <a:extLst>
                <a:ext uri="{FF2B5EF4-FFF2-40B4-BE49-F238E27FC236}">
                  <a16:creationId xmlns:a16="http://schemas.microsoft.com/office/drawing/2014/main" id="{45D55131-2A51-44AB-96C5-2670C61D3C82}"/>
                </a:ext>
              </a:extLst>
            </p:cNvPr>
            <p:cNvSpPr/>
            <p:nvPr/>
          </p:nvSpPr>
          <p:spPr>
            <a:xfrm>
              <a:off x="7740853" y="2836771"/>
              <a:ext cx="32139" cy="19558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508" y="51"/>
                    <a:pt x="407" y="73"/>
                    <a:pt x="307" y="73"/>
                  </a:cubicBezTo>
                  <a:cubicBezTo>
                    <a:pt x="225" y="73"/>
                    <a:pt x="143" y="58"/>
                    <a:pt x="61" y="31"/>
                  </a:cubicBezTo>
                  <a:lnTo>
                    <a:pt x="0" y="183"/>
                  </a:lnTo>
                  <a:cubicBezTo>
                    <a:pt x="0" y="213"/>
                    <a:pt x="0" y="274"/>
                    <a:pt x="30" y="274"/>
                  </a:cubicBezTo>
                  <a:lnTo>
                    <a:pt x="304" y="365"/>
                  </a:lnTo>
                  <a:cubicBezTo>
                    <a:pt x="312" y="368"/>
                    <a:pt x="321" y="369"/>
                    <a:pt x="329" y="369"/>
                  </a:cubicBezTo>
                  <a:cubicBezTo>
                    <a:pt x="416" y="369"/>
                    <a:pt x="517" y="241"/>
                    <a:pt x="517" y="213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rgbClr val="F95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2576;p70">
              <a:extLst>
                <a:ext uri="{FF2B5EF4-FFF2-40B4-BE49-F238E27FC236}">
                  <a16:creationId xmlns:a16="http://schemas.microsoft.com/office/drawing/2014/main" id="{AFC71DE4-69BD-464F-9A90-930E11A80B6F}"/>
                </a:ext>
              </a:extLst>
            </p:cNvPr>
            <p:cNvSpPr/>
            <p:nvPr/>
          </p:nvSpPr>
          <p:spPr>
            <a:xfrm>
              <a:off x="7744025" y="2802413"/>
              <a:ext cx="37002" cy="38905"/>
            </a:xfrm>
            <a:custGeom>
              <a:avLst/>
              <a:gdLst/>
              <a:ahLst/>
              <a:cxnLst/>
              <a:rect l="l" t="t" r="r" b="b"/>
              <a:pathLst>
                <a:path w="700" h="736" extrusionOk="0">
                  <a:moveTo>
                    <a:pt x="311" y="0"/>
                  </a:moveTo>
                  <a:cubicBezTo>
                    <a:pt x="288" y="0"/>
                    <a:pt x="266" y="28"/>
                    <a:pt x="244" y="73"/>
                  </a:cubicBezTo>
                  <a:lnTo>
                    <a:pt x="122" y="407"/>
                  </a:lnTo>
                  <a:lnTo>
                    <a:pt x="92" y="468"/>
                  </a:lnTo>
                  <a:lnTo>
                    <a:pt x="1" y="681"/>
                  </a:lnTo>
                  <a:cubicBezTo>
                    <a:pt x="77" y="719"/>
                    <a:pt x="154" y="736"/>
                    <a:pt x="230" y="736"/>
                  </a:cubicBezTo>
                  <a:cubicBezTo>
                    <a:pt x="336" y="736"/>
                    <a:pt x="442" y="703"/>
                    <a:pt x="548" y="650"/>
                  </a:cubicBezTo>
                  <a:lnTo>
                    <a:pt x="548" y="620"/>
                  </a:lnTo>
                  <a:lnTo>
                    <a:pt x="639" y="377"/>
                  </a:lnTo>
                  <a:cubicBezTo>
                    <a:pt x="670" y="347"/>
                    <a:pt x="700" y="164"/>
                    <a:pt x="578" y="103"/>
                  </a:cubicBezTo>
                  <a:lnTo>
                    <a:pt x="335" y="12"/>
                  </a:lnTo>
                  <a:cubicBezTo>
                    <a:pt x="327" y="4"/>
                    <a:pt x="319" y="0"/>
                    <a:pt x="311" y="0"/>
                  </a:cubicBezTo>
                  <a:close/>
                </a:path>
              </a:pathLst>
            </a:custGeom>
            <a:solidFill>
              <a:srgbClr val="FA7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2577;p70">
              <a:extLst>
                <a:ext uri="{FF2B5EF4-FFF2-40B4-BE49-F238E27FC236}">
                  <a16:creationId xmlns:a16="http://schemas.microsoft.com/office/drawing/2014/main" id="{457E9B8E-D998-4806-B034-A43B3CFADF6E}"/>
                </a:ext>
              </a:extLst>
            </p:cNvPr>
            <p:cNvSpPr/>
            <p:nvPr/>
          </p:nvSpPr>
          <p:spPr>
            <a:xfrm>
              <a:off x="7735990" y="2836771"/>
              <a:ext cx="12898" cy="14484"/>
            </a:xfrm>
            <a:custGeom>
              <a:avLst/>
              <a:gdLst/>
              <a:ahLst/>
              <a:cxnLst/>
              <a:rect l="l" t="t" r="r" b="b"/>
              <a:pathLst>
                <a:path w="244" h="274" extrusionOk="0">
                  <a:moveTo>
                    <a:pt x="92" y="0"/>
                  </a:moveTo>
                  <a:lnTo>
                    <a:pt x="1" y="213"/>
                  </a:lnTo>
                  <a:lnTo>
                    <a:pt x="153" y="274"/>
                  </a:lnTo>
                  <a:lnTo>
                    <a:pt x="244" y="61"/>
                  </a:lnTo>
                  <a:cubicBezTo>
                    <a:pt x="183" y="31"/>
                    <a:pt x="153" y="31"/>
                    <a:pt x="92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2578;p70">
              <a:extLst>
                <a:ext uri="{FF2B5EF4-FFF2-40B4-BE49-F238E27FC236}">
                  <a16:creationId xmlns:a16="http://schemas.microsoft.com/office/drawing/2014/main" id="{FDBAE10D-57E1-4D89-879E-BC5CFAFEE516}"/>
                </a:ext>
              </a:extLst>
            </p:cNvPr>
            <p:cNvSpPr/>
            <p:nvPr/>
          </p:nvSpPr>
          <p:spPr>
            <a:xfrm>
              <a:off x="7740853" y="2799823"/>
              <a:ext cx="22518" cy="40226"/>
            </a:xfrm>
            <a:custGeom>
              <a:avLst/>
              <a:gdLst/>
              <a:ahLst/>
              <a:cxnLst/>
              <a:rect l="l" t="t" r="r" b="b"/>
              <a:pathLst>
                <a:path w="426" h="761" extrusionOk="0">
                  <a:moveTo>
                    <a:pt x="274" y="0"/>
                  </a:moveTo>
                  <a:lnTo>
                    <a:pt x="0" y="699"/>
                  </a:lnTo>
                  <a:cubicBezTo>
                    <a:pt x="61" y="730"/>
                    <a:pt x="91" y="730"/>
                    <a:pt x="152" y="760"/>
                  </a:cubicBezTo>
                  <a:lnTo>
                    <a:pt x="426" y="6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F1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2579;p70">
              <a:extLst>
                <a:ext uri="{FF2B5EF4-FFF2-40B4-BE49-F238E27FC236}">
                  <a16:creationId xmlns:a16="http://schemas.microsoft.com/office/drawing/2014/main" id="{B6C8E220-2D5A-47D1-8221-FC69666A0AB8}"/>
                </a:ext>
              </a:extLst>
            </p:cNvPr>
            <p:cNvSpPr/>
            <p:nvPr/>
          </p:nvSpPr>
          <p:spPr>
            <a:xfrm>
              <a:off x="6624203" y="2536320"/>
              <a:ext cx="802732" cy="278202"/>
            </a:xfrm>
            <a:custGeom>
              <a:avLst/>
              <a:gdLst/>
              <a:ahLst/>
              <a:cxnLst/>
              <a:rect l="l" t="t" r="r" b="b"/>
              <a:pathLst>
                <a:path w="15186" h="5263" extrusionOk="0">
                  <a:moveTo>
                    <a:pt x="730" y="0"/>
                  </a:moveTo>
                  <a:cubicBezTo>
                    <a:pt x="365" y="973"/>
                    <a:pt x="30" y="2098"/>
                    <a:pt x="0" y="3010"/>
                  </a:cubicBezTo>
                  <a:cubicBezTo>
                    <a:pt x="3320" y="4429"/>
                    <a:pt x="6985" y="5262"/>
                    <a:pt x="10604" y="5262"/>
                  </a:cubicBezTo>
                  <a:cubicBezTo>
                    <a:pt x="11790" y="5262"/>
                    <a:pt x="12971" y="5173"/>
                    <a:pt x="14134" y="4985"/>
                  </a:cubicBezTo>
                  <a:cubicBezTo>
                    <a:pt x="13891" y="4864"/>
                    <a:pt x="13557" y="4773"/>
                    <a:pt x="13557" y="4773"/>
                  </a:cubicBezTo>
                  <a:cubicBezTo>
                    <a:pt x="13557" y="4773"/>
                    <a:pt x="14347" y="4560"/>
                    <a:pt x="14712" y="4195"/>
                  </a:cubicBezTo>
                  <a:cubicBezTo>
                    <a:pt x="15076" y="3800"/>
                    <a:pt x="13496" y="3374"/>
                    <a:pt x="13496" y="3374"/>
                  </a:cubicBezTo>
                  <a:lnTo>
                    <a:pt x="13496" y="3374"/>
                  </a:lnTo>
                  <a:cubicBezTo>
                    <a:pt x="13496" y="3374"/>
                    <a:pt x="13502" y="3375"/>
                    <a:pt x="13515" y="3375"/>
                  </a:cubicBezTo>
                  <a:cubicBezTo>
                    <a:pt x="13646" y="3375"/>
                    <a:pt x="14414" y="3349"/>
                    <a:pt x="14803" y="2766"/>
                  </a:cubicBezTo>
                  <a:cubicBezTo>
                    <a:pt x="15186" y="2230"/>
                    <a:pt x="13574" y="2187"/>
                    <a:pt x="13049" y="2187"/>
                  </a:cubicBezTo>
                  <a:cubicBezTo>
                    <a:pt x="12948" y="2187"/>
                    <a:pt x="12888" y="2189"/>
                    <a:pt x="12888" y="2189"/>
                  </a:cubicBezTo>
                  <a:cubicBezTo>
                    <a:pt x="12888" y="2189"/>
                    <a:pt x="13472" y="948"/>
                    <a:pt x="12942" y="948"/>
                  </a:cubicBezTo>
                  <a:cubicBezTo>
                    <a:pt x="12879" y="948"/>
                    <a:pt x="12801" y="965"/>
                    <a:pt x="12705" y="1004"/>
                  </a:cubicBezTo>
                  <a:cubicBezTo>
                    <a:pt x="11824" y="1399"/>
                    <a:pt x="11459" y="2007"/>
                    <a:pt x="11459" y="2007"/>
                  </a:cubicBezTo>
                  <a:cubicBezTo>
                    <a:pt x="11459" y="2007"/>
                    <a:pt x="9568" y="2200"/>
                    <a:pt x="7923" y="2200"/>
                  </a:cubicBezTo>
                  <a:cubicBezTo>
                    <a:pt x="6647" y="2200"/>
                    <a:pt x="5519" y="2084"/>
                    <a:pt x="5532" y="1672"/>
                  </a:cubicBezTo>
                  <a:cubicBezTo>
                    <a:pt x="5532" y="1642"/>
                    <a:pt x="5532" y="1581"/>
                    <a:pt x="5532" y="1520"/>
                  </a:cubicBezTo>
                  <a:cubicBezTo>
                    <a:pt x="3921" y="1064"/>
                    <a:pt x="2371" y="274"/>
                    <a:pt x="730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2580;p70">
              <a:extLst>
                <a:ext uri="{FF2B5EF4-FFF2-40B4-BE49-F238E27FC236}">
                  <a16:creationId xmlns:a16="http://schemas.microsoft.com/office/drawing/2014/main" id="{2088690F-5BC6-4CD2-88E4-06EE45E877B2}"/>
                </a:ext>
              </a:extLst>
            </p:cNvPr>
            <p:cNvSpPr/>
            <p:nvPr/>
          </p:nvSpPr>
          <p:spPr>
            <a:xfrm>
              <a:off x="7662093" y="2867271"/>
              <a:ext cx="9726" cy="9726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22" y="153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2581;p70">
              <a:extLst>
                <a:ext uri="{FF2B5EF4-FFF2-40B4-BE49-F238E27FC236}">
                  <a16:creationId xmlns:a16="http://schemas.microsoft.com/office/drawing/2014/main" id="{273CB2BC-F950-42B3-AB86-E4DEDCB80E75}"/>
                </a:ext>
              </a:extLst>
            </p:cNvPr>
            <p:cNvSpPr/>
            <p:nvPr/>
          </p:nvSpPr>
          <p:spPr>
            <a:xfrm>
              <a:off x="7584971" y="2778943"/>
              <a:ext cx="364787" cy="221748"/>
            </a:xfrm>
            <a:custGeom>
              <a:avLst/>
              <a:gdLst/>
              <a:ahLst/>
              <a:cxnLst/>
              <a:rect l="l" t="t" r="r" b="b"/>
              <a:pathLst>
                <a:path w="6901" h="4195" extrusionOk="0">
                  <a:moveTo>
                    <a:pt x="6505" y="0"/>
                  </a:moveTo>
                  <a:cubicBezTo>
                    <a:pt x="4682" y="1642"/>
                    <a:pt x="2341" y="2857"/>
                    <a:pt x="1" y="3891"/>
                  </a:cubicBezTo>
                  <a:lnTo>
                    <a:pt x="244" y="4195"/>
                  </a:lnTo>
                  <a:lnTo>
                    <a:pt x="6900" y="517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2582;p70">
              <a:extLst>
                <a:ext uri="{FF2B5EF4-FFF2-40B4-BE49-F238E27FC236}">
                  <a16:creationId xmlns:a16="http://schemas.microsoft.com/office/drawing/2014/main" id="{8DE6BD8B-4564-4B46-A2EE-6198F455C973}"/>
                </a:ext>
              </a:extLst>
            </p:cNvPr>
            <p:cNvSpPr/>
            <p:nvPr/>
          </p:nvSpPr>
          <p:spPr>
            <a:xfrm>
              <a:off x="7554472" y="2737132"/>
              <a:ext cx="404908" cy="265199"/>
            </a:xfrm>
            <a:custGeom>
              <a:avLst/>
              <a:gdLst/>
              <a:ahLst/>
              <a:cxnLst/>
              <a:rect l="l" t="t" r="r" b="b"/>
              <a:pathLst>
                <a:path w="7660" h="5017" extrusionOk="0">
                  <a:moveTo>
                    <a:pt x="6505" y="1"/>
                  </a:moveTo>
                  <a:lnTo>
                    <a:pt x="6657" y="244"/>
                  </a:lnTo>
                  <a:cubicBezTo>
                    <a:pt x="6657" y="244"/>
                    <a:pt x="6657" y="244"/>
                    <a:pt x="6657" y="274"/>
                  </a:cubicBezTo>
                  <a:cubicBezTo>
                    <a:pt x="6626" y="274"/>
                    <a:pt x="6626" y="274"/>
                    <a:pt x="6626" y="244"/>
                  </a:cubicBezTo>
                  <a:lnTo>
                    <a:pt x="6505" y="92"/>
                  </a:lnTo>
                  <a:lnTo>
                    <a:pt x="6383" y="153"/>
                  </a:lnTo>
                  <a:lnTo>
                    <a:pt x="6505" y="305"/>
                  </a:lnTo>
                  <a:cubicBezTo>
                    <a:pt x="6535" y="335"/>
                    <a:pt x="6505" y="335"/>
                    <a:pt x="6505" y="335"/>
                  </a:cubicBezTo>
                  <a:lnTo>
                    <a:pt x="6474" y="335"/>
                  </a:lnTo>
                  <a:lnTo>
                    <a:pt x="6353" y="183"/>
                  </a:lnTo>
                  <a:lnTo>
                    <a:pt x="6262" y="214"/>
                  </a:lnTo>
                  <a:lnTo>
                    <a:pt x="6383" y="396"/>
                  </a:lnTo>
                  <a:cubicBezTo>
                    <a:pt x="6383" y="396"/>
                    <a:pt x="6383" y="396"/>
                    <a:pt x="6383" y="426"/>
                  </a:cubicBezTo>
                  <a:cubicBezTo>
                    <a:pt x="6353" y="426"/>
                    <a:pt x="6353" y="426"/>
                    <a:pt x="6353" y="396"/>
                  </a:cubicBezTo>
                  <a:lnTo>
                    <a:pt x="6231" y="244"/>
                  </a:lnTo>
                  <a:lnTo>
                    <a:pt x="6140" y="305"/>
                  </a:lnTo>
                  <a:lnTo>
                    <a:pt x="6322" y="548"/>
                  </a:lnTo>
                  <a:cubicBezTo>
                    <a:pt x="6322" y="548"/>
                    <a:pt x="6322" y="578"/>
                    <a:pt x="6322" y="609"/>
                  </a:cubicBezTo>
                  <a:cubicBezTo>
                    <a:pt x="6292" y="609"/>
                    <a:pt x="6262" y="609"/>
                    <a:pt x="6231" y="578"/>
                  </a:cubicBezTo>
                  <a:lnTo>
                    <a:pt x="6049" y="335"/>
                  </a:lnTo>
                  <a:lnTo>
                    <a:pt x="5927" y="396"/>
                  </a:lnTo>
                  <a:lnTo>
                    <a:pt x="6079" y="548"/>
                  </a:lnTo>
                  <a:cubicBezTo>
                    <a:pt x="6079" y="578"/>
                    <a:pt x="6079" y="578"/>
                    <a:pt x="6049" y="578"/>
                  </a:cubicBezTo>
                  <a:lnTo>
                    <a:pt x="6018" y="578"/>
                  </a:lnTo>
                  <a:lnTo>
                    <a:pt x="5897" y="426"/>
                  </a:lnTo>
                  <a:lnTo>
                    <a:pt x="5775" y="487"/>
                  </a:lnTo>
                  <a:lnTo>
                    <a:pt x="5897" y="639"/>
                  </a:lnTo>
                  <a:cubicBezTo>
                    <a:pt x="5927" y="670"/>
                    <a:pt x="5927" y="670"/>
                    <a:pt x="5897" y="670"/>
                  </a:cubicBezTo>
                  <a:lnTo>
                    <a:pt x="5867" y="670"/>
                  </a:lnTo>
                  <a:lnTo>
                    <a:pt x="5745" y="518"/>
                  </a:lnTo>
                  <a:lnTo>
                    <a:pt x="5623" y="578"/>
                  </a:lnTo>
                  <a:lnTo>
                    <a:pt x="5745" y="730"/>
                  </a:lnTo>
                  <a:cubicBezTo>
                    <a:pt x="5775" y="730"/>
                    <a:pt x="5775" y="761"/>
                    <a:pt x="5745" y="761"/>
                  </a:cubicBezTo>
                  <a:lnTo>
                    <a:pt x="5715" y="761"/>
                  </a:lnTo>
                  <a:lnTo>
                    <a:pt x="5593" y="578"/>
                  </a:lnTo>
                  <a:lnTo>
                    <a:pt x="5502" y="639"/>
                  </a:lnTo>
                  <a:lnTo>
                    <a:pt x="5623" y="822"/>
                  </a:lnTo>
                  <a:cubicBezTo>
                    <a:pt x="5623" y="822"/>
                    <a:pt x="5623" y="822"/>
                    <a:pt x="5623" y="852"/>
                  </a:cubicBezTo>
                  <a:cubicBezTo>
                    <a:pt x="5593" y="852"/>
                    <a:pt x="5593" y="852"/>
                    <a:pt x="5593" y="822"/>
                  </a:cubicBezTo>
                  <a:lnTo>
                    <a:pt x="5471" y="670"/>
                  </a:lnTo>
                  <a:lnTo>
                    <a:pt x="5350" y="730"/>
                  </a:lnTo>
                  <a:lnTo>
                    <a:pt x="5471" y="882"/>
                  </a:lnTo>
                  <a:cubicBezTo>
                    <a:pt x="5502" y="913"/>
                    <a:pt x="5502" y="913"/>
                    <a:pt x="5471" y="913"/>
                  </a:cubicBezTo>
                  <a:lnTo>
                    <a:pt x="5441" y="913"/>
                  </a:lnTo>
                  <a:lnTo>
                    <a:pt x="5319" y="730"/>
                  </a:lnTo>
                  <a:lnTo>
                    <a:pt x="5198" y="822"/>
                  </a:lnTo>
                  <a:lnTo>
                    <a:pt x="5380" y="1065"/>
                  </a:lnTo>
                  <a:cubicBezTo>
                    <a:pt x="5411" y="1065"/>
                    <a:pt x="5411" y="1095"/>
                    <a:pt x="5380" y="1126"/>
                  </a:cubicBezTo>
                  <a:cubicBezTo>
                    <a:pt x="5350" y="1126"/>
                    <a:pt x="5319" y="1126"/>
                    <a:pt x="5319" y="1095"/>
                  </a:cubicBezTo>
                  <a:lnTo>
                    <a:pt x="5137" y="852"/>
                  </a:lnTo>
                  <a:lnTo>
                    <a:pt x="5015" y="913"/>
                  </a:lnTo>
                  <a:lnTo>
                    <a:pt x="5137" y="1065"/>
                  </a:lnTo>
                  <a:cubicBezTo>
                    <a:pt x="5137" y="1095"/>
                    <a:pt x="5137" y="1095"/>
                    <a:pt x="5137" y="1095"/>
                  </a:cubicBezTo>
                  <a:lnTo>
                    <a:pt x="5107" y="1095"/>
                  </a:lnTo>
                  <a:lnTo>
                    <a:pt x="4985" y="943"/>
                  </a:lnTo>
                  <a:lnTo>
                    <a:pt x="4863" y="1004"/>
                  </a:lnTo>
                  <a:lnTo>
                    <a:pt x="4985" y="1156"/>
                  </a:lnTo>
                  <a:cubicBezTo>
                    <a:pt x="4985" y="1186"/>
                    <a:pt x="4985" y="1186"/>
                    <a:pt x="4985" y="1186"/>
                  </a:cubicBezTo>
                  <a:lnTo>
                    <a:pt x="4955" y="1186"/>
                  </a:lnTo>
                  <a:lnTo>
                    <a:pt x="4833" y="1034"/>
                  </a:lnTo>
                  <a:lnTo>
                    <a:pt x="4711" y="1095"/>
                  </a:lnTo>
                  <a:lnTo>
                    <a:pt x="4833" y="1247"/>
                  </a:lnTo>
                  <a:cubicBezTo>
                    <a:pt x="4833" y="1247"/>
                    <a:pt x="4833" y="1278"/>
                    <a:pt x="4833" y="1278"/>
                  </a:cubicBezTo>
                  <a:lnTo>
                    <a:pt x="4803" y="1278"/>
                  </a:lnTo>
                  <a:lnTo>
                    <a:pt x="4681" y="1095"/>
                  </a:lnTo>
                  <a:lnTo>
                    <a:pt x="4559" y="1156"/>
                  </a:lnTo>
                  <a:lnTo>
                    <a:pt x="4681" y="1338"/>
                  </a:lnTo>
                  <a:cubicBezTo>
                    <a:pt x="4711" y="1338"/>
                    <a:pt x="4711" y="1338"/>
                    <a:pt x="4681" y="1369"/>
                  </a:cubicBezTo>
                  <a:cubicBezTo>
                    <a:pt x="4681" y="1369"/>
                    <a:pt x="4651" y="1369"/>
                    <a:pt x="4651" y="1338"/>
                  </a:cubicBezTo>
                  <a:lnTo>
                    <a:pt x="4529" y="1186"/>
                  </a:lnTo>
                  <a:lnTo>
                    <a:pt x="4438" y="1247"/>
                  </a:lnTo>
                  <a:lnTo>
                    <a:pt x="4559" y="1399"/>
                  </a:lnTo>
                  <a:cubicBezTo>
                    <a:pt x="4559" y="1430"/>
                    <a:pt x="4559" y="1430"/>
                    <a:pt x="4559" y="1430"/>
                  </a:cubicBezTo>
                  <a:lnTo>
                    <a:pt x="4529" y="1430"/>
                  </a:lnTo>
                  <a:lnTo>
                    <a:pt x="4408" y="1247"/>
                  </a:lnTo>
                  <a:lnTo>
                    <a:pt x="4286" y="1338"/>
                  </a:lnTo>
                  <a:lnTo>
                    <a:pt x="4468" y="1582"/>
                  </a:lnTo>
                  <a:cubicBezTo>
                    <a:pt x="4499" y="1582"/>
                    <a:pt x="4468" y="1612"/>
                    <a:pt x="4468" y="1642"/>
                  </a:cubicBezTo>
                  <a:cubicBezTo>
                    <a:pt x="4438" y="1642"/>
                    <a:pt x="4408" y="1642"/>
                    <a:pt x="4377" y="1612"/>
                  </a:cubicBezTo>
                  <a:lnTo>
                    <a:pt x="4195" y="1369"/>
                  </a:lnTo>
                  <a:lnTo>
                    <a:pt x="4073" y="1430"/>
                  </a:lnTo>
                  <a:lnTo>
                    <a:pt x="4225" y="1582"/>
                  </a:lnTo>
                  <a:cubicBezTo>
                    <a:pt x="4225" y="1612"/>
                    <a:pt x="4225" y="1612"/>
                    <a:pt x="4195" y="1612"/>
                  </a:cubicBezTo>
                  <a:lnTo>
                    <a:pt x="4164" y="1612"/>
                  </a:lnTo>
                  <a:lnTo>
                    <a:pt x="4043" y="1460"/>
                  </a:lnTo>
                  <a:lnTo>
                    <a:pt x="3921" y="1521"/>
                  </a:lnTo>
                  <a:lnTo>
                    <a:pt x="4043" y="1673"/>
                  </a:lnTo>
                  <a:cubicBezTo>
                    <a:pt x="4073" y="1703"/>
                    <a:pt x="4073" y="1703"/>
                    <a:pt x="4043" y="1703"/>
                  </a:cubicBezTo>
                  <a:lnTo>
                    <a:pt x="4012" y="1703"/>
                  </a:lnTo>
                  <a:lnTo>
                    <a:pt x="3891" y="1551"/>
                  </a:lnTo>
                  <a:lnTo>
                    <a:pt x="3769" y="1612"/>
                  </a:lnTo>
                  <a:lnTo>
                    <a:pt x="3891" y="1764"/>
                  </a:lnTo>
                  <a:cubicBezTo>
                    <a:pt x="3921" y="1764"/>
                    <a:pt x="3921" y="1794"/>
                    <a:pt x="3891" y="1794"/>
                  </a:cubicBezTo>
                  <a:lnTo>
                    <a:pt x="3860" y="1794"/>
                  </a:lnTo>
                  <a:lnTo>
                    <a:pt x="3739" y="1612"/>
                  </a:lnTo>
                  <a:lnTo>
                    <a:pt x="3648" y="1673"/>
                  </a:lnTo>
                  <a:lnTo>
                    <a:pt x="3769" y="1855"/>
                  </a:lnTo>
                  <a:cubicBezTo>
                    <a:pt x="3769" y="1855"/>
                    <a:pt x="3769" y="1855"/>
                    <a:pt x="3769" y="1885"/>
                  </a:cubicBezTo>
                  <a:cubicBezTo>
                    <a:pt x="3739" y="1885"/>
                    <a:pt x="3739" y="1885"/>
                    <a:pt x="3739" y="1855"/>
                  </a:cubicBezTo>
                  <a:lnTo>
                    <a:pt x="3617" y="1703"/>
                  </a:lnTo>
                  <a:lnTo>
                    <a:pt x="3496" y="1764"/>
                  </a:lnTo>
                  <a:lnTo>
                    <a:pt x="3617" y="1916"/>
                  </a:lnTo>
                  <a:cubicBezTo>
                    <a:pt x="3648" y="1946"/>
                    <a:pt x="3648" y="1946"/>
                    <a:pt x="3617" y="1946"/>
                  </a:cubicBezTo>
                  <a:lnTo>
                    <a:pt x="3587" y="1946"/>
                  </a:lnTo>
                  <a:lnTo>
                    <a:pt x="3465" y="1764"/>
                  </a:lnTo>
                  <a:lnTo>
                    <a:pt x="3344" y="1855"/>
                  </a:lnTo>
                  <a:lnTo>
                    <a:pt x="3526" y="2098"/>
                  </a:lnTo>
                  <a:cubicBezTo>
                    <a:pt x="3556" y="2098"/>
                    <a:pt x="3556" y="2129"/>
                    <a:pt x="3526" y="2159"/>
                  </a:cubicBezTo>
                  <a:cubicBezTo>
                    <a:pt x="3496" y="2159"/>
                    <a:pt x="3465" y="2159"/>
                    <a:pt x="3465" y="2129"/>
                  </a:cubicBezTo>
                  <a:lnTo>
                    <a:pt x="3283" y="1885"/>
                  </a:lnTo>
                  <a:lnTo>
                    <a:pt x="3161" y="1946"/>
                  </a:lnTo>
                  <a:lnTo>
                    <a:pt x="3283" y="2098"/>
                  </a:lnTo>
                  <a:cubicBezTo>
                    <a:pt x="3283" y="2129"/>
                    <a:pt x="3283" y="2129"/>
                    <a:pt x="3283" y="2129"/>
                  </a:cubicBezTo>
                  <a:lnTo>
                    <a:pt x="3252" y="2129"/>
                  </a:lnTo>
                  <a:lnTo>
                    <a:pt x="3131" y="1977"/>
                  </a:lnTo>
                  <a:lnTo>
                    <a:pt x="3009" y="2037"/>
                  </a:lnTo>
                  <a:lnTo>
                    <a:pt x="3131" y="2189"/>
                  </a:lnTo>
                  <a:cubicBezTo>
                    <a:pt x="3131" y="2220"/>
                    <a:pt x="3131" y="2220"/>
                    <a:pt x="3131" y="2220"/>
                  </a:cubicBezTo>
                  <a:lnTo>
                    <a:pt x="3100" y="2220"/>
                  </a:lnTo>
                  <a:lnTo>
                    <a:pt x="2979" y="2068"/>
                  </a:lnTo>
                  <a:lnTo>
                    <a:pt x="2857" y="2129"/>
                  </a:lnTo>
                  <a:lnTo>
                    <a:pt x="2979" y="2281"/>
                  </a:lnTo>
                  <a:cubicBezTo>
                    <a:pt x="2979" y="2281"/>
                    <a:pt x="2979" y="2311"/>
                    <a:pt x="2979" y="2311"/>
                  </a:cubicBezTo>
                  <a:lnTo>
                    <a:pt x="2949" y="2311"/>
                  </a:lnTo>
                  <a:lnTo>
                    <a:pt x="2827" y="2129"/>
                  </a:lnTo>
                  <a:lnTo>
                    <a:pt x="2705" y="2189"/>
                  </a:lnTo>
                  <a:lnTo>
                    <a:pt x="2827" y="2372"/>
                  </a:lnTo>
                  <a:cubicBezTo>
                    <a:pt x="2857" y="2372"/>
                    <a:pt x="2827" y="2372"/>
                    <a:pt x="2827" y="2402"/>
                  </a:cubicBezTo>
                  <a:cubicBezTo>
                    <a:pt x="2827" y="2402"/>
                    <a:pt x="2797" y="2402"/>
                    <a:pt x="2797" y="2372"/>
                  </a:cubicBezTo>
                  <a:lnTo>
                    <a:pt x="2675" y="2220"/>
                  </a:lnTo>
                  <a:lnTo>
                    <a:pt x="2584" y="2281"/>
                  </a:lnTo>
                  <a:lnTo>
                    <a:pt x="2705" y="2433"/>
                  </a:lnTo>
                  <a:cubicBezTo>
                    <a:pt x="2705" y="2463"/>
                    <a:pt x="2705" y="2463"/>
                    <a:pt x="2705" y="2463"/>
                  </a:cubicBezTo>
                  <a:lnTo>
                    <a:pt x="2675" y="2463"/>
                  </a:lnTo>
                  <a:lnTo>
                    <a:pt x="2553" y="2281"/>
                  </a:lnTo>
                  <a:lnTo>
                    <a:pt x="2432" y="2372"/>
                  </a:lnTo>
                  <a:lnTo>
                    <a:pt x="2614" y="2615"/>
                  </a:lnTo>
                  <a:cubicBezTo>
                    <a:pt x="2614" y="2615"/>
                    <a:pt x="2614" y="2645"/>
                    <a:pt x="2614" y="2676"/>
                  </a:cubicBezTo>
                  <a:cubicBezTo>
                    <a:pt x="2584" y="2676"/>
                    <a:pt x="2553" y="2676"/>
                    <a:pt x="2523" y="2645"/>
                  </a:cubicBezTo>
                  <a:lnTo>
                    <a:pt x="2341" y="2402"/>
                  </a:lnTo>
                  <a:lnTo>
                    <a:pt x="2219" y="2463"/>
                  </a:lnTo>
                  <a:lnTo>
                    <a:pt x="2341" y="2615"/>
                  </a:lnTo>
                  <a:cubicBezTo>
                    <a:pt x="2371" y="2645"/>
                    <a:pt x="2371" y="2645"/>
                    <a:pt x="2341" y="2645"/>
                  </a:cubicBezTo>
                  <a:cubicBezTo>
                    <a:pt x="2341" y="2655"/>
                    <a:pt x="2341" y="2659"/>
                    <a:pt x="2339" y="2659"/>
                  </a:cubicBezTo>
                  <a:cubicBezTo>
                    <a:pt x="2337" y="2659"/>
                    <a:pt x="2330" y="2645"/>
                    <a:pt x="2310" y="2645"/>
                  </a:cubicBezTo>
                  <a:lnTo>
                    <a:pt x="2189" y="2493"/>
                  </a:lnTo>
                  <a:lnTo>
                    <a:pt x="2067" y="2554"/>
                  </a:lnTo>
                  <a:lnTo>
                    <a:pt x="2189" y="2706"/>
                  </a:lnTo>
                  <a:cubicBezTo>
                    <a:pt x="2219" y="2737"/>
                    <a:pt x="2219" y="2737"/>
                    <a:pt x="2189" y="2737"/>
                  </a:cubicBezTo>
                  <a:lnTo>
                    <a:pt x="2158" y="2737"/>
                  </a:lnTo>
                  <a:lnTo>
                    <a:pt x="2037" y="2585"/>
                  </a:lnTo>
                  <a:lnTo>
                    <a:pt x="1915" y="2645"/>
                  </a:lnTo>
                  <a:lnTo>
                    <a:pt x="2037" y="2797"/>
                  </a:lnTo>
                  <a:cubicBezTo>
                    <a:pt x="2067" y="2828"/>
                    <a:pt x="2037" y="2828"/>
                    <a:pt x="2037" y="2828"/>
                  </a:cubicBezTo>
                  <a:lnTo>
                    <a:pt x="2006" y="2828"/>
                  </a:lnTo>
                  <a:lnTo>
                    <a:pt x="1885" y="2645"/>
                  </a:lnTo>
                  <a:lnTo>
                    <a:pt x="1793" y="2706"/>
                  </a:lnTo>
                  <a:lnTo>
                    <a:pt x="1915" y="2889"/>
                  </a:lnTo>
                  <a:cubicBezTo>
                    <a:pt x="1915" y="2889"/>
                    <a:pt x="1915" y="2919"/>
                    <a:pt x="1915" y="2919"/>
                  </a:cubicBezTo>
                  <a:cubicBezTo>
                    <a:pt x="1885" y="2919"/>
                    <a:pt x="1885" y="2919"/>
                    <a:pt x="1885" y="2889"/>
                  </a:cubicBezTo>
                  <a:lnTo>
                    <a:pt x="1733" y="2737"/>
                  </a:lnTo>
                  <a:lnTo>
                    <a:pt x="1642" y="2797"/>
                  </a:lnTo>
                  <a:lnTo>
                    <a:pt x="1763" y="2949"/>
                  </a:lnTo>
                  <a:cubicBezTo>
                    <a:pt x="1793" y="2980"/>
                    <a:pt x="1763" y="2980"/>
                    <a:pt x="1763" y="2980"/>
                  </a:cubicBezTo>
                  <a:lnTo>
                    <a:pt x="1733" y="2980"/>
                  </a:lnTo>
                  <a:lnTo>
                    <a:pt x="1611" y="2828"/>
                  </a:lnTo>
                  <a:lnTo>
                    <a:pt x="1490" y="2889"/>
                  </a:lnTo>
                  <a:lnTo>
                    <a:pt x="1672" y="3132"/>
                  </a:lnTo>
                  <a:cubicBezTo>
                    <a:pt x="1702" y="3162"/>
                    <a:pt x="1702" y="3162"/>
                    <a:pt x="1672" y="3192"/>
                  </a:cubicBezTo>
                  <a:cubicBezTo>
                    <a:pt x="1642" y="3192"/>
                    <a:pt x="1611" y="3192"/>
                    <a:pt x="1611" y="3162"/>
                  </a:cubicBezTo>
                  <a:lnTo>
                    <a:pt x="1398" y="2919"/>
                  </a:lnTo>
                  <a:lnTo>
                    <a:pt x="1307" y="2980"/>
                  </a:lnTo>
                  <a:lnTo>
                    <a:pt x="1429" y="3162"/>
                  </a:lnTo>
                  <a:cubicBezTo>
                    <a:pt x="1414" y="3177"/>
                    <a:pt x="1406" y="3185"/>
                    <a:pt x="1402" y="3185"/>
                  </a:cubicBezTo>
                  <a:cubicBezTo>
                    <a:pt x="1398" y="3185"/>
                    <a:pt x="1398" y="3177"/>
                    <a:pt x="1398" y="3162"/>
                  </a:cubicBezTo>
                  <a:lnTo>
                    <a:pt x="1277" y="3010"/>
                  </a:lnTo>
                  <a:lnTo>
                    <a:pt x="1155" y="3071"/>
                  </a:lnTo>
                  <a:lnTo>
                    <a:pt x="1277" y="3223"/>
                  </a:lnTo>
                  <a:cubicBezTo>
                    <a:pt x="1277" y="3253"/>
                    <a:pt x="1277" y="3253"/>
                    <a:pt x="1277" y="3253"/>
                  </a:cubicBezTo>
                  <a:lnTo>
                    <a:pt x="1246" y="3253"/>
                  </a:lnTo>
                  <a:lnTo>
                    <a:pt x="1125" y="3101"/>
                  </a:lnTo>
                  <a:lnTo>
                    <a:pt x="1003" y="3162"/>
                  </a:lnTo>
                  <a:lnTo>
                    <a:pt x="1125" y="3314"/>
                  </a:lnTo>
                  <a:cubicBezTo>
                    <a:pt x="1125" y="3344"/>
                    <a:pt x="1125" y="3344"/>
                    <a:pt x="1125" y="3344"/>
                  </a:cubicBezTo>
                  <a:lnTo>
                    <a:pt x="1094" y="3344"/>
                  </a:lnTo>
                  <a:lnTo>
                    <a:pt x="973" y="3162"/>
                  </a:lnTo>
                  <a:lnTo>
                    <a:pt x="851" y="3223"/>
                  </a:lnTo>
                  <a:lnTo>
                    <a:pt x="973" y="3405"/>
                  </a:lnTo>
                  <a:cubicBezTo>
                    <a:pt x="973" y="3405"/>
                    <a:pt x="973" y="3405"/>
                    <a:pt x="973" y="3436"/>
                  </a:cubicBezTo>
                  <a:cubicBezTo>
                    <a:pt x="973" y="3436"/>
                    <a:pt x="942" y="3436"/>
                    <a:pt x="942" y="3405"/>
                  </a:cubicBezTo>
                  <a:lnTo>
                    <a:pt x="821" y="3253"/>
                  </a:lnTo>
                  <a:lnTo>
                    <a:pt x="730" y="3314"/>
                  </a:lnTo>
                  <a:lnTo>
                    <a:pt x="851" y="3466"/>
                  </a:lnTo>
                  <a:cubicBezTo>
                    <a:pt x="851" y="3496"/>
                    <a:pt x="851" y="3496"/>
                    <a:pt x="851" y="3496"/>
                  </a:cubicBezTo>
                  <a:lnTo>
                    <a:pt x="821" y="3496"/>
                  </a:lnTo>
                  <a:lnTo>
                    <a:pt x="699" y="3344"/>
                  </a:lnTo>
                  <a:lnTo>
                    <a:pt x="578" y="3405"/>
                  </a:lnTo>
                  <a:lnTo>
                    <a:pt x="760" y="3648"/>
                  </a:lnTo>
                  <a:cubicBezTo>
                    <a:pt x="760" y="3648"/>
                    <a:pt x="760" y="3679"/>
                    <a:pt x="760" y="3709"/>
                  </a:cubicBezTo>
                  <a:cubicBezTo>
                    <a:pt x="730" y="3709"/>
                    <a:pt x="699" y="3709"/>
                    <a:pt x="669" y="3679"/>
                  </a:cubicBezTo>
                  <a:lnTo>
                    <a:pt x="486" y="3436"/>
                  </a:lnTo>
                  <a:lnTo>
                    <a:pt x="365" y="3496"/>
                  </a:lnTo>
                  <a:lnTo>
                    <a:pt x="486" y="3648"/>
                  </a:lnTo>
                  <a:cubicBezTo>
                    <a:pt x="517" y="3679"/>
                    <a:pt x="517" y="3679"/>
                    <a:pt x="486" y="3679"/>
                  </a:cubicBezTo>
                  <a:lnTo>
                    <a:pt x="456" y="3679"/>
                  </a:lnTo>
                  <a:lnTo>
                    <a:pt x="334" y="3527"/>
                  </a:lnTo>
                  <a:lnTo>
                    <a:pt x="213" y="3588"/>
                  </a:lnTo>
                  <a:lnTo>
                    <a:pt x="334" y="3740"/>
                  </a:lnTo>
                  <a:cubicBezTo>
                    <a:pt x="365" y="3770"/>
                    <a:pt x="334" y="3770"/>
                    <a:pt x="334" y="3770"/>
                  </a:cubicBezTo>
                  <a:lnTo>
                    <a:pt x="304" y="3770"/>
                  </a:lnTo>
                  <a:lnTo>
                    <a:pt x="183" y="3618"/>
                  </a:lnTo>
                  <a:lnTo>
                    <a:pt x="61" y="3679"/>
                  </a:lnTo>
                  <a:lnTo>
                    <a:pt x="183" y="3831"/>
                  </a:lnTo>
                  <a:cubicBezTo>
                    <a:pt x="213" y="3831"/>
                    <a:pt x="183" y="3861"/>
                    <a:pt x="183" y="3861"/>
                  </a:cubicBezTo>
                  <a:lnTo>
                    <a:pt x="152" y="3861"/>
                  </a:lnTo>
                  <a:lnTo>
                    <a:pt x="31" y="3679"/>
                  </a:lnTo>
                  <a:lnTo>
                    <a:pt x="0" y="3709"/>
                  </a:lnTo>
                  <a:lnTo>
                    <a:pt x="942" y="5016"/>
                  </a:lnTo>
                  <a:lnTo>
                    <a:pt x="7660" y="1308"/>
                  </a:lnTo>
                  <a:lnTo>
                    <a:pt x="6626" y="31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2583;p70">
              <a:extLst>
                <a:ext uri="{FF2B5EF4-FFF2-40B4-BE49-F238E27FC236}">
                  <a16:creationId xmlns:a16="http://schemas.microsoft.com/office/drawing/2014/main" id="{A3946612-A69B-4AB7-9864-1BDFDDC35732}"/>
                </a:ext>
              </a:extLst>
            </p:cNvPr>
            <p:cNvSpPr/>
            <p:nvPr/>
          </p:nvSpPr>
          <p:spPr>
            <a:xfrm>
              <a:off x="7646024" y="287530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22" y="214"/>
                    <a:pt x="153" y="214"/>
                    <a:pt x="153" y="214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2584;p70">
              <a:extLst>
                <a:ext uri="{FF2B5EF4-FFF2-40B4-BE49-F238E27FC236}">
                  <a16:creationId xmlns:a16="http://schemas.microsoft.com/office/drawing/2014/main" id="{BEEC0B30-2FDE-42E7-AB7F-41CA00E1C357}"/>
                </a:ext>
              </a:extLst>
            </p:cNvPr>
            <p:cNvSpPr/>
            <p:nvPr/>
          </p:nvSpPr>
          <p:spPr>
            <a:xfrm>
              <a:off x="7548023" y="2737132"/>
              <a:ext cx="380856" cy="245905"/>
            </a:xfrm>
            <a:custGeom>
              <a:avLst/>
              <a:gdLst/>
              <a:ahLst/>
              <a:cxnLst/>
              <a:rect l="l" t="t" r="r" b="b"/>
              <a:pathLst>
                <a:path w="7205" h="4652" extrusionOk="0">
                  <a:moveTo>
                    <a:pt x="6627" y="1"/>
                  </a:moveTo>
                  <a:lnTo>
                    <a:pt x="6536" y="62"/>
                  </a:lnTo>
                  <a:lnTo>
                    <a:pt x="6657" y="214"/>
                  </a:lnTo>
                  <a:cubicBezTo>
                    <a:pt x="6688" y="214"/>
                    <a:pt x="6688" y="244"/>
                    <a:pt x="6657" y="244"/>
                  </a:cubicBezTo>
                  <a:lnTo>
                    <a:pt x="6627" y="244"/>
                  </a:lnTo>
                  <a:lnTo>
                    <a:pt x="6505" y="62"/>
                  </a:lnTo>
                  <a:lnTo>
                    <a:pt x="6414" y="123"/>
                  </a:lnTo>
                  <a:lnTo>
                    <a:pt x="6536" y="305"/>
                  </a:lnTo>
                  <a:cubicBezTo>
                    <a:pt x="6520" y="320"/>
                    <a:pt x="6513" y="328"/>
                    <a:pt x="6509" y="328"/>
                  </a:cubicBezTo>
                  <a:cubicBezTo>
                    <a:pt x="6505" y="328"/>
                    <a:pt x="6505" y="320"/>
                    <a:pt x="6505" y="305"/>
                  </a:cubicBezTo>
                  <a:lnTo>
                    <a:pt x="6353" y="153"/>
                  </a:lnTo>
                  <a:lnTo>
                    <a:pt x="6262" y="214"/>
                  </a:lnTo>
                  <a:lnTo>
                    <a:pt x="6384" y="366"/>
                  </a:lnTo>
                  <a:cubicBezTo>
                    <a:pt x="6414" y="366"/>
                    <a:pt x="6414" y="396"/>
                    <a:pt x="6384" y="396"/>
                  </a:cubicBezTo>
                  <a:lnTo>
                    <a:pt x="6353" y="396"/>
                  </a:lnTo>
                  <a:lnTo>
                    <a:pt x="6232" y="214"/>
                  </a:lnTo>
                  <a:lnTo>
                    <a:pt x="6140" y="274"/>
                  </a:lnTo>
                  <a:lnTo>
                    <a:pt x="6323" y="518"/>
                  </a:lnTo>
                  <a:cubicBezTo>
                    <a:pt x="6353" y="548"/>
                    <a:pt x="6353" y="578"/>
                    <a:pt x="6323" y="578"/>
                  </a:cubicBezTo>
                  <a:cubicBezTo>
                    <a:pt x="6292" y="578"/>
                    <a:pt x="6262" y="578"/>
                    <a:pt x="6262" y="548"/>
                  </a:cubicBezTo>
                  <a:lnTo>
                    <a:pt x="6049" y="305"/>
                  </a:lnTo>
                  <a:lnTo>
                    <a:pt x="5958" y="366"/>
                  </a:lnTo>
                  <a:lnTo>
                    <a:pt x="6080" y="548"/>
                  </a:lnTo>
                  <a:cubicBezTo>
                    <a:pt x="6080" y="548"/>
                    <a:pt x="6080" y="578"/>
                    <a:pt x="6080" y="578"/>
                  </a:cubicBezTo>
                  <a:cubicBezTo>
                    <a:pt x="6080" y="578"/>
                    <a:pt x="6049" y="578"/>
                    <a:pt x="6049" y="548"/>
                  </a:cubicBezTo>
                  <a:lnTo>
                    <a:pt x="5928" y="396"/>
                  </a:lnTo>
                  <a:lnTo>
                    <a:pt x="5806" y="457"/>
                  </a:lnTo>
                  <a:lnTo>
                    <a:pt x="5928" y="639"/>
                  </a:lnTo>
                  <a:cubicBezTo>
                    <a:pt x="5928" y="639"/>
                    <a:pt x="5928" y="639"/>
                    <a:pt x="5928" y="670"/>
                  </a:cubicBezTo>
                  <a:cubicBezTo>
                    <a:pt x="5897" y="670"/>
                    <a:pt x="5897" y="670"/>
                    <a:pt x="5897" y="639"/>
                  </a:cubicBezTo>
                  <a:lnTo>
                    <a:pt x="5776" y="487"/>
                  </a:lnTo>
                  <a:lnTo>
                    <a:pt x="5654" y="548"/>
                  </a:lnTo>
                  <a:lnTo>
                    <a:pt x="5776" y="700"/>
                  </a:lnTo>
                  <a:cubicBezTo>
                    <a:pt x="5776" y="730"/>
                    <a:pt x="5776" y="730"/>
                    <a:pt x="5776" y="730"/>
                  </a:cubicBezTo>
                  <a:lnTo>
                    <a:pt x="5745" y="730"/>
                  </a:lnTo>
                  <a:lnTo>
                    <a:pt x="5624" y="578"/>
                  </a:lnTo>
                  <a:lnTo>
                    <a:pt x="5502" y="639"/>
                  </a:lnTo>
                  <a:lnTo>
                    <a:pt x="5624" y="791"/>
                  </a:lnTo>
                  <a:cubicBezTo>
                    <a:pt x="5624" y="791"/>
                    <a:pt x="5624" y="822"/>
                    <a:pt x="5624" y="822"/>
                  </a:cubicBezTo>
                  <a:lnTo>
                    <a:pt x="5593" y="822"/>
                  </a:lnTo>
                  <a:lnTo>
                    <a:pt x="5472" y="639"/>
                  </a:lnTo>
                  <a:lnTo>
                    <a:pt x="5381" y="700"/>
                  </a:lnTo>
                  <a:lnTo>
                    <a:pt x="5502" y="882"/>
                  </a:lnTo>
                  <a:cubicBezTo>
                    <a:pt x="5487" y="898"/>
                    <a:pt x="5479" y="905"/>
                    <a:pt x="5476" y="905"/>
                  </a:cubicBezTo>
                  <a:cubicBezTo>
                    <a:pt x="5472" y="905"/>
                    <a:pt x="5472" y="898"/>
                    <a:pt x="5472" y="882"/>
                  </a:cubicBezTo>
                  <a:lnTo>
                    <a:pt x="5350" y="730"/>
                  </a:lnTo>
                  <a:lnTo>
                    <a:pt x="5229" y="791"/>
                  </a:lnTo>
                  <a:lnTo>
                    <a:pt x="5411" y="1034"/>
                  </a:lnTo>
                  <a:cubicBezTo>
                    <a:pt x="5411" y="1065"/>
                    <a:pt x="5411" y="1095"/>
                    <a:pt x="5411" y="1095"/>
                  </a:cubicBezTo>
                  <a:cubicBezTo>
                    <a:pt x="5381" y="1095"/>
                    <a:pt x="5350" y="1095"/>
                    <a:pt x="5320" y="1065"/>
                  </a:cubicBezTo>
                  <a:lnTo>
                    <a:pt x="5137" y="822"/>
                  </a:lnTo>
                  <a:lnTo>
                    <a:pt x="5016" y="882"/>
                  </a:lnTo>
                  <a:lnTo>
                    <a:pt x="5137" y="1065"/>
                  </a:lnTo>
                  <a:cubicBezTo>
                    <a:pt x="5168" y="1065"/>
                    <a:pt x="5168" y="1095"/>
                    <a:pt x="5137" y="1095"/>
                  </a:cubicBezTo>
                  <a:cubicBezTo>
                    <a:pt x="5137" y="1095"/>
                    <a:pt x="5137" y="1095"/>
                    <a:pt x="5107" y="1065"/>
                  </a:cubicBezTo>
                  <a:lnTo>
                    <a:pt x="4985" y="913"/>
                  </a:lnTo>
                  <a:lnTo>
                    <a:pt x="4864" y="974"/>
                  </a:lnTo>
                  <a:lnTo>
                    <a:pt x="4985" y="1156"/>
                  </a:lnTo>
                  <a:cubicBezTo>
                    <a:pt x="5016" y="1156"/>
                    <a:pt x="5016" y="1156"/>
                    <a:pt x="4985" y="1186"/>
                  </a:cubicBezTo>
                  <a:cubicBezTo>
                    <a:pt x="4985" y="1186"/>
                    <a:pt x="4955" y="1186"/>
                    <a:pt x="4955" y="1156"/>
                  </a:cubicBezTo>
                  <a:lnTo>
                    <a:pt x="4833" y="1004"/>
                  </a:lnTo>
                  <a:lnTo>
                    <a:pt x="4712" y="1065"/>
                  </a:lnTo>
                  <a:lnTo>
                    <a:pt x="4833" y="1217"/>
                  </a:lnTo>
                  <a:cubicBezTo>
                    <a:pt x="4864" y="1247"/>
                    <a:pt x="4864" y="1247"/>
                    <a:pt x="4833" y="1247"/>
                  </a:cubicBezTo>
                  <a:lnTo>
                    <a:pt x="4803" y="1247"/>
                  </a:lnTo>
                  <a:lnTo>
                    <a:pt x="4681" y="1095"/>
                  </a:lnTo>
                  <a:lnTo>
                    <a:pt x="4590" y="1156"/>
                  </a:lnTo>
                  <a:lnTo>
                    <a:pt x="4712" y="1308"/>
                  </a:lnTo>
                  <a:cubicBezTo>
                    <a:pt x="4712" y="1308"/>
                    <a:pt x="4712" y="1338"/>
                    <a:pt x="4712" y="1338"/>
                  </a:cubicBezTo>
                  <a:lnTo>
                    <a:pt x="4681" y="1338"/>
                  </a:lnTo>
                  <a:lnTo>
                    <a:pt x="4530" y="1156"/>
                  </a:lnTo>
                  <a:lnTo>
                    <a:pt x="4438" y="1217"/>
                  </a:lnTo>
                  <a:lnTo>
                    <a:pt x="4560" y="1399"/>
                  </a:lnTo>
                  <a:cubicBezTo>
                    <a:pt x="4560" y="1409"/>
                    <a:pt x="4557" y="1413"/>
                    <a:pt x="4552" y="1413"/>
                  </a:cubicBezTo>
                  <a:cubicBezTo>
                    <a:pt x="4543" y="1413"/>
                    <a:pt x="4530" y="1399"/>
                    <a:pt x="4530" y="1399"/>
                  </a:cubicBezTo>
                  <a:lnTo>
                    <a:pt x="4408" y="1247"/>
                  </a:lnTo>
                  <a:lnTo>
                    <a:pt x="4286" y="1308"/>
                  </a:lnTo>
                  <a:lnTo>
                    <a:pt x="4469" y="1551"/>
                  </a:lnTo>
                  <a:cubicBezTo>
                    <a:pt x="4499" y="1582"/>
                    <a:pt x="4499" y="1612"/>
                    <a:pt x="4469" y="1612"/>
                  </a:cubicBezTo>
                  <a:cubicBezTo>
                    <a:pt x="4438" y="1612"/>
                    <a:pt x="4408" y="1612"/>
                    <a:pt x="4408" y="1582"/>
                  </a:cubicBezTo>
                  <a:lnTo>
                    <a:pt x="4195" y="1338"/>
                  </a:lnTo>
                  <a:lnTo>
                    <a:pt x="4104" y="1399"/>
                  </a:lnTo>
                  <a:lnTo>
                    <a:pt x="4226" y="1582"/>
                  </a:lnTo>
                  <a:cubicBezTo>
                    <a:pt x="4226" y="1582"/>
                    <a:pt x="4226" y="1612"/>
                    <a:pt x="4226" y="1612"/>
                  </a:cubicBezTo>
                  <a:cubicBezTo>
                    <a:pt x="4195" y="1612"/>
                    <a:pt x="4195" y="1612"/>
                    <a:pt x="4195" y="1582"/>
                  </a:cubicBezTo>
                  <a:lnTo>
                    <a:pt x="4074" y="1430"/>
                  </a:lnTo>
                  <a:lnTo>
                    <a:pt x="3952" y="1490"/>
                  </a:lnTo>
                  <a:lnTo>
                    <a:pt x="4074" y="1673"/>
                  </a:lnTo>
                  <a:cubicBezTo>
                    <a:pt x="4058" y="1688"/>
                    <a:pt x="4051" y="1695"/>
                    <a:pt x="4047" y="1695"/>
                  </a:cubicBezTo>
                  <a:cubicBezTo>
                    <a:pt x="4043" y="1695"/>
                    <a:pt x="4043" y="1688"/>
                    <a:pt x="4043" y="1673"/>
                  </a:cubicBezTo>
                  <a:lnTo>
                    <a:pt x="3922" y="1521"/>
                  </a:lnTo>
                  <a:lnTo>
                    <a:pt x="3800" y="1582"/>
                  </a:lnTo>
                  <a:lnTo>
                    <a:pt x="3922" y="1733"/>
                  </a:lnTo>
                  <a:cubicBezTo>
                    <a:pt x="3922" y="1764"/>
                    <a:pt x="3922" y="1764"/>
                    <a:pt x="3922" y="1764"/>
                  </a:cubicBezTo>
                  <a:lnTo>
                    <a:pt x="3891" y="1764"/>
                  </a:lnTo>
                  <a:lnTo>
                    <a:pt x="3770" y="1612"/>
                  </a:lnTo>
                  <a:lnTo>
                    <a:pt x="3648" y="1673"/>
                  </a:lnTo>
                  <a:lnTo>
                    <a:pt x="3770" y="1825"/>
                  </a:lnTo>
                  <a:cubicBezTo>
                    <a:pt x="3770" y="1825"/>
                    <a:pt x="3770" y="1855"/>
                    <a:pt x="3770" y="1855"/>
                  </a:cubicBezTo>
                  <a:lnTo>
                    <a:pt x="3739" y="1855"/>
                  </a:lnTo>
                  <a:lnTo>
                    <a:pt x="3618" y="1673"/>
                  </a:lnTo>
                  <a:lnTo>
                    <a:pt x="3526" y="1733"/>
                  </a:lnTo>
                  <a:lnTo>
                    <a:pt x="3648" y="1885"/>
                  </a:lnTo>
                  <a:cubicBezTo>
                    <a:pt x="3648" y="1916"/>
                    <a:pt x="3648" y="1916"/>
                    <a:pt x="3648" y="1916"/>
                  </a:cubicBezTo>
                  <a:lnTo>
                    <a:pt x="3618" y="1916"/>
                  </a:lnTo>
                  <a:lnTo>
                    <a:pt x="3496" y="1764"/>
                  </a:lnTo>
                  <a:lnTo>
                    <a:pt x="3374" y="1825"/>
                  </a:lnTo>
                  <a:lnTo>
                    <a:pt x="3557" y="2068"/>
                  </a:lnTo>
                  <a:cubicBezTo>
                    <a:pt x="3557" y="2098"/>
                    <a:pt x="3557" y="2129"/>
                    <a:pt x="3557" y="2129"/>
                  </a:cubicBezTo>
                  <a:cubicBezTo>
                    <a:pt x="3526" y="2129"/>
                    <a:pt x="3496" y="2129"/>
                    <a:pt x="3466" y="2098"/>
                  </a:cubicBezTo>
                  <a:lnTo>
                    <a:pt x="3283" y="1855"/>
                  </a:lnTo>
                  <a:lnTo>
                    <a:pt x="3162" y="1916"/>
                  </a:lnTo>
                  <a:lnTo>
                    <a:pt x="3283" y="2098"/>
                  </a:lnTo>
                  <a:cubicBezTo>
                    <a:pt x="3314" y="2098"/>
                    <a:pt x="3314" y="2098"/>
                    <a:pt x="3283" y="2129"/>
                  </a:cubicBezTo>
                  <a:cubicBezTo>
                    <a:pt x="3283" y="2129"/>
                    <a:pt x="3283" y="2129"/>
                    <a:pt x="3253" y="2098"/>
                  </a:cubicBezTo>
                  <a:lnTo>
                    <a:pt x="3131" y="1946"/>
                  </a:lnTo>
                  <a:lnTo>
                    <a:pt x="3010" y="2007"/>
                  </a:lnTo>
                  <a:lnTo>
                    <a:pt x="3131" y="2189"/>
                  </a:lnTo>
                  <a:cubicBezTo>
                    <a:pt x="3131" y="2205"/>
                    <a:pt x="3124" y="2212"/>
                    <a:pt x="3116" y="2212"/>
                  </a:cubicBezTo>
                  <a:cubicBezTo>
                    <a:pt x="3109" y="2212"/>
                    <a:pt x="3101" y="2205"/>
                    <a:pt x="3101" y="2189"/>
                  </a:cubicBezTo>
                  <a:lnTo>
                    <a:pt x="2979" y="2037"/>
                  </a:lnTo>
                  <a:lnTo>
                    <a:pt x="2858" y="2098"/>
                  </a:lnTo>
                  <a:lnTo>
                    <a:pt x="2979" y="2250"/>
                  </a:lnTo>
                  <a:cubicBezTo>
                    <a:pt x="3010" y="2281"/>
                    <a:pt x="3010" y="2281"/>
                    <a:pt x="2979" y="2281"/>
                  </a:cubicBezTo>
                  <a:lnTo>
                    <a:pt x="2949" y="2281"/>
                  </a:lnTo>
                  <a:lnTo>
                    <a:pt x="2827" y="2129"/>
                  </a:lnTo>
                  <a:lnTo>
                    <a:pt x="2736" y="2189"/>
                  </a:lnTo>
                  <a:lnTo>
                    <a:pt x="2858" y="2341"/>
                  </a:lnTo>
                  <a:cubicBezTo>
                    <a:pt x="2858" y="2341"/>
                    <a:pt x="2858" y="2372"/>
                    <a:pt x="2858" y="2372"/>
                  </a:cubicBezTo>
                  <a:lnTo>
                    <a:pt x="2827" y="2372"/>
                  </a:lnTo>
                  <a:lnTo>
                    <a:pt x="2675" y="2189"/>
                  </a:lnTo>
                  <a:lnTo>
                    <a:pt x="2584" y="2250"/>
                  </a:lnTo>
                  <a:lnTo>
                    <a:pt x="2706" y="2402"/>
                  </a:lnTo>
                  <a:cubicBezTo>
                    <a:pt x="2736" y="2433"/>
                    <a:pt x="2736" y="2433"/>
                    <a:pt x="2706" y="2433"/>
                  </a:cubicBezTo>
                  <a:lnTo>
                    <a:pt x="2675" y="2433"/>
                  </a:lnTo>
                  <a:lnTo>
                    <a:pt x="2554" y="2281"/>
                  </a:lnTo>
                  <a:lnTo>
                    <a:pt x="2432" y="2341"/>
                  </a:lnTo>
                  <a:lnTo>
                    <a:pt x="2615" y="2585"/>
                  </a:lnTo>
                  <a:cubicBezTo>
                    <a:pt x="2645" y="2615"/>
                    <a:pt x="2645" y="2645"/>
                    <a:pt x="2615" y="2645"/>
                  </a:cubicBezTo>
                  <a:cubicBezTo>
                    <a:pt x="2584" y="2645"/>
                    <a:pt x="2554" y="2645"/>
                    <a:pt x="2554" y="2615"/>
                  </a:cubicBezTo>
                  <a:lnTo>
                    <a:pt x="2341" y="2372"/>
                  </a:lnTo>
                  <a:lnTo>
                    <a:pt x="2250" y="2433"/>
                  </a:lnTo>
                  <a:lnTo>
                    <a:pt x="2371" y="2615"/>
                  </a:lnTo>
                  <a:cubicBezTo>
                    <a:pt x="2371" y="2615"/>
                    <a:pt x="2371" y="2615"/>
                    <a:pt x="2371" y="2645"/>
                  </a:cubicBezTo>
                  <a:cubicBezTo>
                    <a:pt x="2341" y="2645"/>
                    <a:pt x="2341" y="2645"/>
                    <a:pt x="2341" y="2615"/>
                  </a:cubicBezTo>
                  <a:lnTo>
                    <a:pt x="2219" y="2463"/>
                  </a:lnTo>
                  <a:lnTo>
                    <a:pt x="2098" y="2524"/>
                  </a:lnTo>
                  <a:lnTo>
                    <a:pt x="2219" y="2706"/>
                  </a:lnTo>
                  <a:cubicBezTo>
                    <a:pt x="2209" y="2716"/>
                    <a:pt x="2203" y="2720"/>
                    <a:pt x="2198" y="2720"/>
                  </a:cubicBezTo>
                  <a:cubicBezTo>
                    <a:pt x="2189" y="2720"/>
                    <a:pt x="2189" y="2706"/>
                    <a:pt x="2189" y="2706"/>
                  </a:cubicBezTo>
                  <a:lnTo>
                    <a:pt x="2067" y="2554"/>
                  </a:lnTo>
                  <a:lnTo>
                    <a:pt x="1946" y="2615"/>
                  </a:lnTo>
                  <a:lnTo>
                    <a:pt x="2067" y="2767"/>
                  </a:lnTo>
                  <a:cubicBezTo>
                    <a:pt x="2067" y="2797"/>
                    <a:pt x="2067" y="2797"/>
                    <a:pt x="2067" y="2797"/>
                  </a:cubicBezTo>
                  <a:lnTo>
                    <a:pt x="2037" y="2797"/>
                  </a:lnTo>
                  <a:lnTo>
                    <a:pt x="1915" y="2645"/>
                  </a:lnTo>
                  <a:lnTo>
                    <a:pt x="1794" y="2706"/>
                  </a:lnTo>
                  <a:lnTo>
                    <a:pt x="1915" y="2858"/>
                  </a:lnTo>
                  <a:cubicBezTo>
                    <a:pt x="1915" y="2858"/>
                    <a:pt x="1915" y="2889"/>
                    <a:pt x="1915" y="2889"/>
                  </a:cubicBezTo>
                  <a:lnTo>
                    <a:pt x="1885" y="2889"/>
                  </a:lnTo>
                  <a:lnTo>
                    <a:pt x="1764" y="2706"/>
                  </a:lnTo>
                  <a:lnTo>
                    <a:pt x="1672" y="2767"/>
                  </a:lnTo>
                  <a:lnTo>
                    <a:pt x="1794" y="2919"/>
                  </a:lnTo>
                  <a:cubicBezTo>
                    <a:pt x="1794" y="2949"/>
                    <a:pt x="1794" y="2949"/>
                    <a:pt x="1794" y="2949"/>
                  </a:cubicBezTo>
                  <a:cubicBezTo>
                    <a:pt x="1784" y="2959"/>
                    <a:pt x="1777" y="2963"/>
                    <a:pt x="1773" y="2963"/>
                  </a:cubicBezTo>
                  <a:cubicBezTo>
                    <a:pt x="1764" y="2963"/>
                    <a:pt x="1764" y="2949"/>
                    <a:pt x="1764" y="2949"/>
                  </a:cubicBezTo>
                  <a:lnTo>
                    <a:pt x="1642" y="2797"/>
                  </a:lnTo>
                  <a:lnTo>
                    <a:pt x="1520" y="2858"/>
                  </a:lnTo>
                  <a:lnTo>
                    <a:pt x="1703" y="3101"/>
                  </a:lnTo>
                  <a:cubicBezTo>
                    <a:pt x="1703" y="3132"/>
                    <a:pt x="1703" y="3162"/>
                    <a:pt x="1703" y="3162"/>
                  </a:cubicBezTo>
                  <a:cubicBezTo>
                    <a:pt x="1672" y="3162"/>
                    <a:pt x="1642" y="3162"/>
                    <a:pt x="1612" y="3132"/>
                  </a:cubicBezTo>
                  <a:lnTo>
                    <a:pt x="1429" y="2889"/>
                  </a:lnTo>
                  <a:lnTo>
                    <a:pt x="1308" y="2949"/>
                  </a:lnTo>
                  <a:lnTo>
                    <a:pt x="1429" y="3132"/>
                  </a:lnTo>
                  <a:cubicBezTo>
                    <a:pt x="1460" y="3132"/>
                    <a:pt x="1460" y="3132"/>
                    <a:pt x="1429" y="3162"/>
                  </a:cubicBezTo>
                  <a:cubicBezTo>
                    <a:pt x="1429" y="3162"/>
                    <a:pt x="1429" y="3162"/>
                    <a:pt x="1399" y="3132"/>
                  </a:cubicBezTo>
                  <a:lnTo>
                    <a:pt x="1277" y="2980"/>
                  </a:lnTo>
                  <a:lnTo>
                    <a:pt x="1156" y="3040"/>
                  </a:lnTo>
                  <a:lnTo>
                    <a:pt x="1277" y="3223"/>
                  </a:lnTo>
                  <a:cubicBezTo>
                    <a:pt x="1277" y="3238"/>
                    <a:pt x="1270" y="3246"/>
                    <a:pt x="1262" y="3246"/>
                  </a:cubicBezTo>
                  <a:cubicBezTo>
                    <a:pt x="1254" y="3246"/>
                    <a:pt x="1247" y="3238"/>
                    <a:pt x="1247" y="3223"/>
                  </a:cubicBezTo>
                  <a:lnTo>
                    <a:pt x="1125" y="3071"/>
                  </a:lnTo>
                  <a:lnTo>
                    <a:pt x="1004" y="3132"/>
                  </a:lnTo>
                  <a:lnTo>
                    <a:pt x="1125" y="3284"/>
                  </a:lnTo>
                  <a:cubicBezTo>
                    <a:pt x="1156" y="3314"/>
                    <a:pt x="1125" y="3314"/>
                    <a:pt x="1125" y="3314"/>
                  </a:cubicBezTo>
                  <a:lnTo>
                    <a:pt x="1095" y="3314"/>
                  </a:lnTo>
                  <a:lnTo>
                    <a:pt x="973" y="3162"/>
                  </a:lnTo>
                  <a:lnTo>
                    <a:pt x="882" y="3223"/>
                  </a:lnTo>
                  <a:lnTo>
                    <a:pt x="1004" y="3375"/>
                  </a:lnTo>
                  <a:cubicBezTo>
                    <a:pt x="1004" y="3375"/>
                    <a:pt x="1004" y="3405"/>
                    <a:pt x="1004" y="3405"/>
                  </a:cubicBezTo>
                  <a:lnTo>
                    <a:pt x="973" y="3405"/>
                  </a:lnTo>
                  <a:lnTo>
                    <a:pt x="821" y="3223"/>
                  </a:lnTo>
                  <a:lnTo>
                    <a:pt x="730" y="3284"/>
                  </a:lnTo>
                  <a:lnTo>
                    <a:pt x="852" y="3436"/>
                  </a:lnTo>
                  <a:cubicBezTo>
                    <a:pt x="882" y="3466"/>
                    <a:pt x="882" y="3466"/>
                    <a:pt x="852" y="3466"/>
                  </a:cubicBezTo>
                  <a:lnTo>
                    <a:pt x="821" y="3466"/>
                  </a:lnTo>
                  <a:lnTo>
                    <a:pt x="700" y="3314"/>
                  </a:lnTo>
                  <a:lnTo>
                    <a:pt x="578" y="3375"/>
                  </a:lnTo>
                  <a:lnTo>
                    <a:pt x="760" y="3618"/>
                  </a:lnTo>
                  <a:cubicBezTo>
                    <a:pt x="791" y="3648"/>
                    <a:pt x="791" y="3648"/>
                    <a:pt x="760" y="3679"/>
                  </a:cubicBezTo>
                  <a:cubicBezTo>
                    <a:pt x="730" y="3679"/>
                    <a:pt x="700" y="3679"/>
                    <a:pt x="700" y="3648"/>
                  </a:cubicBezTo>
                  <a:lnTo>
                    <a:pt x="487" y="3405"/>
                  </a:lnTo>
                  <a:lnTo>
                    <a:pt x="396" y="3466"/>
                  </a:lnTo>
                  <a:lnTo>
                    <a:pt x="517" y="3618"/>
                  </a:lnTo>
                  <a:cubicBezTo>
                    <a:pt x="517" y="3648"/>
                    <a:pt x="517" y="3648"/>
                    <a:pt x="517" y="3648"/>
                  </a:cubicBezTo>
                  <a:cubicBezTo>
                    <a:pt x="507" y="3659"/>
                    <a:pt x="500" y="3662"/>
                    <a:pt x="496" y="3662"/>
                  </a:cubicBezTo>
                  <a:cubicBezTo>
                    <a:pt x="487" y="3662"/>
                    <a:pt x="487" y="3648"/>
                    <a:pt x="487" y="3648"/>
                  </a:cubicBezTo>
                  <a:lnTo>
                    <a:pt x="365" y="3496"/>
                  </a:lnTo>
                  <a:lnTo>
                    <a:pt x="244" y="3557"/>
                  </a:lnTo>
                  <a:lnTo>
                    <a:pt x="365" y="3709"/>
                  </a:lnTo>
                  <a:cubicBezTo>
                    <a:pt x="365" y="3740"/>
                    <a:pt x="365" y="3740"/>
                    <a:pt x="365" y="3740"/>
                  </a:cubicBezTo>
                  <a:lnTo>
                    <a:pt x="335" y="3740"/>
                  </a:lnTo>
                  <a:lnTo>
                    <a:pt x="213" y="3588"/>
                  </a:lnTo>
                  <a:lnTo>
                    <a:pt x="92" y="3648"/>
                  </a:lnTo>
                  <a:lnTo>
                    <a:pt x="213" y="3800"/>
                  </a:lnTo>
                  <a:cubicBezTo>
                    <a:pt x="213" y="3800"/>
                    <a:pt x="213" y="3831"/>
                    <a:pt x="213" y="3831"/>
                  </a:cubicBezTo>
                  <a:lnTo>
                    <a:pt x="183" y="3831"/>
                  </a:lnTo>
                  <a:lnTo>
                    <a:pt x="61" y="3648"/>
                  </a:lnTo>
                  <a:lnTo>
                    <a:pt x="1" y="3679"/>
                  </a:lnTo>
                  <a:lnTo>
                    <a:pt x="760" y="4651"/>
                  </a:lnTo>
                  <a:cubicBezTo>
                    <a:pt x="3040" y="3648"/>
                    <a:pt x="5381" y="2433"/>
                    <a:pt x="7204" y="791"/>
                  </a:cubicBezTo>
                  <a:lnTo>
                    <a:pt x="66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2585;p70">
              <a:extLst>
                <a:ext uri="{FF2B5EF4-FFF2-40B4-BE49-F238E27FC236}">
                  <a16:creationId xmlns:a16="http://schemas.microsoft.com/office/drawing/2014/main" id="{A204D0AD-01CE-43CD-BF86-9E717BB538F4}"/>
                </a:ext>
              </a:extLst>
            </p:cNvPr>
            <p:cNvSpPr/>
            <p:nvPr/>
          </p:nvSpPr>
          <p:spPr>
            <a:xfrm>
              <a:off x="7637989" y="2880169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53" y="183"/>
                  </a:lnTo>
                  <a:lnTo>
                    <a:pt x="183" y="183"/>
                  </a:lnTo>
                  <a:cubicBezTo>
                    <a:pt x="183" y="183"/>
                    <a:pt x="183" y="183"/>
                    <a:pt x="183" y="15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" name="Google Shape;2645;p71">
            <a:extLst>
              <a:ext uri="{FF2B5EF4-FFF2-40B4-BE49-F238E27FC236}">
                <a16:creationId xmlns:a16="http://schemas.microsoft.com/office/drawing/2014/main" id="{996DB7BE-17AC-4C2C-AF60-C11EFE7E1D84}"/>
              </a:ext>
            </a:extLst>
          </p:cNvPr>
          <p:cNvGrpSpPr/>
          <p:nvPr/>
        </p:nvGrpSpPr>
        <p:grpSpPr>
          <a:xfrm>
            <a:off x="-33705" y="5143071"/>
            <a:ext cx="1437772" cy="1664983"/>
            <a:chOff x="5293245" y="6083019"/>
            <a:chExt cx="1941885" cy="2248761"/>
          </a:xfrm>
        </p:grpSpPr>
        <p:sp>
          <p:nvSpPr>
            <p:cNvPr id="165" name="Google Shape;2646;p71">
              <a:extLst>
                <a:ext uri="{FF2B5EF4-FFF2-40B4-BE49-F238E27FC236}">
                  <a16:creationId xmlns:a16="http://schemas.microsoft.com/office/drawing/2014/main" id="{A5D42CAF-33DC-4AB0-ADF2-4E1065049673}"/>
                </a:ext>
              </a:extLst>
            </p:cNvPr>
            <p:cNvSpPr/>
            <p:nvPr/>
          </p:nvSpPr>
          <p:spPr>
            <a:xfrm>
              <a:off x="5874526" y="7937279"/>
              <a:ext cx="271002" cy="394502"/>
            </a:xfrm>
            <a:custGeom>
              <a:avLst/>
              <a:gdLst/>
              <a:ahLst/>
              <a:cxnLst/>
              <a:rect l="l" t="t" r="r" b="b"/>
              <a:pathLst>
                <a:path w="10274" h="14956" extrusionOk="0">
                  <a:moveTo>
                    <a:pt x="10274" y="1"/>
                  </a:moveTo>
                  <a:lnTo>
                    <a:pt x="10274" y="1"/>
                  </a:lnTo>
                  <a:cubicBezTo>
                    <a:pt x="6809" y="852"/>
                    <a:pt x="3344" y="1612"/>
                    <a:pt x="0" y="2584"/>
                  </a:cubicBezTo>
                  <a:lnTo>
                    <a:pt x="1368" y="14955"/>
                  </a:lnTo>
                  <a:lnTo>
                    <a:pt x="7994" y="14955"/>
                  </a:lnTo>
                  <a:lnTo>
                    <a:pt x="10274" y="1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2647;p71">
              <a:extLst>
                <a:ext uri="{FF2B5EF4-FFF2-40B4-BE49-F238E27FC236}">
                  <a16:creationId xmlns:a16="http://schemas.microsoft.com/office/drawing/2014/main" id="{C0C379ED-808F-4D1E-826C-7E9D491EAC66}"/>
                </a:ext>
              </a:extLst>
            </p:cNvPr>
            <p:cNvSpPr/>
            <p:nvPr/>
          </p:nvSpPr>
          <p:spPr>
            <a:xfrm>
              <a:off x="5856880" y="7757701"/>
              <a:ext cx="315923" cy="247764"/>
            </a:xfrm>
            <a:custGeom>
              <a:avLst/>
              <a:gdLst/>
              <a:ahLst/>
              <a:cxnLst/>
              <a:rect l="l" t="t" r="r" b="b"/>
              <a:pathLst>
                <a:path w="11977" h="9393" extrusionOk="0">
                  <a:moveTo>
                    <a:pt x="11977" y="0"/>
                  </a:moveTo>
                  <a:lnTo>
                    <a:pt x="1" y="3526"/>
                  </a:lnTo>
                  <a:lnTo>
                    <a:pt x="669" y="9392"/>
                  </a:lnTo>
                  <a:cubicBezTo>
                    <a:pt x="4013" y="8450"/>
                    <a:pt x="7478" y="7660"/>
                    <a:pt x="10943" y="6809"/>
                  </a:cubicBezTo>
                  <a:lnTo>
                    <a:pt x="11977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2648;p71">
              <a:extLst>
                <a:ext uri="{FF2B5EF4-FFF2-40B4-BE49-F238E27FC236}">
                  <a16:creationId xmlns:a16="http://schemas.microsoft.com/office/drawing/2014/main" id="{58C374D0-BBF0-4C86-B300-D5C5D59171ED}"/>
                </a:ext>
              </a:extLst>
            </p:cNvPr>
            <p:cNvSpPr/>
            <p:nvPr/>
          </p:nvSpPr>
          <p:spPr>
            <a:xfrm>
              <a:off x="5678093" y="6086027"/>
              <a:ext cx="215689" cy="360000"/>
            </a:xfrm>
            <a:custGeom>
              <a:avLst/>
              <a:gdLst/>
              <a:ahLst/>
              <a:cxnLst/>
              <a:rect l="l" t="t" r="r" b="b"/>
              <a:pathLst>
                <a:path w="8177" h="13648" extrusionOk="0">
                  <a:moveTo>
                    <a:pt x="7599" y="0"/>
                  </a:moveTo>
                  <a:cubicBezTo>
                    <a:pt x="4742" y="274"/>
                    <a:pt x="2219" y="760"/>
                    <a:pt x="0" y="1490"/>
                  </a:cubicBezTo>
                  <a:cubicBezTo>
                    <a:pt x="2067" y="5867"/>
                    <a:pt x="4742" y="9940"/>
                    <a:pt x="8177" y="13648"/>
                  </a:cubicBezTo>
                  <a:cubicBezTo>
                    <a:pt x="7903" y="9119"/>
                    <a:pt x="7690" y="4560"/>
                    <a:pt x="7599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2649;p71">
              <a:extLst>
                <a:ext uri="{FF2B5EF4-FFF2-40B4-BE49-F238E27FC236}">
                  <a16:creationId xmlns:a16="http://schemas.microsoft.com/office/drawing/2014/main" id="{81F965CE-FC3A-4743-8C00-B830289B7466}"/>
                </a:ext>
              </a:extLst>
            </p:cNvPr>
            <p:cNvSpPr/>
            <p:nvPr/>
          </p:nvSpPr>
          <p:spPr>
            <a:xfrm>
              <a:off x="5306065" y="6265605"/>
              <a:ext cx="623801" cy="844291"/>
            </a:xfrm>
            <a:custGeom>
              <a:avLst/>
              <a:gdLst/>
              <a:ahLst/>
              <a:cxnLst/>
              <a:rect l="l" t="t" r="r" b="b"/>
              <a:pathLst>
                <a:path w="23649" h="32008" extrusionOk="0">
                  <a:moveTo>
                    <a:pt x="5472" y="1"/>
                  </a:moveTo>
                  <a:cubicBezTo>
                    <a:pt x="2341" y="3405"/>
                    <a:pt x="669" y="7995"/>
                    <a:pt x="1" y="13557"/>
                  </a:cubicBezTo>
                  <a:cubicBezTo>
                    <a:pt x="6779" y="21187"/>
                    <a:pt x="13375" y="29819"/>
                    <a:pt x="23649" y="32007"/>
                  </a:cubicBezTo>
                  <a:cubicBezTo>
                    <a:pt x="23649" y="31947"/>
                    <a:pt x="23649" y="31916"/>
                    <a:pt x="23649" y="31886"/>
                  </a:cubicBezTo>
                  <a:cubicBezTo>
                    <a:pt x="23588" y="31764"/>
                    <a:pt x="23557" y="31612"/>
                    <a:pt x="23618" y="31491"/>
                  </a:cubicBezTo>
                  <a:cubicBezTo>
                    <a:pt x="23345" y="27144"/>
                    <a:pt x="23102" y="22828"/>
                    <a:pt x="22889" y="18481"/>
                  </a:cubicBezTo>
                  <a:cubicBezTo>
                    <a:pt x="18907" y="17478"/>
                    <a:pt x="14895" y="12342"/>
                    <a:pt x="12433" y="9484"/>
                  </a:cubicBezTo>
                  <a:cubicBezTo>
                    <a:pt x="9819" y="6506"/>
                    <a:pt x="7478" y="3375"/>
                    <a:pt x="547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2650;p71">
              <a:extLst>
                <a:ext uri="{FF2B5EF4-FFF2-40B4-BE49-F238E27FC236}">
                  <a16:creationId xmlns:a16="http://schemas.microsoft.com/office/drawing/2014/main" id="{6A74126E-2737-4532-8326-CFF4E8CADEEB}"/>
                </a:ext>
              </a:extLst>
            </p:cNvPr>
            <p:cNvSpPr/>
            <p:nvPr/>
          </p:nvSpPr>
          <p:spPr>
            <a:xfrm>
              <a:off x="5913802" y="6083019"/>
              <a:ext cx="118699" cy="338160"/>
            </a:xfrm>
            <a:custGeom>
              <a:avLst/>
              <a:gdLst/>
              <a:ahLst/>
              <a:cxnLst/>
              <a:rect l="l" t="t" r="r" b="b"/>
              <a:pathLst>
                <a:path w="4500" h="12820" extrusionOk="0">
                  <a:moveTo>
                    <a:pt x="913" y="0"/>
                  </a:moveTo>
                  <a:cubicBezTo>
                    <a:pt x="609" y="0"/>
                    <a:pt x="305" y="8"/>
                    <a:pt x="1" y="23"/>
                  </a:cubicBezTo>
                  <a:cubicBezTo>
                    <a:pt x="31" y="4279"/>
                    <a:pt x="183" y="8564"/>
                    <a:pt x="396" y="12820"/>
                  </a:cubicBezTo>
                  <a:cubicBezTo>
                    <a:pt x="1855" y="11817"/>
                    <a:pt x="3375" y="9750"/>
                    <a:pt x="4499" y="8108"/>
                  </a:cubicBezTo>
                  <a:cubicBezTo>
                    <a:pt x="3587" y="4917"/>
                    <a:pt x="2645" y="2212"/>
                    <a:pt x="1824" y="23"/>
                  </a:cubicBezTo>
                  <a:cubicBezTo>
                    <a:pt x="1520" y="8"/>
                    <a:pt x="1217" y="0"/>
                    <a:pt x="913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2651;p71">
              <a:extLst>
                <a:ext uri="{FF2B5EF4-FFF2-40B4-BE49-F238E27FC236}">
                  <a16:creationId xmlns:a16="http://schemas.microsoft.com/office/drawing/2014/main" id="{42E57335-55E2-4BBC-9656-8B9D0DEDD4FB}"/>
                </a:ext>
              </a:extLst>
            </p:cNvPr>
            <p:cNvSpPr/>
            <p:nvPr/>
          </p:nvSpPr>
          <p:spPr>
            <a:xfrm>
              <a:off x="5293245" y="6665698"/>
              <a:ext cx="660677" cy="819417"/>
            </a:xfrm>
            <a:custGeom>
              <a:avLst/>
              <a:gdLst/>
              <a:ahLst/>
              <a:cxnLst/>
              <a:rect l="l" t="t" r="r" b="b"/>
              <a:pathLst>
                <a:path w="25047" h="31065" extrusionOk="0">
                  <a:moveTo>
                    <a:pt x="335" y="0"/>
                  </a:moveTo>
                  <a:lnTo>
                    <a:pt x="335" y="0"/>
                  </a:lnTo>
                  <a:cubicBezTo>
                    <a:pt x="0" y="4256"/>
                    <a:pt x="183" y="9028"/>
                    <a:pt x="730" y="14256"/>
                  </a:cubicBezTo>
                  <a:cubicBezTo>
                    <a:pt x="7204" y="22037"/>
                    <a:pt x="15046" y="30062"/>
                    <a:pt x="25046" y="31065"/>
                  </a:cubicBezTo>
                  <a:cubicBezTo>
                    <a:pt x="24743" y="26536"/>
                    <a:pt x="24469" y="22007"/>
                    <a:pt x="24165" y="17447"/>
                  </a:cubicBezTo>
                  <a:cubicBezTo>
                    <a:pt x="24104" y="17478"/>
                    <a:pt x="24043" y="17508"/>
                    <a:pt x="23983" y="17508"/>
                  </a:cubicBezTo>
                  <a:cubicBezTo>
                    <a:pt x="14286" y="15624"/>
                    <a:pt x="6779" y="7690"/>
                    <a:pt x="33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2652;p71">
              <a:extLst>
                <a:ext uri="{FF2B5EF4-FFF2-40B4-BE49-F238E27FC236}">
                  <a16:creationId xmlns:a16="http://schemas.microsoft.com/office/drawing/2014/main" id="{C6F649F4-173A-4DC3-8E29-577A19DD2067}"/>
                </a:ext>
              </a:extLst>
            </p:cNvPr>
            <p:cNvSpPr/>
            <p:nvPr/>
          </p:nvSpPr>
          <p:spPr>
            <a:xfrm>
              <a:off x="5468840" y="6134139"/>
              <a:ext cx="440188" cy="600537"/>
            </a:xfrm>
            <a:custGeom>
              <a:avLst/>
              <a:gdLst/>
              <a:ahLst/>
              <a:cxnLst/>
              <a:rect l="l" t="t" r="r" b="b"/>
              <a:pathLst>
                <a:path w="16688" h="22767" extrusionOk="0">
                  <a:moveTo>
                    <a:pt x="6900" y="0"/>
                  </a:moveTo>
                  <a:cubicBezTo>
                    <a:pt x="4104" y="1064"/>
                    <a:pt x="1824" y="2493"/>
                    <a:pt x="0" y="4255"/>
                  </a:cubicBezTo>
                  <a:cubicBezTo>
                    <a:pt x="2006" y="7660"/>
                    <a:pt x="4255" y="10882"/>
                    <a:pt x="6900" y="13830"/>
                  </a:cubicBezTo>
                  <a:cubicBezTo>
                    <a:pt x="9362" y="16596"/>
                    <a:pt x="12979" y="21399"/>
                    <a:pt x="16687" y="22766"/>
                  </a:cubicBezTo>
                  <a:cubicBezTo>
                    <a:pt x="16657" y="22219"/>
                    <a:pt x="16627" y="21672"/>
                    <a:pt x="16596" y="21125"/>
                  </a:cubicBezTo>
                  <a:cubicBezTo>
                    <a:pt x="16475" y="18389"/>
                    <a:pt x="16323" y="15593"/>
                    <a:pt x="16140" y="12827"/>
                  </a:cubicBezTo>
                  <a:cubicBezTo>
                    <a:pt x="12219" y="9149"/>
                    <a:pt x="9210" y="4772"/>
                    <a:pt x="690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2653;p71">
              <a:extLst>
                <a:ext uri="{FF2B5EF4-FFF2-40B4-BE49-F238E27FC236}">
                  <a16:creationId xmlns:a16="http://schemas.microsoft.com/office/drawing/2014/main" id="{EC0F4D2B-657D-44AB-8A87-8471E77B8719}"/>
                </a:ext>
              </a:extLst>
            </p:cNvPr>
            <p:cNvSpPr/>
            <p:nvPr/>
          </p:nvSpPr>
          <p:spPr>
            <a:xfrm>
              <a:off x="5961123" y="7012853"/>
              <a:ext cx="186832" cy="473054"/>
            </a:xfrm>
            <a:custGeom>
              <a:avLst/>
              <a:gdLst/>
              <a:ahLst/>
              <a:cxnLst/>
              <a:rect l="l" t="t" r="r" b="b"/>
              <a:pathLst>
                <a:path w="7083" h="17934" extrusionOk="0">
                  <a:moveTo>
                    <a:pt x="6930" y="1"/>
                  </a:moveTo>
                  <a:cubicBezTo>
                    <a:pt x="4711" y="1308"/>
                    <a:pt x="2401" y="2493"/>
                    <a:pt x="0" y="3496"/>
                  </a:cubicBezTo>
                  <a:cubicBezTo>
                    <a:pt x="274" y="8299"/>
                    <a:pt x="578" y="13132"/>
                    <a:pt x="851" y="17934"/>
                  </a:cubicBezTo>
                  <a:cubicBezTo>
                    <a:pt x="2736" y="17022"/>
                    <a:pt x="4559" y="16080"/>
                    <a:pt x="6292" y="15016"/>
                  </a:cubicBezTo>
                  <a:cubicBezTo>
                    <a:pt x="6900" y="9758"/>
                    <a:pt x="7082" y="4742"/>
                    <a:pt x="69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2654;p71">
              <a:extLst>
                <a:ext uri="{FF2B5EF4-FFF2-40B4-BE49-F238E27FC236}">
                  <a16:creationId xmlns:a16="http://schemas.microsoft.com/office/drawing/2014/main" id="{8620B75F-1418-46E1-AF80-4F273C45C99F}"/>
                </a:ext>
              </a:extLst>
            </p:cNvPr>
            <p:cNvSpPr/>
            <p:nvPr/>
          </p:nvSpPr>
          <p:spPr>
            <a:xfrm>
              <a:off x="5985153" y="7446604"/>
              <a:ext cx="137928" cy="300677"/>
            </a:xfrm>
            <a:custGeom>
              <a:avLst/>
              <a:gdLst/>
              <a:ahLst/>
              <a:cxnLst/>
              <a:rect l="l" t="t" r="r" b="b"/>
              <a:pathLst>
                <a:path w="5229" h="11399" extrusionOk="0">
                  <a:moveTo>
                    <a:pt x="5229" y="1"/>
                  </a:moveTo>
                  <a:lnTo>
                    <a:pt x="5229" y="1"/>
                  </a:lnTo>
                  <a:cubicBezTo>
                    <a:pt x="3557" y="943"/>
                    <a:pt x="1825" y="1672"/>
                    <a:pt x="1" y="2220"/>
                  </a:cubicBezTo>
                  <a:cubicBezTo>
                    <a:pt x="183" y="5289"/>
                    <a:pt x="335" y="8329"/>
                    <a:pt x="518" y="11399"/>
                  </a:cubicBezTo>
                  <a:cubicBezTo>
                    <a:pt x="1338" y="10913"/>
                    <a:pt x="2311" y="10791"/>
                    <a:pt x="3284" y="10639"/>
                  </a:cubicBezTo>
                  <a:cubicBezTo>
                    <a:pt x="4135" y="7022"/>
                    <a:pt x="4773" y="3466"/>
                    <a:pt x="522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2655;p71">
              <a:extLst>
                <a:ext uri="{FF2B5EF4-FFF2-40B4-BE49-F238E27FC236}">
                  <a16:creationId xmlns:a16="http://schemas.microsoft.com/office/drawing/2014/main" id="{109C71C4-31CA-484E-B648-904AEA2C267B}"/>
                </a:ext>
              </a:extLst>
            </p:cNvPr>
            <p:cNvSpPr/>
            <p:nvPr/>
          </p:nvSpPr>
          <p:spPr>
            <a:xfrm>
              <a:off x="5925039" y="6336164"/>
              <a:ext cx="179604" cy="400120"/>
            </a:xfrm>
            <a:custGeom>
              <a:avLst/>
              <a:gdLst/>
              <a:ahLst/>
              <a:cxnLst/>
              <a:rect l="l" t="t" r="r" b="b"/>
              <a:pathLst>
                <a:path w="6809" h="15169" extrusionOk="0">
                  <a:moveTo>
                    <a:pt x="4499" y="1"/>
                  </a:moveTo>
                  <a:cubicBezTo>
                    <a:pt x="3161" y="1824"/>
                    <a:pt x="1642" y="3557"/>
                    <a:pt x="0" y="4165"/>
                  </a:cubicBezTo>
                  <a:cubicBezTo>
                    <a:pt x="183" y="7843"/>
                    <a:pt x="395" y="11521"/>
                    <a:pt x="578" y="15168"/>
                  </a:cubicBezTo>
                  <a:cubicBezTo>
                    <a:pt x="2918" y="13861"/>
                    <a:pt x="4985" y="12311"/>
                    <a:pt x="6809" y="10639"/>
                  </a:cubicBezTo>
                  <a:cubicBezTo>
                    <a:pt x="6171" y="6718"/>
                    <a:pt x="5350" y="3162"/>
                    <a:pt x="449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2656;p71">
              <a:extLst>
                <a:ext uri="{FF2B5EF4-FFF2-40B4-BE49-F238E27FC236}">
                  <a16:creationId xmlns:a16="http://schemas.microsoft.com/office/drawing/2014/main" id="{86865D09-A41E-463F-A096-A8ACEB6E2F07}"/>
                </a:ext>
              </a:extLst>
            </p:cNvPr>
            <p:cNvSpPr/>
            <p:nvPr/>
          </p:nvSpPr>
          <p:spPr>
            <a:xfrm>
              <a:off x="5941868" y="6657680"/>
              <a:ext cx="200469" cy="420932"/>
            </a:xfrm>
            <a:custGeom>
              <a:avLst/>
              <a:gdLst/>
              <a:ahLst/>
              <a:cxnLst/>
              <a:rect l="l" t="t" r="r" b="b"/>
              <a:pathLst>
                <a:path w="7600" h="15958" extrusionOk="0">
                  <a:moveTo>
                    <a:pt x="6444" y="0"/>
                  </a:moveTo>
                  <a:cubicBezTo>
                    <a:pt x="4469" y="1611"/>
                    <a:pt x="2341" y="2918"/>
                    <a:pt x="1" y="3830"/>
                  </a:cubicBezTo>
                  <a:cubicBezTo>
                    <a:pt x="1" y="4104"/>
                    <a:pt x="31" y="4377"/>
                    <a:pt x="31" y="4651"/>
                  </a:cubicBezTo>
                  <a:cubicBezTo>
                    <a:pt x="213" y="8420"/>
                    <a:pt x="456" y="12189"/>
                    <a:pt x="669" y="15958"/>
                  </a:cubicBezTo>
                  <a:cubicBezTo>
                    <a:pt x="3101" y="14833"/>
                    <a:pt x="5411" y="13557"/>
                    <a:pt x="7599" y="12159"/>
                  </a:cubicBezTo>
                  <a:cubicBezTo>
                    <a:pt x="7448" y="7842"/>
                    <a:pt x="7022" y="3769"/>
                    <a:pt x="644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2657;p71">
              <a:extLst>
                <a:ext uri="{FF2B5EF4-FFF2-40B4-BE49-F238E27FC236}">
                  <a16:creationId xmlns:a16="http://schemas.microsoft.com/office/drawing/2014/main" id="{C9A91C71-D872-4938-B151-54FC4AB27166}"/>
                </a:ext>
              </a:extLst>
            </p:cNvPr>
            <p:cNvSpPr/>
            <p:nvPr/>
          </p:nvSpPr>
          <p:spPr>
            <a:xfrm>
              <a:off x="5999608" y="7757701"/>
              <a:ext cx="64941" cy="137928"/>
            </a:xfrm>
            <a:custGeom>
              <a:avLst/>
              <a:gdLst/>
              <a:ahLst/>
              <a:cxnLst/>
              <a:rect l="l" t="t" r="r" b="b"/>
              <a:pathLst>
                <a:path w="2462" h="5229" extrusionOk="0">
                  <a:moveTo>
                    <a:pt x="2462" y="0"/>
                  </a:moveTo>
                  <a:lnTo>
                    <a:pt x="2462" y="0"/>
                  </a:lnTo>
                  <a:cubicBezTo>
                    <a:pt x="1672" y="152"/>
                    <a:pt x="851" y="274"/>
                    <a:pt x="0" y="334"/>
                  </a:cubicBezTo>
                  <a:cubicBezTo>
                    <a:pt x="91" y="1976"/>
                    <a:pt x="152" y="3587"/>
                    <a:pt x="243" y="5228"/>
                  </a:cubicBezTo>
                  <a:cubicBezTo>
                    <a:pt x="486" y="5228"/>
                    <a:pt x="730" y="5228"/>
                    <a:pt x="1034" y="5198"/>
                  </a:cubicBezTo>
                  <a:cubicBezTo>
                    <a:pt x="1550" y="3465"/>
                    <a:pt x="2006" y="1733"/>
                    <a:pt x="246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2658;p71">
              <a:extLst>
                <a:ext uri="{FF2B5EF4-FFF2-40B4-BE49-F238E27FC236}">
                  <a16:creationId xmlns:a16="http://schemas.microsoft.com/office/drawing/2014/main" id="{00C49ECD-41C6-47E4-9A66-70B802328554}"/>
                </a:ext>
              </a:extLst>
            </p:cNvPr>
            <p:cNvSpPr/>
            <p:nvPr/>
          </p:nvSpPr>
          <p:spPr>
            <a:xfrm>
              <a:off x="5516926" y="7639820"/>
              <a:ext cx="462661" cy="254200"/>
            </a:xfrm>
            <a:custGeom>
              <a:avLst/>
              <a:gdLst/>
              <a:ahLst/>
              <a:cxnLst/>
              <a:rect l="l" t="t" r="r" b="b"/>
              <a:pathLst>
                <a:path w="17540" h="9637" extrusionOk="0">
                  <a:moveTo>
                    <a:pt x="1" y="1"/>
                  </a:moveTo>
                  <a:cubicBezTo>
                    <a:pt x="7205" y="8573"/>
                    <a:pt x="17053" y="9606"/>
                    <a:pt x="17539" y="9636"/>
                  </a:cubicBezTo>
                  <a:cubicBezTo>
                    <a:pt x="17448" y="8269"/>
                    <a:pt x="17387" y="6870"/>
                    <a:pt x="17296" y="5472"/>
                  </a:cubicBezTo>
                  <a:cubicBezTo>
                    <a:pt x="17266" y="5503"/>
                    <a:pt x="17266" y="5533"/>
                    <a:pt x="17205" y="5563"/>
                  </a:cubicBezTo>
                  <a:cubicBezTo>
                    <a:pt x="16183" y="5888"/>
                    <a:pt x="15124" y="6033"/>
                    <a:pt x="14047" y="6033"/>
                  </a:cubicBezTo>
                  <a:cubicBezTo>
                    <a:pt x="9071" y="6033"/>
                    <a:pt x="3724" y="292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2659;p71">
              <a:extLst>
                <a:ext uri="{FF2B5EF4-FFF2-40B4-BE49-F238E27FC236}">
                  <a16:creationId xmlns:a16="http://schemas.microsoft.com/office/drawing/2014/main" id="{E94D8471-9ED6-4656-AD29-77E9947CD88A}"/>
                </a:ext>
              </a:extLst>
            </p:cNvPr>
            <p:cNvSpPr/>
            <p:nvPr/>
          </p:nvSpPr>
          <p:spPr>
            <a:xfrm>
              <a:off x="5318910" y="7096232"/>
              <a:ext cx="653450" cy="680803"/>
            </a:xfrm>
            <a:custGeom>
              <a:avLst/>
              <a:gdLst/>
              <a:ahLst/>
              <a:cxnLst/>
              <a:rect l="l" t="t" r="r" b="b"/>
              <a:pathLst>
                <a:path w="24773" h="2581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1277"/>
                    <a:pt x="334" y="2584"/>
                    <a:pt x="517" y="3891"/>
                  </a:cubicBezTo>
                  <a:cubicBezTo>
                    <a:pt x="1368" y="9819"/>
                    <a:pt x="3222" y="14378"/>
                    <a:pt x="5532" y="17965"/>
                  </a:cubicBezTo>
                  <a:cubicBezTo>
                    <a:pt x="10367" y="22460"/>
                    <a:pt x="15899" y="25809"/>
                    <a:pt x="21703" y="25809"/>
                  </a:cubicBezTo>
                  <a:cubicBezTo>
                    <a:pt x="22649" y="25809"/>
                    <a:pt x="23602" y="25720"/>
                    <a:pt x="24560" y="25533"/>
                  </a:cubicBezTo>
                  <a:cubicBezTo>
                    <a:pt x="24587" y="25524"/>
                    <a:pt x="24611" y="25520"/>
                    <a:pt x="24633" y="25520"/>
                  </a:cubicBezTo>
                  <a:cubicBezTo>
                    <a:pt x="24687" y="25520"/>
                    <a:pt x="24730" y="25542"/>
                    <a:pt x="24773" y="25563"/>
                  </a:cubicBezTo>
                  <a:cubicBezTo>
                    <a:pt x="24590" y="22311"/>
                    <a:pt x="24377" y="19028"/>
                    <a:pt x="24165" y="15776"/>
                  </a:cubicBezTo>
                  <a:cubicBezTo>
                    <a:pt x="23982" y="15715"/>
                    <a:pt x="23891" y="15503"/>
                    <a:pt x="24013" y="15381"/>
                  </a:cubicBezTo>
                  <a:cubicBezTo>
                    <a:pt x="14590" y="15351"/>
                    <a:pt x="6414" y="7539"/>
                    <a:pt x="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2660;p71">
              <a:extLst>
                <a:ext uri="{FF2B5EF4-FFF2-40B4-BE49-F238E27FC236}">
                  <a16:creationId xmlns:a16="http://schemas.microsoft.com/office/drawing/2014/main" id="{6BBCD186-8042-4EE6-8E13-53F5C0787AE1}"/>
                </a:ext>
              </a:extLst>
            </p:cNvPr>
            <p:cNvSpPr/>
            <p:nvPr/>
          </p:nvSpPr>
          <p:spPr>
            <a:xfrm>
              <a:off x="6043685" y="6154160"/>
              <a:ext cx="283057" cy="462661"/>
            </a:xfrm>
            <a:custGeom>
              <a:avLst/>
              <a:gdLst/>
              <a:ahLst/>
              <a:cxnLst/>
              <a:rect l="l" t="t" r="r" b="b"/>
              <a:pathLst>
                <a:path w="10731" h="17540" extrusionOk="0">
                  <a:moveTo>
                    <a:pt x="4591" y="1"/>
                  </a:moveTo>
                  <a:cubicBezTo>
                    <a:pt x="3952" y="1034"/>
                    <a:pt x="3314" y="2068"/>
                    <a:pt x="2615" y="3071"/>
                  </a:cubicBezTo>
                  <a:cubicBezTo>
                    <a:pt x="1885" y="4044"/>
                    <a:pt x="1004" y="5503"/>
                    <a:pt x="1" y="6901"/>
                  </a:cubicBezTo>
                  <a:cubicBezTo>
                    <a:pt x="852" y="10062"/>
                    <a:pt x="1673" y="13618"/>
                    <a:pt x="2341" y="17539"/>
                  </a:cubicBezTo>
                  <a:cubicBezTo>
                    <a:pt x="5624" y="14530"/>
                    <a:pt x="8299" y="11004"/>
                    <a:pt x="10731" y="7144"/>
                  </a:cubicBezTo>
                  <a:cubicBezTo>
                    <a:pt x="9089" y="4196"/>
                    <a:pt x="7053" y="1734"/>
                    <a:pt x="459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2661;p71">
              <a:extLst>
                <a:ext uri="{FF2B5EF4-FFF2-40B4-BE49-F238E27FC236}">
                  <a16:creationId xmlns:a16="http://schemas.microsoft.com/office/drawing/2014/main" id="{389C2404-BB85-4CCA-9D12-5CBB4DE02E86}"/>
                </a:ext>
              </a:extLst>
            </p:cNvPr>
            <p:cNvSpPr/>
            <p:nvPr/>
          </p:nvSpPr>
          <p:spPr>
            <a:xfrm>
              <a:off x="5961915" y="6083626"/>
              <a:ext cx="176413" cy="213288"/>
            </a:xfrm>
            <a:custGeom>
              <a:avLst/>
              <a:gdLst/>
              <a:ahLst/>
              <a:cxnLst/>
              <a:rect l="l" t="t" r="r" b="b"/>
              <a:pathLst>
                <a:path w="6688" h="8086" extrusionOk="0">
                  <a:moveTo>
                    <a:pt x="0" y="0"/>
                  </a:moveTo>
                  <a:cubicBezTo>
                    <a:pt x="821" y="2158"/>
                    <a:pt x="1763" y="4894"/>
                    <a:pt x="2675" y="8085"/>
                  </a:cubicBezTo>
                  <a:cubicBezTo>
                    <a:pt x="3131" y="7477"/>
                    <a:pt x="3496" y="6900"/>
                    <a:pt x="3800" y="6474"/>
                  </a:cubicBezTo>
                  <a:cubicBezTo>
                    <a:pt x="4803" y="5015"/>
                    <a:pt x="5776" y="3526"/>
                    <a:pt x="6688" y="2006"/>
                  </a:cubicBezTo>
                  <a:cubicBezTo>
                    <a:pt x="4712" y="851"/>
                    <a:pt x="2493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2662;p71">
              <a:extLst>
                <a:ext uri="{FF2B5EF4-FFF2-40B4-BE49-F238E27FC236}">
                  <a16:creationId xmlns:a16="http://schemas.microsoft.com/office/drawing/2014/main" id="{12C876F5-C09F-4B9E-88E7-C0919DB4F41C}"/>
                </a:ext>
              </a:extLst>
            </p:cNvPr>
            <p:cNvSpPr/>
            <p:nvPr/>
          </p:nvSpPr>
          <p:spPr>
            <a:xfrm>
              <a:off x="6071751" y="7084204"/>
              <a:ext cx="411331" cy="643057"/>
            </a:xfrm>
            <a:custGeom>
              <a:avLst/>
              <a:gdLst/>
              <a:ahLst/>
              <a:cxnLst/>
              <a:rect l="l" t="t" r="r" b="b"/>
              <a:pathLst>
                <a:path w="15594" h="24379" extrusionOk="0">
                  <a:moveTo>
                    <a:pt x="15594" y="1"/>
                  </a:moveTo>
                  <a:lnTo>
                    <a:pt x="15594" y="1"/>
                  </a:lnTo>
                  <a:cubicBezTo>
                    <a:pt x="12189" y="5381"/>
                    <a:pt x="7569" y="10548"/>
                    <a:pt x="1946" y="13740"/>
                  </a:cubicBezTo>
                  <a:cubicBezTo>
                    <a:pt x="1490" y="17205"/>
                    <a:pt x="852" y="20761"/>
                    <a:pt x="1" y="24378"/>
                  </a:cubicBezTo>
                  <a:cubicBezTo>
                    <a:pt x="396" y="24317"/>
                    <a:pt x="791" y="24226"/>
                    <a:pt x="1186" y="24105"/>
                  </a:cubicBezTo>
                  <a:cubicBezTo>
                    <a:pt x="5077" y="22828"/>
                    <a:pt x="8147" y="20153"/>
                    <a:pt x="10882" y="17174"/>
                  </a:cubicBezTo>
                  <a:cubicBezTo>
                    <a:pt x="12068" y="15898"/>
                    <a:pt x="13284" y="14651"/>
                    <a:pt x="14469" y="13375"/>
                  </a:cubicBezTo>
                  <a:cubicBezTo>
                    <a:pt x="15199" y="9606"/>
                    <a:pt x="15594" y="4955"/>
                    <a:pt x="1559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2663;p71">
              <a:extLst>
                <a:ext uri="{FF2B5EF4-FFF2-40B4-BE49-F238E27FC236}">
                  <a16:creationId xmlns:a16="http://schemas.microsoft.com/office/drawing/2014/main" id="{89539C1E-9613-42BC-BEBC-51F9BECD7A95}"/>
                </a:ext>
              </a:extLst>
            </p:cNvPr>
            <p:cNvSpPr/>
            <p:nvPr/>
          </p:nvSpPr>
          <p:spPr>
            <a:xfrm>
              <a:off x="6111844" y="6377049"/>
              <a:ext cx="338371" cy="601354"/>
            </a:xfrm>
            <a:custGeom>
              <a:avLst/>
              <a:gdLst/>
              <a:ahLst/>
              <a:cxnLst/>
              <a:rect l="l" t="t" r="r" b="b"/>
              <a:pathLst>
                <a:path w="12828" h="22798" extrusionOk="0">
                  <a:moveTo>
                    <a:pt x="8815" y="1"/>
                  </a:moveTo>
                  <a:cubicBezTo>
                    <a:pt x="6444" y="3952"/>
                    <a:pt x="3526" y="7752"/>
                    <a:pt x="0" y="10639"/>
                  </a:cubicBezTo>
                  <a:cubicBezTo>
                    <a:pt x="578" y="14408"/>
                    <a:pt x="973" y="18481"/>
                    <a:pt x="1155" y="22798"/>
                  </a:cubicBezTo>
                  <a:cubicBezTo>
                    <a:pt x="5532" y="20001"/>
                    <a:pt x="9454" y="16688"/>
                    <a:pt x="12827" y="12858"/>
                  </a:cubicBezTo>
                  <a:cubicBezTo>
                    <a:pt x="12007" y="8208"/>
                    <a:pt x="10669" y="3770"/>
                    <a:pt x="8815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2664;p71">
              <a:extLst>
                <a:ext uri="{FF2B5EF4-FFF2-40B4-BE49-F238E27FC236}">
                  <a16:creationId xmlns:a16="http://schemas.microsoft.com/office/drawing/2014/main" id="{585EC6D3-F813-4773-8F94-408C38715523}"/>
                </a:ext>
              </a:extLst>
            </p:cNvPr>
            <p:cNvSpPr/>
            <p:nvPr/>
          </p:nvSpPr>
          <p:spPr>
            <a:xfrm>
              <a:off x="6026856" y="7527583"/>
              <a:ext cx="404921" cy="367228"/>
            </a:xfrm>
            <a:custGeom>
              <a:avLst/>
              <a:gdLst/>
              <a:ahLst/>
              <a:cxnLst/>
              <a:rect l="l" t="t" r="r" b="b"/>
              <a:pathLst>
                <a:path w="15351" h="13922" extrusionOk="0">
                  <a:moveTo>
                    <a:pt x="15350" y="1"/>
                  </a:moveTo>
                  <a:cubicBezTo>
                    <a:pt x="13891" y="1399"/>
                    <a:pt x="12372" y="2767"/>
                    <a:pt x="10882" y="4013"/>
                  </a:cubicBezTo>
                  <a:cubicBezTo>
                    <a:pt x="7934" y="6475"/>
                    <a:pt x="4955" y="8055"/>
                    <a:pt x="1399" y="8724"/>
                  </a:cubicBezTo>
                  <a:cubicBezTo>
                    <a:pt x="973" y="10457"/>
                    <a:pt x="517" y="12189"/>
                    <a:pt x="1" y="13922"/>
                  </a:cubicBezTo>
                  <a:cubicBezTo>
                    <a:pt x="3557" y="13770"/>
                    <a:pt x="11612" y="12068"/>
                    <a:pt x="15198" y="578"/>
                  </a:cubicBezTo>
                  <a:cubicBezTo>
                    <a:pt x="15259" y="396"/>
                    <a:pt x="15290" y="183"/>
                    <a:pt x="1535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2665;p71">
              <a:extLst>
                <a:ext uri="{FF2B5EF4-FFF2-40B4-BE49-F238E27FC236}">
                  <a16:creationId xmlns:a16="http://schemas.microsoft.com/office/drawing/2014/main" id="{853C8B66-BD6D-4C40-8621-B98867F5C940}"/>
                </a:ext>
              </a:extLst>
            </p:cNvPr>
            <p:cNvSpPr/>
            <p:nvPr/>
          </p:nvSpPr>
          <p:spPr>
            <a:xfrm>
              <a:off x="6127064" y="6761106"/>
              <a:ext cx="355226" cy="647831"/>
            </a:xfrm>
            <a:custGeom>
              <a:avLst/>
              <a:gdLst/>
              <a:ahLst/>
              <a:cxnLst/>
              <a:rect l="l" t="t" r="r" b="b"/>
              <a:pathLst>
                <a:path w="13467" h="24560" extrusionOk="0">
                  <a:moveTo>
                    <a:pt x="12554" y="0"/>
                  </a:moveTo>
                  <a:cubicBezTo>
                    <a:pt x="9059" y="3709"/>
                    <a:pt x="5047" y="6931"/>
                    <a:pt x="639" y="9545"/>
                  </a:cubicBezTo>
                  <a:cubicBezTo>
                    <a:pt x="791" y="14286"/>
                    <a:pt x="609" y="19302"/>
                    <a:pt x="1" y="24560"/>
                  </a:cubicBezTo>
                  <a:cubicBezTo>
                    <a:pt x="1855" y="23405"/>
                    <a:pt x="3618" y="22068"/>
                    <a:pt x="5259" y="20457"/>
                  </a:cubicBezTo>
                  <a:cubicBezTo>
                    <a:pt x="8360" y="17326"/>
                    <a:pt x="10883" y="13800"/>
                    <a:pt x="13466" y="10274"/>
                  </a:cubicBezTo>
                  <a:cubicBezTo>
                    <a:pt x="13375" y="6900"/>
                    <a:pt x="13071" y="3405"/>
                    <a:pt x="12554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2666;p71">
              <a:extLst>
                <a:ext uri="{FF2B5EF4-FFF2-40B4-BE49-F238E27FC236}">
                  <a16:creationId xmlns:a16="http://schemas.microsoft.com/office/drawing/2014/main" id="{C3D429F9-74E9-4C7C-B0CB-BBF0C1ACFBEF}"/>
                </a:ext>
              </a:extLst>
            </p:cNvPr>
            <p:cNvSpPr/>
            <p:nvPr/>
          </p:nvSpPr>
          <p:spPr>
            <a:xfrm>
              <a:off x="5929840" y="7105068"/>
              <a:ext cx="53757" cy="387274"/>
            </a:xfrm>
            <a:custGeom>
              <a:avLst/>
              <a:gdLst/>
              <a:ahLst/>
              <a:cxnLst/>
              <a:rect l="l" t="t" r="r" b="b"/>
              <a:pathLst>
                <a:path w="2038" h="14682" extrusionOk="0">
                  <a:moveTo>
                    <a:pt x="1" y="61"/>
                  </a:moveTo>
                  <a:cubicBezTo>
                    <a:pt x="1" y="91"/>
                    <a:pt x="1" y="122"/>
                    <a:pt x="1" y="182"/>
                  </a:cubicBezTo>
                  <a:lnTo>
                    <a:pt x="31" y="182"/>
                  </a:lnTo>
                  <a:cubicBezTo>
                    <a:pt x="59" y="187"/>
                    <a:pt x="83" y="195"/>
                    <a:pt x="106" y="205"/>
                  </a:cubicBezTo>
                  <a:lnTo>
                    <a:pt x="106" y="205"/>
                  </a:lnTo>
                  <a:cubicBezTo>
                    <a:pt x="64" y="165"/>
                    <a:pt x="28" y="116"/>
                    <a:pt x="1" y="61"/>
                  </a:cubicBezTo>
                  <a:close/>
                  <a:moveTo>
                    <a:pt x="106" y="205"/>
                  </a:moveTo>
                  <a:cubicBezTo>
                    <a:pt x="133" y="231"/>
                    <a:pt x="164" y="253"/>
                    <a:pt x="197" y="269"/>
                  </a:cubicBezTo>
                  <a:lnTo>
                    <a:pt x="197" y="269"/>
                  </a:lnTo>
                  <a:cubicBezTo>
                    <a:pt x="174" y="243"/>
                    <a:pt x="143" y="221"/>
                    <a:pt x="106" y="205"/>
                  </a:cubicBezTo>
                  <a:close/>
                  <a:moveTo>
                    <a:pt x="1186" y="0"/>
                  </a:moveTo>
                  <a:cubicBezTo>
                    <a:pt x="943" y="91"/>
                    <a:pt x="730" y="182"/>
                    <a:pt x="487" y="274"/>
                  </a:cubicBezTo>
                  <a:cubicBezTo>
                    <a:pt x="437" y="295"/>
                    <a:pt x="389" y="305"/>
                    <a:pt x="343" y="305"/>
                  </a:cubicBezTo>
                  <a:cubicBezTo>
                    <a:pt x="291" y="305"/>
                    <a:pt x="242" y="292"/>
                    <a:pt x="197" y="269"/>
                  </a:cubicBezTo>
                  <a:lnTo>
                    <a:pt x="197" y="269"/>
                  </a:lnTo>
                  <a:cubicBezTo>
                    <a:pt x="328" y="417"/>
                    <a:pt x="244" y="696"/>
                    <a:pt x="31" y="790"/>
                  </a:cubicBezTo>
                  <a:cubicBezTo>
                    <a:pt x="335" y="5350"/>
                    <a:pt x="609" y="9879"/>
                    <a:pt x="912" y="14408"/>
                  </a:cubicBezTo>
                  <a:cubicBezTo>
                    <a:pt x="1034" y="14438"/>
                    <a:pt x="1156" y="14468"/>
                    <a:pt x="1247" y="14468"/>
                  </a:cubicBezTo>
                  <a:cubicBezTo>
                    <a:pt x="1399" y="14468"/>
                    <a:pt x="1490" y="14590"/>
                    <a:pt x="1520" y="14681"/>
                  </a:cubicBezTo>
                  <a:cubicBezTo>
                    <a:pt x="1703" y="14590"/>
                    <a:pt x="1855" y="14499"/>
                    <a:pt x="2037" y="14438"/>
                  </a:cubicBezTo>
                  <a:cubicBezTo>
                    <a:pt x="1764" y="9605"/>
                    <a:pt x="1460" y="4803"/>
                    <a:pt x="118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2667;p71">
              <a:extLst>
                <a:ext uri="{FF2B5EF4-FFF2-40B4-BE49-F238E27FC236}">
                  <a16:creationId xmlns:a16="http://schemas.microsoft.com/office/drawing/2014/main" id="{EC78361B-200C-4FE1-91C4-948DCE3D1788}"/>
                </a:ext>
              </a:extLst>
            </p:cNvPr>
            <p:cNvSpPr/>
            <p:nvPr/>
          </p:nvSpPr>
          <p:spPr>
            <a:xfrm>
              <a:off x="5909793" y="6753087"/>
              <a:ext cx="49748" cy="343171"/>
            </a:xfrm>
            <a:custGeom>
              <a:avLst/>
              <a:gdLst/>
              <a:ahLst/>
              <a:cxnLst/>
              <a:rect l="l" t="t" r="r" b="b"/>
              <a:pathLst>
                <a:path w="1886" h="13010" extrusionOk="0">
                  <a:moveTo>
                    <a:pt x="1" y="0"/>
                  </a:moveTo>
                  <a:lnTo>
                    <a:pt x="1" y="0"/>
                  </a:lnTo>
                  <a:cubicBezTo>
                    <a:pt x="214" y="4347"/>
                    <a:pt x="457" y="8663"/>
                    <a:pt x="730" y="13010"/>
                  </a:cubicBezTo>
                  <a:cubicBezTo>
                    <a:pt x="761" y="12919"/>
                    <a:pt x="791" y="12827"/>
                    <a:pt x="913" y="12797"/>
                  </a:cubicBezTo>
                  <a:cubicBezTo>
                    <a:pt x="1247" y="12645"/>
                    <a:pt x="1551" y="12493"/>
                    <a:pt x="1885" y="12311"/>
                  </a:cubicBezTo>
                  <a:cubicBezTo>
                    <a:pt x="1642" y="8572"/>
                    <a:pt x="1429" y="4803"/>
                    <a:pt x="1247" y="1034"/>
                  </a:cubicBezTo>
                  <a:cubicBezTo>
                    <a:pt x="1247" y="760"/>
                    <a:pt x="1217" y="456"/>
                    <a:pt x="1217" y="183"/>
                  </a:cubicBezTo>
                  <a:cubicBezTo>
                    <a:pt x="1065" y="244"/>
                    <a:pt x="913" y="304"/>
                    <a:pt x="791" y="365"/>
                  </a:cubicBezTo>
                  <a:cubicBezTo>
                    <a:pt x="752" y="382"/>
                    <a:pt x="715" y="389"/>
                    <a:pt x="680" y="389"/>
                  </a:cubicBezTo>
                  <a:cubicBezTo>
                    <a:pt x="527" y="389"/>
                    <a:pt x="421" y="241"/>
                    <a:pt x="396" y="92"/>
                  </a:cubicBezTo>
                  <a:cubicBezTo>
                    <a:pt x="244" y="61"/>
                    <a:pt x="122" y="31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2668;p71">
              <a:extLst>
                <a:ext uri="{FF2B5EF4-FFF2-40B4-BE49-F238E27FC236}">
                  <a16:creationId xmlns:a16="http://schemas.microsoft.com/office/drawing/2014/main" id="{8D988340-3E98-487A-BE49-1CB76DC4DC07}"/>
                </a:ext>
              </a:extLst>
            </p:cNvPr>
            <p:cNvSpPr/>
            <p:nvPr/>
          </p:nvSpPr>
          <p:spPr>
            <a:xfrm>
              <a:off x="5878535" y="6083257"/>
              <a:ext cx="61750" cy="660229"/>
            </a:xfrm>
            <a:custGeom>
              <a:avLst/>
              <a:gdLst/>
              <a:ahLst/>
              <a:cxnLst/>
              <a:rect l="l" t="t" r="r" b="b"/>
              <a:pathLst>
                <a:path w="2341" h="25030" extrusionOk="0">
                  <a:moveTo>
                    <a:pt x="1065" y="1"/>
                  </a:moveTo>
                  <a:cubicBezTo>
                    <a:pt x="1024" y="1"/>
                    <a:pt x="983" y="4"/>
                    <a:pt x="943" y="14"/>
                  </a:cubicBezTo>
                  <a:cubicBezTo>
                    <a:pt x="608" y="14"/>
                    <a:pt x="335" y="45"/>
                    <a:pt x="0" y="75"/>
                  </a:cubicBezTo>
                  <a:cubicBezTo>
                    <a:pt x="91" y="4634"/>
                    <a:pt x="304" y="9194"/>
                    <a:pt x="578" y="13723"/>
                  </a:cubicBezTo>
                  <a:cubicBezTo>
                    <a:pt x="791" y="13966"/>
                    <a:pt x="1003" y="14239"/>
                    <a:pt x="1216" y="14482"/>
                  </a:cubicBezTo>
                  <a:cubicBezTo>
                    <a:pt x="1428" y="14694"/>
                    <a:pt x="1239" y="14996"/>
                    <a:pt x="1003" y="14996"/>
                  </a:cubicBezTo>
                  <a:cubicBezTo>
                    <a:pt x="933" y="14996"/>
                    <a:pt x="860" y="14970"/>
                    <a:pt x="791" y="14908"/>
                  </a:cubicBezTo>
                  <a:cubicBezTo>
                    <a:pt x="730" y="14847"/>
                    <a:pt x="669" y="14786"/>
                    <a:pt x="639" y="14726"/>
                  </a:cubicBezTo>
                  <a:lnTo>
                    <a:pt x="639" y="14726"/>
                  </a:lnTo>
                  <a:cubicBezTo>
                    <a:pt x="791" y="17522"/>
                    <a:pt x="943" y="20318"/>
                    <a:pt x="1064" y="23054"/>
                  </a:cubicBezTo>
                  <a:cubicBezTo>
                    <a:pt x="1095" y="23601"/>
                    <a:pt x="1125" y="24148"/>
                    <a:pt x="1155" y="24695"/>
                  </a:cubicBezTo>
                  <a:cubicBezTo>
                    <a:pt x="1338" y="24787"/>
                    <a:pt x="1550" y="24878"/>
                    <a:pt x="1733" y="24939"/>
                  </a:cubicBezTo>
                  <a:cubicBezTo>
                    <a:pt x="1824" y="24939"/>
                    <a:pt x="1854" y="24999"/>
                    <a:pt x="1885" y="25030"/>
                  </a:cubicBezTo>
                  <a:cubicBezTo>
                    <a:pt x="2037" y="24939"/>
                    <a:pt x="2189" y="24847"/>
                    <a:pt x="2341" y="24756"/>
                  </a:cubicBezTo>
                  <a:cubicBezTo>
                    <a:pt x="2158" y="21109"/>
                    <a:pt x="1946" y="17431"/>
                    <a:pt x="1763" y="13723"/>
                  </a:cubicBezTo>
                  <a:cubicBezTo>
                    <a:pt x="1550" y="13814"/>
                    <a:pt x="1338" y="13875"/>
                    <a:pt x="1095" y="13905"/>
                  </a:cubicBezTo>
                  <a:cubicBezTo>
                    <a:pt x="1064" y="13912"/>
                    <a:pt x="1034" y="13915"/>
                    <a:pt x="1006" y="13915"/>
                  </a:cubicBezTo>
                  <a:cubicBezTo>
                    <a:pt x="646" y="13915"/>
                    <a:pt x="517" y="13408"/>
                    <a:pt x="912" y="13267"/>
                  </a:cubicBezTo>
                  <a:cubicBezTo>
                    <a:pt x="1186" y="13145"/>
                    <a:pt x="1459" y="12993"/>
                    <a:pt x="1733" y="12811"/>
                  </a:cubicBezTo>
                  <a:cubicBezTo>
                    <a:pt x="1520" y="8525"/>
                    <a:pt x="1368" y="4270"/>
                    <a:pt x="1338" y="14"/>
                  </a:cubicBezTo>
                  <a:cubicBezTo>
                    <a:pt x="1236" y="14"/>
                    <a:pt x="1149" y="1"/>
                    <a:pt x="106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2669;p71">
              <a:extLst>
                <a:ext uri="{FF2B5EF4-FFF2-40B4-BE49-F238E27FC236}">
                  <a16:creationId xmlns:a16="http://schemas.microsoft.com/office/drawing/2014/main" id="{E7BDEA5D-FCC8-49CD-99E6-C3F398E8285C}"/>
                </a:ext>
              </a:extLst>
            </p:cNvPr>
            <p:cNvSpPr/>
            <p:nvPr/>
          </p:nvSpPr>
          <p:spPr>
            <a:xfrm>
              <a:off x="5956296" y="7505136"/>
              <a:ext cx="49748" cy="390493"/>
            </a:xfrm>
            <a:custGeom>
              <a:avLst/>
              <a:gdLst/>
              <a:ahLst/>
              <a:cxnLst/>
              <a:rect l="l" t="t" r="r" b="b"/>
              <a:pathLst>
                <a:path w="1886" h="14804" extrusionOk="0">
                  <a:moveTo>
                    <a:pt x="1095" y="1"/>
                  </a:moveTo>
                  <a:cubicBezTo>
                    <a:pt x="761" y="92"/>
                    <a:pt x="426" y="213"/>
                    <a:pt x="92" y="274"/>
                  </a:cubicBezTo>
                  <a:cubicBezTo>
                    <a:pt x="82" y="284"/>
                    <a:pt x="72" y="288"/>
                    <a:pt x="61" y="288"/>
                  </a:cubicBezTo>
                  <a:cubicBezTo>
                    <a:pt x="41" y="288"/>
                    <a:pt x="21" y="274"/>
                    <a:pt x="1" y="274"/>
                  </a:cubicBezTo>
                  <a:lnTo>
                    <a:pt x="1" y="274"/>
                  </a:lnTo>
                  <a:cubicBezTo>
                    <a:pt x="213" y="3526"/>
                    <a:pt x="426" y="6809"/>
                    <a:pt x="609" y="10061"/>
                  </a:cubicBezTo>
                  <a:cubicBezTo>
                    <a:pt x="821" y="10183"/>
                    <a:pt x="852" y="10457"/>
                    <a:pt x="639" y="10578"/>
                  </a:cubicBezTo>
                  <a:cubicBezTo>
                    <a:pt x="730" y="11976"/>
                    <a:pt x="791" y="13375"/>
                    <a:pt x="882" y="14742"/>
                  </a:cubicBezTo>
                  <a:lnTo>
                    <a:pt x="913" y="14742"/>
                  </a:lnTo>
                  <a:cubicBezTo>
                    <a:pt x="913" y="14742"/>
                    <a:pt x="1277" y="14803"/>
                    <a:pt x="1885" y="14803"/>
                  </a:cubicBezTo>
                  <a:cubicBezTo>
                    <a:pt x="1794" y="13162"/>
                    <a:pt x="1733" y="11551"/>
                    <a:pt x="1642" y="9909"/>
                  </a:cubicBezTo>
                  <a:cubicBezTo>
                    <a:pt x="1551" y="9909"/>
                    <a:pt x="1460" y="9940"/>
                    <a:pt x="1338" y="9940"/>
                  </a:cubicBezTo>
                  <a:cubicBezTo>
                    <a:pt x="1125" y="9940"/>
                    <a:pt x="1004" y="9636"/>
                    <a:pt x="1156" y="9484"/>
                  </a:cubicBezTo>
                  <a:cubicBezTo>
                    <a:pt x="1308" y="9362"/>
                    <a:pt x="1460" y="9271"/>
                    <a:pt x="1612" y="9180"/>
                  </a:cubicBezTo>
                  <a:cubicBezTo>
                    <a:pt x="1429" y="6110"/>
                    <a:pt x="1277" y="3070"/>
                    <a:pt x="109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2670;p71">
              <a:extLst>
                <a:ext uri="{FF2B5EF4-FFF2-40B4-BE49-F238E27FC236}">
                  <a16:creationId xmlns:a16="http://schemas.microsoft.com/office/drawing/2014/main" id="{358D04A0-2208-466B-972C-9D65EB36090F}"/>
                </a:ext>
              </a:extLst>
            </p:cNvPr>
            <p:cNvSpPr/>
            <p:nvPr/>
          </p:nvSpPr>
          <p:spPr>
            <a:xfrm>
              <a:off x="5450376" y="6246375"/>
              <a:ext cx="459443" cy="506738"/>
            </a:xfrm>
            <a:custGeom>
              <a:avLst/>
              <a:gdLst/>
              <a:ahLst/>
              <a:cxnLst/>
              <a:rect l="l" t="t" r="r" b="b"/>
              <a:pathLst>
                <a:path w="17418" h="19211" extrusionOk="0">
                  <a:moveTo>
                    <a:pt x="700" y="0"/>
                  </a:moveTo>
                  <a:cubicBezTo>
                    <a:pt x="457" y="244"/>
                    <a:pt x="214" y="487"/>
                    <a:pt x="1" y="730"/>
                  </a:cubicBezTo>
                  <a:cubicBezTo>
                    <a:pt x="2038" y="4104"/>
                    <a:pt x="4348" y="7265"/>
                    <a:pt x="6962" y="10244"/>
                  </a:cubicBezTo>
                  <a:cubicBezTo>
                    <a:pt x="9424" y="13071"/>
                    <a:pt x="13436" y="18207"/>
                    <a:pt x="17418" y="19210"/>
                  </a:cubicBezTo>
                  <a:cubicBezTo>
                    <a:pt x="17418" y="18967"/>
                    <a:pt x="17387" y="18755"/>
                    <a:pt x="17387" y="18511"/>
                  </a:cubicBezTo>
                  <a:cubicBezTo>
                    <a:pt x="13679" y="17113"/>
                    <a:pt x="10062" y="12341"/>
                    <a:pt x="7600" y="9605"/>
                  </a:cubicBezTo>
                  <a:cubicBezTo>
                    <a:pt x="4955" y="6627"/>
                    <a:pt x="2706" y="3405"/>
                    <a:pt x="70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2671;p71">
              <a:extLst>
                <a:ext uri="{FF2B5EF4-FFF2-40B4-BE49-F238E27FC236}">
                  <a16:creationId xmlns:a16="http://schemas.microsoft.com/office/drawing/2014/main" id="{33C1871A-EFAB-4462-928D-E8525FD7F956}"/>
                </a:ext>
              </a:extLst>
            </p:cNvPr>
            <p:cNvSpPr/>
            <p:nvPr/>
          </p:nvSpPr>
          <p:spPr>
            <a:xfrm>
              <a:off x="5909001" y="6734649"/>
              <a:ext cx="19256" cy="20865"/>
            </a:xfrm>
            <a:custGeom>
              <a:avLst/>
              <a:gdLst/>
              <a:ahLst/>
              <a:cxnLst/>
              <a:rect l="l" t="t" r="r" b="b"/>
              <a:pathLst>
                <a:path w="730" h="791" extrusionOk="0">
                  <a:moveTo>
                    <a:pt x="0" y="0"/>
                  </a:moveTo>
                  <a:cubicBezTo>
                    <a:pt x="0" y="244"/>
                    <a:pt x="31" y="487"/>
                    <a:pt x="31" y="699"/>
                  </a:cubicBezTo>
                  <a:cubicBezTo>
                    <a:pt x="152" y="730"/>
                    <a:pt x="304" y="760"/>
                    <a:pt x="426" y="791"/>
                  </a:cubicBezTo>
                  <a:cubicBezTo>
                    <a:pt x="395" y="669"/>
                    <a:pt x="426" y="517"/>
                    <a:pt x="547" y="456"/>
                  </a:cubicBezTo>
                  <a:cubicBezTo>
                    <a:pt x="608" y="426"/>
                    <a:pt x="669" y="365"/>
                    <a:pt x="730" y="335"/>
                  </a:cubicBezTo>
                  <a:cubicBezTo>
                    <a:pt x="699" y="304"/>
                    <a:pt x="669" y="274"/>
                    <a:pt x="578" y="244"/>
                  </a:cubicBezTo>
                  <a:cubicBezTo>
                    <a:pt x="395" y="183"/>
                    <a:pt x="183" y="92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2672;p71">
              <a:extLst>
                <a:ext uri="{FF2B5EF4-FFF2-40B4-BE49-F238E27FC236}">
                  <a16:creationId xmlns:a16="http://schemas.microsoft.com/office/drawing/2014/main" id="{E1C53895-BB93-4018-BB94-39E9C4C71E32}"/>
                </a:ext>
              </a:extLst>
            </p:cNvPr>
            <p:cNvSpPr/>
            <p:nvPr/>
          </p:nvSpPr>
          <p:spPr>
            <a:xfrm>
              <a:off x="5302055" y="6623204"/>
              <a:ext cx="628602" cy="504338"/>
            </a:xfrm>
            <a:custGeom>
              <a:avLst/>
              <a:gdLst/>
              <a:ahLst/>
              <a:cxnLst/>
              <a:rect l="l" t="t" r="r" b="b"/>
              <a:pathLst>
                <a:path w="23831" h="19120" extrusionOk="0">
                  <a:moveTo>
                    <a:pt x="183" y="0"/>
                  </a:moveTo>
                  <a:cubicBezTo>
                    <a:pt x="92" y="517"/>
                    <a:pt x="62" y="1064"/>
                    <a:pt x="1" y="1611"/>
                  </a:cubicBezTo>
                  <a:cubicBezTo>
                    <a:pt x="6445" y="9301"/>
                    <a:pt x="13952" y="17235"/>
                    <a:pt x="23649" y="19119"/>
                  </a:cubicBezTo>
                  <a:cubicBezTo>
                    <a:pt x="23709" y="19119"/>
                    <a:pt x="23770" y="19089"/>
                    <a:pt x="23831" y="19058"/>
                  </a:cubicBezTo>
                  <a:cubicBezTo>
                    <a:pt x="23831" y="18846"/>
                    <a:pt x="23801" y="18663"/>
                    <a:pt x="23801" y="18450"/>
                  </a:cubicBezTo>
                  <a:cubicBezTo>
                    <a:pt x="13527" y="16262"/>
                    <a:pt x="6931" y="7599"/>
                    <a:pt x="18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2673;p71">
              <a:extLst>
                <a:ext uri="{FF2B5EF4-FFF2-40B4-BE49-F238E27FC236}">
                  <a16:creationId xmlns:a16="http://schemas.microsoft.com/office/drawing/2014/main" id="{1B1B48AF-ED15-4469-81C5-393079017C9F}"/>
                </a:ext>
              </a:extLst>
            </p:cNvPr>
            <p:cNvSpPr/>
            <p:nvPr/>
          </p:nvSpPr>
          <p:spPr>
            <a:xfrm>
              <a:off x="5929840" y="7109869"/>
              <a:ext cx="10445" cy="16064"/>
            </a:xfrm>
            <a:custGeom>
              <a:avLst/>
              <a:gdLst/>
              <a:ahLst/>
              <a:cxnLst/>
              <a:rect l="l" t="t" r="r" b="b"/>
              <a:pathLst>
                <a:path w="396" h="609" extrusionOk="0">
                  <a:moveTo>
                    <a:pt x="1" y="0"/>
                  </a:moveTo>
                  <a:cubicBezTo>
                    <a:pt x="1" y="213"/>
                    <a:pt x="31" y="396"/>
                    <a:pt x="31" y="608"/>
                  </a:cubicBezTo>
                  <a:cubicBezTo>
                    <a:pt x="305" y="517"/>
                    <a:pt x="396" y="61"/>
                    <a:pt x="3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2674;p71">
              <a:extLst>
                <a:ext uri="{FF2B5EF4-FFF2-40B4-BE49-F238E27FC236}">
                  <a16:creationId xmlns:a16="http://schemas.microsoft.com/office/drawing/2014/main" id="{B6DB1DDB-320F-464B-ADAE-A28DE94236BA}"/>
                </a:ext>
              </a:extLst>
            </p:cNvPr>
            <p:cNvSpPr/>
            <p:nvPr/>
          </p:nvSpPr>
          <p:spPr>
            <a:xfrm>
              <a:off x="5313292" y="7041710"/>
              <a:ext cx="642239" cy="460235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0" y="1"/>
                  </a:moveTo>
                  <a:cubicBezTo>
                    <a:pt x="61" y="670"/>
                    <a:pt x="122" y="1369"/>
                    <a:pt x="213" y="2068"/>
                  </a:cubicBezTo>
                  <a:cubicBezTo>
                    <a:pt x="6627" y="9606"/>
                    <a:pt x="14803" y="17418"/>
                    <a:pt x="24226" y="17448"/>
                  </a:cubicBezTo>
                  <a:cubicBezTo>
                    <a:pt x="24256" y="17418"/>
                    <a:pt x="24256" y="17387"/>
                    <a:pt x="24286" y="17387"/>
                  </a:cubicBezTo>
                  <a:cubicBezTo>
                    <a:pt x="24286" y="17357"/>
                    <a:pt x="24317" y="17357"/>
                    <a:pt x="24347" y="17357"/>
                  </a:cubicBezTo>
                  <a:cubicBezTo>
                    <a:pt x="24317" y="17174"/>
                    <a:pt x="24317" y="16992"/>
                    <a:pt x="24317" y="16810"/>
                  </a:cubicBezTo>
                  <a:cubicBezTo>
                    <a:pt x="14286" y="15776"/>
                    <a:pt x="6444" y="778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2675;p71">
              <a:extLst>
                <a:ext uri="{FF2B5EF4-FFF2-40B4-BE49-F238E27FC236}">
                  <a16:creationId xmlns:a16="http://schemas.microsoft.com/office/drawing/2014/main" id="{F9AAA256-30D2-4504-9706-4BB290F3AC67}"/>
                </a:ext>
              </a:extLst>
            </p:cNvPr>
            <p:cNvSpPr/>
            <p:nvPr/>
          </p:nvSpPr>
          <p:spPr>
            <a:xfrm>
              <a:off x="5953896" y="7485089"/>
              <a:ext cx="16064" cy="14455"/>
            </a:xfrm>
            <a:custGeom>
              <a:avLst/>
              <a:gdLst/>
              <a:ahLst/>
              <a:cxnLst/>
              <a:rect l="l" t="t" r="r" b="b"/>
              <a:pathLst>
                <a:path w="609" h="54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83"/>
                    <a:pt x="31" y="365"/>
                    <a:pt x="61" y="548"/>
                  </a:cubicBezTo>
                  <a:cubicBezTo>
                    <a:pt x="244" y="457"/>
                    <a:pt x="426" y="365"/>
                    <a:pt x="608" y="274"/>
                  </a:cubicBezTo>
                  <a:cubicBezTo>
                    <a:pt x="578" y="183"/>
                    <a:pt x="487" y="61"/>
                    <a:pt x="335" y="61"/>
                  </a:cubicBezTo>
                  <a:cubicBezTo>
                    <a:pt x="244" y="6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2676;p71">
              <a:extLst>
                <a:ext uri="{FF2B5EF4-FFF2-40B4-BE49-F238E27FC236}">
                  <a16:creationId xmlns:a16="http://schemas.microsoft.com/office/drawing/2014/main" id="{FDE1C553-26B5-4424-9509-CE1295626FAD}"/>
                </a:ext>
              </a:extLst>
            </p:cNvPr>
            <p:cNvSpPr/>
            <p:nvPr/>
          </p:nvSpPr>
          <p:spPr>
            <a:xfrm>
              <a:off x="5464831" y="7570077"/>
              <a:ext cx="508321" cy="228904"/>
            </a:xfrm>
            <a:custGeom>
              <a:avLst/>
              <a:gdLst/>
              <a:ahLst/>
              <a:cxnLst/>
              <a:rect l="l" t="t" r="r" b="b"/>
              <a:pathLst>
                <a:path w="19271" h="8678" extrusionOk="0">
                  <a:moveTo>
                    <a:pt x="0" y="1"/>
                  </a:moveTo>
                  <a:lnTo>
                    <a:pt x="0" y="1"/>
                  </a:lnTo>
                  <a:cubicBezTo>
                    <a:pt x="638" y="943"/>
                    <a:pt x="1307" y="1824"/>
                    <a:pt x="1976" y="2645"/>
                  </a:cubicBezTo>
                  <a:cubicBezTo>
                    <a:pt x="5699" y="5569"/>
                    <a:pt x="11046" y="8677"/>
                    <a:pt x="16022" y="8677"/>
                  </a:cubicBezTo>
                  <a:cubicBezTo>
                    <a:pt x="17099" y="8677"/>
                    <a:pt x="18158" y="8532"/>
                    <a:pt x="19180" y="8207"/>
                  </a:cubicBezTo>
                  <a:cubicBezTo>
                    <a:pt x="19241" y="8177"/>
                    <a:pt x="19241" y="8147"/>
                    <a:pt x="19271" y="8116"/>
                  </a:cubicBezTo>
                  <a:cubicBezTo>
                    <a:pt x="19271" y="7964"/>
                    <a:pt x="19271" y="7782"/>
                    <a:pt x="19241" y="7599"/>
                  </a:cubicBezTo>
                  <a:cubicBezTo>
                    <a:pt x="19198" y="7578"/>
                    <a:pt x="19155" y="7556"/>
                    <a:pt x="19090" y="7556"/>
                  </a:cubicBezTo>
                  <a:cubicBezTo>
                    <a:pt x="19063" y="7556"/>
                    <a:pt x="19033" y="7560"/>
                    <a:pt x="18997" y="7569"/>
                  </a:cubicBezTo>
                  <a:cubicBezTo>
                    <a:pt x="18043" y="7756"/>
                    <a:pt x="17094" y="7845"/>
                    <a:pt x="16152" y="7845"/>
                  </a:cubicBezTo>
                  <a:cubicBezTo>
                    <a:pt x="10367" y="7845"/>
                    <a:pt x="4835" y="4496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2677;p71">
              <a:extLst>
                <a:ext uri="{FF2B5EF4-FFF2-40B4-BE49-F238E27FC236}">
                  <a16:creationId xmlns:a16="http://schemas.microsoft.com/office/drawing/2014/main" id="{BAEC242D-25AE-452F-B4F8-4F4977F66EF6}"/>
                </a:ext>
              </a:extLst>
            </p:cNvPr>
            <p:cNvSpPr/>
            <p:nvPr/>
          </p:nvSpPr>
          <p:spPr>
            <a:xfrm>
              <a:off x="5972334" y="7770520"/>
              <a:ext cx="5645" cy="13664"/>
            </a:xfrm>
            <a:custGeom>
              <a:avLst/>
              <a:gdLst/>
              <a:ahLst/>
              <a:cxnLst/>
              <a:rect l="l" t="t" r="r" b="b"/>
              <a:pathLst>
                <a:path w="214" h="518" extrusionOk="0">
                  <a:moveTo>
                    <a:pt x="1" y="0"/>
                  </a:moveTo>
                  <a:cubicBezTo>
                    <a:pt x="31" y="183"/>
                    <a:pt x="31" y="365"/>
                    <a:pt x="31" y="517"/>
                  </a:cubicBezTo>
                  <a:cubicBezTo>
                    <a:pt x="213" y="396"/>
                    <a:pt x="213" y="122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2678;p71">
              <a:extLst>
                <a:ext uri="{FF2B5EF4-FFF2-40B4-BE49-F238E27FC236}">
                  <a16:creationId xmlns:a16="http://schemas.microsoft.com/office/drawing/2014/main" id="{7F9837B0-7907-4333-9E7B-1EF4E4487DB9}"/>
                </a:ext>
              </a:extLst>
            </p:cNvPr>
            <p:cNvSpPr/>
            <p:nvPr/>
          </p:nvSpPr>
          <p:spPr>
            <a:xfrm>
              <a:off x="5650819" y="6125303"/>
              <a:ext cx="244572" cy="347181"/>
            </a:xfrm>
            <a:custGeom>
              <a:avLst/>
              <a:gdLst/>
              <a:ahLst/>
              <a:cxnLst/>
              <a:rect l="l" t="t" r="r" b="b"/>
              <a:pathLst>
                <a:path w="9272" h="13162" extrusionOk="0">
                  <a:moveTo>
                    <a:pt x="1034" y="1"/>
                  </a:moveTo>
                  <a:cubicBezTo>
                    <a:pt x="670" y="92"/>
                    <a:pt x="335" y="213"/>
                    <a:pt x="1" y="335"/>
                  </a:cubicBezTo>
                  <a:cubicBezTo>
                    <a:pt x="2311" y="5107"/>
                    <a:pt x="5351" y="9484"/>
                    <a:pt x="9272" y="13162"/>
                  </a:cubicBezTo>
                  <a:lnTo>
                    <a:pt x="9211" y="12159"/>
                  </a:lnTo>
                  <a:cubicBezTo>
                    <a:pt x="5746" y="8451"/>
                    <a:pt x="3101" y="4378"/>
                    <a:pt x="103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2679;p71">
              <a:extLst>
                <a:ext uri="{FF2B5EF4-FFF2-40B4-BE49-F238E27FC236}">
                  <a16:creationId xmlns:a16="http://schemas.microsoft.com/office/drawing/2014/main" id="{178128B8-1DEA-4897-8048-3CD1B4A15C98}"/>
                </a:ext>
              </a:extLst>
            </p:cNvPr>
            <p:cNvSpPr/>
            <p:nvPr/>
          </p:nvSpPr>
          <p:spPr>
            <a:xfrm>
              <a:off x="5893755" y="6445209"/>
              <a:ext cx="22447" cy="33631"/>
            </a:xfrm>
            <a:custGeom>
              <a:avLst/>
              <a:gdLst/>
              <a:ahLst/>
              <a:cxnLst/>
              <a:rect l="l" t="t" r="r" b="b"/>
              <a:pathLst>
                <a:path w="851" h="1275" extrusionOk="0">
                  <a:moveTo>
                    <a:pt x="1" y="1"/>
                  </a:moveTo>
                  <a:cubicBezTo>
                    <a:pt x="1" y="365"/>
                    <a:pt x="31" y="669"/>
                    <a:pt x="62" y="1004"/>
                  </a:cubicBezTo>
                  <a:cubicBezTo>
                    <a:pt x="92" y="1064"/>
                    <a:pt x="153" y="1125"/>
                    <a:pt x="214" y="1186"/>
                  </a:cubicBezTo>
                  <a:cubicBezTo>
                    <a:pt x="276" y="1248"/>
                    <a:pt x="346" y="1274"/>
                    <a:pt x="413" y="1274"/>
                  </a:cubicBezTo>
                  <a:cubicBezTo>
                    <a:pt x="644" y="1274"/>
                    <a:pt x="851" y="972"/>
                    <a:pt x="639" y="760"/>
                  </a:cubicBezTo>
                  <a:cubicBezTo>
                    <a:pt x="426" y="517"/>
                    <a:pt x="214" y="24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2680;p71">
              <a:extLst>
                <a:ext uri="{FF2B5EF4-FFF2-40B4-BE49-F238E27FC236}">
                  <a16:creationId xmlns:a16="http://schemas.microsoft.com/office/drawing/2014/main" id="{CFA108AA-D072-4DC6-8C96-84FC5B3313EE}"/>
                </a:ext>
              </a:extLst>
            </p:cNvPr>
            <p:cNvSpPr/>
            <p:nvPr/>
          </p:nvSpPr>
          <p:spPr>
            <a:xfrm>
              <a:off x="5924221" y="6296888"/>
              <a:ext cx="119490" cy="149138"/>
            </a:xfrm>
            <a:custGeom>
              <a:avLst/>
              <a:gdLst/>
              <a:ahLst/>
              <a:cxnLst/>
              <a:rect l="l" t="t" r="r" b="b"/>
              <a:pathLst>
                <a:path w="4530" h="5654" extrusionOk="0">
                  <a:moveTo>
                    <a:pt x="4135" y="0"/>
                  </a:moveTo>
                  <a:cubicBezTo>
                    <a:pt x="2980" y="1642"/>
                    <a:pt x="1460" y="3709"/>
                    <a:pt x="1" y="4712"/>
                  </a:cubicBezTo>
                  <a:cubicBezTo>
                    <a:pt x="31" y="5016"/>
                    <a:pt x="31" y="5350"/>
                    <a:pt x="31" y="5654"/>
                  </a:cubicBezTo>
                  <a:cubicBezTo>
                    <a:pt x="1673" y="5046"/>
                    <a:pt x="3192" y="3313"/>
                    <a:pt x="4530" y="1490"/>
                  </a:cubicBezTo>
                  <a:cubicBezTo>
                    <a:pt x="4378" y="1003"/>
                    <a:pt x="4256" y="487"/>
                    <a:pt x="41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681;p71">
              <a:extLst>
                <a:ext uri="{FF2B5EF4-FFF2-40B4-BE49-F238E27FC236}">
                  <a16:creationId xmlns:a16="http://schemas.microsoft.com/office/drawing/2014/main" id="{D3EA116D-74D7-4C34-963A-3FD0A67D4580}"/>
                </a:ext>
              </a:extLst>
            </p:cNvPr>
            <p:cNvSpPr/>
            <p:nvPr/>
          </p:nvSpPr>
          <p:spPr>
            <a:xfrm>
              <a:off x="6032475" y="6136539"/>
              <a:ext cx="132310" cy="199651"/>
            </a:xfrm>
            <a:custGeom>
              <a:avLst/>
              <a:gdLst/>
              <a:ahLst/>
              <a:cxnLst/>
              <a:rect l="l" t="t" r="r" b="b"/>
              <a:pathLst>
                <a:path w="5016" h="7569" extrusionOk="0">
                  <a:moveTo>
                    <a:pt x="4013" y="0"/>
                  </a:moveTo>
                  <a:cubicBezTo>
                    <a:pt x="3101" y="1520"/>
                    <a:pt x="2128" y="3009"/>
                    <a:pt x="1125" y="4468"/>
                  </a:cubicBezTo>
                  <a:cubicBezTo>
                    <a:pt x="821" y="4894"/>
                    <a:pt x="456" y="5471"/>
                    <a:pt x="0" y="6079"/>
                  </a:cubicBezTo>
                  <a:cubicBezTo>
                    <a:pt x="152" y="6566"/>
                    <a:pt x="274" y="7052"/>
                    <a:pt x="426" y="7569"/>
                  </a:cubicBezTo>
                  <a:cubicBezTo>
                    <a:pt x="1429" y="6171"/>
                    <a:pt x="2310" y="4742"/>
                    <a:pt x="3009" y="3739"/>
                  </a:cubicBezTo>
                  <a:cubicBezTo>
                    <a:pt x="3709" y="2736"/>
                    <a:pt x="4377" y="1702"/>
                    <a:pt x="5016" y="669"/>
                  </a:cubicBezTo>
                  <a:cubicBezTo>
                    <a:pt x="4681" y="426"/>
                    <a:pt x="4347" y="213"/>
                    <a:pt x="40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682;p71">
              <a:extLst>
                <a:ext uri="{FF2B5EF4-FFF2-40B4-BE49-F238E27FC236}">
                  <a16:creationId xmlns:a16="http://schemas.microsoft.com/office/drawing/2014/main" id="{4930E0AE-F59D-49DD-BCF7-59C5D550B76F}"/>
                </a:ext>
              </a:extLst>
            </p:cNvPr>
            <p:cNvSpPr/>
            <p:nvPr/>
          </p:nvSpPr>
          <p:spPr>
            <a:xfrm>
              <a:off x="5891909" y="6421153"/>
              <a:ext cx="33157" cy="29807"/>
            </a:xfrm>
            <a:custGeom>
              <a:avLst/>
              <a:gdLst/>
              <a:ahLst/>
              <a:cxnLst/>
              <a:rect l="l" t="t" r="r" b="b"/>
              <a:pathLst>
                <a:path w="1257" h="1130" extrusionOk="0">
                  <a:moveTo>
                    <a:pt x="1226" y="1"/>
                  </a:moveTo>
                  <a:cubicBezTo>
                    <a:pt x="952" y="183"/>
                    <a:pt x="679" y="335"/>
                    <a:pt x="405" y="457"/>
                  </a:cubicBezTo>
                  <a:cubicBezTo>
                    <a:pt x="1" y="601"/>
                    <a:pt x="145" y="1130"/>
                    <a:pt x="526" y="1130"/>
                  </a:cubicBezTo>
                  <a:cubicBezTo>
                    <a:pt x="546" y="1130"/>
                    <a:pt x="566" y="1128"/>
                    <a:pt x="588" y="1125"/>
                  </a:cubicBezTo>
                  <a:cubicBezTo>
                    <a:pt x="831" y="1095"/>
                    <a:pt x="1043" y="1004"/>
                    <a:pt x="1256" y="943"/>
                  </a:cubicBezTo>
                  <a:cubicBezTo>
                    <a:pt x="1256" y="609"/>
                    <a:pt x="1226" y="305"/>
                    <a:pt x="1226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683;p71">
              <a:extLst>
                <a:ext uri="{FF2B5EF4-FFF2-40B4-BE49-F238E27FC236}">
                  <a16:creationId xmlns:a16="http://schemas.microsoft.com/office/drawing/2014/main" id="{78C1DB5E-C74F-4A47-8999-573E005D5B7A}"/>
                </a:ext>
              </a:extLst>
            </p:cNvPr>
            <p:cNvSpPr/>
            <p:nvPr/>
          </p:nvSpPr>
          <p:spPr>
            <a:xfrm>
              <a:off x="5940259" y="6616795"/>
              <a:ext cx="171612" cy="141937"/>
            </a:xfrm>
            <a:custGeom>
              <a:avLst/>
              <a:gdLst/>
              <a:ahLst/>
              <a:cxnLst/>
              <a:rect l="l" t="t" r="r" b="b"/>
              <a:pathLst>
                <a:path w="6506" h="5381" extrusionOk="0">
                  <a:moveTo>
                    <a:pt x="6232" y="0"/>
                  </a:moveTo>
                  <a:cubicBezTo>
                    <a:pt x="4408" y="1672"/>
                    <a:pt x="2341" y="3222"/>
                    <a:pt x="1" y="4529"/>
                  </a:cubicBezTo>
                  <a:cubicBezTo>
                    <a:pt x="31" y="4803"/>
                    <a:pt x="31" y="5076"/>
                    <a:pt x="62" y="5380"/>
                  </a:cubicBezTo>
                  <a:cubicBezTo>
                    <a:pt x="2402" y="4468"/>
                    <a:pt x="4530" y="3161"/>
                    <a:pt x="6505" y="1550"/>
                  </a:cubicBezTo>
                  <a:cubicBezTo>
                    <a:pt x="6414" y="1003"/>
                    <a:pt x="6323" y="517"/>
                    <a:pt x="623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684;p71">
              <a:extLst>
                <a:ext uri="{FF2B5EF4-FFF2-40B4-BE49-F238E27FC236}">
                  <a16:creationId xmlns:a16="http://schemas.microsoft.com/office/drawing/2014/main" id="{5F56EC3A-041B-45D3-AD6E-528B1F5BF943}"/>
                </a:ext>
              </a:extLst>
            </p:cNvPr>
            <p:cNvSpPr/>
            <p:nvPr/>
          </p:nvSpPr>
          <p:spPr>
            <a:xfrm>
              <a:off x="6104617" y="6342574"/>
              <a:ext cx="239771" cy="315132"/>
            </a:xfrm>
            <a:custGeom>
              <a:avLst/>
              <a:gdLst/>
              <a:ahLst/>
              <a:cxnLst/>
              <a:rect l="l" t="t" r="r" b="b"/>
              <a:pathLst>
                <a:path w="9090" h="11947" extrusionOk="0">
                  <a:moveTo>
                    <a:pt x="8421" y="1"/>
                  </a:moveTo>
                  <a:cubicBezTo>
                    <a:pt x="5989" y="3861"/>
                    <a:pt x="3314" y="7387"/>
                    <a:pt x="1" y="10396"/>
                  </a:cubicBezTo>
                  <a:cubicBezTo>
                    <a:pt x="92" y="10913"/>
                    <a:pt x="183" y="11430"/>
                    <a:pt x="274" y="11946"/>
                  </a:cubicBezTo>
                  <a:cubicBezTo>
                    <a:pt x="3800" y="9059"/>
                    <a:pt x="6718" y="5259"/>
                    <a:pt x="9089" y="1308"/>
                  </a:cubicBezTo>
                  <a:cubicBezTo>
                    <a:pt x="8876" y="852"/>
                    <a:pt x="8664" y="426"/>
                    <a:pt x="84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685;p71">
              <a:extLst>
                <a:ext uri="{FF2B5EF4-FFF2-40B4-BE49-F238E27FC236}">
                  <a16:creationId xmlns:a16="http://schemas.microsoft.com/office/drawing/2014/main" id="{FBBDE13E-94CD-42E5-8F50-C80C1367E2AC}"/>
                </a:ext>
              </a:extLst>
            </p:cNvPr>
            <p:cNvSpPr/>
            <p:nvPr/>
          </p:nvSpPr>
          <p:spPr>
            <a:xfrm>
              <a:off x="5920212" y="6736258"/>
              <a:ext cx="21682" cy="27116"/>
            </a:xfrm>
            <a:custGeom>
              <a:avLst/>
              <a:gdLst/>
              <a:ahLst/>
              <a:cxnLst/>
              <a:rect l="l" t="t" r="r" b="b"/>
              <a:pathLst>
                <a:path w="822" h="1028" extrusionOk="0">
                  <a:moveTo>
                    <a:pt x="761" y="0"/>
                  </a:moveTo>
                  <a:cubicBezTo>
                    <a:pt x="609" y="91"/>
                    <a:pt x="457" y="183"/>
                    <a:pt x="305" y="274"/>
                  </a:cubicBezTo>
                  <a:cubicBezTo>
                    <a:pt x="417" y="441"/>
                    <a:pt x="323" y="737"/>
                    <a:pt x="72" y="737"/>
                  </a:cubicBezTo>
                  <a:cubicBezTo>
                    <a:pt x="49" y="737"/>
                    <a:pt x="26" y="735"/>
                    <a:pt x="1" y="730"/>
                  </a:cubicBezTo>
                  <a:lnTo>
                    <a:pt x="1" y="730"/>
                  </a:lnTo>
                  <a:cubicBezTo>
                    <a:pt x="26" y="879"/>
                    <a:pt x="132" y="1027"/>
                    <a:pt x="285" y="1027"/>
                  </a:cubicBezTo>
                  <a:cubicBezTo>
                    <a:pt x="320" y="1027"/>
                    <a:pt x="357" y="1020"/>
                    <a:pt x="396" y="1003"/>
                  </a:cubicBezTo>
                  <a:cubicBezTo>
                    <a:pt x="548" y="942"/>
                    <a:pt x="670" y="882"/>
                    <a:pt x="822" y="851"/>
                  </a:cubicBezTo>
                  <a:cubicBezTo>
                    <a:pt x="791" y="547"/>
                    <a:pt x="791" y="274"/>
                    <a:pt x="7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686;p71">
              <a:extLst>
                <a:ext uri="{FF2B5EF4-FFF2-40B4-BE49-F238E27FC236}">
                  <a16:creationId xmlns:a16="http://schemas.microsoft.com/office/drawing/2014/main" id="{4789CFF1-B6E8-4F02-8D79-B75D1025CE33}"/>
                </a:ext>
              </a:extLst>
            </p:cNvPr>
            <p:cNvSpPr/>
            <p:nvPr/>
          </p:nvSpPr>
          <p:spPr>
            <a:xfrm>
              <a:off x="5919421" y="6743459"/>
              <a:ext cx="11791" cy="12239"/>
            </a:xfrm>
            <a:custGeom>
              <a:avLst/>
              <a:gdLst/>
              <a:ahLst/>
              <a:cxnLst/>
              <a:rect l="l" t="t" r="r" b="b"/>
              <a:pathLst>
                <a:path w="447" h="464" extrusionOk="0">
                  <a:moveTo>
                    <a:pt x="335" y="1"/>
                  </a:moveTo>
                  <a:lnTo>
                    <a:pt x="335" y="1"/>
                  </a:lnTo>
                  <a:cubicBezTo>
                    <a:pt x="274" y="31"/>
                    <a:pt x="213" y="92"/>
                    <a:pt x="152" y="92"/>
                  </a:cubicBezTo>
                  <a:cubicBezTo>
                    <a:pt x="31" y="183"/>
                    <a:pt x="0" y="335"/>
                    <a:pt x="31" y="457"/>
                  </a:cubicBezTo>
                  <a:cubicBezTo>
                    <a:pt x="56" y="462"/>
                    <a:pt x="79" y="464"/>
                    <a:pt x="102" y="464"/>
                  </a:cubicBezTo>
                  <a:cubicBezTo>
                    <a:pt x="353" y="464"/>
                    <a:pt x="447" y="168"/>
                    <a:pt x="3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687;p71">
              <a:extLst>
                <a:ext uri="{FF2B5EF4-FFF2-40B4-BE49-F238E27FC236}">
                  <a16:creationId xmlns:a16="http://schemas.microsoft.com/office/drawing/2014/main" id="{76A04667-68AE-4FD2-AEA1-6BA8488B74EB}"/>
                </a:ext>
              </a:extLst>
            </p:cNvPr>
            <p:cNvSpPr/>
            <p:nvPr/>
          </p:nvSpPr>
          <p:spPr>
            <a:xfrm>
              <a:off x="5927439" y="7096232"/>
              <a:ext cx="2427" cy="10445"/>
            </a:xfrm>
            <a:custGeom>
              <a:avLst/>
              <a:gdLst/>
              <a:ahLst/>
              <a:cxnLst/>
              <a:rect l="l" t="t" r="r" b="b"/>
              <a:pathLst>
                <a:path w="92" h="396" extrusionOk="0">
                  <a:moveTo>
                    <a:pt x="61" y="1"/>
                  </a:moveTo>
                  <a:cubicBezTo>
                    <a:pt x="0" y="122"/>
                    <a:pt x="31" y="274"/>
                    <a:pt x="92" y="396"/>
                  </a:cubicBezTo>
                  <a:cubicBezTo>
                    <a:pt x="92" y="274"/>
                    <a:pt x="61" y="122"/>
                    <a:pt x="6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688;p71">
              <a:extLst>
                <a:ext uri="{FF2B5EF4-FFF2-40B4-BE49-F238E27FC236}">
                  <a16:creationId xmlns:a16="http://schemas.microsoft.com/office/drawing/2014/main" id="{BA1AC6AF-390E-47C6-A92C-BEB3D5541468}"/>
                </a:ext>
              </a:extLst>
            </p:cNvPr>
            <p:cNvSpPr/>
            <p:nvPr/>
          </p:nvSpPr>
          <p:spPr>
            <a:xfrm>
              <a:off x="5959514" y="6978377"/>
              <a:ext cx="184431" cy="126718"/>
            </a:xfrm>
            <a:custGeom>
              <a:avLst/>
              <a:gdLst/>
              <a:ahLst/>
              <a:cxnLst/>
              <a:rect l="l" t="t" r="r" b="b"/>
              <a:pathLst>
                <a:path w="6992" h="4804" extrusionOk="0">
                  <a:moveTo>
                    <a:pt x="6930" y="1"/>
                  </a:moveTo>
                  <a:cubicBezTo>
                    <a:pt x="4742" y="1399"/>
                    <a:pt x="2432" y="2645"/>
                    <a:pt x="0" y="3770"/>
                  </a:cubicBezTo>
                  <a:cubicBezTo>
                    <a:pt x="0" y="4134"/>
                    <a:pt x="31" y="4469"/>
                    <a:pt x="61" y="4803"/>
                  </a:cubicBezTo>
                  <a:cubicBezTo>
                    <a:pt x="2462" y="3800"/>
                    <a:pt x="4772" y="2615"/>
                    <a:pt x="6991" y="1308"/>
                  </a:cubicBezTo>
                  <a:cubicBezTo>
                    <a:pt x="6961" y="882"/>
                    <a:pt x="6961" y="426"/>
                    <a:pt x="693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689;p71">
              <a:extLst>
                <a:ext uri="{FF2B5EF4-FFF2-40B4-BE49-F238E27FC236}">
                  <a16:creationId xmlns:a16="http://schemas.microsoft.com/office/drawing/2014/main" id="{CE47F2FD-1169-4460-9D2F-82DE26B4449D}"/>
                </a:ext>
              </a:extLst>
            </p:cNvPr>
            <p:cNvSpPr/>
            <p:nvPr/>
          </p:nvSpPr>
          <p:spPr>
            <a:xfrm>
              <a:off x="6142310" y="6716211"/>
              <a:ext cx="315106" cy="296668"/>
            </a:xfrm>
            <a:custGeom>
              <a:avLst/>
              <a:gdLst/>
              <a:ahLst/>
              <a:cxnLst/>
              <a:rect l="l" t="t" r="r" b="b"/>
              <a:pathLst>
                <a:path w="11946" h="11247" extrusionOk="0">
                  <a:moveTo>
                    <a:pt x="11672" y="0"/>
                  </a:moveTo>
                  <a:cubicBezTo>
                    <a:pt x="8299" y="3830"/>
                    <a:pt x="4377" y="7143"/>
                    <a:pt x="0" y="9940"/>
                  </a:cubicBezTo>
                  <a:cubicBezTo>
                    <a:pt x="31" y="10365"/>
                    <a:pt x="61" y="10821"/>
                    <a:pt x="61" y="11247"/>
                  </a:cubicBezTo>
                  <a:cubicBezTo>
                    <a:pt x="4469" y="8633"/>
                    <a:pt x="8481" y="5411"/>
                    <a:pt x="11946" y="1702"/>
                  </a:cubicBezTo>
                  <a:cubicBezTo>
                    <a:pt x="11885" y="1125"/>
                    <a:pt x="11764" y="547"/>
                    <a:pt x="1167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690;p71">
              <a:extLst>
                <a:ext uri="{FF2B5EF4-FFF2-40B4-BE49-F238E27FC236}">
                  <a16:creationId xmlns:a16="http://schemas.microsoft.com/office/drawing/2014/main" id="{70D24F50-7C74-4219-BF9A-E50D3C68966A}"/>
                </a:ext>
              </a:extLst>
            </p:cNvPr>
            <p:cNvSpPr/>
            <p:nvPr/>
          </p:nvSpPr>
          <p:spPr>
            <a:xfrm>
              <a:off x="5929048" y="7077794"/>
              <a:ext cx="32075" cy="36032"/>
            </a:xfrm>
            <a:custGeom>
              <a:avLst/>
              <a:gdLst/>
              <a:ahLst/>
              <a:cxnLst/>
              <a:rect l="l" t="t" r="r" b="b"/>
              <a:pathLst>
                <a:path w="1216" h="1366" extrusionOk="0">
                  <a:moveTo>
                    <a:pt x="1155" y="1"/>
                  </a:moveTo>
                  <a:cubicBezTo>
                    <a:pt x="821" y="153"/>
                    <a:pt x="517" y="335"/>
                    <a:pt x="183" y="487"/>
                  </a:cubicBezTo>
                  <a:cubicBezTo>
                    <a:pt x="91" y="548"/>
                    <a:pt x="31" y="609"/>
                    <a:pt x="0" y="700"/>
                  </a:cubicBezTo>
                  <a:cubicBezTo>
                    <a:pt x="0" y="821"/>
                    <a:pt x="31" y="973"/>
                    <a:pt x="31" y="1095"/>
                  </a:cubicBezTo>
                  <a:cubicBezTo>
                    <a:pt x="103" y="1240"/>
                    <a:pt x="233" y="1365"/>
                    <a:pt x="390" y="1365"/>
                  </a:cubicBezTo>
                  <a:cubicBezTo>
                    <a:pt x="431" y="1365"/>
                    <a:pt x="473" y="1357"/>
                    <a:pt x="517" y="1338"/>
                  </a:cubicBezTo>
                  <a:cubicBezTo>
                    <a:pt x="760" y="1247"/>
                    <a:pt x="973" y="1125"/>
                    <a:pt x="1216" y="1034"/>
                  </a:cubicBezTo>
                  <a:cubicBezTo>
                    <a:pt x="1186" y="700"/>
                    <a:pt x="1155" y="365"/>
                    <a:pt x="115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691;p71">
              <a:extLst>
                <a:ext uri="{FF2B5EF4-FFF2-40B4-BE49-F238E27FC236}">
                  <a16:creationId xmlns:a16="http://schemas.microsoft.com/office/drawing/2014/main" id="{1D694ECD-3FCA-49EB-927A-1E34924DFF4E}"/>
                </a:ext>
              </a:extLst>
            </p:cNvPr>
            <p:cNvSpPr/>
            <p:nvPr/>
          </p:nvSpPr>
          <p:spPr>
            <a:xfrm>
              <a:off x="5949095" y="7501918"/>
              <a:ext cx="7227" cy="10445"/>
            </a:xfrm>
            <a:custGeom>
              <a:avLst/>
              <a:gdLst/>
              <a:ahLst/>
              <a:cxnLst/>
              <a:rect l="l" t="t" r="r" b="b"/>
              <a:pathLst>
                <a:path w="274" h="396" extrusionOk="0">
                  <a:moveTo>
                    <a:pt x="122" y="1"/>
                  </a:moveTo>
                  <a:cubicBezTo>
                    <a:pt x="0" y="123"/>
                    <a:pt x="91" y="335"/>
                    <a:pt x="274" y="396"/>
                  </a:cubicBezTo>
                  <a:cubicBezTo>
                    <a:pt x="243" y="274"/>
                    <a:pt x="243" y="123"/>
                    <a:pt x="2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692;p71">
              <a:extLst>
                <a:ext uri="{FF2B5EF4-FFF2-40B4-BE49-F238E27FC236}">
                  <a16:creationId xmlns:a16="http://schemas.microsoft.com/office/drawing/2014/main" id="{4F570165-954C-4C23-8959-8B30B3AD5634}"/>
                </a:ext>
              </a:extLst>
            </p:cNvPr>
            <p:cNvSpPr/>
            <p:nvPr/>
          </p:nvSpPr>
          <p:spPr>
            <a:xfrm>
              <a:off x="5983571" y="7408937"/>
              <a:ext cx="143520" cy="96225"/>
            </a:xfrm>
            <a:custGeom>
              <a:avLst/>
              <a:gdLst/>
              <a:ahLst/>
              <a:cxnLst/>
              <a:rect l="l" t="t" r="r" b="b"/>
              <a:pathLst>
                <a:path w="5441" h="3648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3708" y="1064"/>
                    <a:pt x="1885" y="2006"/>
                    <a:pt x="0" y="2918"/>
                  </a:cubicBezTo>
                  <a:cubicBezTo>
                    <a:pt x="31" y="3161"/>
                    <a:pt x="31" y="3404"/>
                    <a:pt x="31" y="3648"/>
                  </a:cubicBezTo>
                  <a:cubicBezTo>
                    <a:pt x="1885" y="3100"/>
                    <a:pt x="3617" y="2371"/>
                    <a:pt x="5289" y="1429"/>
                  </a:cubicBezTo>
                  <a:cubicBezTo>
                    <a:pt x="5350" y="942"/>
                    <a:pt x="5380" y="486"/>
                    <a:pt x="54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693;p71">
              <a:extLst>
                <a:ext uri="{FF2B5EF4-FFF2-40B4-BE49-F238E27FC236}">
                  <a16:creationId xmlns:a16="http://schemas.microsoft.com/office/drawing/2014/main" id="{FCF213F0-5D69-4E60-B817-377D8D7ABA4B}"/>
                </a:ext>
              </a:extLst>
            </p:cNvPr>
            <p:cNvSpPr/>
            <p:nvPr/>
          </p:nvSpPr>
          <p:spPr>
            <a:xfrm>
              <a:off x="6123055" y="7032108"/>
              <a:ext cx="359235" cy="414522"/>
            </a:xfrm>
            <a:custGeom>
              <a:avLst/>
              <a:gdLst/>
              <a:ahLst/>
              <a:cxnLst/>
              <a:rect l="l" t="t" r="r" b="b"/>
              <a:pathLst>
                <a:path w="13619" h="15715" extrusionOk="0">
                  <a:moveTo>
                    <a:pt x="13618" y="0"/>
                  </a:moveTo>
                  <a:cubicBezTo>
                    <a:pt x="11004" y="3526"/>
                    <a:pt x="8512" y="7052"/>
                    <a:pt x="5411" y="10152"/>
                  </a:cubicBezTo>
                  <a:cubicBezTo>
                    <a:pt x="3770" y="11794"/>
                    <a:pt x="2007" y="13131"/>
                    <a:pt x="153" y="14286"/>
                  </a:cubicBezTo>
                  <a:cubicBezTo>
                    <a:pt x="92" y="14772"/>
                    <a:pt x="62" y="15228"/>
                    <a:pt x="1" y="15715"/>
                  </a:cubicBezTo>
                  <a:cubicBezTo>
                    <a:pt x="5594" y="12523"/>
                    <a:pt x="10244" y="7356"/>
                    <a:pt x="13618" y="1976"/>
                  </a:cubicBezTo>
                  <a:cubicBezTo>
                    <a:pt x="13618" y="1307"/>
                    <a:pt x="13618" y="669"/>
                    <a:pt x="1361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694;p71">
              <a:extLst>
                <a:ext uri="{FF2B5EF4-FFF2-40B4-BE49-F238E27FC236}">
                  <a16:creationId xmlns:a16="http://schemas.microsoft.com/office/drawing/2014/main" id="{63736901-9E77-4F43-9C4E-A6A2DFC2D957}"/>
                </a:ext>
              </a:extLst>
            </p:cNvPr>
            <p:cNvSpPr/>
            <p:nvPr/>
          </p:nvSpPr>
          <p:spPr>
            <a:xfrm>
              <a:off x="5955505" y="7485907"/>
              <a:ext cx="29675" cy="26826"/>
            </a:xfrm>
            <a:custGeom>
              <a:avLst/>
              <a:gdLst/>
              <a:ahLst/>
              <a:cxnLst/>
              <a:rect l="l" t="t" r="r" b="b"/>
              <a:pathLst>
                <a:path w="1125" h="1017" extrusionOk="0">
                  <a:moveTo>
                    <a:pt x="1064" y="0"/>
                  </a:moveTo>
                  <a:cubicBezTo>
                    <a:pt x="882" y="91"/>
                    <a:pt x="730" y="152"/>
                    <a:pt x="547" y="243"/>
                  </a:cubicBezTo>
                  <a:cubicBezTo>
                    <a:pt x="578" y="426"/>
                    <a:pt x="517" y="608"/>
                    <a:pt x="274" y="608"/>
                  </a:cubicBezTo>
                  <a:cubicBezTo>
                    <a:pt x="243" y="618"/>
                    <a:pt x="213" y="621"/>
                    <a:pt x="183" y="621"/>
                  </a:cubicBezTo>
                  <a:cubicBezTo>
                    <a:pt x="122" y="621"/>
                    <a:pt x="61" y="608"/>
                    <a:pt x="0" y="608"/>
                  </a:cubicBezTo>
                  <a:cubicBezTo>
                    <a:pt x="0" y="730"/>
                    <a:pt x="0" y="851"/>
                    <a:pt x="31" y="1003"/>
                  </a:cubicBezTo>
                  <a:cubicBezTo>
                    <a:pt x="51" y="1003"/>
                    <a:pt x="71" y="1017"/>
                    <a:pt x="91" y="1017"/>
                  </a:cubicBezTo>
                  <a:cubicBezTo>
                    <a:pt x="102" y="1017"/>
                    <a:pt x="112" y="1013"/>
                    <a:pt x="122" y="1003"/>
                  </a:cubicBezTo>
                  <a:cubicBezTo>
                    <a:pt x="456" y="942"/>
                    <a:pt x="791" y="821"/>
                    <a:pt x="1125" y="730"/>
                  </a:cubicBezTo>
                  <a:cubicBezTo>
                    <a:pt x="1095" y="486"/>
                    <a:pt x="1095" y="243"/>
                    <a:pt x="106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695;p71">
              <a:extLst>
                <a:ext uri="{FF2B5EF4-FFF2-40B4-BE49-F238E27FC236}">
                  <a16:creationId xmlns:a16="http://schemas.microsoft.com/office/drawing/2014/main" id="{C028F661-8B4E-42E0-AB39-46D7A8CC164D}"/>
                </a:ext>
              </a:extLst>
            </p:cNvPr>
            <p:cNvSpPr/>
            <p:nvPr/>
          </p:nvSpPr>
          <p:spPr>
            <a:xfrm>
              <a:off x="5952287" y="7499518"/>
              <a:ext cx="3244" cy="2427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22" y="1"/>
                  </a:moveTo>
                  <a:cubicBezTo>
                    <a:pt x="92" y="1"/>
                    <a:pt x="61" y="31"/>
                    <a:pt x="61" y="31"/>
                  </a:cubicBezTo>
                  <a:cubicBezTo>
                    <a:pt x="31" y="31"/>
                    <a:pt x="1" y="62"/>
                    <a:pt x="1" y="92"/>
                  </a:cubicBezTo>
                  <a:lnTo>
                    <a:pt x="122" y="92"/>
                  </a:lnTo>
                  <a:cubicBezTo>
                    <a:pt x="122" y="62"/>
                    <a:pt x="122" y="31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696;p71">
              <a:extLst>
                <a:ext uri="{FF2B5EF4-FFF2-40B4-BE49-F238E27FC236}">
                  <a16:creationId xmlns:a16="http://schemas.microsoft.com/office/drawing/2014/main" id="{9DFB8C9D-1D1B-424F-B0F3-4831D6E05A95}"/>
                </a:ext>
              </a:extLst>
            </p:cNvPr>
            <p:cNvSpPr/>
            <p:nvPr/>
          </p:nvSpPr>
          <p:spPr>
            <a:xfrm>
              <a:off x="5954687" y="7492317"/>
              <a:ext cx="16064" cy="9997"/>
            </a:xfrm>
            <a:custGeom>
              <a:avLst/>
              <a:gdLst/>
              <a:ahLst/>
              <a:cxnLst/>
              <a:rect l="l" t="t" r="r" b="b"/>
              <a:pathLst>
                <a:path w="609" h="379" extrusionOk="0">
                  <a:moveTo>
                    <a:pt x="578" y="0"/>
                  </a:moveTo>
                  <a:cubicBezTo>
                    <a:pt x="396" y="91"/>
                    <a:pt x="214" y="183"/>
                    <a:pt x="1" y="274"/>
                  </a:cubicBezTo>
                  <a:cubicBezTo>
                    <a:pt x="31" y="304"/>
                    <a:pt x="31" y="335"/>
                    <a:pt x="31" y="365"/>
                  </a:cubicBezTo>
                  <a:cubicBezTo>
                    <a:pt x="92" y="365"/>
                    <a:pt x="153" y="378"/>
                    <a:pt x="214" y="378"/>
                  </a:cubicBezTo>
                  <a:cubicBezTo>
                    <a:pt x="244" y="378"/>
                    <a:pt x="274" y="375"/>
                    <a:pt x="305" y="365"/>
                  </a:cubicBezTo>
                  <a:cubicBezTo>
                    <a:pt x="548" y="365"/>
                    <a:pt x="609" y="183"/>
                    <a:pt x="57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697;p71">
              <a:extLst>
                <a:ext uri="{FF2B5EF4-FFF2-40B4-BE49-F238E27FC236}">
                  <a16:creationId xmlns:a16="http://schemas.microsoft.com/office/drawing/2014/main" id="{C88FC0CA-D514-4CDF-BFC9-18796E17A1BD}"/>
                </a:ext>
              </a:extLst>
            </p:cNvPr>
            <p:cNvSpPr/>
            <p:nvPr/>
          </p:nvSpPr>
          <p:spPr>
            <a:xfrm>
              <a:off x="5998790" y="7727235"/>
              <a:ext cx="72987" cy="39302"/>
            </a:xfrm>
            <a:custGeom>
              <a:avLst/>
              <a:gdLst/>
              <a:ahLst/>
              <a:cxnLst/>
              <a:rect l="l" t="t" r="r" b="b"/>
              <a:pathLst>
                <a:path w="2767" h="1490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1794" y="152"/>
                    <a:pt x="821" y="274"/>
                    <a:pt x="1" y="760"/>
                  </a:cubicBezTo>
                  <a:cubicBezTo>
                    <a:pt x="1" y="1003"/>
                    <a:pt x="31" y="1246"/>
                    <a:pt x="31" y="1489"/>
                  </a:cubicBezTo>
                  <a:cubicBezTo>
                    <a:pt x="882" y="1429"/>
                    <a:pt x="1703" y="1307"/>
                    <a:pt x="2463" y="1155"/>
                  </a:cubicBezTo>
                  <a:cubicBezTo>
                    <a:pt x="2584" y="760"/>
                    <a:pt x="2675" y="395"/>
                    <a:pt x="276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698;p71">
              <a:extLst>
                <a:ext uri="{FF2B5EF4-FFF2-40B4-BE49-F238E27FC236}">
                  <a16:creationId xmlns:a16="http://schemas.microsoft.com/office/drawing/2014/main" id="{5175EF8A-AD72-4195-A307-019BD053C2C7}"/>
                </a:ext>
              </a:extLst>
            </p:cNvPr>
            <p:cNvSpPr/>
            <p:nvPr/>
          </p:nvSpPr>
          <p:spPr>
            <a:xfrm>
              <a:off x="6063732" y="7436977"/>
              <a:ext cx="389675" cy="320750"/>
            </a:xfrm>
            <a:custGeom>
              <a:avLst/>
              <a:gdLst/>
              <a:ahLst/>
              <a:cxnLst/>
              <a:rect l="l" t="t" r="r" b="b"/>
              <a:pathLst>
                <a:path w="14773" h="12160" extrusionOk="0">
                  <a:moveTo>
                    <a:pt x="14773" y="1"/>
                  </a:moveTo>
                  <a:lnTo>
                    <a:pt x="14773" y="1"/>
                  </a:lnTo>
                  <a:cubicBezTo>
                    <a:pt x="13588" y="1277"/>
                    <a:pt x="12372" y="2524"/>
                    <a:pt x="11186" y="3800"/>
                  </a:cubicBezTo>
                  <a:cubicBezTo>
                    <a:pt x="8451" y="6779"/>
                    <a:pt x="5381" y="9454"/>
                    <a:pt x="1490" y="10731"/>
                  </a:cubicBezTo>
                  <a:cubicBezTo>
                    <a:pt x="1095" y="10852"/>
                    <a:pt x="700" y="10943"/>
                    <a:pt x="305" y="11004"/>
                  </a:cubicBezTo>
                  <a:cubicBezTo>
                    <a:pt x="213" y="11399"/>
                    <a:pt x="122" y="11794"/>
                    <a:pt x="1" y="12159"/>
                  </a:cubicBezTo>
                  <a:cubicBezTo>
                    <a:pt x="3557" y="11490"/>
                    <a:pt x="6505" y="9910"/>
                    <a:pt x="9484" y="7448"/>
                  </a:cubicBezTo>
                  <a:cubicBezTo>
                    <a:pt x="10974" y="6202"/>
                    <a:pt x="12463" y="4834"/>
                    <a:pt x="13952" y="3436"/>
                  </a:cubicBezTo>
                  <a:cubicBezTo>
                    <a:pt x="14256" y="2402"/>
                    <a:pt x="14530" y="1247"/>
                    <a:pt x="1477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699;p71">
              <a:extLst>
                <a:ext uri="{FF2B5EF4-FFF2-40B4-BE49-F238E27FC236}">
                  <a16:creationId xmlns:a16="http://schemas.microsoft.com/office/drawing/2014/main" id="{AAB6B2D1-1751-44AD-8AC7-7D67EC34F38B}"/>
                </a:ext>
              </a:extLst>
            </p:cNvPr>
            <p:cNvSpPr/>
            <p:nvPr/>
          </p:nvSpPr>
          <p:spPr>
            <a:xfrm>
              <a:off x="5982938" y="7747255"/>
              <a:ext cx="16671" cy="20126"/>
            </a:xfrm>
            <a:custGeom>
              <a:avLst/>
              <a:gdLst/>
              <a:ahLst/>
              <a:cxnLst/>
              <a:rect l="l" t="t" r="r" b="b"/>
              <a:pathLst>
                <a:path w="632" h="763" extrusionOk="0">
                  <a:moveTo>
                    <a:pt x="602" y="1"/>
                  </a:moveTo>
                  <a:cubicBezTo>
                    <a:pt x="450" y="92"/>
                    <a:pt x="298" y="183"/>
                    <a:pt x="146" y="335"/>
                  </a:cubicBezTo>
                  <a:cubicBezTo>
                    <a:pt x="0" y="452"/>
                    <a:pt x="105" y="763"/>
                    <a:pt x="301" y="763"/>
                  </a:cubicBezTo>
                  <a:cubicBezTo>
                    <a:pt x="310" y="763"/>
                    <a:pt x="319" y="762"/>
                    <a:pt x="328" y="761"/>
                  </a:cubicBezTo>
                  <a:cubicBezTo>
                    <a:pt x="450" y="761"/>
                    <a:pt x="541" y="730"/>
                    <a:pt x="632" y="730"/>
                  </a:cubicBezTo>
                  <a:cubicBezTo>
                    <a:pt x="632" y="487"/>
                    <a:pt x="602" y="244"/>
                    <a:pt x="60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700;p71">
              <a:extLst>
                <a:ext uri="{FF2B5EF4-FFF2-40B4-BE49-F238E27FC236}">
                  <a16:creationId xmlns:a16="http://schemas.microsoft.com/office/drawing/2014/main" id="{2E932C38-EDB2-4AAF-A4C9-1BE8BD81E1C7}"/>
                </a:ext>
              </a:extLst>
            </p:cNvPr>
            <p:cNvSpPr/>
            <p:nvPr/>
          </p:nvSpPr>
          <p:spPr>
            <a:xfrm>
              <a:off x="6713964" y="7863527"/>
              <a:ext cx="232544" cy="337553"/>
            </a:xfrm>
            <a:custGeom>
              <a:avLst/>
              <a:gdLst/>
              <a:ahLst/>
              <a:cxnLst/>
              <a:rect l="l" t="t" r="r" b="b"/>
              <a:pathLst>
                <a:path w="8816" h="12797" extrusionOk="0">
                  <a:moveTo>
                    <a:pt x="8815" y="0"/>
                  </a:moveTo>
                  <a:lnTo>
                    <a:pt x="8815" y="0"/>
                  </a:lnTo>
                  <a:cubicBezTo>
                    <a:pt x="5837" y="730"/>
                    <a:pt x="2858" y="1399"/>
                    <a:pt x="1" y="2219"/>
                  </a:cubicBezTo>
                  <a:lnTo>
                    <a:pt x="1186" y="12797"/>
                  </a:lnTo>
                  <a:lnTo>
                    <a:pt x="6870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701;p71">
              <a:extLst>
                <a:ext uri="{FF2B5EF4-FFF2-40B4-BE49-F238E27FC236}">
                  <a16:creationId xmlns:a16="http://schemas.microsoft.com/office/drawing/2014/main" id="{961A0AE2-08C5-443D-8C42-7138948ECCAC}"/>
                </a:ext>
              </a:extLst>
            </p:cNvPr>
            <p:cNvSpPr/>
            <p:nvPr/>
          </p:nvSpPr>
          <p:spPr>
            <a:xfrm>
              <a:off x="6699535" y="7710379"/>
              <a:ext cx="270211" cy="211706"/>
            </a:xfrm>
            <a:custGeom>
              <a:avLst/>
              <a:gdLst/>
              <a:ahLst/>
              <a:cxnLst/>
              <a:rect l="l" t="t" r="r" b="b"/>
              <a:pathLst>
                <a:path w="10244" h="8026" extrusionOk="0">
                  <a:moveTo>
                    <a:pt x="10244" y="1"/>
                  </a:moveTo>
                  <a:lnTo>
                    <a:pt x="1" y="3010"/>
                  </a:lnTo>
                  <a:lnTo>
                    <a:pt x="548" y="8025"/>
                  </a:lnTo>
                  <a:cubicBezTo>
                    <a:pt x="3405" y="7205"/>
                    <a:pt x="6384" y="6536"/>
                    <a:pt x="9362" y="5806"/>
                  </a:cubicBezTo>
                  <a:lnTo>
                    <a:pt x="10244" y="1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702;p71">
              <a:extLst>
                <a:ext uri="{FF2B5EF4-FFF2-40B4-BE49-F238E27FC236}">
                  <a16:creationId xmlns:a16="http://schemas.microsoft.com/office/drawing/2014/main" id="{128ED9D3-D751-45C9-9012-E7425EBE8565}"/>
                </a:ext>
              </a:extLst>
            </p:cNvPr>
            <p:cNvSpPr/>
            <p:nvPr/>
          </p:nvSpPr>
          <p:spPr>
            <a:xfrm>
              <a:off x="6546387" y="6280059"/>
              <a:ext cx="184431" cy="307878"/>
            </a:xfrm>
            <a:custGeom>
              <a:avLst/>
              <a:gdLst/>
              <a:ahLst/>
              <a:cxnLst/>
              <a:rect l="l" t="t" r="r" b="b"/>
              <a:pathLst>
                <a:path w="6992" h="11672" extrusionOk="0">
                  <a:moveTo>
                    <a:pt x="6506" y="0"/>
                  </a:moveTo>
                  <a:cubicBezTo>
                    <a:pt x="4044" y="213"/>
                    <a:pt x="1885" y="638"/>
                    <a:pt x="1" y="1246"/>
                  </a:cubicBezTo>
                  <a:cubicBezTo>
                    <a:pt x="1764" y="5015"/>
                    <a:pt x="4044" y="8480"/>
                    <a:pt x="6992" y="11672"/>
                  </a:cubicBezTo>
                  <a:cubicBezTo>
                    <a:pt x="6749" y="7781"/>
                    <a:pt x="6566" y="3891"/>
                    <a:pt x="6506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703;p71">
              <a:extLst>
                <a:ext uri="{FF2B5EF4-FFF2-40B4-BE49-F238E27FC236}">
                  <a16:creationId xmlns:a16="http://schemas.microsoft.com/office/drawing/2014/main" id="{DB373C79-494E-4931-BA72-34EE16412026}"/>
                </a:ext>
              </a:extLst>
            </p:cNvPr>
            <p:cNvSpPr/>
            <p:nvPr/>
          </p:nvSpPr>
          <p:spPr>
            <a:xfrm>
              <a:off x="6228090" y="6433181"/>
              <a:ext cx="534012" cy="722401"/>
            </a:xfrm>
            <a:custGeom>
              <a:avLst/>
              <a:gdLst/>
              <a:ahLst/>
              <a:cxnLst/>
              <a:rect l="l" t="t" r="r" b="b"/>
              <a:pathLst>
                <a:path w="20245" h="27387" extrusionOk="0">
                  <a:moveTo>
                    <a:pt x="4682" y="1"/>
                  </a:moveTo>
                  <a:cubicBezTo>
                    <a:pt x="2007" y="2919"/>
                    <a:pt x="578" y="6840"/>
                    <a:pt x="1" y="11612"/>
                  </a:cubicBezTo>
                  <a:cubicBezTo>
                    <a:pt x="5806" y="18147"/>
                    <a:pt x="11430" y="25533"/>
                    <a:pt x="20244" y="27387"/>
                  </a:cubicBezTo>
                  <a:cubicBezTo>
                    <a:pt x="20214" y="27357"/>
                    <a:pt x="20214" y="27326"/>
                    <a:pt x="20214" y="27296"/>
                  </a:cubicBezTo>
                  <a:cubicBezTo>
                    <a:pt x="20153" y="27174"/>
                    <a:pt x="20153" y="27083"/>
                    <a:pt x="20214" y="26961"/>
                  </a:cubicBezTo>
                  <a:cubicBezTo>
                    <a:pt x="19971" y="23253"/>
                    <a:pt x="19758" y="19545"/>
                    <a:pt x="19576" y="15837"/>
                  </a:cubicBezTo>
                  <a:cubicBezTo>
                    <a:pt x="16171" y="14955"/>
                    <a:pt x="12737" y="10578"/>
                    <a:pt x="10639" y="8147"/>
                  </a:cubicBezTo>
                  <a:cubicBezTo>
                    <a:pt x="8390" y="5593"/>
                    <a:pt x="6414" y="2888"/>
                    <a:pt x="468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704;p71">
              <a:extLst>
                <a:ext uri="{FF2B5EF4-FFF2-40B4-BE49-F238E27FC236}">
                  <a16:creationId xmlns:a16="http://schemas.microsoft.com/office/drawing/2014/main" id="{AE62FFEB-C836-4977-957E-C4E33EC75B83}"/>
                </a:ext>
              </a:extLst>
            </p:cNvPr>
            <p:cNvSpPr/>
            <p:nvPr/>
          </p:nvSpPr>
          <p:spPr>
            <a:xfrm>
              <a:off x="6747648" y="6277290"/>
              <a:ext cx="101844" cy="289810"/>
            </a:xfrm>
            <a:custGeom>
              <a:avLst/>
              <a:gdLst/>
              <a:ahLst/>
              <a:cxnLst/>
              <a:rect l="l" t="t" r="r" b="b"/>
              <a:pathLst>
                <a:path w="3861" h="10987" extrusionOk="0">
                  <a:moveTo>
                    <a:pt x="1054" y="0"/>
                  </a:moveTo>
                  <a:cubicBezTo>
                    <a:pt x="716" y="0"/>
                    <a:pt x="365" y="14"/>
                    <a:pt x="0" y="14"/>
                  </a:cubicBezTo>
                  <a:cubicBezTo>
                    <a:pt x="61" y="3661"/>
                    <a:pt x="183" y="7339"/>
                    <a:pt x="365" y="10987"/>
                  </a:cubicBezTo>
                  <a:cubicBezTo>
                    <a:pt x="1581" y="10105"/>
                    <a:pt x="2888" y="8342"/>
                    <a:pt x="3860" y="6944"/>
                  </a:cubicBezTo>
                  <a:cubicBezTo>
                    <a:pt x="3101" y="4208"/>
                    <a:pt x="2280" y="1898"/>
                    <a:pt x="1550" y="14"/>
                  </a:cubicBezTo>
                  <a:cubicBezTo>
                    <a:pt x="1388" y="4"/>
                    <a:pt x="1223" y="0"/>
                    <a:pt x="105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705;p71">
              <a:extLst>
                <a:ext uri="{FF2B5EF4-FFF2-40B4-BE49-F238E27FC236}">
                  <a16:creationId xmlns:a16="http://schemas.microsoft.com/office/drawing/2014/main" id="{42D36C99-59DC-4C98-B4D2-3FDB1494F5A0}"/>
                </a:ext>
              </a:extLst>
            </p:cNvPr>
            <p:cNvSpPr/>
            <p:nvPr/>
          </p:nvSpPr>
          <p:spPr>
            <a:xfrm>
              <a:off x="6216880" y="6776326"/>
              <a:ext cx="566061" cy="700771"/>
            </a:xfrm>
            <a:custGeom>
              <a:avLst/>
              <a:gdLst/>
              <a:ahLst/>
              <a:cxnLst/>
              <a:rect l="l" t="t" r="r" b="b"/>
              <a:pathLst>
                <a:path w="21460" h="26567" extrusionOk="0">
                  <a:moveTo>
                    <a:pt x="304" y="1"/>
                  </a:moveTo>
                  <a:cubicBezTo>
                    <a:pt x="0" y="3618"/>
                    <a:pt x="183" y="7691"/>
                    <a:pt x="639" y="12159"/>
                  </a:cubicBezTo>
                  <a:cubicBezTo>
                    <a:pt x="6171" y="18846"/>
                    <a:pt x="12888" y="25685"/>
                    <a:pt x="21460" y="26567"/>
                  </a:cubicBezTo>
                  <a:cubicBezTo>
                    <a:pt x="21186" y="22706"/>
                    <a:pt x="20943" y="18816"/>
                    <a:pt x="20700" y="14925"/>
                  </a:cubicBezTo>
                  <a:cubicBezTo>
                    <a:pt x="20639" y="14956"/>
                    <a:pt x="20578" y="14956"/>
                    <a:pt x="20517" y="14956"/>
                  </a:cubicBezTo>
                  <a:cubicBezTo>
                    <a:pt x="12219" y="13375"/>
                    <a:pt x="5806" y="6566"/>
                    <a:pt x="304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706;p71">
              <a:extLst>
                <a:ext uri="{FF2B5EF4-FFF2-40B4-BE49-F238E27FC236}">
                  <a16:creationId xmlns:a16="http://schemas.microsoft.com/office/drawing/2014/main" id="{B60FB46B-14B2-46A2-B67E-333FD65C67CD}"/>
                </a:ext>
              </a:extLst>
            </p:cNvPr>
            <p:cNvSpPr/>
            <p:nvPr/>
          </p:nvSpPr>
          <p:spPr>
            <a:xfrm>
              <a:off x="6366809" y="6320945"/>
              <a:ext cx="376855" cy="513939"/>
            </a:xfrm>
            <a:custGeom>
              <a:avLst/>
              <a:gdLst/>
              <a:ahLst/>
              <a:cxnLst/>
              <a:rect l="l" t="t" r="r" b="b"/>
              <a:pathLst>
                <a:path w="14287" h="19484" extrusionOk="0">
                  <a:moveTo>
                    <a:pt x="5897" y="0"/>
                  </a:moveTo>
                  <a:cubicBezTo>
                    <a:pt x="3526" y="912"/>
                    <a:pt x="1581" y="2128"/>
                    <a:pt x="0" y="3648"/>
                  </a:cubicBezTo>
                  <a:cubicBezTo>
                    <a:pt x="1733" y="6566"/>
                    <a:pt x="3648" y="9332"/>
                    <a:pt x="5927" y="11855"/>
                  </a:cubicBezTo>
                  <a:cubicBezTo>
                    <a:pt x="8025" y="14225"/>
                    <a:pt x="11125" y="18298"/>
                    <a:pt x="14286" y="19484"/>
                  </a:cubicBezTo>
                  <a:cubicBezTo>
                    <a:pt x="14256" y="19028"/>
                    <a:pt x="14225" y="18572"/>
                    <a:pt x="14225" y="18086"/>
                  </a:cubicBezTo>
                  <a:cubicBezTo>
                    <a:pt x="14104" y="15745"/>
                    <a:pt x="13982" y="13344"/>
                    <a:pt x="13830" y="10973"/>
                  </a:cubicBezTo>
                  <a:cubicBezTo>
                    <a:pt x="10487" y="7842"/>
                    <a:pt x="7873" y="4104"/>
                    <a:pt x="5897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707;p71">
              <a:extLst>
                <a:ext uri="{FF2B5EF4-FFF2-40B4-BE49-F238E27FC236}">
                  <a16:creationId xmlns:a16="http://schemas.microsoft.com/office/drawing/2014/main" id="{7F03D66D-DE5E-4CC1-B511-A50940182690}"/>
                </a:ext>
              </a:extLst>
            </p:cNvPr>
            <p:cNvSpPr/>
            <p:nvPr/>
          </p:nvSpPr>
          <p:spPr>
            <a:xfrm>
              <a:off x="6787742" y="7072993"/>
              <a:ext cx="160375" cy="404895"/>
            </a:xfrm>
            <a:custGeom>
              <a:avLst/>
              <a:gdLst/>
              <a:ahLst/>
              <a:cxnLst/>
              <a:rect l="l" t="t" r="r" b="b"/>
              <a:pathLst>
                <a:path w="6080" h="15350" extrusionOk="0">
                  <a:moveTo>
                    <a:pt x="5958" y="0"/>
                  </a:moveTo>
                  <a:lnTo>
                    <a:pt x="5958" y="0"/>
                  </a:lnTo>
                  <a:cubicBezTo>
                    <a:pt x="4043" y="1125"/>
                    <a:pt x="2067" y="2128"/>
                    <a:pt x="0" y="3009"/>
                  </a:cubicBezTo>
                  <a:cubicBezTo>
                    <a:pt x="274" y="7113"/>
                    <a:pt x="517" y="11216"/>
                    <a:pt x="760" y="15350"/>
                  </a:cubicBezTo>
                  <a:cubicBezTo>
                    <a:pt x="2371" y="14560"/>
                    <a:pt x="3921" y="13769"/>
                    <a:pt x="5410" y="12858"/>
                  </a:cubicBezTo>
                  <a:cubicBezTo>
                    <a:pt x="5927" y="8359"/>
                    <a:pt x="6079" y="4073"/>
                    <a:pt x="595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708;p71">
              <a:extLst>
                <a:ext uri="{FF2B5EF4-FFF2-40B4-BE49-F238E27FC236}">
                  <a16:creationId xmlns:a16="http://schemas.microsoft.com/office/drawing/2014/main" id="{B9FD6DCD-6A26-404F-9D20-942FA1B2B89F}"/>
                </a:ext>
              </a:extLst>
            </p:cNvPr>
            <p:cNvSpPr/>
            <p:nvPr/>
          </p:nvSpPr>
          <p:spPr>
            <a:xfrm>
              <a:off x="6808580" y="7444204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0"/>
                  </a:moveTo>
                  <a:cubicBezTo>
                    <a:pt x="3070" y="791"/>
                    <a:pt x="1581" y="1429"/>
                    <a:pt x="0" y="1915"/>
                  </a:cubicBezTo>
                  <a:cubicBezTo>
                    <a:pt x="152" y="4529"/>
                    <a:pt x="304" y="7143"/>
                    <a:pt x="456" y="9757"/>
                  </a:cubicBezTo>
                  <a:cubicBezTo>
                    <a:pt x="1155" y="9332"/>
                    <a:pt x="1976" y="9241"/>
                    <a:pt x="2827" y="9089"/>
                  </a:cubicBezTo>
                  <a:cubicBezTo>
                    <a:pt x="3557" y="5988"/>
                    <a:pt x="4104" y="2949"/>
                    <a:pt x="446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709;p71">
              <a:extLst>
                <a:ext uri="{FF2B5EF4-FFF2-40B4-BE49-F238E27FC236}">
                  <a16:creationId xmlns:a16="http://schemas.microsoft.com/office/drawing/2014/main" id="{AE3FA2CB-51D8-4E0A-A908-DCFCA78454E6}"/>
                </a:ext>
              </a:extLst>
            </p:cNvPr>
            <p:cNvSpPr/>
            <p:nvPr/>
          </p:nvSpPr>
          <p:spPr>
            <a:xfrm>
              <a:off x="6758067" y="6494113"/>
              <a:ext cx="153965" cy="342380"/>
            </a:xfrm>
            <a:custGeom>
              <a:avLst/>
              <a:gdLst/>
              <a:ahLst/>
              <a:cxnLst/>
              <a:rect l="l" t="t" r="r" b="b"/>
              <a:pathLst>
                <a:path w="5837" h="12980" extrusionOk="0">
                  <a:moveTo>
                    <a:pt x="3830" y="1"/>
                  </a:moveTo>
                  <a:cubicBezTo>
                    <a:pt x="2706" y="1551"/>
                    <a:pt x="1368" y="3040"/>
                    <a:pt x="0" y="3557"/>
                  </a:cubicBezTo>
                  <a:cubicBezTo>
                    <a:pt x="152" y="6718"/>
                    <a:pt x="335" y="9849"/>
                    <a:pt x="487" y="12980"/>
                  </a:cubicBezTo>
                  <a:cubicBezTo>
                    <a:pt x="2493" y="11825"/>
                    <a:pt x="4225" y="10518"/>
                    <a:pt x="5836" y="9089"/>
                  </a:cubicBezTo>
                  <a:cubicBezTo>
                    <a:pt x="5259" y="5745"/>
                    <a:pt x="4560" y="2706"/>
                    <a:pt x="38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710;p71">
              <a:extLst>
                <a:ext uri="{FF2B5EF4-FFF2-40B4-BE49-F238E27FC236}">
                  <a16:creationId xmlns:a16="http://schemas.microsoft.com/office/drawing/2014/main" id="{653CEF3A-0308-4E00-8D78-4A8AB9005B03}"/>
                </a:ext>
              </a:extLst>
            </p:cNvPr>
            <p:cNvSpPr/>
            <p:nvPr/>
          </p:nvSpPr>
          <p:spPr>
            <a:xfrm>
              <a:off x="6771704" y="6769125"/>
              <a:ext cx="172403" cy="360000"/>
            </a:xfrm>
            <a:custGeom>
              <a:avLst/>
              <a:gdLst/>
              <a:ahLst/>
              <a:cxnLst/>
              <a:rect l="l" t="t" r="r" b="b"/>
              <a:pathLst>
                <a:path w="6536" h="13648" extrusionOk="0">
                  <a:moveTo>
                    <a:pt x="5532" y="0"/>
                  </a:moveTo>
                  <a:cubicBezTo>
                    <a:pt x="3830" y="1368"/>
                    <a:pt x="2006" y="2493"/>
                    <a:pt x="0" y="3253"/>
                  </a:cubicBezTo>
                  <a:cubicBezTo>
                    <a:pt x="0" y="3496"/>
                    <a:pt x="31" y="3739"/>
                    <a:pt x="31" y="3982"/>
                  </a:cubicBezTo>
                  <a:cubicBezTo>
                    <a:pt x="213" y="7204"/>
                    <a:pt x="395" y="10426"/>
                    <a:pt x="578" y="13648"/>
                  </a:cubicBezTo>
                  <a:cubicBezTo>
                    <a:pt x="2645" y="12675"/>
                    <a:pt x="4651" y="11581"/>
                    <a:pt x="6535" y="10396"/>
                  </a:cubicBezTo>
                  <a:cubicBezTo>
                    <a:pt x="6353" y="6687"/>
                    <a:pt x="6018" y="3222"/>
                    <a:pt x="553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711;p71">
              <a:extLst>
                <a:ext uri="{FF2B5EF4-FFF2-40B4-BE49-F238E27FC236}">
                  <a16:creationId xmlns:a16="http://schemas.microsoft.com/office/drawing/2014/main" id="{10985329-A908-422A-B849-C926A872F6FF}"/>
                </a:ext>
              </a:extLst>
            </p:cNvPr>
            <p:cNvSpPr/>
            <p:nvPr/>
          </p:nvSpPr>
          <p:spPr>
            <a:xfrm>
              <a:off x="6821399" y="7710379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1"/>
                  </a:moveTo>
                  <a:lnTo>
                    <a:pt x="2098" y="1"/>
                  </a:lnTo>
                  <a:cubicBezTo>
                    <a:pt x="1429" y="153"/>
                    <a:pt x="730" y="244"/>
                    <a:pt x="1" y="274"/>
                  </a:cubicBezTo>
                  <a:cubicBezTo>
                    <a:pt x="92" y="1673"/>
                    <a:pt x="122" y="3071"/>
                    <a:pt x="213" y="4469"/>
                  </a:cubicBezTo>
                  <a:lnTo>
                    <a:pt x="882" y="4469"/>
                  </a:lnTo>
                  <a:cubicBezTo>
                    <a:pt x="1338" y="2949"/>
                    <a:pt x="1733" y="1490"/>
                    <a:pt x="209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712;p71">
              <a:extLst>
                <a:ext uri="{FF2B5EF4-FFF2-40B4-BE49-F238E27FC236}">
                  <a16:creationId xmlns:a16="http://schemas.microsoft.com/office/drawing/2014/main" id="{69EE9DC1-FE6A-4798-89A0-A0BE853A3CFF}"/>
                </a:ext>
              </a:extLst>
            </p:cNvPr>
            <p:cNvSpPr/>
            <p:nvPr/>
          </p:nvSpPr>
          <p:spPr>
            <a:xfrm>
              <a:off x="6408486" y="7610171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0"/>
                  </a:moveTo>
                  <a:lnTo>
                    <a:pt x="1" y="0"/>
                  </a:lnTo>
                  <a:cubicBezTo>
                    <a:pt x="6171" y="7326"/>
                    <a:pt x="14591" y="8177"/>
                    <a:pt x="14986" y="8238"/>
                  </a:cubicBezTo>
                  <a:cubicBezTo>
                    <a:pt x="14925" y="7052"/>
                    <a:pt x="14864" y="5836"/>
                    <a:pt x="14804" y="4651"/>
                  </a:cubicBezTo>
                  <a:cubicBezTo>
                    <a:pt x="14773" y="4681"/>
                    <a:pt x="14773" y="4712"/>
                    <a:pt x="14712" y="4712"/>
                  </a:cubicBezTo>
                  <a:cubicBezTo>
                    <a:pt x="13834" y="4995"/>
                    <a:pt x="12922" y="5122"/>
                    <a:pt x="11995" y="5122"/>
                  </a:cubicBezTo>
                  <a:cubicBezTo>
                    <a:pt x="7756" y="5122"/>
                    <a:pt x="3193" y="2469"/>
                    <a:pt x="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713;p71">
              <a:extLst>
                <a:ext uri="{FF2B5EF4-FFF2-40B4-BE49-F238E27FC236}">
                  <a16:creationId xmlns:a16="http://schemas.microsoft.com/office/drawing/2014/main" id="{DFC5DC04-4E2C-4D1E-9081-98A95D5859B7}"/>
                </a:ext>
              </a:extLst>
            </p:cNvPr>
            <p:cNvSpPr/>
            <p:nvPr/>
          </p:nvSpPr>
          <p:spPr>
            <a:xfrm>
              <a:off x="6239327" y="7144345"/>
              <a:ext cx="558860" cy="582811"/>
            </a:xfrm>
            <a:custGeom>
              <a:avLst/>
              <a:gdLst/>
              <a:ahLst/>
              <a:cxnLst/>
              <a:rect l="l" t="t" r="r" b="b"/>
              <a:pathLst>
                <a:path w="21187" h="22095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1095"/>
                    <a:pt x="274" y="2189"/>
                    <a:pt x="426" y="3344"/>
                  </a:cubicBezTo>
                  <a:cubicBezTo>
                    <a:pt x="1155" y="8390"/>
                    <a:pt x="2736" y="12311"/>
                    <a:pt x="4742" y="15350"/>
                  </a:cubicBezTo>
                  <a:cubicBezTo>
                    <a:pt x="8843" y="19216"/>
                    <a:pt x="13573" y="22094"/>
                    <a:pt x="18526" y="22094"/>
                  </a:cubicBezTo>
                  <a:cubicBezTo>
                    <a:pt x="19336" y="22094"/>
                    <a:pt x="20153" y="22017"/>
                    <a:pt x="20973" y="21855"/>
                  </a:cubicBezTo>
                  <a:cubicBezTo>
                    <a:pt x="21000" y="21846"/>
                    <a:pt x="21024" y="21842"/>
                    <a:pt x="21046" y="21842"/>
                  </a:cubicBezTo>
                  <a:cubicBezTo>
                    <a:pt x="21100" y="21842"/>
                    <a:pt x="21143" y="21864"/>
                    <a:pt x="21186" y="21885"/>
                  </a:cubicBezTo>
                  <a:cubicBezTo>
                    <a:pt x="21034" y="19089"/>
                    <a:pt x="20852" y="16293"/>
                    <a:pt x="20639" y="13496"/>
                  </a:cubicBezTo>
                  <a:cubicBezTo>
                    <a:pt x="20487" y="13466"/>
                    <a:pt x="20426" y="13283"/>
                    <a:pt x="20517" y="13162"/>
                  </a:cubicBezTo>
                  <a:cubicBezTo>
                    <a:pt x="12463" y="13131"/>
                    <a:pt x="5472" y="6444"/>
                    <a:pt x="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714;p71">
              <a:extLst>
                <a:ext uri="{FF2B5EF4-FFF2-40B4-BE49-F238E27FC236}">
                  <a16:creationId xmlns:a16="http://schemas.microsoft.com/office/drawing/2014/main" id="{C08CB798-733A-4480-8AA1-753CEE954D07}"/>
                </a:ext>
              </a:extLst>
            </p:cNvPr>
            <p:cNvSpPr/>
            <p:nvPr/>
          </p:nvSpPr>
          <p:spPr>
            <a:xfrm>
              <a:off x="6859093" y="6338565"/>
              <a:ext cx="242145" cy="395293"/>
            </a:xfrm>
            <a:custGeom>
              <a:avLst/>
              <a:gdLst/>
              <a:ahLst/>
              <a:cxnLst/>
              <a:rect l="l" t="t" r="r" b="b"/>
              <a:pathLst>
                <a:path w="9180" h="14986" extrusionOk="0">
                  <a:moveTo>
                    <a:pt x="3921" y="1"/>
                  </a:moveTo>
                  <a:cubicBezTo>
                    <a:pt x="3374" y="882"/>
                    <a:pt x="2827" y="1764"/>
                    <a:pt x="2219" y="2615"/>
                  </a:cubicBezTo>
                  <a:cubicBezTo>
                    <a:pt x="1611" y="3466"/>
                    <a:pt x="851" y="4682"/>
                    <a:pt x="0" y="5898"/>
                  </a:cubicBezTo>
                  <a:cubicBezTo>
                    <a:pt x="730" y="8603"/>
                    <a:pt x="1429" y="11642"/>
                    <a:pt x="1976" y="14986"/>
                  </a:cubicBezTo>
                  <a:cubicBezTo>
                    <a:pt x="4803" y="12402"/>
                    <a:pt x="7082" y="9393"/>
                    <a:pt x="9180" y="6110"/>
                  </a:cubicBezTo>
                  <a:cubicBezTo>
                    <a:pt x="7782" y="3588"/>
                    <a:pt x="6049" y="1460"/>
                    <a:pt x="392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715;p71">
              <a:extLst>
                <a:ext uri="{FF2B5EF4-FFF2-40B4-BE49-F238E27FC236}">
                  <a16:creationId xmlns:a16="http://schemas.microsoft.com/office/drawing/2014/main" id="{B55E0DF9-C743-4D57-8D3B-74CAA4A75552}"/>
                </a:ext>
              </a:extLst>
            </p:cNvPr>
            <p:cNvSpPr/>
            <p:nvPr/>
          </p:nvSpPr>
          <p:spPr>
            <a:xfrm>
              <a:off x="6788533" y="6277633"/>
              <a:ext cx="151565" cy="182849"/>
            </a:xfrm>
            <a:custGeom>
              <a:avLst/>
              <a:gdLst/>
              <a:ahLst/>
              <a:cxnLst/>
              <a:rect l="l" t="t" r="r" b="b"/>
              <a:pathLst>
                <a:path w="5746" h="6932" extrusionOk="0">
                  <a:moveTo>
                    <a:pt x="0" y="1"/>
                  </a:moveTo>
                  <a:lnTo>
                    <a:pt x="0" y="1"/>
                  </a:lnTo>
                  <a:cubicBezTo>
                    <a:pt x="730" y="1885"/>
                    <a:pt x="1551" y="4195"/>
                    <a:pt x="2310" y="6931"/>
                  </a:cubicBezTo>
                  <a:cubicBezTo>
                    <a:pt x="2675" y="6384"/>
                    <a:pt x="3010" y="5928"/>
                    <a:pt x="3283" y="5563"/>
                  </a:cubicBezTo>
                  <a:cubicBezTo>
                    <a:pt x="4134" y="4317"/>
                    <a:pt x="4955" y="3040"/>
                    <a:pt x="5745" y="1733"/>
                  </a:cubicBezTo>
                  <a:cubicBezTo>
                    <a:pt x="4073" y="730"/>
                    <a:pt x="2159" y="122"/>
                    <a:pt x="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716;p71">
              <a:extLst>
                <a:ext uri="{FF2B5EF4-FFF2-40B4-BE49-F238E27FC236}">
                  <a16:creationId xmlns:a16="http://schemas.microsoft.com/office/drawing/2014/main" id="{A085162F-BE86-463C-939A-8D137924FF3C}"/>
                </a:ext>
              </a:extLst>
            </p:cNvPr>
            <p:cNvSpPr/>
            <p:nvPr/>
          </p:nvSpPr>
          <p:spPr>
            <a:xfrm>
              <a:off x="6883149" y="7133925"/>
              <a:ext cx="351981" cy="550024"/>
            </a:xfrm>
            <a:custGeom>
              <a:avLst/>
              <a:gdLst/>
              <a:ahLst/>
              <a:cxnLst/>
              <a:rect l="l" t="t" r="r" b="b"/>
              <a:pathLst>
                <a:path w="13344" h="20852" extrusionOk="0">
                  <a:moveTo>
                    <a:pt x="13313" y="0"/>
                  </a:moveTo>
                  <a:cubicBezTo>
                    <a:pt x="10426" y="4590"/>
                    <a:pt x="6474" y="9028"/>
                    <a:pt x="1641" y="11763"/>
                  </a:cubicBezTo>
                  <a:cubicBezTo>
                    <a:pt x="1277" y="14712"/>
                    <a:pt x="730" y="17751"/>
                    <a:pt x="0" y="20852"/>
                  </a:cubicBezTo>
                  <a:cubicBezTo>
                    <a:pt x="334" y="20791"/>
                    <a:pt x="669" y="20730"/>
                    <a:pt x="1003" y="20639"/>
                  </a:cubicBezTo>
                  <a:cubicBezTo>
                    <a:pt x="4347" y="19545"/>
                    <a:pt x="6961" y="17265"/>
                    <a:pt x="9301" y="14712"/>
                  </a:cubicBezTo>
                  <a:cubicBezTo>
                    <a:pt x="10304" y="13618"/>
                    <a:pt x="11338" y="12554"/>
                    <a:pt x="12371" y="11459"/>
                  </a:cubicBezTo>
                  <a:cubicBezTo>
                    <a:pt x="12979" y="8207"/>
                    <a:pt x="13344" y="4256"/>
                    <a:pt x="13313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717;p71">
              <a:extLst>
                <a:ext uri="{FF2B5EF4-FFF2-40B4-BE49-F238E27FC236}">
                  <a16:creationId xmlns:a16="http://schemas.microsoft.com/office/drawing/2014/main" id="{80A68749-9DF3-42C4-B7F3-5C859287B314}"/>
                </a:ext>
              </a:extLst>
            </p:cNvPr>
            <p:cNvSpPr/>
            <p:nvPr/>
          </p:nvSpPr>
          <p:spPr>
            <a:xfrm>
              <a:off x="6917624" y="6529406"/>
              <a:ext cx="289440" cy="513939"/>
            </a:xfrm>
            <a:custGeom>
              <a:avLst/>
              <a:gdLst/>
              <a:ahLst/>
              <a:cxnLst/>
              <a:rect l="l" t="t" r="r" b="b"/>
              <a:pathLst>
                <a:path w="10973" h="19484" extrusionOk="0">
                  <a:moveTo>
                    <a:pt x="7538" y="0"/>
                  </a:moveTo>
                  <a:cubicBezTo>
                    <a:pt x="5502" y="3374"/>
                    <a:pt x="3009" y="6626"/>
                    <a:pt x="0" y="9088"/>
                  </a:cubicBezTo>
                  <a:cubicBezTo>
                    <a:pt x="486" y="12310"/>
                    <a:pt x="821" y="15806"/>
                    <a:pt x="973" y="19484"/>
                  </a:cubicBezTo>
                  <a:cubicBezTo>
                    <a:pt x="4742" y="17113"/>
                    <a:pt x="8055" y="14256"/>
                    <a:pt x="10973" y="10973"/>
                  </a:cubicBezTo>
                  <a:cubicBezTo>
                    <a:pt x="10243" y="6991"/>
                    <a:pt x="9119" y="3222"/>
                    <a:pt x="7538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718;p71">
              <a:extLst>
                <a:ext uri="{FF2B5EF4-FFF2-40B4-BE49-F238E27FC236}">
                  <a16:creationId xmlns:a16="http://schemas.microsoft.com/office/drawing/2014/main" id="{649A7A89-D7DC-4A8E-B261-2BB71784A6EC}"/>
                </a:ext>
              </a:extLst>
            </p:cNvPr>
            <p:cNvSpPr/>
            <p:nvPr/>
          </p:nvSpPr>
          <p:spPr>
            <a:xfrm>
              <a:off x="6844664" y="7513946"/>
              <a:ext cx="346363" cy="314314"/>
            </a:xfrm>
            <a:custGeom>
              <a:avLst/>
              <a:gdLst/>
              <a:ahLst/>
              <a:cxnLst/>
              <a:rect l="l" t="t" r="r" b="b"/>
              <a:pathLst>
                <a:path w="13131" h="11916" extrusionOk="0">
                  <a:moveTo>
                    <a:pt x="13131" y="1"/>
                  </a:moveTo>
                  <a:lnTo>
                    <a:pt x="13131" y="1"/>
                  </a:lnTo>
                  <a:cubicBezTo>
                    <a:pt x="11885" y="1186"/>
                    <a:pt x="10608" y="2341"/>
                    <a:pt x="9301" y="3405"/>
                  </a:cubicBezTo>
                  <a:cubicBezTo>
                    <a:pt x="6778" y="5502"/>
                    <a:pt x="4225" y="6870"/>
                    <a:pt x="1216" y="7448"/>
                  </a:cubicBezTo>
                  <a:cubicBezTo>
                    <a:pt x="851" y="8937"/>
                    <a:pt x="456" y="10396"/>
                    <a:pt x="0" y="11916"/>
                  </a:cubicBezTo>
                  <a:cubicBezTo>
                    <a:pt x="3040" y="11764"/>
                    <a:pt x="9909" y="10305"/>
                    <a:pt x="13009" y="487"/>
                  </a:cubicBezTo>
                  <a:cubicBezTo>
                    <a:pt x="13040" y="335"/>
                    <a:pt x="13101" y="153"/>
                    <a:pt x="1313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719;p71">
              <a:extLst>
                <a:ext uri="{FF2B5EF4-FFF2-40B4-BE49-F238E27FC236}">
                  <a16:creationId xmlns:a16="http://schemas.microsoft.com/office/drawing/2014/main" id="{D1B5F695-D268-49BA-9A75-129FEE67A2A0}"/>
                </a:ext>
              </a:extLst>
            </p:cNvPr>
            <p:cNvSpPr/>
            <p:nvPr/>
          </p:nvSpPr>
          <p:spPr>
            <a:xfrm>
              <a:off x="6930444" y="6857305"/>
              <a:ext cx="303895" cy="554059"/>
            </a:xfrm>
            <a:custGeom>
              <a:avLst/>
              <a:gdLst/>
              <a:ahLst/>
              <a:cxnLst/>
              <a:rect l="l" t="t" r="r" b="b"/>
              <a:pathLst>
                <a:path w="11521" h="21005" extrusionOk="0">
                  <a:moveTo>
                    <a:pt x="10730" y="1"/>
                  </a:moveTo>
                  <a:cubicBezTo>
                    <a:pt x="7751" y="3192"/>
                    <a:pt x="4317" y="5928"/>
                    <a:pt x="548" y="8177"/>
                  </a:cubicBezTo>
                  <a:cubicBezTo>
                    <a:pt x="669" y="12220"/>
                    <a:pt x="517" y="16536"/>
                    <a:pt x="0" y="21004"/>
                  </a:cubicBezTo>
                  <a:cubicBezTo>
                    <a:pt x="1581" y="20032"/>
                    <a:pt x="3101" y="18907"/>
                    <a:pt x="4499" y="17509"/>
                  </a:cubicBezTo>
                  <a:cubicBezTo>
                    <a:pt x="7143" y="14834"/>
                    <a:pt x="9302" y="11825"/>
                    <a:pt x="11520" y="8816"/>
                  </a:cubicBezTo>
                  <a:cubicBezTo>
                    <a:pt x="11429" y="5898"/>
                    <a:pt x="11186" y="2919"/>
                    <a:pt x="1073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720;p71">
              <a:extLst>
                <a:ext uri="{FF2B5EF4-FFF2-40B4-BE49-F238E27FC236}">
                  <a16:creationId xmlns:a16="http://schemas.microsoft.com/office/drawing/2014/main" id="{F24E1FD7-BD93-45DC-84B2-82D455A8D6CD}"/>
                </a:ext>
              </a:extLst>
            </p:cNvPr>
            <p:cNvSpPr/>
            <p:nvPr/>
          </p:nvSpPr>
          <p:spPr>
            <a:xfrm>
              <a:off x="6761259" y="7152363"/>
              <a:ext cx="46530" cy="331143"/>
            </a:xfrm>
            <a:custGeom>
              <a:avLst/>
              <a:gdLst/>
              <a:ahLst/>
              <a:cxnLst/>
              <a:rect l="l" t="t" r="r" b="b"/>
              <a:pathLst>
                <a:path w="1764" h="12554" extrusionOk="0">
                  <a:moveTo>
                    <a:pt x="1004" y="0"/>
                  </a:moveTo>
                  <a:cubicBezTo>
                    <a:pt x="822" y="61"/>
                    <a:pt x="639" y="152"/>
                    <a:pt x="427" y="244"/>
                  </a:cubicBezTo>
                  <a:cubicBezTo>
                    <a:pt x="394" y="255"/>
                    <a:pt x="362" y="260"/>
                    <a:pt x="331" y="260"/>
                  </a:cubicBezTo>
                  <a:cubicBezTo>
                    <a:pt x="191" y="260"/>
                    <a:pt x="76" y="155"/>
                    <a:pt x="1" y="31"/>
                  </a:cubicBezTo>
                  <a:cubicBezTo>
                    <a:pt x="1" y="61"/>
                    <a:pt x="1" y="92"/>
                    <a:pt x="1" y="152"/>
                  </a:cubicBezTo>
                  <a:lnTo>
                    <a:pt x="31" y="152"/>
                  </a:lnTo>
                  <a:cubicBezTo>
                    <a:pt x="335" y="213"/>
                    <a:pt x="275" y="578"/>
                    <a:pt x="62" y="669"/>
                  </a:cubicBezTo>
                  <a:cubicBezTo>
                    <a:pt x="305" y="4560"/>
                    <a:pt x="548" y="8450"/>
                    <a:pt x="791" y="12341"/>
                  </a:cubicBezTo>
                  <a:cubicBezTo>
                    <a:pt x="913" y="12341"/>
                    <a:pt x="974" y="12371"/>
                    <a:pt x="1095" y="12371"/>
                  </a:cubicBezTo>
                  <a:cubicBezTo>
                    <a:pt x="1217" y="12371"/>
                    <a:pt x="1278" y="12463"/>
                    <a:pt x="1308" y="12554"/>
                  </a:cubicBezTo>
                  <a:lnTo>
                    <a:pt x="1764" y="12341"/>
                  </a:lnTo>
                  <a:cubicBezTo>
                    <a:pt x="1521" y="8207"/>
                    <a:pt x="1247" y="4104"/>
                    <a:pt x="10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721;p71">
              <a:extLst>
                <a:ext uri="{FF2B5EF4-FFF2-40B4-BE49-F238E27FC236}">
                  <a16:creationId xmlns:a16="http://schemas.microsoft.com/office/drawing/2014/main" id="{C61CC7E1-D310-4B4C-A444-2723379EC5BD}"/>
                </a:ext>
              </a:extLst>
            </p:cNvPr>
            <p:cNvSpPr/>
            <p:nvPr/>
          </p:nvSpPr>
          <p:spPr>
            <a:xfrm>
              <a:off x="6744430" y="6850895"/>
              <a:ext cx="42521" cy="293476"/>
            </a:xfrm>
            <a:custGeom>
              <a:avLst/>
              <a:gdLst/>
              <a:ahLst/>
              <a:cxnLst/>
              <a:rect l="l" t="t" r="r" b="b"/>
              <a:pathLst>
                <a:path w="1612" h="11126" extrusionOk="0">
                  <a:moveTo>
                    <a:pt x="1" y="1"/>
                  </a:moveTo>
                  <a:lnTo>
                    <a:pt x="1" y="1"/>
                  </a:lnTo>
                  <a:cubicBezTo>
                    <a:pt x="183" y="3709"/>
                    <a:pt x="396" y="7417"/>
                    <a:pt x="609" y="11125"/>
                  </a:cubicBezTo>
                  <a:cubicBezTo>
                    <a:pt x="639" y="11065"/>
                    <a:pt x="700" y="10974"/>
                    <a:pt x="761" y="10943"/>
                  </a:cubicBezTo>
                  <a:cubicBezTo>
                    <a:pt x="1065" y="10822"/>
                    <a:pt x="1338" y="10670"/>
                    <a:pt x="1612" y="10548"/>
                  </a:cubicBezTo>
                  <a:cubicBezTo>
                    <a:pt x="1429" y="7326"/>
                    <a:pt x="1247" y="4104"/>
                    <a:pt x="1065" y="882"/>
                  </a:cubicBezTo>
                  <a:cubicBezTo>
                    <a:pt x="1065" y="639"/>
                    <a:pt x="1034" y="396"/>
                    <a:pt x="1034" y="153"/>
                  </a:cubicBezTo>
                  <a:cubicBezTo>
                    <a:pt x="913" y="213"/>
                    <a:pt x="791" y="274"/>
                    <a:pt x="669" y="305"/>
                  </a:cubicBezTo>
                  <a:cubicBezTo>
                    <a:pt x="637" y="315"/>
                    <a:pt x="607" y="320"/>
                    <a:pt x="578" y="320"/>
                  </a:cubicBezTo>
                  <a:cubicBezTo>
                    <a:pt x="447" y="320"/>
                    <a:pt x="360" y="212"/>
                    <a:pt x="335" y="62"/>
                  </a:cubicBezTo>
                  <a:cubicBezTo>
                    <a:pt x="213" y="62"/>
                    <a:pt x="122" y="31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722;p71">
              <a:extLst>
                <a:ext uri="{FF2B5EF4-FFF2-40B4-BE49-F238E27FC236}">
                  <a16:creationId xmlns:a16="http://schemas.microsoft.com/office/drawing/2014/main" id="{A7FD61A1-23FD-46A8-B397-BC50AD062BDF}"/>
                </a:ext>
              </a:extLst>
            </p:cNvPr>
            <p:cNvSpPr/>
            <p:nvPr/>
          </p:nvSpPr>
          <p:spPr>
            <a:xfrm>
              <a:off x="6717973" y="6278081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5" y="1"/>
                  </a:moveTo>
                  <a:cubicBezTo>
                    <a:pt x="869" y="1"/>
                    <a:pt x="831" y="4"/>
                    <a:pt x="791" y="14"/>
                  </a:cubicBezTo>
                  <a:cubicBezTo>
                    <a:pt x="517" y="14"/>
                    <a:pt x="274" y="45"/>
                    <a:pt x="1" y="75"/>
                  </a:cubicBezTo>
                  <a:cubicBezTo>
                    <a:pt x="61" y="3966"/>
                    <a:pt x="274" y="7856"/>
                    <a:pt x="487" y="11747"/>
                  </a:cubicBezTo>
                  <a:cubicBezTo>
                    <a:pt x="669" y="11929"/>
                    <a:pt x="852" y="12173"/>
                    <a:pt x="1034" y="12355"/>
                  </a:cubicBezTo>
                  <a:cubicBezTo>
                    <a:pt x="1226" y="12547"/>
                    <a:pt x="1039" y="12814"/>
                    <a:pt x="833" y="12814"/>
                  </a:cubicBezTo>
                  <a:cubicBezTo>
                    <a:pt x="777" y="12814"/>
                    <a:pt x="721" y="12795"/>
                    <a:pt x="669" y="12750"/>
                  </a:cubicBezTo>
                  <a:cubicBezTo>
                    <a:pt x="609" y="12689"/>
                    <a:pt x="578" y="12659"/>
                    <a:pt x="517" y="12598"/>
                  </a:cubicBezTo>
                  <a:lnTo>
                    <a:pt x="517" y="12598"/>
                  </a:lnTo>
                  <a:cubicBezTo>
                    <a:pt x="669" y="14999"/>
                    <a:pt x="791" y="17370"/>
                    <a:pt x="912" y="19711"/>
                  </a:cubicBezTo>
                  <a:cubicBezTo>
                    <a:pt x="943" y="20197"/>
                    <a:pt x="973" y="20653"/>
                    <a:pt x="973" y="21139"/>
                  </a:cubicBezTo>
                  <a:cubicBezTo>
                    <a:pt x="1156" y="21200"/>
                    <a:pt x="1308" y="21291"/>
                    <a:pt x="1490" y="21322"/>
                  </a:cubicBezTo>
                  <a:cubicBezTo>
                    <a:pt x="1551" y="21352"/>
                    <a:pt x="1581" y="21382"/>
                    <a:pt x="1612" y="21413"/>
                  </a:cubicBezTo>
                  <a:cubicBezTo>
                    <a:pt x="1733" y="21352"/>
                    <a:pt x="1855" y="21261"/>
                    <a:pt x="2007" y="21170"/>
                  </a:cubicBezTo>
                  <a:cubicBezTo>
                    <a:pt x="1855" y="18039"/>
                    <a:pt x="1672" y="14908"/>
                    <a:pt x="1520" y="11747"/>
                  </a:cubicBezTo>
                  <a:cubicBezTo>
                    <a:pt x="1308" y="11808"/>
                    <a:pt x="1125" y="11869"/>
                    <a:pt x="943" y="11899"/>
                  </a:cubicBezTo>
                  <a:cubicBezTo>
                    <a:pt x="920" y="11902"/>
                    <a:pt x="898" y="11904"/>
                    <a:pt x="877" y="11904"/>
                  </a:cubicBezTo>
                  <a:cubicBezTo>
                    <a:pt x="535" y="11904"/>
                    <a:pt x="447" y="11465"/>
                    <a:pt x="791" y="11321"/>
                  </a:cubicBezTo>
                  <a:cubicBezTo>
                    <a:pt x="1004" y="11261"/>
                    <a:pt x="1247" y="11109"/>
                    <a:pt x="1490" y="10957"/>
                  </a:cubicBezTo>
                  <a:cubicBezTo>
                    <a:pt x="1308" y="7309"/>
                    <a:pt x="1186" y="3662"/>
                    <a:pt x="1125" y="14"/>
                  </a:cubicBezTo>
                  <a:cubicBezTo>
                    <a:pt x="1044" y="14"/>
                    <a:pt x="977" y="1"/>
                    <a:pt x="9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723;p71">
              <a:extLst>
                <a:ext uri="{FF2B5EF4-FFF2-40B4-BE49-F238E27FC236}">
                  <a16:creationId xmlns:a16="http://schemas.microsoft.com/office/drawing/2014/main" id="{103C7B7C-4782-4FD6-B5E1-EF5BC5602564}"/>
                </a:ext>
              </a:extLst>
            </p:cNvPr>
            <p:cNvSpPr/>
            <p:nvPr/>
          </p:nvSpPr>
          <p:spPr>
            <a:xfrm>
              <a:off x="6783732" y="7493899"/>
              <a:ext cx="42494" cy="334361"/>
            </a:xfrm>
            <a:custGeom>
              <a:avLst/>
              <a:gdLst/>
              <a:ahLst/>
              <a:cxnLst/>
              <a:rect l="l" t="t" r="r" b="b"/>
              <a:pathLst>
                <a:path w="1611" h="12676" extrusionOk="0">
                  <a:moveTo>
                    <a:pt x="942" y="1"/>
                  </a:moveTo>
                  <a:cubicBezTo>
                    <a:pt x="669" y="92"/>
                    <a:pt x="395" y="183"/>
                    <a:pt x="91" y="244"/>
                  </a:cubicBezTo>
                  <a:cubicBezTo>
                    <a:pt x="81" y="254"/>
                    <a:pt x="71" y="258"/>
                    <a:pt x="61" y="258"/>
                  </a:cubicBezTo>
                  <a:cubicBezTo>
                    <a:pt x="41" y="258"/>
                    <a:pt x="20" y="244"/>
                    <a:pt x="0" y="244"/>
                  </a:cubicBezTo>
                  <a:lnTo>
                    <a:pt x="0" y="244"/>
                  </a:lnTo>
                  <a:cubicBezTo>
                    <a:pt x="182" y="3041"/>
                    <a:pt x="365" y="5837"/>
                    <a:pt x="547" y="8633"/>
                  </a:cubicBezTo>
                  <a:cubicBezTo>
                    <a:pt x="699" y="8724"/>
                    <a:pt x="730" y="8937"/>
                    <a:pt x="578" y="9059"/>
                  </a:cubicBezTo>
                  <a:cubicBezTo>
                    <a:pt x="638" y="10244"/>
                    <a:pt x="699" y="11430"/>
                    <a:pt x="760" y="12646"/>
                  </a:cubicBezTo>
                  <a:lnTo>
                    <a:pt x="790" y="12646"/>
                  </a:lnTo>
                  <a:cubicBezTo>
                    <a:pt x="790" y="12646"/>
                    <a:pt x="1094" y="12676"/>
                    <a:pt x="1611" y="12676"/>
                  </a:cubicBezTo>
                  <a:cubicBezTo>
                    <a:pt x="1550" y="11278"/>
                    <a:pt x="1489" y="9880"/>
                    <a:pt x="1429" y="8481"/>
                  </a:cubicBezTo>
                  <a:cubicBezTo>
                    <a:pt x="1337" y="8512"/>
                    <a:pt x="1277" y="8512"/>
                    <a:pt x="1185" y="8512"/>
                  </a:cubicBezTo>
                  <a:cubicBezTo>
                    <a:pt x="1174" y="8513"/>
                    <a:pt x="1164" y="8514"/>
                    <a:pt x="1153" y="8514"/>
                  </a:cubicBezTo>
                  <a:cubicBezTo>
                    <a:pt x="964" y="8514"/>
                    <a:pt x="888" y="8262"/>
                    <a:pt x="1003" y="8147"/>
                  </a:cubicBezTo>
                  <a:cubicBezTo>
                    <a:pt x="1125" y="8025"/>
                    <a:pt x="1277" y="7934"/>
                    <a:pt x="1398" y="7873"/>
                  </a:cubicBezTo>
                  <a:cubicBezTo>
                    <a:pt x="1246" y="5259"/>
                    <a:pt x="1094" y="2645"/>
                    <a:pt x="9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724;p71">
              <a:extLst>
                <a:ext uri="{FF2B5EF4-FFF2-40B4-BE49-F238E27FC236}">
                  <a16:creationId xmlns:a16="http://schemas.microsoft.com/office/drawing/2014/main" id="{67B63FE8-5178-4290-A9E1-072F7B437590}"/>
                </a:ext>
              </a:extLst>
            </p:cNvPr>
            <p:cNvSpPr/>
            <p:nvPr/>
          </p:nvSpPr>
          <p:spPr>
            <a:xfrm>
              <a:off x="6351563" y="6417143"/>
              <a:ext cx="392893" cy="433778"/>
            </a:xfrm>
            <a:custGeom>
              <a:avLst/>
              <a:gdLst/>
              <a:ahLst/>
              <a:cxnLst/>
              <a:rect l="l" t="t" r="r" b="b"/>
              <a:pathLst>
                <a:path w="14895" h="16445" extrusionOk="0">
                  <a:moveTo>
                    <a:pt x="609" y="1"/>
                  </a:moveTo>
                  <a:cubicBezTo>
                    <a:pt x="396" y="213"/>
                    <a:pt x="183" y="426"/>
                    <a:pt x="1" y="639"/>
                  </a:cubicBezTo>
                  <a:cubicBezTo>
                    <a:pt x="1733" y="3496"/>
                    <a:pt x="3709" y="6201"/>
                    <a:pt x="5958" y="8755"/>
                  </a:cubicBezTo>
                  <a:cubicBezTo>
                    <a:pt x="8056" y="11186"/>
                    <a:pt x="11490" y="15563"/>
                    <a:pt x="14895" y="16445"/>
                  </a:cubicBezTo>
                  <a:cubicBezTo>
                    <a:pt x="14895" y="16232"/>
                    <a:pt x="14895" y="16050"/>
                    <a:pt x="14864" y="15837"/>
                  </a:cubicBezTo>
                  <a:cubicBezTo>
                    <a:pt x="11703" y="14651"/>
                    <a:pt x="8603" y="10578"/>
                    <a:pt x="6505" y="8208"/>
                  </a:cubicBezTo>
                  <a:cubicBezTo>
                    <a:pt x="4226" y="5685"/>
                    <a:pt x="2311" y="2919"/>
                    <a:pt x="60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725;p71">
              <a:extLst>
                <a:ext uri="{FF2B5EF4-FFF2-40B4-BE49-F238E27FC236}">
                  <a16:creationId xmlns:a16="http://schemas.microsoft.com/office/drawing/2014/main" id="{DE658236-355B-462A-AFB0-192FEFB3DB36}"/>
                </a:ext>
              </a:extLst>
            </p:cNvPr>
            <p:cNvSpPr/>
            <p:nvPr/>
          </p:nvSpPr>
          <p:spPr>
            <a:xfrm>
              <a:off x="6743638" y="6834857"/>
              <a:ext cx="16064" cy="17673"/>
            </a:xfrm>
            <a:custGeom>
              <a:avLst/>
              <a:gdLst/>
              <a:ahLst/>
              <a:cxnLst/>
              <a:rect l="l" t="t" r="r" b="b"/>
              <a:pathLst>
                <a:path w="609" h="670" extrusionOk="0">
                  <a:moveTo>
                    <a:pt x="0" y="1"/>
                  </a:moveTo>
                  <a:cubicBezTo>
                    <a:pt x="0" y="214"/>
                    <a:pt x="31" y="396"/>
                    <a:pt x="31" y="609"/>
                  </a:cubicBezTo>
                  <a:cubicBezTo>
                    <a:pt x="152" y="639"/>
                    <a:pt x="243" y="670"/>
                    <a:pt x="365" y="670"/>
                  </a:cubicBezTo>
                  <a:cubicBezTo>
                    <a:pt x="335" y="578"/>
                    <a:pt x="365" y="457"/>
                    <a:pt x="487" y="396"/>
                  </a:cubicBezTo>
                  <a:cubicBezTo>
                    <a:pt x="517" y="366"/>
                    <a:pt x="578" y="335"/>
                    <a:pt x="608" y="305"/>
                  </a:cubicBezTo>
                  <a:cubicBezTo>
                    <a:pt x="578" y="274"/>
                    <a:pt x="578" y="214"/>
                    <a:pt x="517" y="214"/>
                  </a:cubicBezTo>
                  <a:cubicBezTo>
                    <a:pt x="335" y="153"/>
                    <a:pt x="183" y="6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726;p71">
              <a:extLst>
                <a:ext uri="{FF2B5EF4-FFF2-40B4-BE49-F238E27FC236}">
                  <a16:creationId xmlns:a16="http://schemas.microsoft.com/office/drawing/2014/main" id="{A29DAAED-B132-48FB-9485-1B14387F3C43}"/>
                </a:ext>
              </a:extLst>
            </p:cNvPr>
            <p:cNvSpPr/>
            <p:nvPr/>
          </p:nvSpPr>
          <p:spPr>
            <a:xfrm>
              <a:off x="6224898" y="6739450"/>
              <a:ext cx="537995" cy="431378"/>
            </a:xfrm>
            <a:custGeom>
              <a:avLst/>
              <a:gdLst/>
              <a:ahLst/>
              <a:cxnLst/>
              <a:rect l="l" t="t" r="r" b="b"/>
              <a:pathLst>
                <a:path w="20396" h="16354" extrusionOk="0">
                  <a:moveTo>
                    <a:pt x="122" y="1"/>
                  </a:moveTo>
                  <a:cubicBezTo>
                    <a:pt x="91" y="457"/>
                    <a:pt x="31" y="913"/>
                    <a:pt x="0" y="1399"/>
                  </a:cubicBezTo>
                  <a:cubicBezTo>
                    <a:pt x="5502" y="7964"/>
                    <a:pt x="11915" y="14773"/>
                    <a:pt x="20213" y="16354"/>
                  </a:cubicBezTo>
                  <a:cubicBezTo>
                    <a:pt x="20274" y="16354"/>
                    <a:pt x="20335" y="16354"/>
                    <a:pt x="20396" y="16323"/>
                  </a:cubicBezTo>
                  <a:lnTo>
                    <a:pt x="20365" y="15776"/>
                  </a:lnTo>
                  <a:cubicBezTo>
                    <a:pt x="11551" y="13922"/>
                    <a:pt x="5927" y="6536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727;p71">
              <a:extLst>
                <a:ext uri="{FF2B5EF4-FFF2-40B4-BE49-F238E27FC236}">
                  <a16:creationId xmlns:a16="http://schemas.microsoft.com/office/drawing/2014/main" id="{E4532450-C40A-4E5A-B6F7-86FC6CD45683}"/>
                </a:ext>
              </a:extLst>
            </p:cNvPr>
            <p:cNvSpPr/>
            <p:nvPr/>
          </p:nvSpPr>
          <p:spPr>
            <a:xfrm>
              <a:off x="6762076" y="7155581"/>
              <a:ext cx="8019" cy="14455"/>
            </a:xfrm>
            <a:custGeom>
              <a:avLst/>
              <a:gdLst/>
              <a:ahLst/>
              <a:cxnLst/>
              <a:rect l="l" t="t" r="r" b="b"/>
              <a:pathLst>
                <a:path w="304" h="548" extrusionOk="0">
                  <a:moveTo>
                    <a:pt x="0" y="0"/>
                  </a:moveTo>
                  <a:cubicBezTo>
                    <a:pt x="0" y="0"/>
                    <a:pt x="0" y="0"/>
                    <a:pt x="0" y="30"/>
                  </a:cubicBezTo>
                  <a:cubicBezTo>
                    <a:pt x="1" y="31"/>
                    <a:pt x="2" y="31"/>
                    <a:pt x="2" y="31"/>
                  </a:cubicBezTo>
                  <a:lnTo>
                    <a:pt x="2" y="31"/>
                  </a:lnTo>
                  <a:lnTo>
                    <a:pt x="0" y="0"/>
                  </a:lnTo>
                  <a:close/>
                  <a:moveTo>
                    <a:pt x="2" y="31"/>
                  </a:moveTo>
                  <a:lnTo>
                    <a:pt x="31" y="547"/>
                  </a:lnTo>
                  <a:cubicBezTo>
                    <a:pt x="243" y="456"/>
                    <a:pt x="304" y="93"/>
                    <a:pt x="2" y="3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728;p71">
              <a:extLst>
                <a:ext uri="{FF2B5EF4-FFF2-40B4-BE49-F238E27FC236}">
                  <a16:creationId xmlns:a16="http://schemas.microsoft.com/office/drawing/2014/main" id="{5D83FD5F-8590-4F26-9CDF-AAE677A60BC2}"/>
                </a:ext>
              </a:extLst>
            </p:cNvPr>
            <p:cNvSpPr/>
            <p:nvPr/>
          </p:nvSpPr>
          <p:spPr>
            <a:xfrm>
              <a:off x="6233709" y="7097050"/>
              <a:ext cx="550024" cy="394476"/>
            </a:xfrm>
            <a:custGeom>
              <a:avLst/>
              <a:gdLst/>
              <a:ahLst/>
              <a:cxnLst/>
              <a:rect l="l" t="t" r="r" b="b"/>
              <a:pathLst>
                <a:path w="20852" h="14955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578"/>
                    <a:pt x="122" y="1186"/>
                    <a:pt x="213" y="1793"/>
                  </a:cubicBezTo>
                  <a:cubicBezTo>
                    <a:pt x="5685" y="8237"/>
                    <a:pt x="12676" y="14924"/>
                    <a:pt x="20730" y="14955"/>
                  </a:cubicBezTo>
                  <a:cubicBezTo>
                    <a:pt x="20761" y="14924"/>
                    <a:pt x="20761" y="14894"/>
                    <a:pt x="20791" y="14894"/>
                  </a:cubicBezTo>
                  <a:cubicBezTo>
                    <a:pt x="20791" y="14894"/>
                    <a:pt x="20822" y="14894"/>
                    <a:pt x="20852" y="14864"/>
                  </a:cubicBezTo>
                  <a:cubicBezTo>
                    <a:pt x="20822" y="14712"/>
                    <a:pt x="20822" y="14560"/>
                    <a:pt x="20822" y="14408"/>
                  </a:cubicBezTo>
                  <a:cubicBezTo>
                    <a:pt x="12250" y="13526"/>
                    <a:pt x="5533" y="6687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729;p71">
              <a:extLst>
                <a:ext uri="{FF2B5EF4-FFF2-40B4-BE49-F238E27FC236}">
                  <a16:creationId xmlns:a16="http://schemas.microsoft.com/office/drawing/2014/main" id="{1CDBF27B-D527-4D1A-A822-73D752BCDAB4}"/>
                </a:ext>
              </a:extLst>
            </p:cNvPr>
            <p:cNvSpPr/>
            <p:nvPr/>
          </p:nvSpPr>
          <p:spPr>
            <a:xfrm>
              <a:off x="6782123" y="7477070"/>
              <a:ext cx="13637" cy="12055"/>
            </a:xfrm>
            <a:custGeom>
              <a:avLst/>
              <a:gdLst/>
              <a:ahLst/>
              <a:cxnLst/>
              <a:rect l="l" t="t" r="r" b="b"/>
              <a:pathLst>
                <a:path w="517" h="457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53"/>
                    <a:pt x="31" y="305"/>
                    <a:pt x="31" y="457"/>
                  </a:cubicBezTo>
                  <a:cubicBezTo>
                    <a:pt x="213" y="396"/>
                    <a:pt x="365" y="305"/>
                    <a:pt x="517" y="244"/>
                  </a:cubicBezTo>
                  <a:cubicBezTo>
                    <a:pt x="487" y="153"/>
                    <a:pt x="426" y="61"/>
                    <a:pt x="304" y="61"/>
                  </a:cubicBezTo>
                  <a:cubicBezTo>
                    <a:pt x="213" y="3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730;p71">
              <a:extLst>
                <a:ext uri="{FF2B5EF4-FFF2-40B4-BE49-F238E27FC236}">
                  <a16:creationId xmlns:a16="http://schemas.microsoft.com/office/drawing/2014/main" id="{6F45A501-149B-4B11-8E3F-60B07F50CBDB}"/>
                </a:ext>
              </a:extLst>
            </p:cNvPr>
            <p:cNvSpPr/>
            <p:nvPr/>
          </p:nvSpPr>
          <p:spPr>
            <a:xfrm>
              <a:off x="6363591" y="7549239"/>
              <a:ext cx="435387" cy="196064"/>
            </a:xfrm>
            <a:custGeom>
              <a:avLst/>
              <a:gdLst/>
              <a:ahLst/>
              <a:cxnLst/>
              <a:rect l="l" t="t" r="r" b="b"/>
              <a:pathLst>
                <a:path w="16506" h="7433" extrusionOk="0">
                  <a:moveTo>
                    <a:pt x="1" y="0"/>
                  </a:moveTo>
                  <a:cubicBezTo>
                    <a:pt x="548" y="821"/>
                    <a:pt x="1125" y="1581"/>
                    <a:pt x="1703" y="2280"/>
                  </a:cubicBezTo>
                  <a:cubicBezTo>
                    <a:pt x="4896" y="4774"/>
                    <a:pt x="9460" y="7432"/>
                    <a:pt x="13699" y="7432"/>
                  </a:cubicBezTo>
                  <a:cubicBezTo>
                    <a:pt x="14625" y="7432"/>
                    <a:pt x="15536" y="7305"/>
                    <a:pt x="16414" y="7022"/>
                  </a:cubicBezTo>
                  <a:cubicBezTo>
                    <a:pt x="16475" y="7022"/>
                    <a:pt x="16475" y="6991"/>
                    <a:pt x="16506" y="6961"/>
                  </a:cubicBezTo>
                  <a:cubicBezTo>
                    <a:pt x="16506" y="6809"/>
                    <a:pt x="16475" y="6687"/>
                    <a:pt x="16475" y="6535"/>
                  </a:cubicBezTo>
                  <a:cubicBezTo>
                    <a:pt x="16432" y="6514"/>
                    <a:pt x="16389" y="6492"/>
                    <a:pt x="16335" y="6492"/>
                  </a:cubicBezTo>
                  <a:cubicBezTo>
                    <a:pt x="16313" y="6492"/>
                    <a:pt x="16289" y="6496"/>
                    <a:pt x="16262" y="6505"/>
                  </a:cubicBezTo>
                  <a:cubicBezTo>
                    <a:pt x="15442" y="6667"/>
                    <a:pt x="14625" y="6744"/>
                    <a:pt x="13815" y="6744"/>
                  </a:cubicBezTo>
                  <a:cubicBezTo>
                    <a:pt x="8861" y="6744"/>
                    <a:pt x="4128" y="3866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731;p71">
              <a:extLst>
                <a:ext uri="{FF2B5EF4-FFF2-40B4-BE49-F238E27FC236}">
                  <a16:creationId xmlns:a16="http://schemas.microsoft.com/office/drawing/2014/main" id="{41A8B5E7-1B12-4824-82E8-A2D7081BEEAE}"/>
                </a:ext>
              </a:extLst>
            </p:cNvPr>
            <p:cNvSpPr/>
            <p:nvPr/>
          </p:nvSpPr>
          <p:spPr>
            <a:xfrm>
              <a:off x="6798161" y="7721616"/>
              <a:ext cx="4827" cy="11237"/>
            </a:xfrm>
            <a:custGeom>
              <a:avLst/>
              <a:gdLst/>
              <a:ahLst/>
              <a:cxnLst/>
              <a:rect l="l" t="t" r="r" b="b"/>
              <a:pathLst>
                <a:path w="183" h="426" extrusionOk="0">
                  <a:moveTo>
                    <a:pt x="0" y="0"/>
                  </a:moveTo>
                  <a:lnTo>
                    <a:pt x="31" y="426"/>
                  </a:lnTo>
                  <a:cubicBezTo>
                    <a:pt x="183" y="304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732;p71">
              <a:extLst>
                <a:ext uri="{FF2B5EF4-FFF2-40B4-BE49-F238E27FC236}">
                  <a16:creationId xmlns:a16="http://schemas.microsoft.com/office/drawing/2014/main" id="{7907AC46-D022-47F4-86F1-0E6887927F0B}"/>
                </a:ext>
              </a:extLst>
            </p:cNvPr>
            <p:cNvSpPr/>
            <p:nvPr/>
          </p:nvSpPr>
          <p:spPr>
            <a:xfrm>
              <a:off x="6522357" y="6312926"/>
              <a:ext cx="209279" cy="297459"/>
            </a:xfrm>
            <a:custGeom>
              <a:avLst/>
              <a:gdLst/>
              <a:ahLst/>
              <a:cxnLst/>
              <a:rect l="l" t="t" r="r" b="b"/>
              <a:pathLst>
                <a:path w="7934" h="11277" extrusionOk="0">
                  <a:moveTo>
                    <a:pt x="912" y="0"/>
                  </a:moveTo>
                  <a:cubicBezTo>
                    <a:pt x="608" y="122"/>
                    <a:pt x="304" y="213"/>
                    <a:pt x="0" y="304"/>
                  </a:cubicBezTo>
                  <a:cubicBezTo>
                    <a:pt x="1976" y="4408"/>
                    <a:pt x="4590" y="8146"/>
                    <a:pt x="7933" y="11277"/>
                  </a:cubicBezTo>
                  <a:cubicBezTo>
                    <a:pt x="7933" y="10973"/>
                    <a:pt x="7903" y="10700"/>
                    <a:pt x="7903" y="10426"/>
                  </a:cubicBezTo>
                  <a:cubicBezTo>
                    <a:pt x="4955" y="7234"/>
                    <a:pt x="2675" y="3769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733;p71">
              <a:extLst>
                <a:ext uri="{FF2B5EF4-FFF2-40B4-BE49-F238E27FC236}">
                  <a16:creationId xmlns:a16="http://schemas.microsoft.com/office/drawing/2014/main" id="{97712E76-CD84-4FBC-8BF5-C5A0C8EFCBE4}"/>
                </a:ext>
              </a:extLst>
            </p:cNvPr>
            <p:cNvSpPr/>
            <p:nvPr/>
          </p:nvSpPr>
          <p:spPr>
            <a:xfrm>
              <a:off x="6730792" y="6587911"/>
              <a:ext cx="19387" cy="27802"/>
            </a:xfrm>
            <a:custGeom>
              <a:avLst/>
              <a:gdLst/>
              <a:ahLst/>
              <a:cxnLst/>
              <a:rect l="l" t="t" r="r" b="b"/>
              <a:pathLst>
                <a:path w="735" h="1054" extrusionOk="0">
                  <a:moveTo>
                    <a:pt x="1" y="1"/>
                  </a:moveTo>
                  <a:cubicBezTo>
                    <a:pt x="1" y="275"/>
                    <a:pt x="31" y="578"/>
                    <a:pt x="31" y="852"/>
                  </a:cubicBezTo>
                  <a:cubicBezTo>
                    <a:pt x="92" y="882"/>
                    <a:pt x="123" y="943"/>
                    <a:pt x="183" y="974"/>
                  </a:cubicBezTo>
                  <a:cubicBezTo>
                    <a:pt x="240" y="1030"/>
                    <a:pt x="303" y="1054"/>
                    <a:pt x="363" y="1054"/>
                  </a:cubicBezTo>
                  <a:cubicBezTo>
                    <a:pt x="563" y="1054"/>
                    <a:pt x="735" y="796"/>
                    <a:pt x="548" y="609"/>
                  </a:cubicBezTo>
                  <a:cubicBezTo>
                    <a:pt x="366" y="427"/>
                    <a:pt x="183" y="21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734;p71">
              <a:extLst>
                <a:ext uri="{FF2B5EF4-FFF2-40B4-BE49-F238E27FC236}">
                  <a16:creationId xmlns:a16="http://schemas.microsoft.com/office/drawing/2014/main" id="{E22C0DC8-FDFE-4E12-A74A-6FE8622E81CB}"/>
                </a:ext>
              </a:extLst>
            </p:cNvPr>
            <p:cNvSpPr/>
            <p:nvPr/>
          </p:nvSpPr>
          <p:spPr>
            <a:xfrm>
              <a:off x="6756458" y="6460455"/>
              <a:ext cx="102661" cy="127482"/>
            </a:xfrm>
            <a:custGeom>
              <a:avLst/>
              <a:gdLst/>
              <a:ahLst/>
              <a:cxnLst/>
              <a:rect l="l" t="t" r="r" b="b"/>
              <a:pathLst>
                <a:path w="3892" h="4833" extrusionOk="0">
                  <a:moveTo>
                    <a:pt x="3526" y="0"/>
                  </a:moveTo>
                  <a:cubicBezTo>
                    <a:pt x="2554" y="1398"/>
                    <a:pt x="1247" y="3161"/>
                    <a:pt x="1" y="4043"/>
                  </a:cubicBezTo>
                  <a:lnTo>
                    <a:pt x="61" y="4833"/>
                  </a:lnTo>
                  <a:cubicBezTo>
                    <a:pt x="1429" y="4316"/>
                    <a:pt x="2767" y="2827"/>
                    <a:pt x="3891" y="1277"/>
                  </a:cubicBezTo>
                  <a:cubicBezTo>
                    <a:pt x="3770" y="851"/>
                    <a:pt x="3648" y="395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735;p71">
              <a:extLst>
                <a:ext uri="{FF2B5EF4-FFF2-40B4-BE49-F238E27FC236}">
                  <a16:creationId xmlns:a16="http://schemas.microsoft.com/office/drawing/2014/main" id="{E43B30C1-4C0D-4E08-942B-3EE33004BFE9}"/>
                </a:ext>
              </a:extLst>
            </p:cNvPr>
            <p:cNvSpPr/>
            <p:nvPr/>
          </p:nvSpPr>
          <p:spPr>
            <a:xfrm>
              <a:off x="6849465" y="6323345"/>
              <a:ext cx="113080" cy="170794"/>
            </a:xfrm>
            <a:custGeom>
              <a:avLst/>
              <a:gdLst/>
              <a:ahLst/>
              <a:cxnLst/>
              <a:rect l="l" t="t" r="r" b="b"/>
              <a:pathLst>
                <a:path w="4287" h="6475" extrusionOk="0">
                  <a:moveTo>
                    <a:pt x="3435" y="0"/>
                  </a:moveTo>
                  <a:cubicBezTo>
                    <a:pt x="2645" y="1307"/>
                    <a:pt x="1824" y="2584"/>
                    <a:pt x="973" y="3830"/>
                  </a:cubicBezTo>
                  <a:cubicBezTo>
                    <a:pt x="700" y="4195"/>
                    <a:pt x="365" y="4651"/>
                    <a:pt x="0" y="5198"/>
                  </a:cubicBezTo>
                  <a:cubicBezTo>
                    <a:pt x="122" y="5593"/>
                    <a:pt x="244" y="6049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59"/>
                    <a:pt x="4286" y="578"/>
                  </a:cubicBezTo>
                  <a:cubicBezTo>
                    <a:pt x="4013" y="365"/>
                    <a:pt x="3739" y="183"/>
                    <a:pt x="34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736;p71">
              <a:extLst>
                <a:ext uri="{FF2B5EF4-FFF2-40B4-BE49-F238E27FC236}">
                  <a16:creationId xmlns:a16="http://schemas.microsoft.com/office/drawing/2014/main" id="{792090A8-F9D3-4D1D-BF78-6EF7D338F8F4}"/>
                </a:ext>
              </a:extLst>
            </p:cNvPr>
            <p:cNvSpPr/>
            <p:nvPr/>
          </p:nvSpPr>
          <p:spPr>
            <a:xfrm>
              <a:off x="6729711" y="6567073"/>
              <a:ext cx="28382" cy="25032"/>
            </a:xfrm>
            <a:custGeom>
              <a:avLst/>
              <a:gdLst/>
              <a:ahLst/>
              <a:cxnLst/>
              <a:rect l="l" t="t" r="r" b="b"/>
              <a:pathLst>
                <a:path w="1076" h="949" extrusionOk="0">
                  <a:moveTo>
                    <a:pt x="1015" y="1"/>
                  </a:moveTo>
                  <a:cubicBezTo>
                    <a:pt x="802" y="153"/>
                    <a:pt x="559" y="274"/>
                    <a:pt x="315" y="365"/>
                  </a:cubicBezTo>
                  <a:cubicBezTo>
                    <a:pt x="1" y="509"/>
                    <a:pt x="90" y="948"/>
                    <a:pt x="432" y="948"/>
                  </a:cubicBezTo>
                  <a:cubicBezTo>
                    <a:pt x="453" y="948"/>
                    <a:pt x="475" y="946"/>
                    <a:pt x="498" y="943"/>
                  </a:cubicBezTo>
                  <a:cubicBezTo>
                    <a:pt x="680" y="913"/>
                    <a:pt x="863" y="852"/>
                    <a:pt x="1075" y="791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737;p71">
              <a:extLst>
                <a:ext uri="{FF2B5EF4-FFF2-40B4-BE49-F238E27FC236}">
                  <a16:creationId xmlns:a16="http://schemas.microsoft.com/office/drawing/2014/main" id="{13C61D0B-88DA-4D0E-9B28-E7F2D9C13178}"/>
                </a:ext>
              </a:extLst>
            </p:cNvPr>
            <p:cNvSpPr/>
            <p:nvPr/>
          </p:nvSpPr>
          <p:spPr>
            <a:xfrm>
              <a:off x="6770886" y="6733832"/>
              <a:ext cx="146764" cy="121099"/>
            </a:xfrm>
            <a:custGeom>
              <a:avLst/>
              <a:gdLst/>
              <a:ahLst/>
              <a:cxnLst/>
              <a:rect l="l" t="t" r="r" b="b"/>
              <a:pathLst>
                <a:path w="5564" h="4591" extrusionOk="0">
                  <a:moveTo>
                    <a:pt x="5320" y="1"/>
                  </a:moveTo>
                  <a:cubicBezTo>
                    <a:pt x="3739" y="1460"/>
                    <a:pt x="2007" y="2767"/>
                    <a:pt x="1" y="3892"/>
                  </a:cubicBezTo>
                  <a:cubicBezTo>
                    <a:pt x="1" y="4135"/>
                    <a:pt x="31" y="4378"/>
                    <a:pt x="31" y="4591"/>
                  </a:cubicBezTo>
                  <a:cubicBezTo>
                    <a:pt x="2037" y="3831"/>
                    <a:pt x="3861" y="2706"/>
                    <a:pt x="5563" y="1338"/>
                  </a:cubicBezTo>
                  <a:cubicBezTo>
                    <a:pt x="5472" y="882"/>
                    <a:pt x="5411" y="457"/>
                    <a:pt x="532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738;p71">
              <a:extLst>
                <a:ext uri="{FF2B5EF4-FFF2-40B4-BE49-F238E27FC236}">
                  <a16:creationId xmlns:a16="http://schemas.microsoft.com/office/drawing/2014/main" id="{6DD9B363-6BDC-428A-8A47-84AB06B5B430}"/>
                </a:ext>
              </a:extLst>
            </p:cNvPr>
            <p:cNvSpPr/>
            <p:nvPr/>
          </p:nvSpPr>
          <p:spPr>
            <a:xfrm>
              <a:off x="6911188" y="6499731"/>
              <a:ext cx="205296" cy="269420"/>
            </a:xfrm>
            <a:custGeom>
              <a:avLst/>
              <a:gdLst/>
              <a:ahLst/>
              <a:cxnLst/>
              <a:rect l="l" t="t" r="r" b="b"/>
              <a:pathLst>
                <a:path w="7783" h="10214" extrusionOk="0">
                  <a:moveTo>
                    <a:pt x="7205" y="0"/>
                  </a:moveTo>
                  <a:cubicBezTo>
                    <a:pt x="5107" y="3283"/>
                    <a:pt x="2828" y="6292"/>
                    <a:pt x="1" y="8876"/>
                  </a:cubicBezTo>
                  <a:cubicBezTo>
                    <a:pt x="92" y="9332"/>
                    <a:pt x="153" y="9757"/>
                    <a:pt x="244" y="10213"/>
                  </a:cubicBezTo>
                  <a:cubicBezTo>
                    <a:pt x="3253" y="7751"/>
                    <a:pt x="5746" y="4499"/>
                    <a:pt x="7782" y="1125"/>
                  </a:cubicBezTo>
                  <a:cubicBezTo>
                    <a:pt x="7600" y="730"/>
                    <a:pt x="7418" y="365"/>
                    <a:pt x="720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739;p71">
              <a:extLst>
                <a:ext uri="{FF2B5EF4-FFF2-40B4-BE49-F238E27FC236}">
                  <a16:creationId xmlns:a16="http://schemas.microsoft.com/office/drawing/2014/main" id="{D2F2354D-3F63-4716-A100-601BD198E5DE}"/>
                </a:ext>
              </a:extLst>
            </p:cNvPr>
            <p:cNvSpPr/>
            <p:nvPr/>
          </p:nvSpPr>
          <p:spPr>
            <a:xfrm>
              <a:off x="6753266" y="6836466"/>
              <a:ext cx="18438" cy="22896"/>
            </a:xfrm>
            <a:custGeom>
              <a:avLst/>
              <a:gdLst/>
              <a:ahLst/>
              <a:cxnLst/>
              <a:rect l="l" t="t" r="r" b="b"/>
              <a:pathLst>
                <a:path w="699" h="868" extrusionOk="0">
                  <a:moveTo>
                    <a:pt x="0" y="609"/>
                  </a:moveTo>
                  <a:cubicBezTo>
                    <a:pt x="0" y="639"/>
                    <a:pt x="0" y="639"/>
                    <a:pt x="0" y="639"/>
                  </a:cubicBezTo>
                  <a:cubicBezTo>
                    <a:pt x="2" y="639"/>
                    <a:pt x="4" y="639"/>
                    <a:pt x="6" y="640"/>
                  </a:cubicBezTo>
                  <a:lnTo>
                    <a:pt x="6" y="640"/>
                  </a:lnTo>
                  <a:cubicBezTo>
                    <a:pt x="4" y="629"/>
                    <a:pt x="2" y="619"/>
                    <a:pt x="0" y="609"/>
                  </a:cubicBezTo>
                  <a:close/>
                  <a:moveTo>
                    <a:pt x="669" y="1"/>
                  </a:moveTo>
                  <a:cubicBezTo>
                    <a:pt x="517" y="61"/>
                    <a:pt x="395" y="153"/>
                    <a:pt x="243" y="244"/>
                  </a:cubicBezTo>
                  <a:cubicBezTo>
                    <a:pt x="387" y="388"/>
                    <a:pt x="285" y="641"/>
                    <a:pt x="41" y="641"/>
                  </a:cubicBezTo>
                  <a:cubicBezTo>
                    <a:pt x="30" y="641"/>
                    <a:pt x="18" y="641"/>
                    <a:pt x="6" y="640"/>
                  </a:cubicBezTo>
                  <a:lnTo>
                    <a:pt x="6" y="640"/>
                  </a:lnTo>
                  <a:cubicBezTo>
                    <a:pt x="37" y="773"/>
                    <a:pt x="121" y="867"/>
                    <a:pt x="243" y="867"/>
                  </a:cubicBezTo>
                  <a:cubicBezTo>
                    <a:pt x="272" y="867"/>
                    <a:pt x="302" y="862"/>
                    <a:pt x="334" y="852"/>
                  </a:cubicBezTo>
                  <a:cubicBezTo>
                    <a:pt x="456" y="821"/>
                    <a:pt x="578" y="760"/>
                    <a:pt x="699" y="700"/>
                  </a:cubicBezTo>
                  <a:cubicBezTo>
                    <a:pt x="69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740;p71">
              <a:extLst>
                <a:ext uri="{FF2B5EF4-FFF2-40B4-BE49-F238E27FC236}">
                  <a16:creationId xmlns:a16="http://schemas.microsoft.com/office/drawing/2014/main" id="{7F9588A4-5376-45BB-BB18-CC8D7BD3F025}"/>
                </a:ext>
              </a:extLst>
            </p:cNvPr>
            <p:cNvSpPr/>
            <p:nvPr/>
          </p:nvSpPr>
          <p:spPr>
            <a:xfrm>
              <a:off x="6752448" y="6842876"/>
              <a:ext cx="11079" cy="10525"/>
            </a:xfrm>
            <a:custGeom>
              <a:avLst/>
              <a:gdLst/>
              <a:ahLst/>
              <a:cxnLst/>
              <a:rect l="l" t="t" r="r" b="b"/>
              <a:pathLst>
                <a:path w="420" h="39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244" y="31"/>
                    <a:pt x="213" y="62"/>
                    <a:pt x="153" y="92"/>
                  </a:cubicBezTo>
                  <a:cubicBezTo>
                    <a:pt x="31" y="153"/>
                    <a:pt x="1" y="274"/>
                    <a:pt x="31" y="366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45" y="397"/>
                    <a:pt x="59" y="398"/>
                    <a:pt x="72" y="398"/>
                  </a:cubicBezTo>
                  <a:cubicBezTo>
                    <a:pt x="317" y="398"/>
                    <a:pt x="420" y="145"/>
                    <a:pt x="3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741;p71">
              <a:extLst>
                <a:ext uri="{FF2B5EF4-FFF2-40B4-BE49-F238E27FC236}">
                  <a16:creationId xmlns:a16="http://schemas.microsoft.com/office/drawing/2014/main" id="{119A592A-C8E3-4344-90DC-FA54BC5BC565}"/>
                </a:ext>
              </a:extLst>
            </p:cNvPr>
            <p:cNvSpPr/>
            <p:nvPr/>
          </p:nvSpPr>
          <p:spPr>
            <a:xfrm>
              <a:off x="6759676" y="7144345"/>
              <a:ext cx="1609" cy="8836"/>
            </a:xfrm>
            <a:custGeom>
              <a:avLst/>
              <a:gdLst/>
              <a:ahLst/>
              <a:cxnLst/>
              <a:rect l="l" t="t" r="r" b="b"/>
              <a:pathLst>
                <a:path w="61" h="335" extrusionOk="0">
                  <a:moveTo>
                    <a:pt x="61" y="0"/>
                  </a:moveTo>
                  <a:cubicBezTo>
                    <a:pt x="0" y="122"/>
                    <a:pt x="0" y="213"/>
                    <a:pt x="61" y="335"/>
                  </a:cubicBezTo>
                  <a:cubicBezTo>
                    <a:pt x="61" y="213"/>
                    <a:pt x="61" y="122"/>
                    <a:pt x="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742;p71">
              <a:extLst>
                <a:ext uri="{FF2B5EF4-FFF2-40B4-BE49-F238E27FC236}">
                  <a16:creationId xmlns:a16="http://schemas.microsoft.com/office/drawing/2014/main" id="{5B6FBAF8-9FC4-4594-A9A9-757AFEFCDC09}"/>
                </a:ext>
              </a:extLst>
            </p:cNvPr>
            <p:cNvSpPr/>
            <p:nvPr/>
          </p:nvSpPr>
          <p:spPr>
            <a:xfrm>
              <a:off x="6786924" y="7043319"/>
              <a:ext cx="157975" cy="108253"/>
            </a:xfrm>
            <a:custGeom>
              <a:avLst/>
              <a:gdLst/>
              <a:ahLst/>
              <a:cxnLst/>
              <a:rect l="l" t="t" r="r" b="b"/>
              <a:pathLst>
                <a:path w="5989" h="4104" extrusionOk="0">
                  <a:moveTo>
                    <a:pt x="5958" y="1"/>
                  </a:moveTo>
                  <a:cubicBezTo>
                    <a:pt x="4074" y="1186"/>
                    <a:pt x="2098" y="2280"/>
                    <a:pt x="1" y="3253"/>
                  </a:cubicBezTo>
                  <a:cubicBezTo>
                    <a:pt x="1" y="3527"/>
                    <a:pt x="31" y="3830"/>
                    <a:pt x="31" y="4104"/>
                  </a:cubicBezTo>
                  <a:cubicBezTo>
                    <a:pt x="2098" y="3253"/>
                    <a:pt x="4074" y="2250"/>
                    <a:pt x="5989" y="1125"/>
                  </a:cubicBezTo>
                  <a:cubicBezTo>
                    <a:pt x="5989" y="761"/>
                    <a:pt x="5958" y="365"/>
                    <a:pt x="5958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743;p71">
              <a:extLst>
                <a:ext uri="{FF2B5EF4-FFF2-40B4-BE49-F238E27FC236}">
                  <a16:creationId xmlns:a16="http://schemas.microsoft.com/office/drawing/2014/main" id="{56A9AAD6-3C19-430C-9735-410731AA759B}"/>
                </a:ext>
              </a:extLst>
            </p:cNvPr>
            <p:cNvSpPr/>
            <p:nvPr/>
          </p:nvSpPr>
          <p:spPr>
            <a:xfrm>
              <a:off x="6943263" y="6818820"/>
              <a:ext cx="270237" cy="254200"/>
            </a:xfrm>
            <a:custGeom>
              <a:avLst/>
              <a:gdLst/>
              <a:ahLst/>
              <a:cxnLst/>
              <a:rect l="l" t="t" r="r" b="b"/>
              <a:pathLst>
                <a:path w="10245" h="9637" extrusionOk="0">
                  <a:moveTo>
                    <a:pt x="10001" y="1"/>
                  </a:moveTo>
                  <a:cubicBezTo>
                    <a:pt x="7113" y="3284"/>
                    <a:pt x="3770" y="6110"/>
                    <a:pt x="1" y="8512"/>
                  </a:cubicBezTo>
                  <a:cubicBezTo>
                    <a:pt x="31" y="8876"/>
                    <a:pt x="62" y="9272"/>
                    <a:pt x="62" y="9636"/>
                  </a:cubicBezTo>
                  <a:cubicBezTo>
                    <a:pt x="3831" y="7387"/>
                    <a:pt x="7265" y="4651"/>
                    <a:pt x="10244" y="1460"/>
                  </a:cubicBezTo>
                  <a:cubicBezTo>
                    <a:pt x="10153" y="974"/>
                    <a:pt x="10092" y="487"/>
                    <a:pt x="1000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744;p71">
              <a:extLst>
                <a:ext uri="{FF2B5EF4-FFF2-40B4-BE49-F238E27FC236}">
                  <a16:creationId xmlns:a16="http://schemas.microsoft.com/office/drawing/2014/main" id="{2A7F8527-3F91-4C4D-8FE8-EAA264F225DD}"/>
                </a:ext>
              </a:extLst>
            </p:cNvPr>
            <p:cNvSpPr/>
            <p:nvPr/>
          </p:nvSpPr>
          <p:spPr>
            <a:xfrm>
              <a:off x="6761258" y="7129098"/>
              <a:ext cx="26483" cy="30123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974" y="1"/>
                  </a:moveTo>
                  <a:cubicBezTo>
                    <a:pt x="700" y="123"/>
                    <a:pt x="427" y="275"/>
                    <a:pt x="153" y="396"/>
                  </a:cubicBezTo>
                  <a:cubicBezTo>
                    <a:pt x="62" y="427"/>
                    <a:pt x="31" y="518"/>
                    <a:pt x="1" y="578"/>
                  </a:cubicBezTo>
                  <a:cubicBezTo>
                    <a:pt x="1" y="700"/>
                    <a:pt x="1" y="791"/>
                    <a:pt x="1" y="913"/>
                  </a:cubicBezTo>
                  <a:cubicBezTo>
                    <a:pt x="76" y="1037"/>
                    <a:pt x="191" y="1142"/>
                    <a:pt x="331" y="1142"/>
                  </a:cubicBezTo>
                  <a:cubicBezTo>
                    <a:pt x="362" y="1142"/>
                    <a:pt x="394" y="1137"/>
                    <a:pt x="427" y="1126"/>
                  </a:cubicBezTo>
                  <a:cubicBezTo>
                    <a:pt x="639" y="1034"/>
                    <a:pt x="822" y="943"/>
                    <a:pt x="1004" y="852"/>
                  </a:cubicBezTo>
                  <a:cubicBezTo>
                    <a:pt x="1004" y="578"/>
                    <a:pt x="974" y="275"/>
                    <a:pt x="97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745;p71">
              <a:extLst>
                <a:ext uri="{FF2B5EF4-FFF2-40B4-BE49-F238E27FC236}">
                  <a16:creationId xmlns:a16="http://schemas.microsoft.com/office/drawing/2014/main" id="{7E0DA1A9-8EEE-45D0-944C-B66E40032A58}"/>
                </a:ext>
              </a:extLst>
            </p:cNvPr>
            <p:cNvSpPr/>
            <p:nvPr/>
          </p:nvSpPr>
          <p:spPr>
            <a:xfrm>
              <a:off x="6778114" y="7491499"/>
              <a:ext cx="5618" cy="8863"/>
            </a:xfrm>
            <a:custGeom>
              <a:avLst/>
              <a:gdLst/>
              <a:ahLst/>
              <a:cxnLst/>
              <a:rect l="l" t="t" r="r" b="b"/>
              <a:pathLst>
                <a:path w="213" h="336" extrusionOk="0">
                  <a:moveTo>
                    <a:pt x="91" y="1"/>
                  </a:moveTo>
                  <a:cubicBezTo>
                    <a:pt x="0" y="122"/>
                    <a:pt x="61" y="305"/>
                    <a:pt x="213" y="335"/>
                  </a:cubicBezTo>
                  <a:cubicBezTo>
                    <a:pt x="213" y="214"/>
                    <a:pt x="213" y="122"/>
                    <a:pt x="21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746;p71">
              <a:extLst>
                <a:ext uri="{FF2B5EF4-FFF2-40B4-BE49-F238E27FC236}">
                  <a16:creationId xmlns:a16="http://schemas.microsoft.com/office/drawing/2014/main" id="{EFB3A07A-A826-4019-8484-A1EFDCB72E0C}"/>
                </a:ext>
              </a:extLst>
            </p:cNvPr>
            <p:cNvSpPr/>
            <p:nvPr/>
          </p:nvSpPr>
          <p:spPr>
            <a:xfrm>
              <a:off x="6807762" y="7412129"/>
              <a:ext cx="122708" cy="82614"/>
            </a:xfrm>
            <a:custGeom>
              <a:avLst/>
              <a:gdLst/>
              <a:ahLst/>
              <a:cxnLst/>
              <a:rect l="l" t="t" r="r" b="b"/>
              <a:pathLst>
                <a:path w="4652" h="3132" extrusionOk="0">
                  <a:moveTo>
                    <a:pt x="4651" y="1"/>
                  </a:moveTo>
                  <a:lnTo>
                    <a:pt x="4651" y="1"/>
                  </a:lnTo>
                  <a:cubicBezTo>
                    <a:pt x="3162" y="912"/>
                    <a:pt x="1612" y="1703"/>
                    <a:pt x="1" y="2493"/>
                  </a:cubicBezTo>
                  <a:cubicBezTo>
                    <a:pt x="1" y="2706"/>
                    <a:pt x="31" y="2919"/>
                    <a:pt x="31" y="3131"/>
                  </a:cubicBezTo>
                  <a:cubicBezTo>
                    <a:pt x="1581" y="2645"/>
                    <a:pt x="3101" y="2007"/>
                    <a:pt x="4499" y="1216"/>
                  </a:cubicBezTo>
                  <a:cubicBezTo>
                    <a:pt x="4560" y="791"/>
                    <a:pt x="4591" y="396"/>
                    <a:pt x="465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747;p71">
              <a:extLst>
                <a:ext uri="{FF2B5EF4-FFF2-40B4-BE49-F238E27FC236}">
                  <a16:creationId xmlns:a16="http://schemas.microsoft.com/office/drawing/2014/main" id="{93BCD6F5-EB8B-41E7-A2DA-73B3E184EFBD}"/>
                </a:ext>
              </a:extLst>
            </p:cNvPr>
            <p:cNvSpPr/>
            <p:nvPr/>
          </p:nvSpPr>
          <p:spPr>
            <a:xfrm>
              <a:off x="6926434" y="7089822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72" y="1"/>
                  </a:moveTo>
                  <a:cubicBezTo>
                    <a:pt x="9454" y="3010"/>
                    <a:pt x="7295" y="6019"/>
                    <a:pt x="4651" y="8694"/>
                  </a:cubicBezTo>
                  <a:cubicBezTo>
                    <a:pt x="3253" y="10092"/>
                    <a:pt x="1733" y="11217"/>
                    <a:pt x="152" y="12220"/>
                  </a:cubicBezTo>
                  <a:cubicBezTo>
                    <a:pt x="92" y="12615"/>
                    <a:pt x="61" y="13010"/>
                    <a:pt x="0" y="13435"/>
                  </a:cubicBezTo>
                  <a:cubicBezTo>
                    <a:pt x="4833" y="10700"/>
                    <a:pt x="8785" y="6262"/>
                    <a:pt x="11672" y="1672"/>
                  </a:cubicBezTo>
                  <a:cubicBezTo>
                    <a:pt x="11672" y="1125"/>
                    <a:pt x="11672" y="548"/>
                    <a:pt x="1167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748;p71">
              <a:extLst>
                <a:ext uri="{FF2B5EF4-FFF2-40B4-BE49-F238E27FC236}">
                  <a16:creationId xmlns:a16="http://schemas.microsoft.com/office/drawing/2014/main" id="{83A3284D-1D3A-49C3-8767-10B75E8AC7BD}"/>
                </a:ext>
              </a:extLst>
            </p:cNvPr>
            <p:cNvSpPr/>
            <p:nvPr/>
          </p:nvSpPr>
          <p:spPr>
            <a:xfrm>
              <a:off x="6783732" y="7477888"/>
              <a:ext cx="24874" cy="23265"/>
            </a:xfrm>
            <a:custGeom>
              <a:avLst/>
              <a:gdLst/>
              <a:ahLst/>
              <a:cxnLst/>
              <a:rect l="l" t="t" r="r" b="b"/>
              <a:pathLst>
                <a:path w="943" h="882" extrusionOk="0">
                  <a:moveTo>
                    <a:pt x="912" y="0"/>
                  </a:moveTo>
                  <a:cubicBezTo>
                    <a:pt x="760" y="61"/>
                    <a:pt x="608" y="152"/>
                    <a:pt x="456" y="213"/>
                  </a:cubicBezTo>
                  <a:cubicBezTo>
                    <a:pt x="486" y="365"/>
                    <a:pt x="426" y="517"/>
                    <a:pt x="243" y="517"/>
                  </a:cubicBezTo>
                  <a:lnTo>
                    <a:pt x="0" y="517"/>
                  </a:lnTo>
                  <a:cubicBezTo>
                    <a:pt x="0" y="638"/>
                    <a:pt x="0" y="730"/>
                    <a:pt x="0" y="851"/>
                  </a:cubicBezTo>
                  <a:cubicBezTo>
                    <a:pt x="30" y="851"/>
                    <a:pt x="61" y="882"/>
                    <a:pt x="91" y="882"/>
                  </a:cubicBezTo>
                  <a:cubicBezTo>
                    <a:pt x="395" y="790"/>
                    <a:pt x="669" y="699"/>
                    <a:pt x="942" y="638"/>
                  </a:cubicBezTo>
                  <a:cubicBezTo>
                    <a:pt x="942" y="426"/>
                    <a:pt x="912" y="213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749;p71">
              <a:extLst>
                <a:ext uri="{FF2B5EF4-FFF2-40B4-BE49-F238E27FC236}">
                  <a16:creationId xmlns:a16="http://schemas.microsoft.com/office/drawing/2014/main" id="{C5D79CF0-9BF2-4E87-A1CA-5F1F585A94F7}"/>
                </a:ext>
              </a:extLst>
            </p:cNvPr>
            <p:cNvSpPr/>
            <p:nvPr/>
          </p:nvSpPr>
          <p:spPr>
            <a:xfrm>
              <a:off x="6780514" y="7489098"/>
              <a:ext cx="3218" cy="2427"/>
            </a:xfrm>
            <a:custGeom>
              <a:avLst/>
              <a:gdLst/>
              <a:ahLst/>
              <a:cxnLst/>
              <a:rect l="l" t="t" r="r" b="b"/>
              <a:pathLst>
                <a:path w="122" h="92" extrusionOk="0">
                  <a:moveTo>
                    <a:pt x="92" y="1"/>
                  </a:moveTo>
                  <a:cubicBezTo>
                    <a:pt x="92" y="31"/>
                    <a:pt x="61" y="31"/>
                    <a:pt x="61" y="31"/>
                  </a:cubicBezTo>
                  <a:cubicBezTo>
                    <a:pt x="31" y="31"/>
                    <a:pt x="31" y="61"/>
                    <a:pt x="0" y="92"/>
                  </a:cubicBezTo>
                  <a:lnTo>
                    <a:pt x="122" y="92"/>
                  </a:lnTo>
                  <a:cubicBezTo>
                    <a:pt x="122" y="61"/>
                    <a:pt x="122" y="31"/>
                    <a:pt x="9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750;p71">
              <a:extLst>
                <a:ext uri="{FF2B5EF4-FFF2-40B4-BE49-F238E27FC236}">
                  <a16:creationId xmlns:a16="http://schemas.microsoft.com/office/drawing/2014/main" id="{4767CA5D-D80D-4D9A-80E8-68325BD9734D}"/>
                </a:ext>
              </a:extLst>
            </p:cNvPr>
            <p:cNvSpPr/>
            <p:nvPr/>
          </p:nvSpPr>
          <p:spPr>
            <a:xfrm>
              <a:off x="6782914" y="7483480"/>
              <a:ext cx="13664" cy="8045"/>
            </a:xfrm>
            <a:custGeom>
              <a:avLst/>
              <a:gdLst/>
              <a:ahLst/>
              <a:cxnLst/>
              <a:rect l="l" t="t" r="r" b="b"/>
              <a:pathLst>
                <a:path w="518" h="305" extrusionOk="0">
                  <a:moveTo>
                    <a:pt x="487" y="1"/>
                  </a:moveTo>
                  <a:lnTo>
                    <a:pt x="487" y="1"/>
                  </a:lnTo>
                  <a:cubicBezTo>
                    <a:pt x="335" y="62"/>
                    <a:pt x="183" y="153"/>
                    <a:pt x="1" y="214"/>
                  </a:cubicBezTo>
                  <a:cubicBezTo>
                    <a:pt x="31" y="244"/>
                    <a:pt x="31" y="274"/>
                    <a:pt x="31" y="305"/>
                  </a:cubicBezTo>
                  <a:lnTo>
                    <a:pt x="274" y="305"/>
                  </a:lnTo>
                  <a:cubicBezTo>
                    <a:pt x="457" y="305"/>
                    <a:pt x="517" y="153"/>
                    <a:pt x="487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51;p71">
              <a:extLst>
                <a:ext uri="{FF2B5EF4-FFF2-40B4-BE49-F238E27FC236}">
                  <a16:creationId xmlns:a16="http://schemas.microsoft.com/office/drawing/2014/main" id="{4209A150-AF47-437B-9265-BC88B6205068}"/>
                </a:ext>
              </a:extLst>
            </p:cNvPr>
            <p:cNvSpPr/>
            <p:nvPr/>
          </p:nvSpPr>
          <p:spPr>
            <a:xfrm>
              <a:off x="6820608" y="7683923"/>
              <a:ext cx="62541" cy="33710"/>
            </a:xfrm>
            <a:custGeom>
              <a:avLst/>
              <a:gdLst/>
              <a:ahLst/>
              <a:cxnLst/>
              <a:rect l="l" t="t" r="r" b="b"/>
              <a:pathLst>
                <a:path w="2371" h="1278" extrusionOk="0">
                  <a:moveTo>
                    <a:pt x="2371" y="1"/>
                  </a:moveTo>
                  <a:cubicBezTo>
                    <a:pt x="1550" y="153"/>
                    <a:pt x="699" y="244"/>
                    <a:pt x="0" y="669"/>
                  </a:cubicBezTo>
                  <a:cubicBezTo>
                    <a:pt x="0" y="882"/>
                    <a:pt x="31" y="1095"/>
                    <a:pt x="31" y="1277"/>
                  </a:cubicBezTo>
                  <a:cubicBezTo>
                    <a:pt x="760" y="1247"/>
                    <a:pt x="1459" y="1125"/>
                    <a:pt x="2128" y="1004"/>
                  </a:cubicBezTo>
                  <a:cubicBezTo>
                    <a:pt x="2219" y="669"/>
                    <a:pt x="2280" y="335"/>
                    <a:pt x="237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52;p71">
              <a:extLst>
                <a:ext uri="{FF2B5EF4-FFF2-40B4-BE49-F238E27FC236}">
                  <a16:creationId xmlns:a16="http://schemas.microsoft.com/office/drawing/2014/main" id="{4FD45D8B-FCA6-4363-8D6F-FFE9C0EADDC9}"/>
                </a:ext>
              </a:extLst>
            </p:cNvPr>
            <p:cNvSpPr/>
            <p:nvPr/>
          </p:nvSpPr>
          <p:spPr>
            <a:xfrm>
              <a:off x="6876713" y="7436185"/>
              <a:ext cx="332779" cy="274220"/>
            </a:xfrm>
            <a:custGeom>
              <a:avLst/>
              <a:gdLst/>
              <a:ahLst/>
              <a:cxnLst/>
              <a:rect l="l" t="t" r="r" b="b"/>
              <a:pathLst>
                <a:path w="12616" h="10396" extrusionOk="0">
                  <a:moveTo>
                    <a:pt x="12615" y="0"/>
                  </a:moveTo>
                  <a:lnTo>
                    <a:pt x="12615" y="0"/>
                  </a:lnTo>
                  <a:cubicBezTo>
                    <a:pt x="11582" y="1095"/>
                    <a:pt x="10548" y="2159"/>
                    <a:pt x="9545" y="3253"/>
                  </a:cubicBezTo>
                  <a:cubicBezTo>
                    <a:pt x="7205" y="5806"/>
                    <a:pt x="4591" y="8086"/>
                    <a:pt x="1247" y="9180"/>
                  </a:cubicBezTo>
                  <a:cubicBezTo>
                    <a:pt x="913" y="9271"/>
                    <a:pt x="578" y="9332"/>
                    <a:pt x="244" y="9393"/>
                  </a:cubicBezTo>
                  <a:cubicBezTo>
                    <a:pt x="153" y="9727"/>
                    <a:pt x="92" y="10061"/>
                    <a:pt x="1" y="10396"/>
                  </a:cubicBezTo>
                  <a:cubicBezTo>
                    <a:pt x="3010" y="9818"/>
                    <a:pt x="5563" y="8450"/>
                    <a:pt x="8086" y="6353"/>
                  </a:cubicBezTo>
                  <a:cubicBezTo>
                    <a:pt x="9393" y="5289"/>
                    <a:pt x="10670" y="4134"/>
                    <a:pt x="11916" y="2918"/>
                  </a:cubicBezTo>
                  <a:cubicBezTo>
                    <a:pt x="12190" y="2037"/>
                    <a:pt x="12402" y="1064"/>
                    <a:pt x="1261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53;p71">
              <a:extLst>
                <a:ext uri="{FF2B5EF4-FFF2-40B4-BE49-F238E27FC236}">
                  <a16:creationId xmlns:a16="http://schemas.microsoft.com/office/drawing/2014/main" id="{F21FA185-7EB4-43C8-987E-430B2B54F7A3}"/>
                </a:ext>
              </a:extLst>
            </p:cNvPr>
            <p:cNvSpPr/>
            <p:nvPr/>
          </p:nvSpPr>
          <p:spPr>
            <a:xfrm>
              <a:off x="6807129" y="7701569"/>
              <a:ext cx="14297" cy="16934"/>
            </a:xfrm>
            <a:custGeom>
              <a:avLst/>
              <a:gdLst/>
              <a:ahLst/>
              <a:cxnLst/>
              <a:rect l="l" t="t" r="r" b="b"/>
              <a:pathLst>
                <a:path w="542" h="642" extrusionOk="0">
                  <a:moveTo>
                    <a:pt x="511" y="0"/>
                  </a:moveTo>
                  <a:cubicBezTo>
                    <a:pt x="390" y="61"/>
                    <a:pt x="238" y="152"/>
                    <a:pt x="116" y="274"/>
                  </a:cubicBezTo>
                  <a:cubicBezTo>
                    <a:pt x="1" y="389"/>
                    <a:pt x="77" y="641"/>
                    <a:pt x="240" y="641"/>
                  </a:cubicBezTo>
                  <a:cubicBezTo>
                    <a:pt x="249" y="641"/>
                    <a:pt x="259" y="640"/>
                    <a:pt x="268" y="639"/>
                  </a:cubicBezTo>
                  <a:cubicBezTo>
                    <a:pt x="359" y="639"/>
                    <a:pt x="450" y="639"/>
                    <a:pt x="542" y="608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3" name="Google Shape;2754;p71">
            <a:extLst>
              <a:ext uri="{FF2B5EF4-FFF2-40B4-BE49-F238E27FC236}">
                <a16:creationId xmlns:a16="http://schemas.microsoft.com/office/drawing/2014/main" id="{701A83FE-9A5D-4CB8-828F-6C90E741FFB7}"/>
              </a:ext>
            </a:extLst>
          </p:cNvPr>
          <p:cNvGrpSpPr/>
          <p:nvPr/>
        </p:nvGrpSpPr>
        <p:grpSpPr>
          <a:xfrm>
            <a:off x="1401246" y="4874499"/>
            <a:ext cx="999959" cy="1891505"/>
            <a:chOff x="7784225" y="2854166"/>
            <a:chExt cx="1017459" cy="1924608"/>
          </a:xfrm>
        </p:grpSpPr>
        <p:sp>
          <p:nvSpPr>
            <p:cNvPr id="274" name="Google Shape;2755;p71">
              <a:extLst>
                <a:ext uri="{FF2B5EF4-FFF2-40B4-BE49-F238E27FC236}">
                  <a16:creationId xmlns:a16="http://schemas.microsoft.com/office/drawing/2014/main" id="{2748212C-302A-484D-BB12-278CF8C8ADDA}"/>
                </a:ext>
              </a:extLst>
            </p:cNvPr>
            <p:cNvSpPr/>
            <p:nvPr/>
          </p:nvSpPr>
          <p:spPr>
            <a:xfrm>
              <a:off x="8281309" y="4441221"/>
              <a:ext cx="232518" cy="337553"/>
            </a:xfrm>
            <a:custGeom>
              <a:avLst/>
              <a:gdLst/>
              <a:ahLst/>
              <a:cxnLst/>
              <a:rect l="l" t="t" r="r" b="b"/>
              <a:pathLst>
                <a:path w="8815" h="12797" extrusionOk="0">
                  <a:moveTo>
                    <a:pt x="8815" y="0"/>
                  </a:moveTo>
                  <a:cubicBezTo>
                    <a:pt x="5836" y="699"/>
                    <a:pt x="2858" y="1368"/>
                    <a:pt x="0" y="2189"/>
                  </a:cubicBezTo>
                  <a:lnTo>
                    <a:pt x="1155" y="12797"/>
                  </a:lnTo>
                  <a:lnTo>
                    <a:pt x="6839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6;p71">
              <a:extLst>
                <a:ext uri="{FF2B5EF4-FFF2-40B4-BE49-F238E27FC236}">
                  <a16:creationId xmlns:a16="http://schemas.microsoft.com/office/drawing/2014/main" id="{401B8969-3759-45FA-9FFC-9FD9A3DC66C6}"/>
                </a:ext>
              </a:extLst>
            </p:cNvPr>
            <p:cNvSpPr/>
            <p:nvPr/>
          </p:nvSpPr>
          <p:spPr>
            <a:xfrm>
              <a:off x="8266881" y="4287282"/>
              <a:ext cx="270211" cy="211679"/>
            </a:xfrm>
            <a:custGeom>
              <a:avLst/>
              <a:gdLst/>
              <a:ahLst/>
              <a:cxnLst/>
              <a:rect l="l" t="t" r="r" b="b"/>
              <a:pathLst>
                <a:path w="10244" h="8025" extrusionOk="0">
                  <a:moveTo>
                    <a:pt x="10244" y="0"/>
                  </a:moveTo>
                  <a:lnTo>
                    <a:pt x="0" y="3009"/>
                  </a:lnTo>
                  <a:lnTo>
                    <a:pt x="547" y="8025"/>
                  </a:lnTo>
                  <a:cubicBezTo>
                    <a:pt x="3405" y="7204"/>
                    <a:pt x="6383" y="6535"/>
                    <a:pt x="9362" y="5836"/>
                  </a:cubicBezTo>
                  <a:lnTo>
                    <a:pt x="10244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57;p71">
              <a:extLst>
                <a:ext uri="{FF2B5EF4-FFF2-40B4-BE49-F238E27FC236}">
                  <a16:creationId xmlns:a16="http://schemas.microsoft.com/office/drawing/2014/main" id="{94F32479-AFB7-4E4D-B285-6D17AD6D4798}"/>
                </a:ext>
              </a:extLst>
            </p:cNvPr>
            <p:cNvSpPr/>
            <p:nvPr/>
          </p:nvSpPr>
          <p:spPr>
            <a:xfrm>
              <a:off x="8113733" y="2856936"/>
              <a:ext cx="183640" cy="307905"/>
            </a:xfrm>
            <a:custGeom>
              <a:avLst/>
              <a:gdLst/>
              <a:ahLst/>
              <a:cxnLst/>
              <a:rect l="l" t="t" r="r" b="b"/>
              <a:pathLst>
                <a:path w="6962" h="11673" extrusionOk="0">
                  <a:moveTo>
                    <a:pt x="6505" y="0"/>
                  </a:moveTo>
                  <a:cubicBezTo>
                    <a:pt x="4043" y="213"/>
                    <a:pt x="1885" y="639"/>
                    <a:pt x="1" y="1277"/>
                  </a:cubicBezTo>
                  <a:cubicBezTo>
                    <a:pt x="1764" y="5016"/>
                    <a:pt x="4013" y="8511"/>
                    <a:pt x="6961" y="11672"/>
                  </a:cubicBezTo>
                  <a:cubicBezTo>
                    <a:pt x="6749" y="7782"/>
                    <a:pt x="6566" y="3891"/>
                    <a:pt x="650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58;p71">
              <a:extLst>
                <a:ext uri="{FF2B5EF4-FFF2-40B4-BE49-F238E27FC236}">
                  <a16:creationId xmlns:a16="http://schemas.microsoft.com/office/drawing/2014/main" id="{5D79E98C-AFAA-46E2-ABA8-0889B2C38A68}"/>
                </a:ext>
              </a:extLst>
            </p:cNvPr>
            <p:cNvSpPr/>
            <p:nvPr/>
          </p:nvSpPr>
          <p:spPr>
            <a:xfrm>
              <a:off x="7795436" y="3010875"/>
              <a:ext cx="533195" cy="721609"/>
            </a:xfrm>
            <a:custGeom>
              <a:avLst/>
              <a:gdLst/>
              <a:ahLst/>
              <a:cxnLst/>
              <a:rect l="l" t="t" r="r" b="b"/>
              <a:pathLst>
                <a:path w="20214" h="27357" extrusionOk="0">
                  <a:moveTo>
                    <a:pt x="4651" y="0"/>
                  </a:moveTo>
                  <a:cubicBezTo>
                    <a:pt x="2007" y="2888"/>
                    <a:pt x="548" y="6809"/>
                    <a:pt x="1" y="11581"/>
                  </a:cubicBezTo>
                  <a:cubicBezTo>
                    <a:pt x="5806" y="18116"/>
                    <a:pt x="11429" y="25533"/>
                    <a:pt x="20214" y="27356"/>
                  </a:cubicBezTo>
                  <a:cubicBezTo>
                    <a:pt x="20214" y="27326"/>
                    <a:pt x="20214" y="27296"/>
                    <a:pt x="20214" y="27265"/>
                  </a:cubicBezTo>
                  <a:cubicBezTo>
                    <a:pt x="20153" y="27174"/>
                    <a:pt x="20153" y="27052"/>
                    <a:pt x="20183" y="26931"/>
                  </a:cubicBezTo>
                  <a:cubicBezTo>
                    <a:pt x="19971" y="23223"/>
                    <a:pt x="19758" y="19514"/>
                    <a:pt x="19575" y="15806"/>
                  </a:cubicBezTo>
                  <a:cubicBezTo>
                    <a:pt x="16171" y="14925"/>
                    <a:pt x="12736" y="10548"/>
                    <a:pt x="10609" y="8116"/>
                  </a:cubicBezTo>
                  <a:cubicBezTo>
                    <a:pt x="8390" y="5563"/>
                    <a:pt x="6384" y="2858"/>
                    <a:pt x="465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59;p71">
              <a:extLst>
                <a:ext uri="{FF2B5EF4-FFF2-40B4-BE49-F238E27FC236}">
                  <a16:creationId xmlns:a16="http://schemas.microsoft.com/office/drawing/2014/main" id="{F9F4CF60-1855-4C6D-8B33-32283605914D}"/>
                </a:ext>
              </a:extLst>
            </p:cNvPr>
            <p:cNvSpPr/>
            <p:nvPr/>
          </p:nvSpPr>
          <p:spPr>
            <a:xfrm>
              <a:off x="8314967" y="2854166"/>
              <a:ext cx="101870" cy="289810"/>
            </a:xfrm>
            <a:custGeom>
              <a:avLst/>
              <a:gdLst/>
              <a:ahLst/>
              <a:cxnLst/>
              <a:rect l="l" t="t" r="r" b="b"/>
              <a:pathLst>
                <a:path w="3862" h="10987" extrusionOk="0">
                  <a:moveTo>
                    <a:pt x="1048" y="1"/>
                  </a:moveTo>
                  <a:cubicBezTo>
                    <a:pt x="703" y="1"/>
                    <a:pt x="345" y="14"/>
                    <a:pt x="1" y="14"/>
                  </a:cubicBezTo>
                  <a:cubicBezTo>
                    <a:pt x="31" y="3692"/>
                    <a:pt x="183" y="7340"/>
                    <a:pt x="335" y="10987"/>
                  </a:cubicBezTo>
                  <a:cubicBezTo>
                    <a:pt x="1582" y="10106"/>
                    <a:pt x="2889" y="8373"/>
                    <a:pt x="3861" y="6944"/>
                  </a:cubicBezTo>
                  <a:cubicBezTo>
                    <a:pt x="3071" y="4209"/>
                    <a:pt x="2281" y="1899"/>
                    <a:pt x="1551" y="14"/>
                  </a:cubicBezTo>
                  <a:cubicBezTo>
                    <a:pt x="1389" y="4"/>
                    <a:pt x="1220" y="1"/>
                    <a:pt x="104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60;p71">
              <a:extLst>
                <a:ext uri="{FF2B5EF4-FFF2-40B4-BE49-F238E27FC236}">
                  <a16:creationId xmlns:a16="http://schemas.microsoft.com/office/drawing/2014/main" id="{1091A44C-FA47-4718-9565-022123CB9299}"/>
                </a:ext>
              </a:extLst>
            </p:cNvPr>
            <p:cNvSpPr/>
            <p:nvPr/>
          </p:nvSpPr>
          <p:spPr>
            <a:xfrm>
              <a:off x="7784225" y="3353229"/>
              <a:ext cx="565243" cy="701562"/>
            </a:xfrm>
            <a:custGeom>
              <a:avLst/>
              <a:gdLst/>
              <a:ahLst/>
              <a:cxnLst/>
              <a:rect l="l" t="t" r="r" b="b"/>
              <a:pathLst>
                <a:path w="21429" h="26597" extrusionOk="0">
                  <a:moveTo>
                    <a:pt x="304" y="0"/>
                  </a:moveTo>
                  <a:lnTo>
                    <a:pt x="304" y="0"/>
                  </a:lnTo>
                  <a:cubicBezTo>
                    <a:pt x="0" y="3617"/>
                    <a:pt x="152" y="7690"/>
                    <a:pt x="638" y="12189"/>
                  </a:cubicBezTo>
                  <a:cubicBezTo>
                    <a:pt x="6170" y="18846"/>
                    <a:pt x="12888" y="25715"/>
                    <a:pt x="21429" y="26596"/>
                  </a:cubicBezTo>
                  <a:cubicBezTo>
                    <a:pt x="21186" y="22706"/>
                    <a:pt x="20943" y="18815"/>
                    <a:pt x="20669" y="14925"/>
                  </a:cubicBezTo>
                  <a:cubicBezTo>
                    <a:pt x="20648" y="14946"/>
                    <a:pt x="20611" y="14967"/>
                    <a:pt x="20570" y="14967"/>
                  </a:cubicBezTo>
                  <a:cubicBezTo>
                    <a:pt x="20553" y="14967"/>
                    <a:pt x="20535" y="14964"/>
                    <a:pt x="20517" y="14955"/>
                  </a:cubicBezTo>
                  <a:cubicBezTo>
                    <a:pt x="12219" y="13374"/>
                    <a:pt x="5806" y="6566"/>
                    <a:pt x="30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761;p71">
              <a:extLst>
                <a:ext uri="{FF2B5EF4-FFF2-40B4-BE49-F238E27FC236}">
                  <a16:creationId xmlns:a16="http://schemas.microsoft.com/office/drawing/2014/main" id="{07C9FD94-A76D-4DDF-A75B-8B9927F2F8F6}"/>
                </a:ext>
              </a:extLst>
            </p:cNvPr>
            <p:cNvSpPr/>
            <p:nvPr/>
          </p:nvSpPr>
          <p:spPr>
            <a:xfrm>
              <a:off x="7934155" y="2898613"/>
              <a:ext cx="376829" cy="513966"/>
            </a:xfrm>
            <a:custGeom>
              <a:avLst/>
              <a:gdLst/>
              <a:ahLst/>
              <a:cxnLst/>
              <a:rect l="l" t="t" r="r" b="b"/>
              <a:pathLst>
                <a:path w="14286" h="19485" extrusionOk="0">
                  <a:moveTo>
                    <a:pt x="5897" y="1"/>
                  </a:moveTo>
                  <a:cubicBezTo>
                    <a:pt x="3526" y="882"/>
                    <a:pt x="1581" y="2098"/>
                    <a:pt x="0" y="3618"/>
                  </a:cubicBezTo>
                  <a:cubicBezTo>
                    <a:pt x="1733" y="6536"/>
                    <a:pt x="3648" y="9302"/>
                    <a:pt x="5897" y="11825"/>
                  </a:cubicBezTo>
                  <a:cubicBezTo>
                    <a:pt x="7994" y="14196"/>
                    <a:pt x="11125" y="18269"/>
                    <a:pt x="14286" y="19485"/>
                  </a:cubicBezTo>
                  <a:cubicBezTo>
                    <a:pt x="14256" y="18998"/>
                    <a:pt x="14225" y="18542"/>
                    <a:pt x="14195" y="18056"/>
                  </a:cubicBezTo>
                  <a:cubicBezTo>
                    <a:pt x="14104" y="15716"/>
                    <a:pt x="13952" y="13345"/>
                    <a:pt x="13830" y="10943"/>
                  </a:cubicBezTo>
                  <a:cubicBezTo>
                    <a:pt x="10487" y="7813"/>
                    <a:pt x="7873" y="4074"/>
                    <a:pt x="5897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762;p71">
              <a:extLst>
                <a:ext uri="{FF2B5EF4-FFF2-40B4-BE49-F238E27FC236}">
                  <a16:creationId xmlns:a16="http://schemas.microsoft.com/office/drawing/2014/main" id="{63EBCC1D-7DAE-4EC8-AB68-13FDEF812577}"/>
                </a:ext>
              </a:extLst>
            </p:cNvPr>
            <p:cNvSpPr/>
            <p:nvPr/>
          </p:nvSpPr>
          <p:spPr>
            <a:xfrm>
              <a:off x="8355061" y="3649870"/>
              <a:ext cx="159584" cy="404921"/>
            </a:xfrm>
            <a:custGeom>
              <a:avLst/>
              <a:gdLst/>
              <a:ahLst/>
              <a:cxnLst/>
              <a:rect l="l" t="t" r="r" b="b"/>
              <a:pathLst>
                <a:path w="6050" h="15351" extrusionOk="0">
                  <a:moveTo>
                    <a:pt x="5958" y="1"/>
                  </a:moveTo>
                  <a:lnTo>
                    <a:pt x="5958" y="1"/>
                  </a:lnTo>
                  <a:cubicBezTo>
                    <a:pt x="4043" y="1125"/>
                    <a:pt x="2068" y="2128"/>
                    <a:pt x="1" y="3010"/>
                  </a:cubicBezTo>
                  <a:cubicBezTo>
                    <a:pt x="244" y="7113"/>
                    <a:pt x="517" y="11247"/>
                    <a:pt x="761" y="15350"/>
                  </a:cubicBezTo>
                  <a:cubicBezTo>
                    <a:pt x="2372" y="14560"/>
                    <a:pt x="3922" y="13770"/>
                    <a:pt x="5381" y="12858"/>
                  </a:cubicBezTo>
                  <a:cubicBezTo>
                    <a:pt x="5898" y="8359"/>
                    <a:pt x="6050" y="4074"/>
                    <a:pt x="595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763;p71">
              <a:extLst>
                <a:ext uri="{FF2B5EF4-FFF2-40B4-BE49-F238E27FC236}">
                  <a16:creationId xmlns:a16="http://schemas.microsoft.com/office/drawing/2014/main" id="{E9765C87-2A70-4ED0-8DE0-4A9542172F3E}"/>
                </a:ext>
              </a:extLst>
            </p:cNvPr>
            <p:cNvSpPr/>
            <p:nvPr/>
          </p:nvSpPr>
          <p:spPr>
            <a:xfrm>
              <a:off x="8375925" y="4021081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1"/>
                  </a:moveTo>
                  <a:lnTo>
                    <a:pt x="4468" y="1"/>
                  </a:lnTo>
                  <a:cubicBezTo>
                    <a:pt x="3040" y="791"/>
                    <a:pt x="1550" y="1460"/>
                    <a:pt x="0" y="1916"/>
                  </a:cubicBezTo>
                  <a:cubicBezTo>
                    <a:pt x="152" y="4530"/>
                    <a:pt x="304" y="7144"/>
                    <a:pt x="456" y="9758"/>
                  </a:cubicBezTo>
                  <a:cubicBezTo>
                    <a:pt x="1155" y="9332"/>
                    <a:pt x="1976" y="9241"/>
                    <a:pt x="2796" y="9119"/>
                  </a:cubicBezTo>
                  <a:cubicBezTo>
                    <a:pt x="3526" y="6019"/>
                    <a:pt x="4103" y="2949"/>
                    <a:pt x="446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764;p71">
              <a:extLst>
                <a:ext uri="{FF2B5EF4-FFF2-40B4-BE49-F238E27FC236}">
                  <a16:creationId xmlns:a16="http://schemas.microsoft.com/office/drawing/2014/main" id="{BA3479C2-3BEC-41E8-8A4D-14A8C2DED370}"/>
                </a:ext>
              </a:extLst>
            </p:cNvPr>
            <p:cNvSpPr/>
            <p:nvPr/>
          </p:nvSpPr>
          <p:spPr>
            <a:xfrm>
              <a:off x="8324595" y="3071016"/>
              <a:ext cx="153965" cy="342354"/>
            </a:xfrm>
            <a:custGeom>
              <a:avLst/>
              <a:gdLst/>
              <a:ahLst/>
              <a:cxnLst/>
              <a:rect l="l" t="t" r="r" b="b"/>
              <a:pathLst>
                <a:path w="5837" h="12979" extrusionOk="0">
                  <a:moveTo>
                    <a:pt x="3861" y="0"/>
                  </a:moveTo>
                  <a:cubicBezTo>
                    <a:pt x="2706" y="1550"/>
                    <a:pt x="1399" y="3040"/>
                    <a:pt x="1" y="3556"/>
                  </a:cubicBezTo>
                  <a:cubicBezTo>
                    <a:pt x="183" y="6717"/>
                    <a:pt x="335" y="9848"/>
                    <a:pt x="517" y="12979"/>
                  </a:cubicBezTo>
                  <a:cubicBezTo>
                    <a:pt x="2493" y="11854"/>
                    <a:pt x="4256" y="10547"/>
                    <a:pt x="5837" y="9088"/>
                  </a:cubicBezTo>
                  <a:cubicBezTo>
                    <a:pt x="5290" y="5745"/>
                    <a:pt x="4590" y="2705"/>
                    <a:pt x="386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765;p71">
              <a:extLst>
                <a:ext uri="{FF2B5EF4-FFF2-40B4-BE49-F238E27FC236}">
                  <a16:creationId xmlns:a16="http://schemas.microsoft.com/office/drawing/2014/main" id="{A4282BDE-E278-45D3-BC53-86BC890E5BC8}"/>
                </a:ext>
              </a:extLst>
            </p:cNvPr>
            <p:cNvSpPr/>
            <p:nvPr/>
          </p:nvSpPr>
          <p:spPr>
            <a:xfrm>
              <a:off x="8339023" y="3346001"/>
              <a:ext cx="171612" cy="360026"/>
            </a:xfrm>
            <a:custGeom>
              <a:avLst/>
              <a:gdLst/>
              <a:ahLst/>
              <a:cxnLst/>
              <a:rect l="l" t="t" r="r" b="b"/>
              <a:pathLst>
                <a:path w="6506" h="13649" extrusionOk="0">
                  <a:moveTo>
                    <a:pt x="5502" y="1"/>
                  </a:moveTo>
                  <a:cubicBezTo>
                    <a:pt x="3831" y="1369"/>
                    <a:pt x="2007" y="2493"/>
                    <a:pt x="1" y="3283"/>
                  </a:cubicBezTo>
                  <a:cubicBezTo>
                    <a:pt x="1" y="3496"/>
                    <a:pt x="31" y="3739"/>
                    <a:pt x="31" y="3983"/>
                  </a:cubicBezTo>
                  <a:cubicBezTo>
                    <a:pt x="183" y="7204"/>
                    <a:pt x="366" y="10426"/>
                    <a:pt x="578" y="13648"/>
                  </a:cubicBezTo>
                  <a:cubicBezTo>
                    <a:pt x="2645" y="12676"/>
                    <a:pt x="4621" y="11612"/>
                    <a:pt x="6506" y="10396"/>
                  </a:cubicBezTo>
                  <a:cubicBezTo>
                    <a:pt x="6354" y="6718"/>
                    <a:pt x="6019" y="3223"/>
                    <a:pt x="550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766;p71">
              <a:extLst>
                <a:ext uri="{FF2B5EF4-FFF2-40B4-BE49-F238E27FC236}">
                  <a16:creationId xmlns:a16="http://schemas.microsoft.com/office/drawing/2014/main" id="{A189E66C-8FC9-4EAB-BE9A-0A5B49DA6CB0}"/>
                </a:ext>
              </a:extLst>
            </p:cNvPr>
            <p:cNvSpPr/>
            <p:nvPr/>
          </p:nvSpPr>
          <p:spPr>
            <a:xfrm>
              <a:off x="8388745" y="4287282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0"/>
                  </a:moveTo>
                  <a:cubicBezTo>
                    <a:pt x="1399" y="152"/>
                    <a:pt x="730" y="243"/>
                    <a:pt x="0" y="304"/>
                  </a:cubicBezTo>
                  <a:cubicBezTo>
                    <a:pt x="61" y="1672"/>
                    <a:pt x="122" y="3070"/>
                    <a:pt x="183" y="4468"/>
                  </a:cubicBezTo>
                  <a:lnTo>
                    <a:pt x="851" y="4468"/>
                  </a:lnTo>
                  <a:cubicBezTo>
                    <a:pt x="1307" y="2979"/>
                    <a:pt x="1703" y="1490"/>
                    <a:pt x="209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767;p71">
              <a:extLst>
                <a:ext uri="{FF2B5EF4-FFF2-40B4-BE49-F238E27FC236}">
                  <a16:creationId xmlns:a16="http://schemas.microsoft.com/office/drawing/2014/main" id="{EDEB234B-DCDF-414F-8F9A-B251D59CD3F2}"/>
                </a:ext>
              </a:extLst>
            </p:cNvPr>
            <p:cNvSpPr/>
            <p:nvPr/>
          </p:nvSpPr>
          <p:spPr>
            <a:xfrm>
              <a:off x="7975831" y="4187048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1"/>
                  </a:moveTo>
                  <a:lnTo>
                    <a:pt x="1" y="1"/>
                  </a:lnTo>
                  <a:cubicBezTo>
                    <a:pt x="6141" y="7326"/>
                    <a:pt x="14560" y="8207"/>
                    <a:pt x="14986" y="8238"/>
                  </a:cubicBezTo>
                  <a:cubicBezTo>
                    <a:pt x="14925" y="7052"/>
                    <a:pt x="14864" y="5867"/>
                    <a:pt x="14803" y="4682"/>
                  </a:cubicBezTo>
                  <a:cubicBezTo>
                    <a:pt x="14773" y="4682"/>
                    <a:pt x="14743" y="4712"/>
                    <a:pt x="14712" y="4742"/>
                  </a:cubicBezTo>
                  <a:cubicBezTo>
                    <a:pt x="13841" y="5017"/>
                    <a:pt x="12938" y="5140"/>
                    <a:pt x="12022" y="5140"/>
                  </a:cubicBezTo>
                  <a:cubicBezTo>
                    <a:pt x="7756" y="5140"/>
                    <a:pt x="3178" y="2477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768;p71">
              <a:extLst>
                <a:ext uri="{FF2B5EF4-FFF2-40B4-BE49-F238E27FC236}">
                  <a16:creationId xmlns:a16="http://schemas.microsoft.com/office/drawing/2014/main" id="{5DDC1CF7-BBF2-4368-A9EF-BBE4D135FE1A}"/>
                </a:ext>
              </a:extLst>
            </p:cNvPr>
            <p:cNvSpPr/>
            <p:nvPr/>
          </p:nvSpPr>
          <p:spPr>
            <a:xfrm>
              <a:off x="7805855" y="3721221"/>
              <a:ext cx="559651" cy="582811"/>
            </a:xfrm>
            <a:custGeom>
              <a:avLst/>
              <a:gdLst/>
              <a:ahLst/>
              <a:cxnLst/>
              <a:rect l="l" t="t" r="r" b="b"/>
              <a:pathLst>
                <a:path w="21217" h="22095" extrusionOk="0">
                  <a:moveTo>
                    <a:pt x="1" y="1"/>
                  </a:moveTo>
                  <a:cubicBezTo>
                    <a:pt x="153" y="1095"/>
                    <a:pt x="274" y="2189"/>
                    <a:pt x="457" y="3344"/>
                  </a:cubicBezTo>
                  <a:cubicBezTo>
                    <a:pt x="1156" y="8390"/>
                    <a:pt x="2767" y="12311"/>
                    <a:pt x="4742" y="15351"/>
                  </a:cubicBezTo>
                  <a:cubicBezTo>
                    <a:pt x="8870" y="19217"/>
                    <a:pt x="13603" y="22095"/>
                    <a:pt x="18556" y="22095"/>
                  </a:cubicBezTo>
                  <a:cubicBezTo>
                    <a:pt x="19367" y="22095"/>
                    <a:pt x="20183" y="22018"/>
                    <a:pt x="21004" y="21855"/>
                  </a:cubicBezTo>
                  <a:cubicBezTo>
                    <a:pt x="21031" y="21846"/>
                    <a:pt x="21055" y="21843"/>
                    <a:pt x="21077" y="21843"/>
                  </a:cubicBezTo>
                  <a:cubicBezTo>
                    <a:pt x="21131" y="21843"/>
                    <a:pt x="21174" y="21864"/>
                    <a:pt x="21217" y="21886"/>
                  </a:cubicBezTo>
                  <a:cubicBezTo>
                    <a:pt x="21035" y="19089"/>
                    <a:pt x="20852" y="16293"/>
                    <a:pt x="20670" y="13496"/>
                  </a:cubicBezTo>
                  <a:cubicBezTo>
                    <a:pt x="20518" y="13466"/>
                    <a:pt x="20427" y="13284"/>
                    <a:pt x="20548" y="13162"/>
                  </a:cubicBezTo>
                  <a:cubicBezTo>
                    <a:pt x="12493" y="13132"/>
                    <a:pt x="5472" y="644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769;p71">
              <a:extLst>
                <a:ext uri="{FF2B5EF4-FFF2-40B4-BE49-F238E27FC236}">
                  <a16:creationId xmlns:a16="http://schemas.microsoft.com/office/drawing/2014/main" id="{A28C10AC-6664-4E80-B917-1F6B40D15FA4}"/>
                </a:ext>
              </a:extLst>
            </p:cNvPr>
            <p:cNvSpPr/>
            <p:nvPr/>
          </p:nvSpPr>
          <p:spPr>
            <a:xfrm>
              <a:off x="8426412" y="2915468"/>
              <a:ext cx="242172" cy="395293"/>
            </a:xfrm>
            <a:custGeom>
              <a:avLst/>
              <a:gdLst/>
              <a:ahLst/>
              <a:cxnLst/>
              <a:rect l="l" t="t" r="r" b="b"/>
              <a:pathLst>
                <a:path w="9181" h="14986" extrusionOk="0">
                  <a:moveTo>
                    <a:pt x="3922" y="0"/>
                  </a:moveTo>
                  <a:cubicBezTo>
                    <a:pt x="3375" y="882"/>
                    <a:pt x="2828" y="1763"/>
                    <a:pt x="2220" y="2614"/>
                  </a:cubicBezTo>
                  <a:cubicBezTo>
                    <a:pt x="1612" y="3465"/>
                    <a:pt x="852" y="4681"/>
                    <a:pt x="1" y="5897"/>
                  </a:cubicBezTo>
                  <a:cubicBezTo>
                    <a:pt x="730" y="8602"/>
                    <a:pt x="1430" y="11642"/>
                    <a:pt x="1977" y="14985"/>
                  </a:cubicBezTo>
                  <a:cubicBezTo>
                    <a:pt x="4804" y="12432"/>
                    <a:pt x="7083" y="9393"/>
                    <a:pt x="9180" y="6110"/>
                  </a:cubicBezTo>
                  <a:cubicBezTo>
                    <a:pt x="7752" y="3587"/>
                    <a:pt x="6019" y="1459"/>
                    <a:pt x="392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770;p71">
              <a:extLst>
                <a:ext uri="{FF2B5EF4-FFF2-40B4-BE49-F238E27FC236}">
                  <a16:creationId xmlns:a16="http://schemas.microsoft.com/office/drawing/2014/main" id="{990575F1-7D9F-45C6-B341-0ED64CB3B45D}"/>
                </a:ext>
              </a:extLst>
            </p:cNvPr>
            <p:cNvSpPr/>
            <p:nvPr/>
          </p:nvSpPr>
          <p:spPr>
            <a:xfrm>
              <a:off x="8355878" y="2854536"/>
              <a:ext cx="151539" cy="182822"/>
            </a:xfrm>
            <a:custGeom>
              <a:avLst/>
              <a:gdLst/>
              <a:ahLst/>
              <a:cxnLst/>
              <a:rect l="l" t="t" r="r" b="b"/>
              <a:pathLst>
                <a:path w="5745" h="6931" extrusionOk="0">
                  <a:moveTo>
                    <a:pt x="0" y="0"/>
                  </a:moveTo>
                  <a:lnTo>
                    <a:pt x="0" y="0"/>
                  </a:lnTo>
                  <a:cubicBezTo>
                    <a:pt x="730" y="1885"/>
                    <a:pt x="1520" y="4195"/>
                    <a:pt x="2310" y="6930"/>
                  </a:cubicBezTo>
                  <a:cubicBezTo>
                    <a:pt x="2675" y="6414"/>
                    <a:pt x="3009" y="5927"/>
                    <a:pt x="3253" y="5563"/>
                  </a:cubicBezTo>
                  <a:cubicBezTo>
                    <a:pt x="4134" y="4316"/>
                    <a:pt x="4955" y="3040"/>
                    <a:pt x="5745" y="1733"/>
                  </a:cubicBezTo>
                  <a:cubicBezTo>
                    <a:pt x="4043" y="730"/>
                    <a:pt x="2158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771;p71">
              <a:extLst>
                <a:ext uri="{FF2B5EF4-FFF2-40B4-BE49-F238E27FC236}">
                  <a16:creationId xmlns:a16="http://schemas.microsoft.com/office/drawing/2014/main" id="{B9EBCEEC-2252-4E21-B653-BAB40E9B4868}"/>
                </a:ext>
              </a:extLst>
            </p:cNvPr>
            <p:cNvSpPr/>
            <p:nvPr/>
          </p:nvSpPr>
          <p:spPr>
            <a:xfrm>
              <a:off x="8449677" y="3710802"/>
              <a:ext cx="352008" cy="550050"/>
            </a:xfrm>
            <a:custGeom>
              <a:avLst/>
              <a:gdLst/>
              <a:ahLst/>
              <a:cxnLst/>
              <a:rect l="l" t="t" r="r" b="b"/>
              <a:pathLst>
                <a:path w="13345" h="20853" extrusionOk="0">
                  <a:moveTo>
                    <a:pt x="13344" y="1"/>
                  </a:moveTo>
                  <a:cubicBezTo>
                    <a:pt x="10426" y="4590"/>
                    <a:pt x="6475" y="9059"/>
                    <a:pt x="1672" y="11764"/>
                  </a:cubicBezTo>
                  <a:cubicBezTo>
                    <a:pt x="1307" y="14712"/>
                    <a:pt x="730" y="17752"/>
                    <a:pt x="0" y="20852"/>
                  </a:cubicBezTo>
                  <a:cubicBezTo>
                    <a:pt x="365" y="20791"/>
                    <a:pt x="700" y="20730"/>
                    <a:pt x="1034" y="20639"/>
                  </a:cubicBezTo>
                  <a:cubicBezTo>
                    <a:pt x="4377" y="19545"/>
                    <a:pt x="6991" y="17265"/>
                    <a:pt x="9332" y="14712"/>
                  </a:cubicBezTo>
                  <a:cubicBezTo>
                    <a:pt x="10335" y="13618"/>
                    <a:pt x="11368" y="12554"/>
                    <a:pt x="12402" y="11460"/>
                  </a:cubicBezTo>
                  <a:cubicBezTo>
                    <a:pt x="13010" y="8238"/>
                    <a:pt x="13344" y="4256"/>
                    <a:pt x="1334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772;p71">
              <a:extLst>
                <a:ext uri="{FF2B5EF4-FFF2-40B4-BE49-F238E27FC236}">
                  <a16:creationId xmlns:a16="http://schemas.microsoft.com/office/drawing/2014/main" id="{0A80347F-C40E-4D12-AF77-1F46BFC2433A}"/>
                </a:ext>
              </a:extLst>
            </p:cNvPr>
            <p:cNvSpPr/>
            <p:nvPr/>
          </p:nvSpPr>
          <p:spPr>
            <a:xfrm>
              <a:off x="8484152" y="3106283"/>
              <a:ext cx="290258" cy="513939"/>
            </a:xfrm>
            <a:custGeom>
              <a:avLst/>
              <a:gdLst/>
              <a:ahLst/>
              <a:cxnLst/>
              <a:rect l="l" t="t" r="r" b="b"/>
              <a:pathLst>
                <a:path w="11004" h="19484" extrusionOk="0">
                  <a:moveTo>
                    <a:pt x="7569" y="0"/>
                  </a:moveTo>
                  <a:cubicBezTo>
                    <a:pt x="5532" y="3374"/>
                    <a:pt x="3010" y="6627"/>
                    <a:pt x="0" y="9089"/>
                  </a:cubicBezTo>
                  <a:cubicBezTo>
                    <a:pt x="517" y="12311"/>
                    <a:pt x="852" y="15806"/>
                    <a:pt x="1004" y="19484"/>
                  </a:cubicBezTo>
                  <a:cubicBezTo>
                    <a:pt x="4742" y="17113"/>
                    <a:pt x="8086" y="14256"/>
                    <a:pt x="11004" y="10973"/>
                  </a:cubicBezTo>
                  <a:cubicBezTo>
                    <a:pt x="10274" y="7022"/>
                    <a:pt x="9150" y="3222"/>
                    <a:pt x="7569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773;p71">
              <a:extLst>
                <a:ext uri="{FF2B5EF4-FFF2-40B4-BE49-F238E27FC236}">
                  <a16:creationId xmlns:a16="http://schemas.microsoft.com/office/drawing/2014/main" id="{94058EA0-2B64-4796-9296-EF20BD4B5739}"/>
                </a:ext>
              </a:extLst>
            </p:cNvPr>
            <p:cNvSpPr/>
            <p:nvPr/>
          </p:nvSpPr>
          <p:spPr>
            <a:xfrm>
              <a:off x="8411192" y="4090849"/>
              <a:ext cx="347181" cy="314314"/>
            </a:xfrm>
            <a:custGeom>
              <a:avLst/>
              <a:gdLst/>
              <a:ahLst/>
              <a:cxnLst/>
              <a:rect l="l" t="t" r="r" b="b"/>
              <a:pathLst>
                <a:path w="13162" h="11916" extrusionOk="0">
                  <a:moveTo>
                    <a:pt x="13162" y="0"/>
                  </a:moveTo>
                  <a:lnTo>
                    <a:pt x="13162" y="0"/>
                  </a:lnTo>
                  <a:cubicBezTo>
                    <a:pt x="11885" y="1186"/>
                    <a:pt x="10609" y="2341"/>
                    <a:pt x="9332" y="3405"/>
                  </a:cubicBezTo>
                  <a:cubicBezTo>
                    <a:pt x="6809" y="5502"/>
                    <a:pt x="4256" y="6870"/>
                    <a:pt x="1216" y="7447"/>
                  </a:cubicBezTo>
                  <a:cubicBezTo>
                    <a:pt x="852" y="8937"/>
                    <a:pt x="456" y="10426"/>
                    <a:pt x="0" y="11915"/>
                  </a:cubicBezTo>
                  <a:cubicBezTo>
                    <a:pt x="3040" y="11763"/>
                    <a:pt x="9940" y="10335"/>
                    <a:pt x="13010" y="487"/>
                  </a:cubicBezTo>
                  <a:cubicBezTo>
                    <a:pt x="13071" y="335"/>
                    <a:pt x="13101" y="152"/>
                    <a:pt x="1316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774;p71">
              <a:extLst>
                <a:ext uri="{FF2B5EF4-FFF2-40B4-BE49-F238E27FC236}">
                  <a16:creationId xmlns:a16="http://schemas.microsoft.com/office/drawing/2014/main" id="{DEF1B93E-94E0-441A-8A99-4B8D8800E539}"/>
                </a:ext>
              </a:extLst>
            </p:cNvPr>
            <p:cNvSpPr/>
            <p:nvPr/>
          </p:nvSpPr>
          <p:spPr>
            <a:xfrm>
              <a:off x="8496972" y="3434208"/>
              <a:ext cx="303895" cy="554824"/>
            </a:xfrm>
            <a:custGeom>
              <a:avLst/>
              <a:gdLst/>
              <a:ahLst/>
              <a:cxnLst/>
              <a:rect l="l" t="t" r="r" b="b"/>
              <a:pathLst>
                <a:path w="11521" h="21034" extrusionOk="0">
                  <a:moveTo>
                    <a:pt x="10761" y="0"/>
                  </a:moveTo>
                  <a:cubicBezTo>
                    <a:pt x="7782" y="3192"/>
                    <a:pt x="4347" y="5927"/>
                    <a:pt x="578" y="8177"/>
                  </a:cubicBezTo>
                  <a:cubicBezTo>
                    <a:pt x="670" y="12250"/>
                    <a:pt x="518" y="16535"/>
                    <a:pt x="1" y="21034"/>
                  </a:cubicBezTo>
                  <a:cubicBezTo>
                    <a:pt x="1612" y="20031"/>
                    <a:pt x="3132" y="18906"/>
                    <a:pt x="4499" y="17508"/>
                  </a:cubicBezTo>
                  <a:cubicBezTo>
                    <a:pt x="7174" y="14833"/>
                    <a:pt x="9332" y="11824"/>
                    <a:pt x="11521" y="8815"/>
                  </a:cubicBezTo>
                  <a:cubicBezTo>
                    <a:pt x="11460" y="5897"/>
                    <a:pt x="11217" y="2918"/>
                    <a:pt x="10761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775;p71">
              <a:extLst>
                <a:ext uri="{FF2B5EF4-FFF2-40B4-BE49-F238E27FC236}">
                  <a16:creationId xmlns:a16="http://schemas.microsoft.com/office/drawing/2014/main" id="{5072A279-4865-4008-A077-68D9AD5D4478}"/>
                </a:ext>
              </a:extLst>
            </p:cNvPr>
            <p:cNvSpPr/>
            <p:nvPr/>
          </p:nvSpPr>
          <p:spPr>
            <a:xfrm>
              <a:off x="8328604" y="3729240"/>
              <a:ext cx="46530" cy="331170"/>
            </a:xfrm>
            <a:custGeom>
              <a:avLst/>
              <a:gdLst/>
              <a:ahLst/>
              <a:cxnLst/>
              <a:rect l="l" t="t" r="r" b="b"/>
              <a:pathLst>
                <a:path w="1764" h="12555" extrusionOk="0">
                  <a:moveTo>
                    <a:pt x="1" y="31"/>
                  </a:moveTo>
                  <a:cubicBezTo>
                    <a:pt x="1" y="92"/>
                    <a:pt x="1" y="122"/>
                    <a:pt x="1" y="153"/>
                  </a:cubicBezTo>
                  <a:lnTo>
                    <a:pt x="31" y="153"/>
                  </a:lnTo>
                  <a:cubicBezTo>
                    <a:pt x="60" y="158"/>
                    <a:pt x="85" y="167"/>
                    <a:pt x="107" y="177"/>
                  </a:cubicBezTo>
                  <a:lnTo>
                    <a:pt x="107" y="177"/>
                  </a:lnTo>
                  <a:cubicBezTo>
                    <a:pt x="66" y="140"/>
                    <a:pt x="30" y="90"/>
                    <a:pt x="1" y="31"/>
                  </a:cubicBezTo>
                  <a:close/>
                  <a:moveTo>
                    <a:pt x="107" y="177"/>
                  </a:moveTo>
                  <a:cubicBezTo>
                    <a:pt x="129" y="198"/>
                    <a:pt x="153" y="215"/>
                    <a:pt x="178" y="228"/>
                  </a:cubicBezTo>
                  <a:lnTo>
                    <a:pt x="178" y="228"/>
                  </a:lnTo>
                  <a:cubicBezTo>
                    <a:pt x="159" y="208"/>
                    <a:pt x="136" y="191"/>
                    <a:pt x="107" y="177"/>
                  </a:cubicBezTo>
                  <a:close/>
                  <a:moveTo>
                    <a:pt x="1004" y="1"/>
                  </a:moveTo>
                  <a:cubicBezTo>
                    <a:pt x="821" y="62"/>
                    <a:pt x="609" y="153"/>
                    <a:pt x="426" y="244"/>
                  </a:cubicBezTo>
                  <a:cubicBezTo>
                    <a:pt x="388" y="257"/>
                    <a:pt x="351" y="263"/>
                    <a:pt x="316" y="263"/>
                  </a:cubicBezTo>
                  <a:cubicBezTo>
                    <a:pt x="267" y="263"/>
                    <a:pt x="221" y="251"/>
                    <a:pt x="178" y="228"/>
                  </a:cubicBezTo>
                  <a:lnTo>
                    <a:pt x="178" y="228"/>
                  </a:lnTo>
                  <a:cubicBezTo>
                    <a:pt x="301" y="358"/>
                    <a:pt x="222" y="598"/>
                    <a:pt x="31" y="670"/>
                  </a:cubicBezTo>
                  <a:cubicBezTo>
                    <a:pt x="305" y="4560"/>
                    <a:pt x="548" y="8451"/>
                    <a:pt x="791" y="12341"/>
                  </a:cubicBezTo>
                  <a:cubicBezTo>
                    <a:pt x="882" y="12341"/>
                    <a:pt x="973" y="12372"/>
                    <a:pt x="1065" y="12372"/>
                  </a:cubicBezTo>
                  <a:cubicBezTo>
                    <a:pt x="1217" y="12372"/>
                    <a:pt x="1277" y="12463"/>
                    <a:pt x="1308" y="12554"/>
                  </a:cubicBezTo>
                  <a:lnTo>
                    <a:pt x="1764" y="12341"/>
                  </a:lnTo>
                  <a:cubicBezTo>
                    <a:pt x="1520" y="8238"/>
                    <a:pt x="1247" y="4104"/>
                    <a:pt x="10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776;p71">
              <a:extLst>
                <a:ext uri="{FF2B5EF4-FFF2-40B4-BE49-F238E27FC236}">
                  <a16:creationId xmlns:a16="http://schemas.microsoft.com/office/drawing/2014/main" id="{D3335591-A958-4CFF-B140-54D9D2D5C78A}"/>
                </a:ext>
              </a:extLst>
            </p:cNvPr>
            <p:cNvSpPr/>
            <p:nvPr/>
          </p:nvSpPr>
          <p:spPr>
            <a:xfrm>
              <a:off x="8311775" y="3427798"/>
              <a:ext cx="42521" cy="293450"/>
            </a:xfrm>
            <a:custGeom>
              <a:avLst/>
              <a:gdLst/>
              <a:ahLst/>
              <a:cxnLst/>
              <a:rect l="l" t="t" r="r" b="b"/>
              <a:pathLst>
                <a:path w="1612" h="11125" extrusionOk="0">
                  <a:moveTo>
                    <a:pt x="0" y="0"/>
                  </a:moveTo>
                  <a:lnTo>
                    <a:pt x="0" y="0"/>
                  </a:lnTo>
                  <a:cubicBezTo>
                    <a:pt x="183" y="3708"/>
                    <a:pt x="396" y="7417"/>
                    <a:pt x="608" y="11125"/>
                  </a:cubicBezTo>
                  <a:cubicBezTo>
                    <a:pt x="639" y="11064"/>
                    <a:pt x="669" y="11003"/>
                    <a:pt x="760" y="10942"/>
                  </a:cubicBezTo>
                  <a:cubicBezTo>
                    <a:pt x="1064" y="10821"/>
                    <a:pt x="1307" y="10669"/>
                    <a:pt x="1611" y="10547"/>
                  </a:cubicBezTo>
                  <a:cubicBezTo>
                    <a:pt x="1399" y="7325"/>
                    <a:pt x="1216" y="4103"/>
                    <a:pt x="1064" y="882"/>
                  </a:cubicBezTo>
                  <a:cubicBezTo>
                    <a:pt x="1064" y="638"/>
                    <a:pt x="1034" y="395"/>
                    <a:pt x="1034" y="182"/>
                  </a:cubicBezTo>
                  <a:cubicBezTo>
                    <a:pt x="912" y="213"/>
                    <a:pt x="791" y="274"/>
                    <a:pt x="669" y="304"/>
                  </a:cubicBezTo>
                  <a:cubicBezTo>
                    <a:pt x="636" y="315"/>
                    <a:pt x="605" y="320"/>
                    <a:pt x="577" y="320"/>
                  </a:cubicBezTo>
                  <a:cubicBezTo>
                    <a:pt x="446" y="320"/>
                    <a:pt x="360" y="216"/>
                    <a:pt x="335" y="91"/>
                  </a:cubicBezTo>
                  <a:cubicBezTo>
                    <a:pt x="213" y="61"/>
                    <a:pt x="92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777;p71">
              <a:extLst>
                <a:ext uri="{FF2B5EF4-FFF2-40B4-BE49-F238E27FC236}">
                  <a16:creationId xmlns:a16="http://schemas.microsoft.com/office/drawing/2014/main" id="{25365114-B707-4B68-9650-1BEC27FDDB49}"/>
                </a:ext>
              </a:extLst>
            </p:cNvPr>
            <p:cNvSpPr/>
            <p:nvPr/>
          </p:nvSpPr>
          <p:spPr>
            <a:xfrm>
              <a:off x="8285318" y="2854984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4" y="0"/>
                  </a:moveTo>
                  <a:cubicBezTo>
                    <a:pt x="868" y="0"/>
                    <a:pt x="831" y="4"/>
                    <a:pt x="791" y="14"/>
                  </a:cubicBezTo>
                  <a:cubicBezTo>
                    <a:pt x="517" y="14"/>
                    <a:pt x="244" y="44"/>
                    <a:pt x="0" y="74"/>
                  </a:cubicBezTo>
                  <a:cubicBezTo>
                    <a:pt x="61" y="3965"/>
                    <a:pt x="244" y="7886"/>
                    <a:pt x="487" y="11746"/>
                  </a:cubicBezTo>
                  <a:cubicBezTo>
                    <a:pt x="669" y="11959"/>
                    <a:pt x="821" y="12172"/>
                    <a:pt x="1034" y="12354"/>
                  </a:cubicBezTo>
                  <a:cubicBezTo>
                    <a:pt x="1223" y="12567"/>
                    <a:pt x="1044" y="12817"/>
                    <a:pt x="841" y="12817"/>
                  </a:cubicBezTo>
                  <a:cubicBezTo>
                    <a:pt x="783" y="12817"/>
                    <a:pt x="723" y="12797"/>
                    <a:pt x="669" y="12749"/>
                  </a:cubicBezTo>
                  <a:cubicBezTo>
                    <a:pt x="608" y="12689"/>
                    <a:pt x="578" y="12658"/>
                    <a:pt x="517" y="12597"/>
                  </a:cubicBezTo>
                  <a:lnTo>
                    <a:pt x="517" y="12597"/>
                  </a:lnTo>
                  <a:cubicBezTo>
                    <a:pt x="669" y="14999"/>
                    <a:pt x="791" y="17370"/>
                    <a:pt x="912" y="19740"/>
                  </a:cubicBezTo>
                  <a:cubicBezTo>
                    <a:pt x="912" y="20196"/>
                    <a:pt x="943" y="20652"/>
                    <a:pt x="973" y="21139"/>
                  </a:cubicBezTo>
                  <a:cubicBezTo>
                    <a:pt x="1155" y="21199"/>
                    <a:pt x="1307" y="21291"/>
                    <a:pt x="1490" y="21321"/>
                  </a:cubicBezTo>
                  <a:cubicBezTo>
                    <a:pt x="1520" y="21351"/>
                    <a:pt x="1551" y="21382"/>
                    <a:pt x="1581" y="21412"/>
                  </a:cubicBezTo>
                  <a:cubicBezTo>
                    <a:pt x="1733" y="21351"/>
                    <a:pt x="1854" y="21260"/>
                    <a:pt x="2006" y="21169"/>
                  </a:cubicBezTo>
                  <a:cubicBezTo>
                    <a:pt x="1824" y="18038"/>
                    <a:pt x="1672" y="14907"/>
                    <a:pt x="1490" y="11746"/>
                  </a:cubicBezTo>
                  <a:cubicBezTo>
                    <a:pt x="1307" y="11838"/>
                    <a:pt x="1125" y="11868"/>
                    <a:pt x="912" y="11898"/>
                  </a:cubicBezTo>
                  <a:cubicBezTo>
                    <a:pt x="891" y="11902"/>
                    <a:pt x="870" y="11904"/>
                    <a:pt x="851" y="11904"/>
                  </a:cubicBezTo>
                  <a:cubicBezTo>
                    <a:pt x="531" y="11904"/>
                    <a:pt x="417" y="11466"/>
                    <a:pt x="760" y="11351"/>
                  </a:cubicBezTo>
                  <a:cubicBezTo>
                    <a:pt x="1003" y="11260"/>
                    <a:pt x="1247" y="11108"/>
                    <a:pt x="1459" y="10956"/>
                  </a:cubicBezTo>
                  <a:cubicBezTo>
                    <a:pt x="1307" y="7309"/>
                    <a:pt x="1155" y="3661"/>
                    <a:pt x="1125" y="14"/>
                  </a:cubicBezTo>
                  <a:cubicBezTo>
                    <a:pt x="1044" y="14"/>
                    <a:pt x="976" y="0"/>
                    <a:pt x="9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778;p71">
              <a:extLst>
                <a:ext uri="{FF2B5EF4-FFF2-40B4-BE49-F238E27FC236}">
                  <a16:creationId xmlns:a16="http://schemas.microsoft.com/office/drawing/2014/main" id="{9CF8CF11-49AE-475E-9B41-42BD172C52E5}"/>
                </a:ext>
              </a:extLst>
            </p:cNvPr>
            <p:cNvSpPr/>
            <p:nvPr/>
          </p:nvSpPr>
          <p:spPr>
            <a:xfrm>
              <a:off x="8351051" y="4071594"/>
              <a:ext cx="42521" cy="333570"/>
            </a:xfrm>
            <a:custGeom>
              <a:avLst/>
              <a:gdLst/>
              <a:ahLst/>
              <a:cxnLst/>
              <a:rect l="l" t="t" r="r" b="b"/>
              <a:pathLst>
                <a:path w="1612" h="12646" extrusionOk="0">
                  <a:moveTo>
                    <a:pt x="943" y="1"/>
                  </a:moveTo>
                  <a:cubicBezTo>
                    <a:pt x="669" y="62"/>
                    <a:pt x="396" y="153"/>
                    <a:pt x="92" y="213"/>
                  </a:cubicBezTo>
                  <a:cubicBezTo>
                    <a:pt x="82" y="224"/>
                    <a:pt x="72" y="227"/>
                    <a:pt x="62" y="227"/>
                  </a:cubicBezTo>
                  <a:cubicBezTo>
                    <a:pt x="41" y="227"/>
                    <a:pt x="21" y="213"/>
                    <a:pt x="1" y="213"/>
                  </a:cubicBezTo>
                  <a:lnTo>
                    <a:pt x="1" y="213"/>
                  </a:lnTo>
                  <a:cubicBezTo>
                    <a:pt x="183" y="3010"/>
                    <a:pt x="366" y="5806"/>
                    <a:pt x="548" y="8603"/>
                  </a:cubicBezTo>
                  <a:cubicBezTo>
                    <a:pt x="700" y="8694"/>
                    <a:pt x="730" y="8907"/>
                    <a:pt x="578" y="9028"/>
                  </a:cubicBezTo>
                  <a:cubicBezTo>
                    <a:pt x="639" y="10244"/>
                    <a:pt x="700" y="11429"/>
                    <a:pt x="761" y="12615"/>
                  </a:cubicBezTo>
                  <a:lnTo>
                    <a:pt x="791" y="12615"/>
                  </a:lnTo>
                  <a:cubicBezTo>
                    <a:pt x="791" y="12615"/>
                    <a:pt x="1095" y="12645"/>
                    <a:pt x="1612" y="12645"/>
                  </a:cubicBezTo>
                  <a:cubicBezTo>
                    <a:pt x="1551" y="11247"/>
                    <a:pt x="1490" y="9849"/>
                    <a:pt x="1429" y="8481"/>
                  </a:cubicBezTo>
                  <a:lnTo>
                    <a:pt x="1156" y="8481"/>
                  </a:lnTo>
                  <a:cubicBezTo>
                    <a:pt x="1146" y="8483"/>
                    <a:pt x="1137" y="8483"/>
                    <a:pt x="1128" y="8483"/>
                  </a:cubicBezTo>
                  <a:cubicBezTo>
                    <a:pt x="962" y="8483"/>
                    <a:pt x="860" y="8232"/>
                    <a:pt x="1004" y="8116"/>
                  </a:cubicBezTo>
                  <a:cubicBezTo>
                    <a:pt x="1125" y="7995"/>
                    <a:pt x="1247" y="7934"/>
                    <a:pt x="1399" y="7843"/>
                  </a:cubicBezTo>
                  <a:cubicBezTo>
                    <a:pt x="1247" y="5229"/>
                    <a:pt x="1095" y="2615"/>
                    <a:pt x="9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779;p71">
              <a:extLst>
                <a:ext uri="{FF2B5EF4-FFF2-40B4-BE49-F238E27FC236}">
                  <a16:creationId xmlns:a16="http://schemas.microsoft.com/office/drawing/2014/main" id="{8774D243-9E8F-4C3F-93C4-6B5823885118}"/>
                </a:ext>
              </a:extLst>
            </p:cNvPr>
            <p:cNvSpPr/>
            <p:nvPr/>
          </p:nvSpPr>
          <p:spPr>
            <a:xfrm>
              <a:off x="7918117" y="2994046"/>
              <a:ext cx="393684" cy="433778"/>
            </a:xfrm>
            <a:custGeom>
              <a:avLst/>
              <a:gdLst/>
              <a:ahLst/>
              <a:cxnLst/>
              <a:rect l="l" t="t" r="r" b="b"/>
              <a:pathLst>
                <a:path w="14925" h="16445" extrusionOk="0">
                  <a:moveTo>
                    <a:pt x="608" y="0"/>
                  </a:moveTo>
                  <a:cubicBezTo>
                    <a:pt x="395" y="213"/>
                    <a:pt x="213" y="426"/>
                    <a:pt x="0" y="638"/>
                  </a:cubicBezTo>
                  <a:cubicBezTo>
                    <a:pt x="1733" y="3496"/>
                    <a:pt x="3739" y="6201"/>
                    <a:pt x="5958" y="8754"/>
                  </a:cubicBezTo>
                  <a:cubicBezTo>
                    <a:pt x="8085" y="11186"/>
                    <a:pt x="11520" y="15563"/>
                    <a:pt x="14924" y="16444"/>
                  </a:cubicBezTo>
                  <a:cubicBezTo>
                    <a:pt x="14924" y="16231"/>
                    <a:pt x="14894" y="16049"/>
                    <a:pt x="14894" y="15867"/>
                  </a:cubicBezTo>
                  <a:cubicBezTo>
                    <a:pt x="11733" y="14651"/>
                    <a:pt x="8632" y="10578"/>
                    <a:pt x="6505" y="8207"/>
                  </a:cubicBezTo>
                  <a:cubicBezTo>
                    <a:pt x="4256" y="5684"/>
                    <a:pt x="2341" y="2918"/>
                    <a:pt x="60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780;p71">
              <a:extLst>
                <a:ext uri="{FF2B5EF4-FFF2-40B4-BE49-F238E27FC236}">
                  <a16:creationId xmlns:a16="http://schemas.microsoft.com/office/drawing/2014/main" id="{2AB018D6-9258-477A-880C-D188AB83B52E}"/>
                </a:ext>
              </a:extLst>
            </p:cNvPr>
            <p:cNvSpPr/>
            <p:nvPr/>
          </p:nvSpPr>
          <p:spPr>
            <a:xfrm>
              <a:off x="8310984" y="3411760"/>
              <a:ext cx="16038" cy="17647"/>
            </a:xfrm>
            <a:custGeom>
              <a:avLst/>
              <a:gdLst/>
              <a:ahLst/>
              <a:cxnLst/>
              <a:rect l="l" t="t" r="r" b="b"/>
              <a:pathLst>
                <a:path w="608" h="669" extrusionOk="0">
                  <a:moveTo>
                    <a:pt x="0" y="0"/>
                  </a:moveTo>
                  <a:cubicBezTo>
                    <a:pt x="0" y="213"/>
                    <a:pt x="30" y="395"/>
                    <a:pt x="30" y="608"/>
                  </a:cubicBezTo>
                  <a:cubicBezTo>
                    <a:pt x="122" y="638"/>
                    <a:pt x="243" y="669"/>
                    <a:pt x="334" y="669"/>
                  </a:cubicBezTo>
                  <a:cubicBezTo>
                    <a:pt x="334" y="578"/>
                    <a:pt x="365" y="456"/>
                    <a:pt x="486" y="395"/>
                  </a:cubicBezTo>
                  <a:cubicBezTo>
                    <a:pt x="517" y="365"/>
                    <a:pt x="547" y="335"/>
                    <a:pt x="608" y="304"/>
                  </a:cubicBezTo>
                  <a:cubicBezTo>
                    <a:pt x="578" y="274"/>
                    <a:pt x="547" y="213"/>
                    <a:pt x="486" y="213"/>
                  </a:cubicBezTo>
                  <a:cubicBezTo>
                    <a:pt x="334" y="183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2781;p71">
              <a:extLst>
                <a:ext uri="{FF2B5EF4-FFF2-40B4-BE49-F238E27FC236}">
                  <a16:creationId xmlns:a16="http://schemas.microsoft.com/office/drawing/2014/main" id="{BCBCC979-8571-46A8-84C7-4CB7B2EB95DE}"/>
                </a:ext>
              </a:extLst>
            </p:cNvPr>
            <p:cNvSpPr/>
            <p:nvPr/>
          </p:nvSpPr>
          <p:spPr>
            <a:xfrm>
              <a:off x="7792217" y="3316353"/>
              <a:ext cx="537204" cy="431694"/>
            </a:xfrm>
            <a:custGeom>
              <a:avLst/>
              <a:gdLst/>
              <a:ahLst/>
              <a:cxnLst/>
              <a:rect l="l" t="t" r="r" b="b"/>
              <a:pathLst>
                <a:path w="20366" h="16366" extrusionOk="0">
                  <a:moveTo>
                    <a:pt x="123" y="0"/>
                  </a:moveTo>
                  <a:cubicBezTo>
                    <a:pt x="62" y="456"/>
                    <a:pt x="31" y="912"/>
                    <a:pt x="1" y="1398"/>
                  </a:cubicBezTo>
                  <a:cubicBezTo>
                    <a:pt x="5503" y="7964"/>
                    <a:pt x="11916" y="14772"/>
                    <a:pt x="20214" y="16353"/>
                  </a:cubicBezTo>
                  <a:cubicBezTo>
                    <a:pt x="20232" y="16362"/>
                    <a:pt x="20250" y="16365"/>
                    <a:pt x="20267" y="16365"/>
                  </a:cubicBezTo>
                  <a:cubicBezTo>
                    <a:pt x="20308" y="16365"/>
                    <a:pt x="20345" y="16344"/>
                    <a:pt x="20366" y="16323"/>
                  </a:cubicBezTo>
                  <a:lnTo>
                    <a:pt x="20336" y="15775"/>
                  </a:lnTo>
                  <a:cubicBezTo>
                    <a:pt x="11551" y="13921"/>
                    <a:pt x="5928" y="6535"/>
                    <a:pt x="12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2782;p71">
              <a:extLst>
                <a:ext uri="{FF2B5EF4-FFF2-40B4-BE49-F238E27FC236}">
                  <a16:creationId xmlns:a16="http://schemas.microsoft.com/office/drawing/2014/main" id="{87A4BB68-2194-4159-80E1-8FD9554E4794}"/>
                </a:ext>
              </a:extLst>
            </p:cNvPr>
            <p:cNvSpPr/>
            <p:nvPr/>
          </p:nvSpPr>
          <p:spPr>
            <a:xfrm>
              <a:off x="8328604" y="3732458"/>
              <a:ext cx="8836" cy="14455"/>
            </a:xfrm>
            <a:custGeom>
              <a:avLst/>
              <a:gdLst/>
              <a:ahLst/>
              <a:cxnLst/>
              <a:rect l="l" t="t" r="r" b="b"/>
              <a:pathLst>
                <a:path w="335" h="548" extrusionOk="0">
                  <a:moveTo>
                    <a:pt x="1" y="0"/>
                  </a:moveTo>
                  <a:cubicBezTo>
                    <a:pt x="1" y="2"/>
                    <a:pt x="1" y="4"/>
                    <a:pt x="1" y="5"/>
                  </a:cubicBezTo>
                  <a:lnTo>
                    <a:pt x="1" y="5"/>
                  </a:lnTo>
                  <a:lnTo>
                    <a:pt x="1" y="0"/>
                  </a:lnTo>
                  <a:close/>
                  <a:moveTo>
                    <a:pt x="1" y="5"/>
                  </a:moveTo>
                  <a:lnTo>
                    <a:pt x="31" y="548"/>
                  </a:lnTo>
                  <a:cubicBezTo>
                    <a:pt x="274" y="456"/>
                    <a:pt x="335" y="92"/>
                    <a:pt x="31" y="31"/>
                  </a:cubicBezTo>
                  <a:cubicBezTo>
                    <a:pt x="31" y="31"/>
                    <a:pt x="4" y="31"/>
                    <a:pt x="1" y="5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2783;p71">
              <a:extLst>
                <a:ext uri="{FF2B5EF4-FFF2-40B4-BE49-F238E27FC236}">
                  <a16:creationId xmlns:a16="http://schemas.microsoft.com/office/drawing/2014/main" id="{9628F8D9-84BD-4563-B9A1-B6A4F5631253}"/>
                </a:ext>
              </a:extLst>
            </p:cNvPr>
            <p:cNvSpPr/>
            <p:nvPr/>
          </p:nvSpPr>
          <p:spPr>
            <a:xfrm>
              <a:off x="7801054" y="3673926"/>
              <a:ext cx="549232" cy="394502"/>
            </a:xfrm>
            <a:custGeom>
              <a:avLst/>
              <a:gdLst/>
              <a:ahLst/>
              <a:cxnLst/>
              <a:rect l="l" t="t" r="r" b="b"/>
              <a:pathLst>
                <a:path w="20822" h="1495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608"/>
                    <a:pt x="122" y="1186"/>
                    <a:pt x="183" y="1794"/>
                  </a:cubicBezTo>
                  <a:cubicBezTo>
                    <a:pt x="5654" y="8268"/>
                    <a:pt x="12675" y="14925"/>
                    <a:pt x="20730" y="14955"/>
                  </a:cubicBezTo>
                  <a:cubicBezTo>
                    <a:pt x="20761" y="14955"/>
                    <a:pt x="20761" y="14925"/>
                    <a:pt x="20791" y="14894"/>
                  </a:cubicBezTo>
                  <a:lnTo>
                    <a:pt x="20821" y="14894"/>
                  </a:lnTo>
                  <a:cubicBezTo>
                    <a:pt x="20821" y="14712"/>
                    <a:pt x="20821" y="14590"/>
                    <a:pt x="20791" y="14408"/>
                  </a:cubicBezTo>
                  <a:cubicBezTo>
                    <a:pt x="12250" y="13557"/>
                    <a:pt x="5532" y="6688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2784;p71">
              <a:extLst>
                <a:ext uri="{FF2B5EF4-FFF2-40B4-BE49-F238E27FC236}">
                  <a16:creationId xmlns:a16="http://schemas.microsoft.com/office/drawing/2014/main" id="{3FFD8078-AB19-4815-8B11-009518693EF9}"/>
                </a:ext>
              </a:extLst>
            </p:cNvPr>
            <p:cNvSpPr/>
            <p:nvPr/>
          </p:nvSpPr>
          <p:spPr>
            <a:xfrm>
              <a:off x="8349469" y="4053973"/>
              <a:ext cx="13637" cy="12028"/>
            </a:xfrm>
            <a:custGeom>
              <a:avLst/>
              <a:gdLst/>
              <a:ahLst/>
              <a:cxnLst/>
              <a:rect l="l" t="t" r="r" b="b"/>
              <a:pathLst>
                <a:path w="517" h="456" extrusionOk="0">
                  <a:moveTo>
                    <a:pt x="0" y="0"/>
                  </a:moveTo>
                  <a:cubicBezTo>
                    <a:pt x="0" y="152"/>
                    <a:pt x="30" y="304"/>
                    <a:pt x="30" y="456"/>
                  </a:cubicBezTo>
                  <a:cubicBezTo>
                    <a:pt x="182" y="395"/>
                    <a:pt x="334" y="334"/>
                    <a:pt x="517" y="243"/>
                  </a:cubicBezTo>
                  <a:cubicBezTo>
                    <a:pt x="486" y="152"/>
                    <a:pt x="426" y="61"/>
                    <a:pt x="274" y="61"/>
                  </a:cubicBezTo>
                  <a:cubicBezTo>
                    <a:pt x="182" y="61"/>
                    <a:pt x="91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2785;p71">
              <a:extLst>
                <a:ext uri="{FF2B5EF4-FFF2-40B4-BE49-F238E27FC236}">
                  <a16:creationId xmlns:a16="http://schemas.microsoft.com/office/drawing/2014/main" id="{CFEE55AA-A818-4EBF-9911-F84F895F89E3}"/>
                </a:ext>
              </a:extLst>
            </p:cNvPr>
            <p:cNvSpPr/>
            <p:nvPr/>
          </p:nvSpPr>
          <p:spPr>
            <a:xfrm>
              <a:off x="7930937" y="4126116"/>
              <a:ext cx="435387" cy="196512"/>
            </a:xfrm>
            <a:custGeom>
              <a:avLst/>
              <a:gdLst/>
              <a:ahLst/>
              <a:cxnLst/>
              <a:rect l="l" t="t" r="r" b="b"/>
              <a:pathLst>
                <a:path w="16506" h="7450" extrusionOk="0">
                  <a:moveTo>
                    <a:pt x="0" y="1"/>
                  </a:moveTo>
                  <a:cubicBezTo>
                    <a:pt x="548" y="821"/>
                    <a:pt x="1095" y="1612"/>
                    <a:pt x="1703" y="2311"/>
                  </a:cubicBezTo>
                  <a:cubicBezTo>
                    <a:pt x="4880" y="4787"/>
                    <a:pt x="9478" y="7450"/>
                    <a:pt x="13734" y="7450"/>
                  </a:cubicBezTo>
                  <a:cubicBezTo>
                    <a:pt x="14649" y="7450"/>
                    <a:pt x="15548" y="7327"/>
                    <a:pt x="16414" y="7052"/>
                  </a:cubicBezTo>
                  <a:cubicBezTo>
                    <a:pt x="16445" y="7022"/>
                    <a:pt x="16475" y="6992"/>
                    <a:pt x="16505" y="6992"/>
                  </a:cubicBezTo>
                  <a:cubicBezTo>
                    <a:pt x="16475" y="6840"/>
                    <a:pt x="16475" y="6688"/>
                    <a:pt x="16475" y="6536"/>
                  </a:cubicBezTo>
                  <a:cubicBezTo>
                    <a:pt x="16432" y="6514"/>
                    <a:pt x="16389" y="6493"/>
                    <a:pt x="16335" y="6493"/>
                  </a:cubicBezTo>
                  <a:cubicBezTo>
                    <a:pt x="16313" y="6493"/>
                    <a:pt x="16289" y="6496"/>
                    <a:pt x="16262" y="6505"/>
                  </a:cubicBezTo>
                  <a:cubicBezTo>
                    <a:pt x="15441" y="6668"/>
                    <a:pt x="14625" y="6745"/>
                    <a:pt x="13814" y="6745"/>
                  </a:cubicBezTo>
                  <a:cubicBezTo>
                    <a:pt x="8861" y="6745"/>
                    <a:pt x="4128" y="3867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2786;p71">
              <a:extLst>
                <a:ext uri="{FF2B5EF4-FFF2-40B4-BE49-F238E27FC236}">
                  <a16:creationId xmlns:a16="http://schemas.microsoft.com/office/drawing/2014/main" id="{C4AAF1BD-3D98-4D7B-BA80-558B89A01380}"/>
                </a:ext>
              </a:extLst>
            </p:cNvPr>
            <p:cNvSpPr/>
            <p:nvPr/>
          </p:nvSpPr>
          <p:spPr>
            <a:xfrm>
              <a:off x="8365480" y="4298493"/>
              <a:ext cx="4853" cy="12055"/>
            </a:xfrm>
            <a:custGeom>
              <a:avLst/>
              <a:gdLst/>
              <a:ahLst/>
              <a:cxnLst/>
              <a:rect l="l" t="t" r="r" b="b"/>
              <a:pathLst>
                <a:path w="184" h="457" extrusionOk="0">
                  <a:moveTo>
                    <a:pt x="1" y="1"/>
                  </a:moveTo>
                  <a:lnTo>
                    <a:pt x="31" y="457"/>
                  </a:lnTo>
                  <a:cubicBezTo>
                    <a:pt x="183" y="305"/>
                    <a:pt x="153" y="92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2787;p71">
              <a:extLst>
                <a:ext uri="{FF2B5EF4-FFF2-40B4-BE49-F238E27FC236}">
                  <a16:creationId xmlns:a16="http://schemas.microsoft.com/office/drawing/2014/main" id="{7599261F-BC62-49A8-B23F-7EE626067ECE}"/>
                </a:ext>
              </a:extLst>
            </p:cNvPr>
            <p:cNvSpPr/>
            <p:nvPr/>
          </p:nvSpPr>
          <p:spPr>
            <a:xfrm>
              <a:off x="8089677" y="2890620"/>
              <a:ext cx="209279" cy="296668"/>
            </a:xfrm>
            <a:custGeom>
              <a:avLst/>
              <a:gdLst/>
              <a:ahLst/>
              <a:cxnLst/>
              <a:rect l="l" t="t" r="r" b="b"/>
              <a:pathLst>
                <a:path w="7934" h="11247" extrusionOk="0">
                  <a:moveTo>
                    <a:pt x="913" y="0"/>
                  </a:moveTo>
                  <a:cubicBezTo>
                    <a:pt x="609" y="91"/>
                    <a:pt x="305" y="182"/>
                    <a:pt x="1" y="304"/>
                  </a:cubicBezTo>
                  <a:cubicBezTo>
                    <a:pt x="1977" y="4377"/>
                    <a:pt x="4591" y="8116"/>
                    <a:pt x="7934" y="11246"/>
                  </a:cubicBezTo>
                  <a:cubicBezTo>
                    <a:pt x="7904" y="10973"/>
                    <a:pt x="7904" y="10669"/>
                    <a:pt x="7873" y="10395"/>
                  </a:cubicBezTo>
                  <a:cubicBezTo>
                    <a:pt x="4955" y="7234"/>
                    <a:pt x="2676" y="3739"/>
                    <a:pt x="9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2788;p71">
              <a:extLst>
                <a:ext uri="{FF2B5EF4-FFF2-40B4-BE49-F238E27FC236}">
                  <a16:creationId xmlns:a16="http://schemas.microsoft.com/office/drawing/2014/main" id="{FD513B16-1AA2-48EF-A44E-50FF2AA32DC3}"/>
                </a:ext>
              </a:extLst>
            </p:cNvPr>
            <p:cNvSpPr/>
            <p:nvPr/>
          </p:nvSpPr>
          <p:spPr>
            <a:xfrm>
              <a:off x="8297347" y="3164814"/>
              <a:ext cx="20232" cy="28250"/>
            </a:xfrm>
            <a:custGeom>
              <a:avLst/>
              <a:gdLst/>
              <a:ahLst/>
              <a:cxnLst/>
              <a:rect l="l" t="t" r="r" b="b"/>
              <a:pathLst>
                <a:path w="767" h="1071" extrusionOk="0">
                  <a:moveTo>
                    <a:pt x="0" y="0"/>
                  </a:moveTo>
                  <a:cubicBezTo>
                    <a:pt x="31" y="274"/>
                    <a:pt x="61" y="578"/>
                    <a:pt x="61" y="851"/>
                  </a:cubicBezTo>
                  <a:cubicBezTo>
                    <a:pt x="122" y="882"/>
                    <a:pt x="152" y="943"/>
                    <a:pt x="213" y="1003"/>
                  </a:cubicBezTo>
                  <a:cubicBezTo>
                    <a:pt x="267" y="1051"/>
                    <a:pt x="327" y="1071"/>
                    <a:pt x="385" y="1071"/>
                  </a:cubicBezTo>
                  <a:cubicBezTo>
                    <a:pt x="588" y="1071"/>
                    <a:pt x="767" y="821"/>
                    <a:pt x="578" y="608"/>
                  </a:cubicBezTo>
                  <a:cubicBezTo>
                    <a:pt x="365" y="426"/>
                    <a:pt x="213" y="213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2789;p71">
              <a:extLst>
                <a:ext uri="{FF2B5EF4-FFF2-40B4-BE49-F238E27FC236}">
                  <a16:creationId xmlns:a16="http://schemas.microsoft.com/office/drawing/2014/main" id="{83C1BF5E-EB6B-45FE-BC1C-B7FAEC821919}"/>
                </a:ext>
              </a:extLst>
            </p:cNvPr>
            <p:cNvSpPr/>
            <p:nvPr/>
          </p:nvSpPr>
          <p:spPr>
            <a:xfrm>
              <a:off x="8323803" y="3037332"/>
              <a:ext cx="102635" cy="127509"/>
            </a:xfrm>
            <a:custGeom>
              <a:avLst/>
              <a:gdLst/>
              <a:ahLst/>
              <a:cxnLst/>
              <a:rect l="l" t="t" r="r" b="b"/>
              <a:pathLst>
                <a:path w="3891" h="4834" extrusionOk="0">
                  <a:moveTo>
                    <a:pt x="3526" y="0"/>
                  </a:moveTo>
                  <a:cubicBezTo>
                    <a:pt x="2554" y="1429"/>
                    <a:pt x="1247" y="3162"/>
                    <a:pt x="0" y="4043"/>
                  </a:cubicBezTo>
                  <a:lnTo>
                    <a:pt x="31" y="4833"/>
                  </a:lnTo>
                  <a:cubicBezTo>
                    <a:pt x="1429" y="4317"/>
                    <a:pt x="2736" y="2827"/>
                    <a:pt x="3891" y="1277"/>
                  </a:cubicBezTo>
                  <a:cubicBezTo>
                    <a:pt x="3769" y="852"/>
                    <a:pt x="3648" y="396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2790;p71">
              <a:extLst>
                <a:ext uri="{FF2B5EF4-FFF2-40B4-BE49-F238E27FC236}">
                  <a16:creationId xmlns:a16="http://schemas.microsoft.com/office/drawing/2014/main" id="{D7B8B1BD-D8CB-43D2-A6B8-A85957F2134A}"/>
                </a:ext>
              </a:extLst>
            </p:cNvPr>
            <p:cNvSpPr/>
            <p:nvPr/>
          </p:nvSpPr>
          <p:spPr>
            <a:xfrm>
              <a:off x="8416810" y="2900222"/>
              <a:ext cx="113054" cy="170794"/>
            </a:xfrm>
            <a:custGeom>
              <a:avLst/>
              <a:gdLst/>
              <a:ahLst/>
              <a:cxnLst/>
              <a:rect l="l" t="t" r="r" b="b"/>
              <a:pathLst>
                <a:path w="4286" h="6475" extrusionOk="0">
                  <a:moveTo>
                    <a:pt x="3435" y="1"/>
                  </a:moveTo>
                  <a:cubicBezTo>
                    <a:pt x="2645" y="1308"/>
                    <a:pt x="1824" y="2584"/>
                    <a:pt x="943" y="3831"/>
                  </a:cubicBezTo>
                  <a:cubicBezTo>
                    <a:pt x="699" y="4195"/>
                    <a:pt x="365" y="4682"/>
                    <a:pt x="0" y="5198"/>
                  </a:cubicBezTo>
                  <a:cubicBezTo>
                    <a:pt x="122" y="5594"/>
                    <a:pt x="243" y="6050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60"/>
                    <a:pt x="4286" y="578"/>
                  </a:cubicBezTo>
                  <a:cubicBezTo>
                    <a:pt x="4012" y="366"/>
                    <a:pt x="3709" y="183"/>
                    <a:pt x="34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2791;p71">
              <a:extLst>
                <a:ext uri="{FF2B5EF4-FFF2-40B4-BE49-F238E27FC236}">
                  <a16:creationId xmlns:a16="http://schemas.microsoft.com/office/drawing/2014/main" id="{8747E051-C435-4371-8DA6-9F5946F5B467}"/>
                </a:ext>
              </a:extLst>
            </p:cNvPr>
            <p:cNvSpPr/>
            <p:nvPr/>
          </p:nvSpPr>
          <p:spPr>
            <a:xfrm>
              <a:off x="8296291" y="3143976"/>
              <a:ext cx="28329" cy="25006"/>
            </a:xfrm>
            <a:custGeom>
              <a:avLst/>
              <a:gdLst/>
              <a:ahLst/>
              <a:cxnLst/>
              <a:rect l="l" t="t" r="r" b="b"/>
              <a:pathLst>
                <a:path w="1074" h="948" extrusionOk="0">
                  <a:moveTo>
                    <a:pt x="1043" y="0"/>
                  </a:moveTo>
                  <a:cubicBezTo>
                    <a:pt x="800" y="152"/>
                    <a:pt x="587" y="274"/>
                    <a:pt x="344" y="365"/>
                  </a:cubicBezTo>
                  <a:cubicBezTo>
                    <a:pt x="1" y="508"/>
                    <a:pt x="116" y="948"/>
                    <a:pt x="435" y="948"/>
                  </a:cubicBezTo>
                  <a:cubicBezTo>
                    <a:pt x="454" y="948"/>
                    <a:pt x="475" y="946"/>
                    <a:pt x="496" y="942"/>
                  </a:cubicBezTo>
                  <a:cubicBezTo>
                    <a:pt x="709" y="912"/>
                    <a:pt x="891" y="851"/>
                    <a:pt x="1074" y="790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2792;p71">
              <a:extLst>
                <a:ext uri="{FF2B5EF4-FFF2-40B4-BE49-F238E27FC236}">
                  <a16:creationId xmlns:a16="http://schemas.microsoft.com/office/drawing/2014/main" id="{13F155B4-F9AC-4038-A5D6-4A3CD7FB0892}"/>
                </a:ext>
              </a:extLst>
            </p:cNvPr>
            <p:cNvSpPr/>
            <p:nvPr/>
          </p:nvSpPr>
          <p:spPr>
            <a:xfrm>
              <a:off x="8337440" y="3310735"/>
              <a:ext cx="146738" cy="121890"/>
            </a:xfrm>
            <a:custGeom>
              <a:avLst/>
              <a:gdLst/>
              <a:ahLst/>
              <a:cxnLst/>
              <a:rect l="l" t="t" r="r" b="b"/>
              <a:pathLst>
                <a:path w="5563" h="4621" extrusionOk="0">
                  <a:moveTo>
                    <a:pt x="5350" y="0"/>
                  </a:moveTo>
                  <a:cubicBezTo>
                    <a:pt x="3769" y="1459"/>
                    <a:pt x="2006" y="2766"/>
                    <a:pt x="0" y="3891"/>
                  </a:cubicBezTo>
                  <a:cubicBezTo>
                    <a:pt x="30" y="4134"/>
                    <a:pt x="30" y="4377"/>
                    <a:pt x="61" y="4620"/>
                  </a:cubicBezTo>
                  <a:cubicBezTo>
                    <a:pt x="2067" y="3830"/>
                    <a:pt x="3891" y="2706"/>
                    <a:pt x="5562" y="1338"/>
                  </a:cubicBezTo>
                  <a:cubicBezTo>
                    <a:pt x="5502" y="882"/>
                    <a:pt x="5411" y="456"/>
                    <a:pt x="535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2793;p71">
              <a:extLst>
                <a:ext uri="{FF2B5EF4-FFF2-40B4-BE49-F238E27FC236}">
                  <a16:creationId xmlns:a16="http://schemas.microsoft.com/office/drawing/2014/main" id="{BD412A2B-CAAB-49EE-B7F2-9568EA226025}"/>
                </a:ext>
              </a:extLst>
            </p:cNvPr>
            <p:cNvSpPr/>
            <p:nvPr/>
          </p:nvSpPr>
          <p:spPr>
            <a:xfrm>
              <a:off x="8478534" y="3076608"/>
              <a:ext cx="205270" cy="269420"/>
            </a:xfrm>
            <a:custGeom>
              <a:avLst/>
              <a:gdLst/>
              <a:ahLst/>
              <a:cxnLst/>
              <a:rect l="l" t="t" r="r" b="b"/>
              <a:pathLst>
                <a:path w="7782" h="10214" extrusionOk="0">
                  <a:moveTo>
                    <a:pt x="7204" y="1"/>
                  </a:moveTo>
                  <a:cubicBezTo>
                    <a:pt x="5107" y="3284"/>
                    <a:pt x="2828" y="6323"/>
                    <a:pt x="1" y="8876"/>
                  </a:cubicBezTo>
                  <a:cubicBezTo>
                    <a:pt x="92" y="9332"/>
                    <a:pt x="153" y="9758"/>
                    <a:pt x="213" y="10214"/>
                  </a:cubicBezTo>
                  <a:cubicBezTo>
                    <a:pt x="3223" y="7752"/>
                    <a:pt x="5745" y="4499"/>
                    <a:pt x="7782" y="1125"/>
                  </a:cubicBezTo>
                  <a:cubicBezTo>
                    <a:pt x="7600" y="730"/>
                    <a:pt x="7387" y="366"/>
                    <a:pt x="72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2794;p71">
              <a:extLst>
                <a:ext uri="{FF2B5EF4-FFF2-40B4-BE49-F238E27FC236}">
                  <a16:creationId xmlns:a16="http://schemas.microsoft.com/office/drawing/2014/main" id="{A14E70E1-A6FA-4069-83D6-3E89344C7301}"/>
                </a:ext>
              </a:extLst>
            </p:cNvPr>
            <p:cNvSpPr/>
            <p:nvPr/>
          </p:nvSpPr>
          <p:spPr>
            <a:xfrm>
              <a:off x="8320585" y="3413343"/>
              <a:ext cx="18464" cy="22896"/>
            </a:xfrm>
            <a:custGeom>
              <a:avLst/>
              <a:gdLst/>
              <a:ahLst/>
              <a:cxnLst/>
              <a:rect l="l" t="t" r="r" b="b"/>
              <a:pathLst>
                <a:path w="700" h="868" extrusionOk="0">
                  <a:moveTo>
                    <a:pt x="669" y="1"/>
                  </a:moveTo>
                  <a:cubicBezTo>
                    <a:pt x="517" y="62"/>
                    <a:pt x="396" y="153"/>
                    <a:pt x="244" y="244"/>
                  </a:cubicBezTo>
                  <a:cubicBezTo>
                    <a:pt x="359" y="388"/>
                    <a:pt x="256" y="642"/>
                    <a:pt x="38" y="642"/>
                  </a:cubicBezTo>
                  <a:cubicBezTo>
                    <a:pt x="26" y="642"/>
                    <a:pt x="13" y="641"/>
                    <a:pt x="1" y="639"/>
                  </a:cubicBezTo>
                  <a:lnTo>
                    <a:pt x="1" y="639"/>
                  </a:lnTo>
                  <a:cubicBezTo>
                    <a:pt x="26" y="764"/>
                    <a:pt x="112" y="868"/>
                    <a:pt x="243" y="868"/>
                  </a:cubicBezTo>
                  <a:cubicBezTo>
                    <a:pt x="271" y="868"/>
                    <a:pt x="302" y="863"/>
                    <a:pt x="335" y="852"/>
                  </a:cubicBezTo>
                  <a:cubicBezTo>
                    <a:pt x="457" y="822"/>
                    <a:pt x="578" y="761"/>
                    <a:pt x="700" y="730"/>
                  </a:cubicBezTo>
                  <a:cubicBezTo>
                    <a:pt x="66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2795;p71">
              <a:extLst>
                <a:ext uri="{FF2B5EF4-FFF2-40B4-BE49-F238E27FC236}">
                  <a16:creationId xmlns:a16="http://schemas.microsoft.com/office/drawing/2014/main" id="{B6894318-A6F8-4165-A812-0E1DE2DE5E46}"/>
                </a:ext>
              </a:extLst>
            </p:cNvPr>
            <p:cNvSpPr/>
            <p:nvPr/>
          </p:nvSpPr>
          <p:spPr>
            <a:xfrm>
              <a:off x="8319794" y="3419779"/>
              <a:ext cx="10287" cy="10498"/>
            </a:xfrm>
            <a:custGeom>
              <a:avLst/>
              <a:gdLst/>
              <a:ahLst/>
              <a:cxnLst/>
              <a:rect l="l" t="t" r="r" b="b"/>
              <a:pathLst>
                <a:path w="390" h="398" extrusionOk="0">
                  <a:moveTo>
                    <a:pt x="274" y="0"/>
                  </a:moveTo>
                  <a:cubicBezTo>
                    <a:pt x="244" y="31"/>
                    <a:pt x="183" y="61"/>
                    <a:pt x="152" y="91"/>
                  </a:cubicBezTo>
                  <a:cubicBezTo>
                    <a:pt x="31" y="152"/>
                    <a:pt x="0" y="274"/>
                    <a:pt x="31" y="395"/>
                  </a:cubicBezTo>
                  <a:cubicBezTo>
                    <a:pt x="43" y="397"/>
                    <a:pt x="56" y="398"/>
                    <a:pt x="68" y="398"/>
                  </a:cubicBezTo>
                  <a:cubicBezTo>
                    <a:pt x="286" y="398"/>
                    <a:pt x="389" y="144"/>
                    <a:pt x="27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2796;p71">
              <a:extLst>
                <a:ext uri="{FF2B5EF4-FFF2-40B4-BE49-F238E27FC236}">
                  <a16:creationId xmlns:a16="http://schemas.microsoft.com/office/drawing/2014/main" id="{A489C122-A8D0-44A6-92D2-7196680298A7}"/>
                </a:ext>
              </a:extLst>
            </p:cNvPr>
            <p:cNvSpPr/>
            <p:nvPr/>
          </p:nvSpPr>
          <p:spPr>
            <a:xfrm>
              <a:off x="8326995" y="3721221"/>
              <a:ext cx="1635" cy="8863"/>
            </a:xfrm>
            <a:custGeom>
              <a:avLst/>
              <a:gdLst/>
              <a:ahLst/>
              <a:cxnLst/>
              <a:rect l="l" t="t" r="r" b="b"/>
              <a:pathLst>
                <a:path w="62" h="336" extrusionOk="0">
                  <a:moveTo>
                    <a:pt x="31" y="1"/>
                  </a:moveTo>
                  <a:cubicBezTo>
                    <a:pt x="1" y="122"/>
                    <a:pt x="1" y="244"/>
                    <a:pt x="62" y="335"/>
                  </a:cubicBezTo>
                  <a:cubicBezTo>
                    <a:pt x="62" y="244"/>
                    <a:pt x="62" y="122"/>
                    <a:pt x="3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2797;p71">
              <a:extLst>
                <a:ext uri="{FF2B5EF4-FFF2-40B4-BE49-F238E27FC236}">
                  <a16:creationId xmlns:a16="http://schemas.microsoft.com/office/drawing/2014/main" id="{2530D8FD-F554-4282-99F0-ED592604E1E8}"/>
                </a:ext>
              </a:extLst>
            </p:cNvPr>
            <p:cNvSpPr/>
            <p:nvPr/>
          </p:nvSpPr>
          <p:spPr>
            <a:xfrm>
              <a:off x="8354269" y="3620222"/>
              <a:ext cx="157975" cy="109045"/>
            </a:xfrm>
            <a:custGeom>
              <a:avLst/>
              <a:gdLst/>
              <a:ahLst/>
              <a:cxnLst/>
              <a:rect l="l" t="t" r="r" b="b"/>
              <a:pathLst>
                <a:path w="5989" h="4134" extrusionOk="0">
                  <a:moveTo>
                    <a:pt x="5928" y="0"/>
                  </a:moveTo>
                  <a:cubicBezTo>
                    <a:pt x="4043" y="1216"/>
                    <a:pt x="2067" y="2280"/>
                    <a:pt x="0" y="3252"/>
                  </a:cubicBezTo>
                  <a:cubicBezTo>
                    <a:pt x="0" y="3526"/>
                    <a:pt x="31" y="3830"/>
                    <a:pt x="31" y="4134"/>
                  </a:cubicBezTo>
                  <a:cubicBezTo>
                    <a:pt x="2098" y="3252"/>
                    <a:pt x="4073" y="2249"/>
                    <a:pt x="5988" y="1125"/>
                  </a:cubicBezTo>
                  <a:cubicBezTo>
                    <a:pt x="5958" y="760"/>
                    <a:pt x="5958" y="395"/>
                    <a:pt x="592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2798;p71">
              <a:extLst>
                <a:ext uri="{FF2B5EF4-FFF2-40B4-BE49-F238E27FC236}">
                  <a16:creationId xmlns:a16="http://schemas.microsoft.com/office/drawing/2014/main" id="{97771B40-7657-443C-B262-BC5E47935B15}"/>
                </a:ext>
              </a:extLst>
            </p:cNvPr>
            <p:cNvSpPr/>
            <p:nvPr/>
          </p:nvSpPr>
          <p:spPr>
            <a:xfrm>
              <a:off x="8510609" y="3395723"/>
              <a:ext cx="270211" cy="254174"/>
            </a:xfrm>
            <a:custGeom>
              <a:avLst/>
              <a:gdLst/>
              <a:ahLst/>
              <a:cxnLst/>
              <a:rect l="l" t="t" r="r" b="b"/>
              <a:pathLst>
                <a:path w="10244" h="9636" extrusionOk="0">
                  <a:moveTo>
                    <a:pt x="10001" y="0"/>
                  </a:moveTo>
                  <a:cubicBezTo>
                    <a:pt x="7083" y="3283"/>
                    <a:pt x="3739" y="6140"/>
                    <a:pt x="1" y="8511"/>
                  </a:cubicBezTo>
                  <a:cubicBezTo>
                    <a:pt x="31" y="8906"/>
                    <a:pt x="31" y="9271"/>
                    <a:pt x="61" y="9636"/>
                  </a:cubicBezTo>
                  <a:cubicBezTo>
                    <a:pt x="3830" y="7386"/>
                    <a:pt x="7265" y="4651"/>
                    <a:pt x="10244" y="1459"/>
                  </a:cubicBezTo>
                  <a:cubicBezTo>
                    <a:pt x="10153" y="973"/>
                    <a:pt x="10062" y="487"/>
                    <a:pt x="1000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2799;p71">
              <a:extLst>
                <a:ext uri="{FF2B5EF4-FFF2-40B4-BE49-F238E27FC236}">
                  <a16:creationId xmlns:a16="http://schemas.microsoft.com/office/drawing/2014/main" id="{B7AC032F-2DD4-496C-B296-2B28983C4FA7}"/>
                </a:ext>
              </a:extLst>
            </p:cNvPr>
            <p:cNvSpPr/>
            <p:nvPr/>
          </p:nvSpPr>
          <p:spPr>
            <a:xfrm>
              <a:off x="8327813" y="3706001"/>
              <a:ext cx="27274" cy="30176"/>
            </a:xfrm>
            <a:custGeom>
              <a:avLst/>
              <a:gdLst/>
              <a:ahLst/>
              <a:cxnLst/>
              <a:rect l="l" t="t" r="r" b="b"/>
              <a:pathLst>
                <a:path w="1034" h="1144" extrusionOk="0">
                  <a:moveTo>
                    <a:pt x="1003" y="0"/>
                  </a:moveTo>
                  <a:cubicBezTo>
                    <a:pt x="699" y="122"/>
                    <a:pt x="456" y="274"/>
                    <a:pt x="152" y="395"/>
                  </a:cubicBezTo>
                  <a:cubicBezTo>
                    <a:pt x="92" y="456"/>
                    <a:pt x="31" y="517"/>
                    <a:pt x="0" y="578"/>
                  </a:cubicBezTo>
                  <a:cubicBezTo>
                    <a:pt x="31" y="699"/>
                    <a:pt x="31" y="791"/>
                    <a:pt x="31" y="912"/>
                  </a:cubicBezTo>
                  <a:cubicBezTo>
                    <a:pt x="103" y="1057"/>
                    <a:pt x="213" y="1144"/>
                    <a:pt x="346" y="1144"/>
                  </a:cubicBezTo>
                  <a:cubicBezTo>
                    <a:pt x="381" y="1144"/>
                    <a:pt x="418" y="1138"/>
                    <a:pt x="456" y="1125"/>
                  </a:cubicBezTo>
                  <a:cubicBezTo>
                    <a:pt x="669" y="1034"/>
                    <a:pt x="851" y="943"/>
                    <a:pt x="1034" y="882"/>
                  </a:cubicBezTo>
                  <a:cubicBezTo>
                    <a:pt x="1034" y="578"/>
                    <a:pt x="1003" y="274"/>
                    <a:pt x="100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2800;p71">
              <a:extLst>
                <a:ext uri="{FF2B5EF4-FFF2-40B4-BE49-F238E27FC236}">
                  <a16:creationId xmlns:a16="http://schemas.microsoft.com/office/drawing/2014/main" id="{7D99438B-2F5A-4ED1-BCB6-B7D39D6E0DC4}"/>
                </a:ext>
              </a:extLst>
            </p:cNvPr>
            <p:cNvSpPr/>
            <p:nvPr/>
          </p:nvSpPr>
          <p:spPr>
            <a:xfrm>
              <a:off x="8344641" y="4068402"/>
              <a:ext cx="6436" cy="8836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22" y="0"/>
                  </a:moveTo>
                  <a:cubicBezTo>
                    <a:pt x="1" y="122"/>
                    <a:pt x="92" y="304"/>
                    <a:pt x="244" y="334"/>
                  </a:cubicBezTo>
                  <a:cubicBezTo>
                    <a:pt x="244" y="243"/>
                    <a:pt x="244" y="122"/>
                    <a:pt x="2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2801;p71">
              <a:extLst>
                <a:ext uri="{FF2B5EF4-FFF2-40B4-BE49-F238E27FC236}">
                  <a16:creationId xmlns:a16="http://schemas.microsoft.com/office/drawing/2014/main" id="{1E5C553C-E66F-4574-99DE-03CC5016AED4}"/>
                </a:ext>
              </a:extLst>
            </p:cNvPr>
            <p:cNvSpPr/>
            <p:nvPr/>
          </p:nvSpPr>
          <p:spPr>
            <a:xfrm>
              <a:off x="8375107" y="3989006"/>
              <a:ext cx="121890" cy="82614"/>
            </a:xfrm>
            <a:custGeom>
              <a:avLst/>
              <a:gdLst/>
              <a:ahLst/>
              <a:cxnLst/>
              <a:rect l="l" t="t" r="r" b="b"/>
              <a:pathLst>
                <a:path w="4621" h="3132" extrusionOk="0">
                  <a:moveTo>
                    <a:pt x="4621" y="1"/>
                  </a:moveTo>
                  <a:cubicBezTo>
                    <a:pt x="3162" y="913"/>
                    <a:pt x="1581" y="1703"/>
                    <a:pt x="1" y="2493"/>
                  </a:cubicBezTo>
                  <a:cubicBezTo>
                    <a:pt x="1" y="2706"/>
                    <a:pt x="1" y="2919"/>
                    <a:pt x="31" y="3132"/>
                  </a:cubicBezTo>
                  <a:cubicBezTo>
                    <a:pt x="1581" y="2676"/>
                    <a:pt x="3071" y="2007"/>
                    <a:pt x="4499" y="1217"/>
                  </a:cubicBezTo>
                  <a:cubicBezTo>
                    <a:pt x="4560" y="791"/>
                    <a:pt x="4590" y="396"/>
                    <a:pt x="46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2802;p71">
              <a:extLst>
                <a:ext uri="{FF2B5EF4-FFF2-40B4-BE49-F238E27FC236}">
                  <a16:creationId xmlns:a16="http://schemas.microsoft.com/office/drawing/2014/main" id="{7E90CC0E-9DBC-4819-91FA-E6B0B886AB8F}"/>
                </a:ext>
              </a:extLst>
            </p:cNvPr>
            <p:cNvSpPr/>
            <p:nvPr/>
          </p:nvSpPr>
          <p:spPr>
            <a:xfrm>
              <a:off x="8493780" y="3666699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42" y="1"/>
                  </a:moveTo>
                  <a:cubicBezTo>
                    <a:pt x="9453" y="3010"/>
                    <a:pt x="7295" y="6019"/>
                    <a:pt x="4620" y="8694"/>
                  </a:cubicBezTo>
                  <a:cubicBezTo>
                    <a:pt x="3253" y="10092"/>
                    <a:pt x="1733" y="11217"/>
                    <a:pt x="122" y="12220"/>
                  </a:cubicBezTo>
                  <a:cubicBezTo>
                    <a:pt x="91" y="12615"/>
                    <a:pt x="61" y="13010"/>
                    <a:pt x="0" y="13436"/>
                  </a:cubicBezTo>
                  <a:cubicBezTo>
                    <a:pt x="4803" y="10731"/>
                    <a:pt x="8754" y="6262"/>
                    <a:pt x="11672" y="1673"/>
                  </a:cubicBezTo>
                  <a:cubicBezTo>
                    <a:pt x="11672" y="1126"/>
                    <a:pt x="11672" y="548"/>
                    <a:pt x="116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2803;p71">
              <a:extLst>
                <a:ext uri="{FF2B5EF4-FFF2-40B4-BE49-F238E27FC236}">
                  <a16:creationId xmlns:a16="http://schemas.microsoft.com/office/drawing/2014/main" id="{0526613F-0902-4D2E-A235-8DFF683977D6}"/>
                </a:ext>
              </a:extLst>
            </p:cNvPr>
            <p:cNvSpPr/>
            <p:nvPr/>
          </p:nvSpPr>
          <p:spPr>
            <a:xfrm>
              <a:off x="8350260" y="4054765"/>
              <a:ext cx="25665" cy="23265"/>
            </a:xfrm>
            <a:custGeom>
              <a:avLst/>
              <a:gdLst/>
              <a:ahLst/>
              <a:cxnLst/>
              <a:rect l="l" t="t" r="r" b="b"/>
              <a:pathLst>
                <a:path w="973" h="882" extrusionOk="0">
                  <a:moveTo>
                    <a:pt x="943" y="0"/>
                  </a:moveTo>
                  <a:cubicBezTo>
                    <a:pt x="791" y="61"/>
                    <a:pt x="639" y="152"/>
                    <a:pt x="487" y="213"/>
                  </a:cubicBezTo>
                  <a:cubicBezTo>
                    <a:pt x="517" y="365"/>
                    <a:pt x="456" y="517"/>
                    <a:pt x="244" y="548"/>
                  </a:cubicBezTo>
                  <a:cubicBezTo>
                    <a:pt x="183" y="548"/>
                    <a:pt x="92" y="517"/>
                    <a:pt x="0" y="517"/>
                  </a:cubicBezTo>
                  <a:cubicBezTo>
                    <a:pt x="31" y="639"/>
                    <a:pt x="31" y="730"/>
                    <a:pt x="31" y="851"/>
                  </a:cubicBezTo>
                  <a:cubicBezTo>
                    <a:pt x="61" y="851"/>
                    <a:pt x="92" y="882"/>
                    <a:pt x="122" y="882"/>
                  </a:cubicBezTo>
                  <a:cubicBezTo>
                    <a:pt x="396" y="791"/>
                    <a:pt x="699" y="700"/>
                    <a:pt x="973" y="639"/>
                  </a:cubicBezTo>
                  <a:cubicBezTo>
                    <a:pt x="943" y="426"/>
                    <a:pt x="943" y="213"/>
                    <a:pt x="94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2804;p71">
              <a:extLst>
                <a:ext uri="{FF2B5EF4-FFF2-40B4-BE49-F238E27FC236}">
                  <a16:creationId xmlns:a16="http://schemas.microsoft.com/office/drawing/2014/main" id="{5745E9F2-E700-4BEB-84F2-387EFE1CA00D}"/>
                </a:ext>
              </a:extLst>
            </p:cNvPr>
            <p:cNvSpPr/>
            <p:nvPr/>
          </p:nvSpPr>
          <p:spPr>
            <a:xfrm>
              <a:off x="8347860" y="4065975"/>
              <a:ext cx="2427" cy="2453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91" y="1"/>
                  </a:moveTo>
                  <a:cubicBezTo>
                    <a:pt x="91" y="31"/>
                    <a:pt x="61" y="31"/>
                    <a:pt x="61" y="31"/>
                  </a:cubicBezTo>
                  <a:cubicBezTo>
                    <a:pt x="31" y="62"/>
                    <a:pt x="31" y="62"/>
                    <a:pt x="0" y="92"/>
                  </a:cubicBezTo>
                  <a:lnTo>
                    <a:pt x="91" y="92"/>
                  </a:lnTo>
                  <a:cubicBezTo>
                    <a:pt x="91" y="62"/>
                    <a:pt x="91" y="31"/>
                    <a:pt x="9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2805;p71">
              <a:extLst>
                <a:ext uri="{FF2B5EF4-FFF2-40B4-BE49-F238E27FC236}">
                  <a16:creationId xmlns:a16="http://schemas.microsoft.com/office/drawing/2014/main" id="{914AA1FE-FC93-4B34-9CFD-937D515CCECD}"/>
                </a:ext>
              </a:extLst>
            </p:cNvPr>
            <p:cNvSpPr/>
            <p:nvPr/>
          </p:nvSpPr>
          <p:spPr>
            <a:xfrm>
              <a:off x="8350260" y="4060383"/>
              <a:ext cx="13637" cy="8836"/>
            </a:xfrm>
            <a:custGeom>
              <a:avLst/>
              <a:gdLst/>
              <a:ahLst/>
              <a:cxnLst/>
              <a:rect l="l" t="t" r="r" b="b"/>
              <a:pathLst>
                <a:path w="517" h="335" extrusionOk="0">
                  <a:moveTo>
                    <a:pt x="487" y="0"/>
                  </a:moveTo>
                  <a:lnTo>
                    <a:pt x="487" y="0"/>
                  </a:lnTo>
                  <a:cubicBezTo>
                    <a:pt x="335" y="91"/>
                    <a:pt x="152" y="152"/>
                    <a:pt x="0" y="213"/>
                  </a:cubicBezTo>
                  <a:cubicBezTo>
                    <a:pt x="0" y="243"/>
                    <a:pt x="0" y="274"/>
                    <a:pt x="0" y="304"/>
                  </a:cubicBezTo>
                  <a:cubicBezTo>
                    <a:pt x="92" y="304"/>
                    <a:pt x="183" y="335"/>
                    <a:pt x="244" y="335"/>
                  </a:cubicBezTo>
                  <a:cubicBezTo>
                    <a:pt x="456" y="304"/>
                    <a:pt x="517" y="152"/>
                    <a:pt x="48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2806;p71">
              <a:extLst>
                <a:ext uri="{FF2B5EF4-FFF2-40B4-BE49-F238E27FC236}">
                  <a16:creationId xmlns:a16="http://schemas.microsoft.com/office/drawing/2014/main" id="{0FC4CE37-176F-42A5-B8C7-D9549ADC78A9}"/>
                </a:ext>
              </a:extLst>
            </p:cNvPr>
            <p:cNvSpPr/>
            <p:nvPr/>
          </p:nvSpPr>
          <p:spPr>
            <a:xfrm>
              <a:off x="8387927" y="4260826"/>
              <a:ext cx="61776" cy="34502"/>
            </a:xfrm>
            <a:custGeom>
              <a:avLst/>
              <a:gdLst/>
              <a:ahLst/>
              <a:cxnLst/>
              <a:rect l="l" t="t" r="r" b="b"/>
              <a:pathLst>
                <a:path w="2342" h="1308" extrusionOk="0">
                  <a:moveTo>
                    <a:pt x="2341" y="0"/>
                  </a:moveTo>
                  <a:lnTo>
                    <a:pt x="2341" y="0"/>
                  </a:lnTo>
                  <a:cubicBezTo>
                    <a:pt x="1521" y="152"/>
                    <a:pt x="700" y="243"/>
                    <a:pt x="1" y="669"/>
                  </a:cubicBezTo>
                  <a:cubicBezTo>
                    <a:pt x="1" y="882"/>
                    <a:pt x="31" y="1094"/>
                    <a:pt x="31" y="1307"/>
                  </a:cubicBezTo>
                  <a:cubicBezTo>
                    <a:pt x="761" y="1246"/>
                    <a:pt x="1430" y="1155"/>
                    <a:pt x="2129" y="1003"/>
                  </a:cubicBezTo>
                  <a:cubicBezTo>
                    <a:pt x="2189" y="669"/>
                    <a:pt x="2281" y="334"/>
                    <a:pt x="23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2807;p71">
              <a:extLst>
                <a:ext uri="{FF2B5EF4-FFF2-40B4-BE49-F238E27FC236}">
                  <a16:creationId xmlns:a16="http://schemas.microsoft.com/office/drawing/2014/main" id="{F11562CC-CB93-4117-B343-4C8E0038A760}"/>
                </a:ext>
              </a:extLst>
            </p:cNvPr>
            <p:cNvSpPr/>
            <p:nvPr/>
          </p:nvSpPr>
          <p:spPr>
            <a:xfrm>
              <a:off x="8444058" y="4013062"/>
              <a:ext cx="332752" cy="274247"/>
            </a:xfrm>
            <a:custGeom>
              <a:avLst/>
              <a:gdLst/>
              <a:ahLst/>
              <a:cxnLst/>
              <a:rect l="l" t="t" r="r" b="b"/>
              <a:pathLst>
                <a:path w="12615" h="10397" extrusionOk="0">
                  <a:moveTo>
                    <a:pt x="12615" y="1"/>
                  </a:moveTo>
                  <a:cubicBezTo>
                    <a:pt x="11581" y="1095"/>
                    <a:pt x="10548" y="2159"/>
                    <a:pt x="9545" y="3253"/>
                  </a:cubicBezTo>
                  <a:cubicBezTo>
                    <a:pt x="7204" y="5806"/>
                    <a:pt x="4590" y="8086"/>
                    <a:pt x="1247" y="9180"/>
                  </a:cubicBezTo>
                  <a:cubicBezTo>
                    <a:pt x="913" y="9271"/>
                    <a:pt x="578" y="9363"/>
                    <a:pt x="213" y="9393"/>
                  </a:cubicBezTo>
                  <a:cubicBezTo>
                    <a:pt x="153" y="9727"/>
                    <a:pt x="61" y="10062"/>
                    <a:pt x="1" y="10396"/>
                  </a:cubicBezTo>
                  <a:cubicBezTo>
                    <a:pt x="3010" y="9819"/>
                    <a:pt x="5563" y="8451"/>
                    <a:pt x="8086" y="6354"/>
                  </a:cubicBezTo>
                  <a:cubicBezTo>
                    <a:pt x="9363" y="5290"/>
                    <a:pt x="10670" y="4135"/>
                    <a:pt x="11916" y="2949"/>
                  </a:cubicBezTo>
                  <a:cubicBezTo>
                    <a:pt x="12189" y="2037"/>
                    <a:pt x="12402" y="1065"/>
                    <a:pt x="1261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2808;p71">
              <a:extLst>
                <a:ext uri="{FF2B5EF4-FFF2-40B4-BE49-F238E27FC236}">
                  <a16:creationId xmlns:a16="http://schemas.microsoft.com/office/drawing/2014/main" id="{2F3D48FE-9570-4906-8A86-A4D8B076EAB5}"/>
                </a:ext>
              </a:extLst>
            </p:cNvPr>
            <p:cNvSpPr/>
            <p:nvPr/>
          </p:nvSpPr>
          <p:spPr>
            <a:xfrm>
              <a:off x="8373709" y="4278446"/>
              <a:ext cx="15062" cy="16934"/>
            </a:xfrm>
            <a:custGeom>
              <a:avLst/>
              <a:gdLst/>
              <a:ahLst/>
              <a:cxnLst/>
              <a:rect l="l" t="t" r="r" b="b"/>
              <a:pathLst>
                <a:path w="571" h="642" extrusionOk="0">
                  <a:moveTo>
                    <a:pt x="540" y="1"/>
                  </a:moveTo>
                  <a:cubicBezTo>
                    <a:pt x="388" y="92"/>
                    <a:pt x="266" y="153"/>
                    <a:pt x="145" y="274"/>
                  </a:cubicBezTo>
                  <a:cubicBezTo>
                    <a:pt x="1" y="390"/>
                    <a:pt x="103" y="641"/>
                    <a:pt x="269" y="641"/>
                  </a:cubicBezTo>
                  <a:cubicBezTo>
                    <a:pt x="278" y="641"/>
                    <a:pt x="287" y="641"/>
                    <a:pt x="297" y="639"/>
                  </a:cubicBezTo>
                  <a:lnTo>
                    <a:pt x="570" y="63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1607;p57">
            <a:extLst>
              <a:ext uri="{FF2B5EF4-FFF2-40B4-BE49-F238E27FC236}">
                <a16:creationId xmlns:a16="http://schemas.microsoft.com/office/drawing/2014/main" id="{A158E59B-9022-414C-B16A-8E5DDAD70FA2}"/>
              </a:ext>
            </a:extLst>
          </p:cNvPr>
          <p:cNvSpPr txBox="1">
            <a:spLocks/>
          </p:cNvSpPr>
          <p:nvPr/>
        </p:nvSpPr>
        <p:spPr>
          <a:xfrm rot="1801194">
            <a:off x="7874742" y="513814"/>
            <a:ext cx="1077552" cy="9849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27FB2"/>
                </a:solidFill>
                <a:effectLst/>
                <a:uLnTx/>
                <a:uFillTx/>
                <a:latin typeface="Patrick Hand"/>
                <a:sym typeface="Patrick Hand"/>
              </a:rPr>
              <a:t>3</a:t>
            </a:r>
          </a:p>
        </p:txBody>
      </p:sp>
      <p:sp>
        <p:nvSpPr>
          <p:cNvPr id="329" name="Google Shape;1608;p57">
            <a:extLst>
              <a:ext uri="{FF2B5EF4-FFF2-40B4-BE49-F238E27FC236}">
                <a16:creationId xmlns:a16="http://schemas.microsoft.com/office/drawing/2014/main" id="{E9139FED-6046-4EAF-BBD8-252D838FE7A5}"/>
              </a:ext>
            </a:extLst>
          </p:cNvPr>
          <p:cNvSpPr txBox="1">
            <a:spLocks/>
          </p:cNvSpPr>
          <p:nvPr/>
        </p:nvSpPr>
        <p:spPr>
          <a:xfrm rot="-1125468">
            <a:off x="-268937" y="1296511"/>
            <a:ext cx="1077532" cy="985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FB757"/>
                </a:solidFill>
                <a:effectLst/>
                <a:uLnTx/>
                <a:uFillTx/>
                <a:latin typeface="Patrick Hand"/>
                <a:sym typeface="Patrick Hand"/>
              </a:rPr>
              <a:t>5</a:t>
            </a:r>
          </a:p>
        </p:txBody>
      </p:sp>
      <p:sp>
        <p:nvSpPr>
          <p:cNvPr id="330" name="Google Shape;1609;p57">
            <a:extLst>
              <a:ext uri="{FF2B5EF4-FFF2-40B4-BE49-F238E27FC236}">
                <a16:creationId xmlns:a16="http://schemas.microsoft.com/office/drawing/2014/main" id="{BB1F55F4-13E7-42AE-B552-755483AF3C7D}"/>
              </a:ext>
            </a:extLst>
          </p:cNvPr>
          <p:cNvSpPr txBox="1">
            <a:spLocks/>
          </p:cNvSpPr>
          <p:nvPr/>
        </p:nvSpPr>
        <p:spPr>
          <a:xfrm rot="-1308085">
            <a:off x="8331952" y="1190091"/>
            <a:ext cx="1077571" cy="9849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7</a:t>
            </a:r>
          </a:p>
        </p:txBody>
      </p:sp>
      <p:sp>
        <p:nvSpPr>
          <p:cNvPr id="331" name="Google Shape;1610;p57">
            <a:extLst>
              <a:ext uri="{FF2B5EF4-FFF2-40B4-BE49-F238E27FC236}">
                <a16:creationId xmlns:a16="http://schemas.microsoft.com/office/drawing/2014/main" id="{14BD639C-BA9A-4AFF-8EE4-DB54C0F2268E}"/>
              </a:ext>
            </a:extLst>
          </p:cNvPr>
          <p:cNvSpPr txBox="1">
            <a:spLocks/>
          </p:cNvSpPr>
          <p:nvPr/>
        </p:nvSpPr>
        <p:spPr>
          <a:xfrm rot="1352148">
            <a:off x="374826" y="259073"/>
            <a:ext cx="1077656" cy="9850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2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F466E39-69E2-4C05-AF1C-42AAA9E94455}"/>
              </a:ext>
            </a:extLst>
          </p:cNvPr>
          <p:cNvSpPr txBox="1"/>
          <p:nvPr/>
        </p:nvSpPr>
        <p:spPr>
          <a:xfrm>
            <a:off x="1798254" y="611217"/>
            <a:ext cx="53576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Đố</a:t>
            </a:r>
            <a:r>
              <a:rPr lang="en-US" sz="6000" b="1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 </a:t>
            </a: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vui</a:t>
            </a:r>
            <a:endParaRPr lang="en-US" sz="6000" b="1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967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68579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0"/>
            <a:ext cx="9143999" cy="6857999"/>
          </a:xfrm>
          <a:prstGeom prst="rect">
            <a:avLst/>
          </a:prstGeom>
        </p:spPr>
      </p:pic>
      <p:pic>
        <p:nvPicPr>
          <p:cNvPr id="6" name="Picture 5">
            <a:hlinkClick r:id="" action="ppaction://noaction"/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4771" y="5579499"/>
            <a:ext cx="923420" cy="85051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05" y="4866968"/>
            <a:ext cx="1979255" cy="14250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795816" y="5013261"/>
            <a:ext cx="627475" cy="77752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4414" y="5440872"/>
            <a:ext cx="645769" cy="1103841"/>
          </a:xfrm>
          <a:prstGeom prst="rect">
            <a:avLst/>
          </a:prstGeom>
        </p:spPr>
      </p:pic>
      <p:sp>
        <p:nvSpPr>
          <p:cNvPr id="14" name="Wave 13"/>
          <p:cNvSpPr/>
          <p:nvPr/>
        </p:nvSpPr>
        <p:spPr>
          <a:xfrm>
            <a:off x="1048871" y="2767011"/>
            <a:ext cx="3832411" cy="812169"/>
          </a:xfrm>
          <a:prstGeom prst="wave">
            <a:avLst>
              <a:gd name="adj1" fmla="val 6529"/>
              <a:gd name="adj2" fmla="val 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prstTxWarp prst="textWave1">
              <a:avLst/>
            </a:prstTxWarp>
          </a:bodyPr>
          <a:lstStyle/>
          <a:p>
            <a:r>
              <a:rPr lang="en-US" sz="600"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C000"/>
                </a:solidFill>
              </a:rPr>
              <a:t>CHÀO MỪNG TÍ XÌ TRUM VỀ NHÀ 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61927" y="4714569"/>
            <a:ext cx="826878" cy="826878"/>
          </a:xfrm>
          <a:prstGeom prst="rect">
            <a:avLst/>
          </a:prstGeom>
        </p:spPr>
      </p:pic>
      <p:pic>
        <p:nvPicPr>
          <p:cNvPr id="2" name="yeah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4267200" y="7173685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318" y="4326391"/>
            <a:ext cx="1274174" cy="621846"/>
          </a:xfrm>
          <a:prstGeom prst="rect">
            <a:avLst/>
          </a:prstGeom>
        </p:spPr>
      </p:pic>
      <p:pic>
        <p:nvPicPr>
          <p:cNvPr id="8" name="Skip To My Lou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5013095" y="7212951"/>
            <a:ext cx="609600" cy="609600"/>
          </a:xfrm>
          <a:prstGeom prst="rect">
            <a:avLst/>
          </a:prstGeom>
        </p:spPr>
      </p:pic>
      <p:pic>
        <p:nvPicPr>
          <p:cNvPr id="9" name="Car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456644" y="7212951"/>
            <a:ext cx="609600" cy="60960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304800" y="292707"/>
            <a:ext cx="8572500" cy="16002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5: a = 3km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= 5km</a:t>
            </a:r>
          </a:p>
          <a:p>
            <a:pPr algn="ctr"/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?</a:t>
            </a:r>
          </a:p>
          <a:p>
            <a:pPr algn="ctr"/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/>
              <p:cNvSpPr/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solidFill>
                <a:schemeClr val="bg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à b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3 : 5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3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045304"/>
                <a:ext cx="8572500" cy="1300930"/>
              </a:xfrm>
              <a:prstGeom prst="rect">
                <a:avLst/>
              </a:prstGeom>
              <a:blipFill rotWithShape="0">
                <a:blip r:embed="rId1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2" name="Picture 2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30" y="3802117"/>
            <a:ext cx="1415159" cy="12983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angular Callout 19"/>
              <p:cNvSpPr/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solidFill>
                <a:srgbClr val="C5DCEF">
                  <a:alpha val="75000"/>
                </a:srgbClr>
              </a:solidFill>
              <a:ln>
                <a:solidFill>
                  <a:srgbClr val="A5C7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à b </a:t>
                </a:r>
                <a:r>
                  <a:rPr lang="en-US" sz="1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</a:t>
                </a:r>
                <a:r>
                  <a:rPr lang="en-US" sz="1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3 : 5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3</m:t>
                        </m:r>
                      </m:num>
                      <m:den>
                        <m:r>
                          <a:rPr lang="en-US" sz="1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endParaRPr lang="en-US" sz="1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0" name="Rectangular Callout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976" y="3429000"/>
                <a:ext cx="4764227" cy="897391"/>
              </a:xfrm>
              <a:prstGeom prst="wedgeRectCallout">
                <a:avLst>
                  <a:gd name="adj1" fmla="val -51988"/>
                  <a:gd name="adj2" fmla="val 38525"/>
                </a:avLst>
              </a:prstGeom>
              <a:blipFill rotWithShape="0">
                <a:blip r:embed="rId19"/>
                <a:stretch>
                  <a:fillRect/>
                </a:stretch>
              </a:blipFill>
              <a:ln>
                <a:solidFill>
                  <a:srgbClr val="A5C7E9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32495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30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6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6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306"/>
                            </p:stCondLst>
                            <p:childTnLst>
                              <p:par>
                                <p:cTn id="4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2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082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 0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388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3283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7" grpId="1" animBg="1"/>
      <p:bldP spid="18" grpId="0" animBg="1"/>
      <p:bldP spid="18" grpId="1" animBg="1"/>
      <p:bldP spid="20" grpId="0" animBg="1"/>
      <p:bldP spid="20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1FEA249-F6F0-4CDE-BE47-711E44E27920}"/>
                  </a:ext>
                </a:extLst>
              </p:cNvPr>
              <p:cNvSpPr txBox="1"/>
              <p:nvPr/>
            </p:nvSpPr>
            <p:spPr>
              <a:xfrm>
                <a:off x="395191" y="1401487"/>
                <a:ext cx="8275320" cy="13525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200" b="1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</a:t>
                </a:r>
                <a:r>
                  <a:rPr lang="en-US" sz="2200" b="1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200" b="1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tập</a:t>
                </a:r>
                <a:r>
                  <a:rPr lang="en-US" sz="2200" b="1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4 : 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Trên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bãi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cỏ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20 con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bò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trâu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bằng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bg1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solidFill>
                              <a:schemeClr val="bg1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solidFill>
                              <a:schemeClr val="bg1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  <m:r>
                      <a:rPr lang="en-US" sz="2400">
                        <a:solidFill>
                          <a:schemeClr val="bg1">
                            <a:lumMod val="1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bò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Hỏi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trên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bãi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mấy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con </a:t>
                </a:r>
                <a:r>
                  <a:rPr lang="en-US" sz="2400" dirty="0" err="1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trâu</a:t>
                </a:r>
                <a:r>
                  <a:rPr lang="en-US" sz="2400" dirty="0">
                    <a:solidFill>
                      <a:schemeClr val="bg1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?</a:t>
                </a:r>
              </a:p>
              <a:p>
                <a:endParaRPr lang="en-US" sz="2400" dirty="0">
                  <a:solidFill>
                    <a:schemeClr val="bg1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91FEA249-F6F0-4CDE-BE47-711E44E2792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191" y="1401487"/>
                <a:ext cx="8275320" cy="1352550"/>
              </a:xfrm>
              <a:prstGeom prst="rect">
                <a:avLst/>
              </a:prstGeom>
              <a:blipFill rotWithShape="0">
                <a:blip r:embed="rId2"/>
                <a:stretch>
                  <a:fillRect l="-11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/>
          <p:cNvSpPr/>
          <p:nvPr/>
        </p:nvSpPr>
        <p:spPr>
          <a:xfrm>
            <a:off x="4706240" y="4298551"/>
            <a:ext cx="4027519" cy="19836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Aft>
                <a:spcPts val="1000"/>
              </a:spcAft>
            </a:pPr>
            <a:endParaRPr lang="nl-NL" sz="22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nl-NL" sz="2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Bãi cỏ đó có số con trâu là:</a:t>
            </a:r>
            <a:endParaRPr lang="en-US" sz="22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nl-NL" sz="2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20 : 4 = 5 ( con)</a:t>
            </a:r>
            <a:endParaRPr lang="en-US" sz="22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nl-NL" sz="2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    Đáp số: 5 con.</a:t>
            </a:r>
            <a:endParaRPr lang="en-US" sz="2200" dirty="0"/>
          </a:p>
        </p:txBody>
      </p:sp>
      <p:sp>
        <p:nvSpPr>
          <p:cNvPr id="7" name="Right Brace 6"/>
          <p:cNvSpPr/>
          <p:nvPr/>
        </p:nvSpPr>
        <p:spPr>
          <a:xfrm rot="16200000">
            <a:off x="3398155" y="3522016"/>
            <a:ext cx="99432" cy="555123"/>
          </a:xfrm>
          <a:prstGeom prst="rightBrace">
            <a:avLst>
              <a:gd name="adj1" fmla="val 8333"/>
              <a:gd name="adj2" fmla="val 50317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3133813" y="329501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V="1">
            <a:off x="3133813" y="3370224"/>
            <a:ext cx="2726911" cy="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168242" y="328660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460814" y="328340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761929" y="330263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860724" y="329344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4" name="Right Brace 13"/>
          <p:cNvSpPr/>
          <p:nvPr/>
        </p:nvSpPr>
        <p:spPr>
          <a:xfrm rot="16200000">
            <a:off x="4366678" y="1894181"/>
            <a:ext cx="261180" cy="2555722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3127330" y="384696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761929" y="384696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127330" y="3933490"/>
            <a:ext cx="6345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234015" y="3128913"/>
            <a:ext cx="777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bò</a:t>
            </a:r>
            <a:endParaRPr lang="en-US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11268" y="3725807"/>
            <a:ext cx="8693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trâu</a:t>
            </a:r>
            <a:endParaRPr lang="en-US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184946" y="2790359"/>
            <a:ext cx="7982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con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953999" y="2387723"/>
            <a:ext cx="10865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20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en-US" sz="20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140384" y="3447085"/>
            <a:ext cx="6231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con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040784" y="4216735"/>
            <a:ext cx="10865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sz="22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955642" y="4812434"/>
                <a:ext cx="3505172" cy="16772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nl-NL" sz="22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Bãi cỏ đó có số con trâu là:</a:t>
                </a:r>
                <a:endParaRPr lang="en-US" sz="22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algn="just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nl-NL" sz="22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        20 x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sz="22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2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2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nl-NL" sz="22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= 5 ( con)</a:t>
                </a:r>
                <a:endParaRPr lang="en-US" sz="22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algn="just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nl-NL" sz="22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               Đáp số: 5 con.</a:t>
                </a:r>
                <a:endParaRPr lang="en-US" sz="2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5642" y="4812434"/>
                <a:ext cx="3505172" cy="1677254"/>
              </a:xfrm>
              <a:prstGeom prst="rect">
                <a:avLst/>
              </a:prstGeom>
              <a:blipFill rotWithShape="0">
                <a:blip r:embed="rId3"/>
                <a:stretch>
                  <a:fillRect l="-2261" t="-1087" b="-47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Straight Connector 24"/>
          <p:cNvCxnSpPr/>
          <p:nvPr/>
        </p:nvCxnSpPr>
        <p:spPr>
          <a:xfrm>
            <a:off x="4584053" y="4818167"/>
            <a:ext cx="0" cy="162536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0301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 animBg="1"/>
      <p:bldP spid="14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561" name="Google Shape;3561;p40"/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2667572" y="3450539"/>
                <a:ext cx="3679962" cy="561000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lvl="0"/>
                <a:r>
                  <a:rPr lang="en-US" sz="32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a: b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3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ar-AE" sz="3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𝐚</m:t>
                        </m:r>
                      </m:num>
                      <m:den>
                        <m:r>
                          <a:rPr lang="ar-AE" sz="3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𝐛</m:t>
                        </m:r>
                      </m:den>
                    </m:f>
                  </m:oMath>
                </a14:m>
                <a:r>
                  <a:rPr lang="ar-AE" sz="32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(b </a:t>
                </a:r>
                <a:r>
                  <a:rPr lang="en-US" sz="32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khác</a:t>
                </a:r>
                <a:r>
                  <a:rPr lang="en-US" sz="32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0 )</a:t>
                </a:r>
              </a:p>
            </p:txBody>
          </p:sp>
        </mc:Choice>
        <mc:Fallback xmlns="">
          <p:sp>
            <p:nvSpPr>
              <p:cNvPr id="3561" name="Google Shape;3561;p40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2667572" y="3450539"/>
                <a:ext cx="3679962" cy="561000"/>
              </a:xfrm>
              <a:prstGeom prst="rect">
                <a:avLst/>
              </a:prstGeom>
              <a:blipFill rotWithShape="0">
                <a:blip r:embed="rId3"/>
                <a:stretch>
                  <a:fillRect t="-45652" r="-1658" b="-76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547293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2" name="Google Shape;4132;p62"/>
          <p:cNvSpPr txBox="1">
            <a:spLocks noGrp="1"/>
          </p:cNvSpPr>
          <p:nvPr>
            <p:ph type="title"/>
          </p:nvPr>
        </p:nvSpPr>
        <p:spPr>
          <a:xfrm>
            <a:off x="0" y="878306"/>
            <a:ext cx="9264315" cy="299038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sz="40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Thứ </a:t>
            </a:r>
            <a:r>
              <a:rPr lang="en-US" sz="40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hai </a:t>
            </a:r>
            <a:r>
              <a:rPr lang="en" sz="40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ngày 27 tháng 03 năm 2023</a:t>
            </a:r>
            <a:br>
              <a:rPr lang="en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" sz="66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GIỚI THIỆU TỈ SỐ</a:t>
            </a:r>
            <a:endParaRPr sz="66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40328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 txBox="1">
            <a:spLocks/>
          </p:cNvSpPr>
          <p:nvPr/>
        </p:nvSpPr>
        <p:spPr>
          <a:xfrm>
            <a:off x="746883" y="1668251"/>
            <a:ext cx="6096289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24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74199" y="3024953"/>
            <a:ext cx="1538035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074199" y="4002494"/>
            <a:ext cx="1538035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668" y="2903025"/>
            <a:ext cx="705028" cy="57220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74" y="2902491"/>
            <a:ext cx="705028" cy="57220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657" y="2902490"/>
            <a:ext cx="705028" cy="57220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1601" y="2903023"/>
            <a:ext cx="705028" cy="57220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6629" y="2902490"/>
            <a:ext cx="705028" cy="57220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9999" y="3870653"/>
            <a:ext cx="705029" cy="71874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5238" y="3870653"/>
            <a:ext cx="705029" cy="71874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1713" y="3870652"/>
            <a:ext cx="705029" cy="71874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6684" y="3870652"/>
            <a:ext cx="705029" cy="71874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656" y="3870652"/>
            <a:ext cx="705029" cy="71874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1599" y="3870653"/>
            <a:ext cx="705029" cy="71874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6628" y="3870652"/>
            <a:ext cx="705029" cy="7187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744579" y="180042"/>
            <a:ext cx="61120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40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27 ngày 03 </a:t>
            </a:r>
            <a:r>
              <a:rPr lang="en-US" sz="240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40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2023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endParaRPr lang="en-US" sz="2400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314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768735" y="1654205"/>
            <a:ext cx="5237747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1400" kern="0" dirty="0"/>
          </a:p>
        </p:txBody>
      </p:sp>
      <p:sp>
        <p:nvSpPr>
          <p:cNvPr id="5" name="Rectangle 4"/>
          <p:cNvSpPr/>
          <p:nvPr/>
        </p:nvSpPr>
        <p:spPr>
          <a:xfrm>
            <a:off x="1435694" y="3083885"/>
            <a:ext cx="1121636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71041" y="4122595"/>
            <a:ext cx="1386289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1669" y="3024782"/>
            <a:ext cx="705028" cy="57220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6753" y="3024782"/>
            <a:ext cx="705028" cy="57220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6697" y="3025315"/>
            <a:ext cx="705028" cy="57220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1725" y="3024782"/>
            <a:ext cx="705028" cy="57220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5095" y="3992945"/>
            <a:ext cx="705029" cy="71874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0334" y="3992945"/>
            <a:ext cx="705029" cy="71874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6808" y="3992944"/>
            <a:ext cx="705029" cy="71874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1780" y="3992944"/>
            <a:ext cx="705029" cy="71874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6751" y="3992944"/>
            <a:ext cx="705029" cy="71874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6695" y="3992945"/>
            <a:ext cx="705029" cy="71874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1724" y="3992944"/>
            <a:ext cx="705029" cy="718748"/>
          </a:xfrm>
          <a:prstGeom prst="rect">
            <a:avLst/>
          </a:prstGeom>
        </p:spPr>
      </p:pic>
      <p:cxnSp>
        <p:nvCxnSpPr>
          <p:cNvPr id="18" name="Straight Connector 17"/>
          <p:cNvCxnSpPr/>
          <p:nvPr/>
        </p:nvCxnSpPr>
        <p:spPr>
          <a:xfrm>
            <a:off x="2986754" y="323770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2986755" y="3310883"/>
            <a:ext cx="724256" cy="1014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3711277" y="3237707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4742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719130" y="1788874"/>
            <a:ext cx="5452800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1400" kern="0" dirty="0"/>
          </a:p>
        </p:txBody>
      </p:sp>
      <p:sp>
        <p:nvSpPr>
          <p:cNvPr id="5" name="Rectangle 4"/>
          <p:cNvSpPr/>
          <p:nvPr/>
        </p:nvSpPr>
        <p:spPr>
          <a:xfrm>
            <a:off x="1003176" y="3348149"/>
            <a:ext cx="1506819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03176" y="4257208"/>
            <a:ext cx="1506819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7760" y="4257209"/>
            <a:ext cx="705029" cy="71874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2999" y="4257209"/>
            <a:ext cx="705029" cy="71874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9473" y="4257208"/>
            <a:ext cx="705029" cy="7187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4445" y="4257208"/>
            <a:ext cx="705029" cy="71874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9416" y="4257208"/>
            <a:ext cx="705029" cy="71874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9360" y="4257209"/>
            <a:ext cx="705029" cy="71874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4389" y="4257208"/>
            <a:ext cx="705029" cy="718748"/>
          </a:xfrm>
          <a:prstGeom prst="rect">
            <a:avLst/>
          </a:prstGeom>
        </p:spPr>
      </p:pic>
      <p:cxnSp>
        <p:nvCxnSpPr>
          <p:cNvPr id="14" name="Straight Connector 13"/>
          <p:cNvCxnSpPr/>
          <p:nvPr/>
        </p:nvCxnSpPr>
        <p:spPr>
          <a:xfrm>
            <a:off x="3064672" y="346672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64672" y="3527610"/>
            <a:ext cx="3335796" cy="38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6406878" y="343467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5099101" y="345069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391673" y="344749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692788" y="3466721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5791583" y="343467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1" name="Right Brace 20"/>
          <p:cNvSpPr/>
          <p:nvPr/>
        </p:nvSpPr>
        <p:spPr>
          <a:xfrm rot="16200000">
            <a:off x="4617201" y="1718572"/>
            <a:ext cx="230736" cy="3204673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310579" y="2819707"/>
            <a:ext cx="797400" cy="2994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157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1" grpId="0" animBg="1"/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1320859" y="1389226"/>
            <a:ext cx="5905562" cy="846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defTabSz="685800">
              <a:buNone/>
            </a:pP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4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0" indent="0" defTabSz="685800">
              <a:buNone/>
            </a:pPr>
            <a:endParaRPr lang="en-US" sz="1400" kern="0" dirty="0"/>
          </a:p>
        </p:txBody>
      </p:sp>
      <p:sp>
        <p:nvSpPr>
          <p:cNvPr id="5" name="Rectangle 4"/>
          <p:cNvSpPr/>
          <p:nvPr/>
        </p:nvSpPr>
        <p:spPr>
          <a:xfrm>
            <a:off x="1065557" y="2992688"/>
            <a:ext cx="1453316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65557" y="3856881"/>
            <a:ext cx="1453316" cy="455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073550" y="3117670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3073550" y="3172150"/>
            <a:ext cx="3335796" cy="38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6415756" y="307921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107979" y="3095236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400551" y="3092033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701666" y="3111260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800461" y="3079214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73550" y="404595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73549" y="4120731"/>
            <a:ext cx="4643303" cy="32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701666" y="406625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474776" y="403420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800730" y="4034205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081543" y="406625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400551" y="4066252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091141" y="4026728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7716852" y="4026728"/>
            <a:ext cx="0" cy="173052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4626079" y="1363111"/>
            <a:ext cx="230736" cy="3204673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5276627" y="1640848"/>
            <a:ext cx="230736" cy="450577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364042" y="2514259"/>
            <a:ext cx="717501" cy="269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077202" y="3543507"/>
            <a:ext cx="629586" cy="2227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811291" y="4667281"/>
            <a:ext cx="59055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tải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bao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xe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khách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139109" y="5577220"/>
            <a:ext cx="2492071" cy="3325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: 7 =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4952451" y="5334856"/>
                <a:ext cx="439544" cy="7923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4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US" sz="2400" i="1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den>
                      </m:f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2451" y="5334856"/>
                <a:ext cx="439544" cy="792396"/>
              </a:xfrm>
              <a:prstGeom prst="rect">
                <a:avLst/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395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4" grpId="0" animBg="1"/>
      <p:bldP spid="27" grpId="0"/>
      <p:bldP spid="28" grpId="0"/>
      <p:bldP spid="3" grpId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2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edagogical Education by Slidesgo">
  <a:themeElements>
    <a:clrScheme name="Simple Light">
      <a:dk1>
        <a:srgbClr val="41294A"/>
      </a:dk1>
      <a:lt1>
        <a:srgbClr val="F46060"/>
      </a:lt1>
      <a:dk2>
        <a:srgbClr val="FB9258"/>
      </a:dk2>
      <a:lt2>
        <a:srgbClr val="FFE084"/>
      </a:lt2>
      <a:accent1>
        <a:srgbClr val="2FE4B8"/>
      </a:accent1>
      <a:accent2>
        <a:srgbClr val="799CF2"/>
      </a:accent2>
      <a:accent3>
        <a:srgbClr val="C6EAEB"/>
      </a:accent3>
      <a:accent4>
        <a:srgbClr val="DBF0F1"/>
      </a:accent4>
      <a:accent5>
        <a:srgbClr val="E7F4F5"/>
      </a:accent5>
      <a:accent6>
        <a:srgbClr val="F1FCFC"/>
      </a:accent6>
      <a:hlink>
        <a:srgbClr val="412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Save the Elephant Day by Slidesgo">
  <a:themeElements>
    <a:clrScheme name="Simple Light">
      <a:dk1>
        <a:srgbClr val="5CBFC2"/>
      </a:dk1>
      <a:lt1>
        <a:srgbClr val="FFFCF3"/>
      </a:lt1>
      <a:dk2>
        <a:srgbClr val="4D4848"/>
      </a:dk2>
      <a:lt2>
        <a:srgbClr val="EEEEEE"/>
      </a:lt2>
      <a:accent1>
        <a:srgbClr val="578CCF"/>
      </a:accent1>
      <a:accent2>
        <a:srgbClr val="F58A28"/>
      </a:accent2>
      <a:accent3>
        <a:srgbClr val="E8E0D1"/>
      </a:accent3>
      <a:accent4>
        <a:srgbClr val="9BD5CA"/>
      </a:accent4>
      <a:accent5>
        <a:srgbClr val="C0B1BC"/>
      </a:accent5>
      <a:accent6>
        <a:srgbClr val="FACF74"/>
      </a:accent6>
      <a:hlink>
        <a:srgbClr val="5CBFC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Happy Easter by Slidesgo">
  <a:themeElements>
    <a:clrScheme name="Simple Light">
      <a:dk1>
        <a:srgbClr val="0B486B"/>
      </a:dk1>
      <a:lt1>
        <a:srgbClr val="FFF8F1"/>
      </a:lt1>
      <a:dk2>
        <a:srgbClr val="6B5741"/>
      </a:dk2>
      <a:lt2>
        <a:srgbClr val="F9E8D0"/>
      </a:lt2>
      <a:accent1>
        <a:srgbClr val="EF8E8E"/>
      </a:accent1>
      <a:accent2>
        <a:srgbClr val="E8933F"/>
      </a:accent2>
      <a:accent3>
        <a:srgbClr val="FCCD63"/>
      </a:accent3>
      <a:accent4>
        <a:srgbClr val="CFE27D"/>
      </a:accent4>
      <a:accent5>
        <a:srgbClr val="9ED1DD"/>
      </a:accent5>
      <a:accent6>
        <a:srgbClr val="5FB2D8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End of Course Jeopardy by Slidesgo">
  <a:themeElements>
    <a:clrScheme name="Simple Light">
      <a:dk1>
        <a:srgbClr val="000000"/>
      </a:dk1>
      <a:lt1>
        <a:srgbClr val="FFFFFF"/>
      </a:lt1>
      <a:dk2>
        <a:srgbClr val="61D8C4"/>
      </a:dk2>
      <a:lt2>
        <a:srgbClr val="98DAED"/>
      </a:lt2>
      <a:accent1>
        <a:srgbClr val="FFB757"/>
      </a:accent1>
      <a:accent2>
        <a:srgbClr val="F27FB2"/>
      </a:accent2>
      <a:accent3>
        <a:srgbClr val="C2B9DB"/>
      </a:accent3>
      <a:accent4>
        <a:srgbClr val="F16790"/>
      </a:accent4>
      <a:accent5>
        <a:srgbClr val="B3AAD3"/>
      </a:accent5>
      <a:accent6>
        <a:srgbClr val="51C0B1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School Bus Drivers Day by Slidesgo">
  <a:themeElements>
    <a:clrScheme name="Simple Light">
      <a:dk1>
        <a:srgbClr val="9EDADA"/>
      </a:dk1>
      <a:lt1>
        <a:srgbClr val="5587AC"/>
      </a:lt1>
      <a:dk2>
        <a:srgbClr val="708C30"/>
      </a:dk2>
      <a:lt2>
        <a:srgbClr val="7BA145"/>
      </a:lt2>
      <a:accent1>
        <a:srgbClr val="9ABC4B"/>
      </a:accent1>
      <a:accent2>
        <a:srgbClr val="E69E1A"/>
      </a:accent2>
      <a:accent3>
        <a:srgbClr val="D4852F"/>
      </a:accent3>
      <a:accent4>
        <a:srgbClr val="E15561"/>
      </a:accent4>
      <a:accent5>
        <a:srgbClr val="A8A8A8"/>
      </a:accent5>
      <a:accent6>
        <a:srgbClr val="3B3B3B"/>
      </a:accent6>
      <a:hlink>
        <a:srgbClr val="3B3B3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Find a Rainbow Day by Slidesgo">
  <a:themeElements>
    <a:clrScheme name="Simple Light">
      <a:dk1>
        <a:srgbClr val="434343"/>
      </a:dk1>
      <a:lt1>
        <a:srgbClr val="E1FDFF"/>
      </a:lt1>
      <a:dk2>
        <a:srgbClr val="FF7D7D"/>
      </a:dk2>
      <a:lt2>
        <a:srgbClr val="6AA0FF"/>
      </a:lt2>
      <a:accent1>
        <a:srgbClr val="FFBE5D"/>
      </a:accent1>
      <a:accent2>
        <a:srgbClr val="E8AEFF"/>
      </a:accent2>
      <a:accent3>
        <a:srgbClr val="6FFFBC"/>
      </a:accent3>
      <a:accent4>
        <a:srgbClr val="FFE340"/>
      </a:accent4>
      <a:accent5>
        <a:srgbClr val="00E8ED"/>
      </a:accent5>
      <a:accent6>
        <a:srgbClr val="FFFFB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1110</TotalTime>
  <Words>1222</Words>
  <Application>Microsoft Office PowerPoint</Application>
  <PresentationFormat>On-screen Show (4:3)</PresentationFormat>
  <Paragraphs>188</Paragraphs>
  <Slides>31</Slides>
  <Notes>14</Notes>
  <HiddenSlides>0</HiddenSlides>
  <MMClips>13</MMClips>
  <ScaleCrop>false</ScaleCrop>
  <HeadingPairs>
    <vt:vector size="6" baseType="variant">
      <vt:variant>
        <vt:lpstr>Fonts Used</vt:lpstr>
      </vt:variant>
      <vt:variant>
        <vt:i4>40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31</vt:i4>
      </vt:variant>
    </vt:vector>
  </HeadingPairs>
  <TitlesOfParts>
    <vt:vector size="81" baseType="lpstr">
      <vt:lpstr>Raleway Thin</vt:lpstr>
      <vt:lpstr>Bebas Neue</vt:lpstr>
      <vt:lpstr>Roboto</vt:lpstr>
      <vt:lpstr>Cambria Math</vt:lpstr>
      <vt:lpstr>Calibri</vt:lpstr>
      <vt:lpstr>Boogaloo</vt:lpstr>
      <vt:lpstr>Roboto Condensed Light</vt:lpstr>
      <vt:lpstr>Open Sans</vt:lpstr>
      <vt:lpstr>Fira Sans Extra Condensed Medium</vt:lpstr>
      <vt:lpstr>Times New Roman</vt:lpstr>
      <vt:lpstr>Josefin Slab Thin</vt:lpstr>
      <vt:lpstr>Mouse Memoirs</vt:lpstr>
      <vt:lpstr>Gochi Hand</vt:lpstr>
      <vt:lpstr>Staatliches</vt:lpstr>
      <vt:lpstr>Athiti Medium</vt:lpstr>
      <vt:lpstr>Lato</vt:lpstr>
      <vt:lpstr>Stencil</vt:lpstr>
      <vt:lpstr>Century Gothic</vt:lpstr>
      <vt:lpstr>Jokerman</vt:lpstr>
      <vt:lpstr>Alfa Slab One</vt:lpstr>
      <vt:lpstr>Anaheim</vt:lpstr>
      <vt:lpstr>Nunito Light</vt:lpstr>
      <vt:lpstr>Ubuntu Light</vt:lpstr>
      <vt:lpstr>Patrick Hand</vt:lpstr>
      <vt:lpstr>Calibri Light</vt:lpstr>
      <vt:lpstr>Ubuntu</vt:lpstr>
      <vt:lpstr>Nunito</vt:lpstr>
      <vt:lpstr>Athiti</vt:lpstr>
      <vt:lpstr>Arial</vt:lpstr>
      <vt:lpstr>Euphoria Script</vt:lpstr>
      <vt:lpstr>Titan One</vt:lpstr>
      <vt:lpstr>Catamaran Thin</vt:lpstr>
      <vt:lpstr>Signika</vt:lpstr>
      <vt:lpstr>Circle</vt:lpstr>
      <vt:lpstr>Mansalva</vt:lpstr>
      <vt:lpstr>Gorditas</vt:lpstr>
      <vt:lpstr>Wingdings</vt:lpstr>
      <vt:lpstr>Catamaran</vt:lpstr>
      <vt:lpstr>PT Serif</vt:lpstr>
      <vt:lpstr>Livvic</vt:lpstr>
      <vt:lpstr>Office Theme</vt:lpstr>
      <vt:lpstr>Pedagogical Education by Slidesgo</vt:lpstr>
      <vt:lpstr>Cool Doody Thesis by Slidesgo</vt:lpstr>
      <vt:lpstr>Save the Elephant Day by Slidesgo</vt:lpstr>
      <vt:lpstr>Happy Easter by Slidesgo</vt:lpstr>
      <vt:lpstr>End of Course Jeopardy by Slidesgo</vt:lpstr>
      <vt:lpstr>1_Cool Doody Thesis by Slidesgo</vt:lpstr>
      <vt:lpstr>School Bus Drivers Day by Slidesgo</vt:lpstr>
      <vt:lpstr>Find a Rainbow Day by Slidesgo</vt:lpstr>
      <vt:lpstr>2_Cool Doody Thesis by Slidesgo</vt:lpstr>
      <vt:lpstr>PowerPoint Presentation</vt:lpstr>
      <vt:lpstr>PowerPoint Presentation</vt:lpstr>
      <vt:lpstr>PowerPoint Presentation</vt:lpstr>
      <vt:lpstr> a: b = a/b (b khác 0 )</vt:lpstr>
      <vt:lpstr>Thứ hai ngày 27 tháng 03 năm 2023 GIỚI THIỆU TỈ SỐ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Muốn tìm tỉ số của số thứ nhất và số thứ hai ta làm như thế nào?</vt:lpstr>
      <vt:lpstr>NOTE</vt:lpstr>
      <vt:lpstr>PowerPoint Presentation</vt:lpstr>
      <vt:lpstr>PowerPoint Presentation</vt:lpstr>
      <vt:lpstr>LƯU Ý: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TRÒ CHƠI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vvxel</dc:creator>
  <cp:lastModifiedBy>Admin</cp:lastModifiedBy>
  <cp:revision>110</cp:revision>
  <dcterms:created xsi:type="dcterms:W3CDTF">2018-03-14T16:45:16Z</dcterms:created>
  <dcterms:modified xsi:type="dcterms:W3CDTF">2023-03-23T13:54:04Z</dcterms:modified>
</cp:coreProperties>
</file>