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7" r:id="rId4"/>
  </p:sldMasterIdLst>
  <p:notesMasterIdLst>
    <p:notesMasterId r:id="rId23"/>
  </p:notesMasterIdLst>
  <p:sldIdLst>
    <p:sldId id="500" r:id="rId5"/>
    <p:sldId id="11693" r:id="rId6"/>
    <p:sldId id="259" r:id="rId7"/>
    <p:sldId id="262" r:id="rId8"/>
    <p:sldId id="258" r:id="rId9"/>
    <p:sldId id="501" r:id="rId10"/>
    <p:sldId id="503" r:id="rId11"/>
    <p:sldId id="502" r:id="rId12"/>
    <p:sldId id="504" r:id="rId13"/>
    <p:sldId id="272" r:id="rId14"/>
    <p:sldId id="269" r:id="rId15"/>
    <p:sldId id="505" r:id="rId16"/>
    <p:sldId id="506" r:id="rId17"/>
    <p:sldId id="507" r:id="rId18"/>
    <p:sldId id="273" r:id="rId19"/>
    <p:sldId id="509" r:id="rId20"/>
    <p:sldId id="360" r:id="rId21"/>
    <p:sldId id="50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8" d="100"/>
          <a:sy n="88" d="100"/>
        </p:scale>
        <p:origin x="466"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2F057B-E270-4017-8793-09A0A14B2E0F}" type="datetimeFigureOut">
              <a:rPr lang="en-US" smtClean="0"/>
              <a:t>8/28/2023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4B90DC-72F4-4AE4-B36E-0ED369A6F50D}" type="slidenum">
              <a:rPr lang="en-US" smtClean="0"/>
              <a:t>‹#›</a:t>
            </a:fld>
            <a:endParaRPr lang="en-US"/>
          </a:p>
        </p:txBody>
      </p:sp>
    </p:spTree>
    <p:extLst>
      <p:ext uri="{BB962C8B-B14F-4D97-AF65-F5344CB8AC3E}">
        <p14:creationId xmlns:p14="http://schemas.microsoft.com/office/powerpoint/2010/main" val="5457080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3.xm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3.xml"/><Relationship Id="rId4" Type="http://schemas.openxmlformats.org/officeDocument/2006/relationships/image" Target="../media/image2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295887-F02D-358C-5835-6D73F3DACA9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5637EB8A-7FCB-4BE6-0E03-DB5299E6D7D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E81114EA-2BFD-C250-0730-E07EDEF5BA37}"/>
              </a:ext>
            </a:extLst>
          </p:cNvPr>
          <p:cNvSpPr>
            <a:spLocks noGrp="1"/>
          </p:cNvSpPr>
          <p:nvPr>
            <p:ph type="dt" sz="half" idx="10"/>
          </p:nvPr>
        </p:nvSpPr>
        <p:spPr/>
        <p:txBody>
          <a:bodyPr/>
          <a:lstStyle/>
          <a:p>
            <a:fld id="{6C4BC141-367A-4BCE-BD6F-4C0607B3BD2C}" type="datetimeFigureOut">
              <a:rPr lang="vi-VN" smtClean="0"/>
              <a:t>28/08/2023</a:t>
            </a:fld>
            <a:endParaRPr lang="vi-VN"/>
          </a:p>
        </p:txBody>
      </p:sp>
      <p:sp>
        <p:nvSpPr>
          <p:cNvPr id="5" name="Footer Placeholder 4">
            <a:extLst>
              <a:ext uri="{FF2B5EF4-FFF2-40B4-BE49-F238E27FC236}">
                <a16:creationId xmlns:a16="http://schemas.microsoft.com/office/drawing/2014/main" xmlns="" id="{386DF148-E705-C7E7-25C3-B3876E9AF2B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2280D43-2921-F4EA-22F5-96D44AE4297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6052899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90F334-C439-E76B-B399-251F09B7466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BF4BDCB1-0C26-50C4-01B0-47EC8531AE3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1092BB8-75D8-42D3-935A-44782537AE71}"/>
              </a:ext>
            </a:extLst>
          </p:cNvPr>
          <p:cNvSpPr>
            <a:spLocks noGrp="1"/>
          </p:cNvSpPr>
          <p:nvPr>
            <p:ph type="dt" sz="half" idx="10"/>
          </p:nvPr>
        </p:nvSpPr>
        <p:spPr/>
        <p:txBody>
          <a:bodyPr/>
          <a:lstStyle/>
          <a:p>
            <a:fld id="{6C4BC141-367A-4BCE-BD6F-4C0607B3BD2C}" type="datetimeFigureOut">
              <a:rPr lang="vi-VN" smtClean="0"/>
              <a:t>28/08/2023</a:t>
            </a:fld>
            <a:endParaRPr lang="vi-VN"/>
          </a:p>
        </p:txBody>
      </p:sp>
      <p:sp>
        <p:nvSpPr>
          <p:cNvPr id="5" name="Footer Placeholder 4">
            <a:extLst>
              <a:ext uri="{FF2B5EF4-FFF2-40B4-BE49-F238E27FC236}">
                <a16:creationId xmlns:a16="http://schemas.microsoft.com/office/drawing/2014/main" xmlns="" id="{3874FDC7-125A-2F24-AE24-D6FFA855A16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5C4BF2D-C993-31A8-F8EA-B0434A266445}"/>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42176131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85FF0933-18A4-A1B5-3B7A-3B37C574497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4B85F989-7AD7-22A4-182F-B38AF70D87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73856614-7C10-D73C-64B2-AFB2BE5A7AFA}"/>
              </a:ext>
            </a:extLst>
          </p:cNvPr>
          <p:cNvSpPr>
            <a:spLocks noGrp="1"/>
          </p:cNvSpPr>
          <p:nvPr>
            <p:ph type="dt" sz="half" idx="10"/>
          </p:nvPr>
        </p:nvSpPr>
        <p:spPr/>
        <p:txBody>
          <a:bodyPr/>
          <a:lstStyle/>
          <a:p>
            <a:fld id="{6C4BC141-367A-4BCE-BD6F-4C0607B3BD2C}" type="datetimeFigureOut">
              <a:rPr lang="vi-VN" smtClean="0"/>
              <a:t>28/08/2023</a:t>
            </a:fld>
            <a:endParaRPr lang="vi-VN"/>
          </a:p>
        </p:txBody>
      </p:sp>
      <p:sp>
        <p:nvSpPr>
          <p:cNvPr id="5" name="Footer Placeholder 4">
            <a:extLst>
              <a:ext uri="{FF2B5EF4-FFF2-40B4-BE49-F238E27FC236}">
                <a16:creationId xmlns:a16="http://schemas.microsoft.com/office/drawing/2014/main" xmlns="" id="{108B784D-1838-69DD-7455-A54927A393B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D532A9B5-10FA-B596-1AEF-2B6714C6FEA1}"/>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21528760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xmlns=""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xmlns=""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20604639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xmlns=""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6064979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39765844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9373999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8/28/2023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xmlns=""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16332465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8/28/2023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686781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8/28/2023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38859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436680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754E26-A3C9-3696-BCC9-C88C3A587C08}"/>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0C6E519B-6202-F2FD-3186-DFA6277210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6E961E80-6D76-3338-5136-CB22E874C382}"/>
              </a:ext>
            </a:extLst>
          </p:cNvPr>
          <p:cNvSpPr>
            <a:spLocks noGrp="1"/>
          </p:cNvSpPr>
          <p:nvPr>
            <p:ph type="dt" sz="half" idx="10"/>
          </p:nvPr>
        </p:nvSpPr>
        <p:spPr/>
        <p:txBody>
          <a:bodyPr/>
          <a:lstStyle/>
          <a:p>
            <a:fld id="{6C4BC141-367A-4BCE-BD6F-4C0607B3BD2C}" type="datetimeFigureOut">
              <a:rPr lang="vi-VN" smtClean="0"/>
              <a:t>28/08/2023</a:t>
            </a:fld>
            <a:endParaRPr lang="vi-VN"/>
          </a:p>
        </p:txBody>
      </p:sp>
      <p:sp>
        <p:nvSpPr>
          <p:cNvPr id="5" name="Footer Placeholder 4">
            <a:extLst>
              <a:ext uri="{FF2B5EF4-FFF2-40B4-BE49-F238E27FC236}">
                <a16:creationId xmlns:a16="http://schemas.microsoft.com/office/drawing/2014/main" xmlns="" id="{3C188774-8016-AD1F-F9A7-A920843A333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0814082-8904-0CE9-3915-AA2E9AA82EB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9842210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2492170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9055823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5211616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xmlns=""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19"/>
            <a:ext cx="4799416" cy="1958404"/>
          </a:xfrm>
          <a:prstGeom prst="rect">
            <a:avLst/>
          </a:prstGeom>
        </p:spPr>
      </p:pic>
    </p:spTree>
    <p:extLst>
      <p:ext uri="{BB962C8B-B14F-4D97-AF65-F5344CB8AC3E}">
        <p14:creationId xmlns:p14="http://schemas.microsoft.com/office/powerpoint/2010/main" val="1726901940"/>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09155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pic>
        <p:nvPicPr>
          <p:cNvPr id="4" name="图片 3">
            <a:extLst>
              <a:ext uri="{FF2B5EF4-FFF2-40B4-BE49-F238E27FC236}">
                <a16:creationId xmlns:a16="http://schemas.microsoft.com/office/drawing/2014/main" xmlns="" id="{39B459BF-6E2B-4056-97E0-EB2C5C46B9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5111" y="106532"/>
            <a:ext cx="4267200" cy="6858000"/>
          </a:xfrm>
          <a:prstGeom prst="rect">
            <a:avLst/>
          </a:prstGeom>
        </p:spPr>
      </p:pic>
    </p:spTree>
    <p:extLst>
      <p:ext uri="{BB962C8B-B14F-4D97-AF65-F5344CB8AC3E}">
        <p14:creationId xmlns:p14="http://schemas.microsoft.com/office/powerpoint/2010/main" val="381527852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2EA56E12-642E-45B5-ACD1-7A9C34FFE256}"/>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7" name="图片 6">
            <a:extLst>
              <a:ext uri="{FF2B5EF4-FFF2-40B4-BE49-F238E27FC236}">
                <a16:creationId xmlns:a16="http://schemas.microsoft.com/office/drawing/2014/main" xmlns=""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5" y="1799618"/>
            <a:ext cx="3509608" cy="5058383"/>
          </a:xfrm>
          <a:prstGeom prst="rect">
            <a:avLst/>
          </a:prstGeom>
        </p:spPr>
      </p:pic>
      <p:pic>
        <p:nvPicPr>
          <p:cNvPr id="9" name="图片 8">
            <a:extLst>
              <a:ext uri="{FF2B5EF4-FFF2-40B4-BE49-F238E27FC236}">
                <a16:creationId xmlns:a16="http://schemas.microsoft.com/office/drawing/2014/main" xmlns=""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6" y="-87549"/>
            <a:ext cx="1356015" cy="1692613"/>
          </a:xfrm>
          <a:prstGeom prst="rect">
            <a:avLst/>
          </a:prstGeom>
        </p:spPr>
      </p:pic>
      <p:pic>
        <p:nvPicPr>
          <p:cNvPr id="11" name="图片 10">
            <a:extLst>
              <a:ext uri="{FF2B5EF4-FFF2-40B4-BE49-F238E27FC236}">
                <a16:creationId xmlns:a16="http://schemas.microsoft.com/office/drawing/2014/main" xmlns=""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1" cy="4587767"/>
          </a:xfrm>
          <a:prstGeom prst="rect">
            <a:avLst/>
          </a:prstGeom>
        </p:spPr>
      </p:pic>
      <p:sp>
        <p:nvSpPr>
          <p:cNvPr id="12" name="文本框 11">
            <a:extLst>
              <a:ext uri="{FF2B5EF4-FFF2-40B4-BE49-F238E27FC236}">
                <a16:creationId xmlns:a16="http://schemas.microsoft.com/office/drawing/2014/main" xmlns="" id="{13D372B6-7D96-4E05-BBFE-0B26546F95EC}"/>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17894046"/>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74AED800-AB4B-4AD1-852B-6C7C095589F0}"/>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xmlns=""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6"/>
            <a:ext cx="4546465" cy="4546465"/>
          </a:xfrm>
          <a:prstGeom prst="rect">
            <a:avLst/>
          </a:prstGeom>
        </p:spPr>
      </p:pic>
      <p:pic>
        <p:nvPicPr>
          <p:cNvPr id="6" name="图片 5">
            <a:extLst>
              <a:ext uri="{FF2B5EF4-FFF2-40B4-BE49-F238E27FC236}">
                <a16:creationId xmlns:a16="http://schemas.microsoft.com/office/drawing/2014/main" xmlns=""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xmlns="" id="{CA9F837C-BA4D-4F30-81B2-437ECFBB62A5}"/>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822353765"/>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xmlns=""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xmlns=""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275611" cy="2050532"/>
          </a:xfrm>
          <a:prstGeom prst="rect">
            <a:avLst/>
          </a:prstGeom>
        </p:spPr>
      </p:pic>
      <p:pic>
        <p:nvPicPr>
          <p:cNvPr id="6" name="图片 5">
            <a:extLst>
              <a:ext uri="{FF2B5EF4-FFF2-40B4-BE49-F238E27FC236}">
                <a16:creationId xmlns:a16="http://schemas.microsoft.com/office/drawing/2014/main" xmlns=""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9"/>
            <a:ext cx="3449219" cy="2341572"/>
          </a:xfrm>
          <a:prstGeom prst="rect">
            <a:avLst/>
          </a:prstGeom>
        </p:spPr>
      </p:pic>
      <p:pic>
        <p:nvPicPr>
          <p:cNvPr id="11" name="图片 10">
            <a:extLst>
              <a:ext uri="{FF2B5EF4-FFF2-40B4-BE49-F238E27FC236}">
                <a16:creationId xmlns:a16="http://schemas.microsoft.com/office/drawing/2014/main" xmlns=""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908572"/>
            <a:ext cx="2727769" cy="4030493"/>
          </a:xfrm>
          <a:prstGeom prst="rect">
            <a:avLst/>
          </a:prstGeom>
        </p:spPr>
      </p:pic>
      <p:sp>
        <p:nvSpPr>
          <p:cNvPr id="12" name="文本框 11">
            <a:extLst>
              <a:ext uri="{FF2B5EF4-FFF2-40B4-BE49-F238E27FC236}">
                <a16:creationId xmlns:a16="http://schemas.microsoft.com/office/drawing/2014/main" xmlns="" id="{56FE037D-76F8-4E4A-8A84-C76B01A84EF6}"/>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1685760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xmlns=""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5" name="图片 4">
            <a:extLst>
              <a:ext uri="{FF2B5EF4-FFF2-40B4-BE49-F238E27FC236}">
                <a16:creationId xmlns:a16="http://schemas.microsoft.com/office/drawing/2014/main" xmlns=""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xmlns=""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5" y="249020"/>
            <a:ext cx="1920199" cy="2075891"/>
          </a:xfrm>
          <a:prstGeom prst="rect">
            <a:avLst/>
          </a:prstGeom>
        </p:spPr>
      </p:pic>
      <p:pic>
        <p:nvPicPr>
          <p:cNvPr id="9" name="图片 8">
            <a:extLst>
              <a:ext uri="{FF2B5EF4-FFF2-40B4-BE49-F238E27FC236}">
                <a16:creationId xmlns:a16="http://schemas.microsoft.com/office/drawing/2014/main" xmlns=""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7"/>
            <a:ext cx="1851619" cy="3012989"/>
          </a:xfrm>
          <a:prstGeom prst="rect">
            <a:avLst/>
          </a:prstGeom>
        </p:spPr>
      </p:pic>
      <p:sp>
        <p:nvSpPr>
          <p:cNvPr id="10" name="文本框 9">
            <a:extLst>
              <a:ext uri="{FF2B5EF4-FFF2-40B4-BE49-F238E27FC236}">
                <a16:creationId xmlns:a16="http://schemas.microsoft.com/office/drawing/2014/main" xmlns="" id="{0ACBBB52-2397-463B-89E1-BCBC36501DA8}"/>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113758384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8C705A-C4AC-2B8D-F5AD-8D870D6524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45FF6F1B-73AC-0701-D9B2-F9ADE50BDE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2F4A56C-CEC9-85CA-75F0-2E2CAA660CB7}"/>
              </a:ext>
            </a:extLst>
          </p:cNvPr>
          <p:cNvSpPr>
            <a:spLocks noGrp="1"/>
          </p:cNvSpPr>
          <p:nvPr>
            <p:ph type="dt" sz="half" idx="10"/>
          </p:nvPr>
        </p:nvSpPr>
        <p:spPr/>
        <p:txBody>
          <a:bodyPr/>
          <a:lstStyle/>
          <a:p>
            <a:fld id="{6C4BC141-367A-4BCE-BD6F-4C0607B3BD2C}" type="datetimeFigureOut">
              <a:rPr lang="vi-VN" smtClean="0"/>
              <a:t>28/08/2023</a:t>
            </a:fld>
            <a:endParaRPr lang="vi-VN"/>
          </a:p>
        </p:txBody>
      </p:sp>
      <p:sp>
        <p:nvSpPr>
          <p:cNvPr id="5" name="Footer Placeholder 4">
            <a:extLst>
              <a:ext uri="{FF2B5EF4-FFF2-40B4-BE49-F238E27FC236}">
                <a16:creationId xmlns:a16="http://schemas.microsoft.com/office/drawing/2014/main" xmlns="" id="{CC60CAA0-409F-DA37-AF4C-73FD8346261E}"/>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632DDDFE-569C-A16F-473E-347FBF332E39}"/>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348814247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2459683"/>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950313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图片 11">
            <a:extLst>
              <a:ext uri="{FF2B5EF4-FFF2-40B4-BE49-F238E27FC236}">
                <a16:creationId xmlns:a16="http://schemas.microsoft.com/office/drawing/2014/main" xmlns="" id="{4C60B4DE-0F0B-46E2-8AA1-50B6F1248BD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9589" b="29586"/>
          <a:stretch/>
        </p:blipFill>
        <p:spPr>
          <a:xfrm>
            <a:off x="-1" y="0"/>
            <a:ext cx="12192001" cy="7140066"/>
          </a:xfrm>
          <a:prstGeom prst="rect">
            <a:avLst/>
          </a:prstGeom>
        </p:spPr>
      </p:pic>
      <p:pic>
        <p:nvPicPr>
          <p:cNvPr id="8" name="图片 19">
            <a:extLst>
              <a:ext uri="{FF2B5EF4-FFF2-40B4-BE49-F238E27FC236}">
                <a16:creationId xmlns:a16="http://schemas.microsoft.com/office/drawing/2014/main" xmlns="" id="{0F7EDF4A-38BF-4F11-A320-C27F6E6FF94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28972" y="35817"/>
            <a:ext cx="9071429" cy="2335457"/>
          </a:xfrm>
          <a:prstGeom prst="rect">
            <a:avLst/>
          </a:prstGeom>
        </p:spPr>
      </p:pic>
    </p:spTree>
    <p:extLst>
      <p:ext uri="{BB962C8B-B14F-4D97-AF65-F5344CB8AC3E}">
        <p14:creationId xmlns:p14="http://schemas.microsoft.com/office/powerpoint/2010/main" val="240784468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srcRect r="13582"/>
          <a:stretch/>
        </p:blipFill>
        <p:spPr>
          <a:xfrm>
            <a:off x="0" y="2863"/>
            <a:ext cx="12191999" cy="6858594"/>
          </a:xfrm>
          <a:prstGeom prst="rect">
            <a:avLst/>
          </a:prstGeom>
        </p:spPr>
      </p:pic>
      <p:sp>
        <p:nvSpPr>
          <p:cNvPr id="8" name="矩形: 圆角 20">
            <a:extLst>
              <a:ext uri="{FF2B5EF4-FFF2-40B4-BE49-F238E27FC236}">
                <a16:creationId xmlns:a16="http://schemas.microsoft.com/office/drawing/2014/main" xmlns="" id="{47118E00-203A-4E78-AC85-4C87806898CA}"/>
              </a:ext>
            </a:extLst>
          </p:cNvPr>
          <p:cNvSpPr/>
          <p:nvPr userDrawn="1"/>
        </p:nvSpPr>
        <p:spPr>
          <a:xfrm>
            <a:off x="2535237" y="195956"/>
            <a:ext cx="9599946" cy="5775517"/>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25039460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7" name="Picture 6"/>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32970"/>
          <a:stretch/>
        </p:blipFill>
        <p:spPr>
          <a:xfrm>
            <a:off x="0" y="21020"/>
            <a:ext cx="12192000" cy="6836979"/>
          </a:xfrm>
          <a:prstGeom prst="rect">
            <a:avLst/>
          </a:prstGeom>
        </p:spPr>
      </p:pic>
    </p:spTree>
    <p:extLst>
      <p:ext uri="{BB962C8B-B14F-4D97-AF65-F5344CB8AC3E}">
        <p14:creationId xmlns:p14="http://schemas.microsoft.com/office/powerpoint/2010/main" val="244278981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Tree>
    <p:extLst>
      <p:ext uri="{BB962C8B-B14F-4D97-AF65-F5344CB8AC3E}">
        <p14:creationId xmlns:p14="http://schemas.microsoft.com/office/powerpoint/2010/main" val="39557500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8/28/2023</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99247"/>
            <a:ext cx="12192000" cy="7557247"/>
          </a:xfrm>
          <a:prstGeom prst="rect">
            <a:avLst/>
          </a:prstGeom>
        </p:spPr>
      </p:pic>
      <p:sp>
        <p:nvSpPr>
          <p:cNvPr id="11" name="矩形: 圆角 20">
            <a:extLst>
              <a:ext uri="{FF2B5EF4-FFF2-40B4-BE49-F238E27FC236}">
                <a16:creationId xmlns:a16="http://schemas.microsoft.com/office/drawing/2014/main" xmlns="" id="{47118E00-203A-4E78-AC85-4C87806898CA}"/>
              </a:ext>
            </a:extLst>
          </p:cNvPr>
          <p:cNvSpPr/>
          <p:nvPr userDrawn="1"/>
        </p:nvSpPr>
        <p:spPr>
          <a:xfrm>
            <a:off x="2535237" y="195956"/>
            <a:ext cx="9599946" cy="5801432"/>
          </a:xfrm>
          <a:prstGeom prst="roundRect">
            <a:avLst>
              <a:gd name="adj" fmla="val 3058"/>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bg1"/>
              </a:solidFill>
            </a:endParaRPr>
          </a:p>
        </p:txBody>
      </p:sp>
    </p:spTree>
    <p:extLst>
      <p:ext uri="{BB962C8B-B14F-4D97-AF65-F5344CB8AC3E}">
        <p14:creationId xmlns:p14="http://schemas.microsoft.com/office/powerpoint/2010/main" val="33237128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8/28/2023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811011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8/28/2023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038529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442102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6D5D148-28D2-374F-43ED-FD859CE34153}"/>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4D20138-36AC-14CF-C68C-D3C789E7573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6F7B5731-AFCB-40BD-43D3-7F7A0A8504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140343FB-5657-B1AA-F47D-0085B7D21E77}"/>
              </a:ext>
            </a:extLst>
          </p:cNvPr>
          <p:cNvSpPr>
            <a:spLocks noGrp="1"/>
          </p:cNvSpPr>
          <p:nvPr>
            <p:ph type="dt" sz="half" idx="10"/>
          </p:nvPr>
        </p:nvSpPr>
        <p:spPr/>
        <p:txBody>
          <a:bodyPr/>
          <a:lstStyle/>
          <a:p>
            <a:fld id="{6C4BC141-367A-4BCE-BD6F-4C0607B3BD2C}" type="datetimeFigureOut">
              <a:rPr lang="vi-VN" smtClean="0"/>
              <a:t>28/08/2023</a:t>
            </a:fld>
            <a:endParaRPr lang="vi-VN"/>
          </a:p>
        </p:txBody>
      </p:sp>
      <p:sp>
        <p:nvSpPr>
          <p:cNvPr id="6" name="Footer Placeholder 5">
            <a:extLst>
              <a:ext uri="{FF2B5EF4-FFF2-40B4-BE49-F238E27FC236}">
                <a16:creationId xmlns:a16="http://schemas.microsoft.com/office/drawing/2014/main" xmlns="" id="{074CA58B-3BA3-39B8-95A6-2AC6AEC17DC8}"/>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A83E0A55-33D1-279F-216C-79609D7DC146}"/>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9389242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8/28/2023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0645533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652914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24B5DA0A-A745-4ADB-9D01-C26C1A2242A9}" type="datetimeFigureOut">
              <a:rPr lang="en-US" smtClean="0"/>
              <a:t>8/28/2023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65701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C3531F-B97A-CEB8-D5BE-6D491E7852E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CCDE6263-F4B2-BCD6-CED5-E791949D5A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09788BB-4435-6DB6-F8B3-CF8B5EB497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641FF310-B4E3-42B3-37E4-DFABDA1DFA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4634F28-CCA5-78AE-5007-C17EB20DE45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84587FCC-4356-491A-25EB-0C211667F431}"/>
              </a:ext>
            </a:extLst>
          </p:cNvPr>
          <p:cNvSpPr>
            <a:spLocks noGrp="1"/>
          </p:cNvSpPr>
          <p:nvPr>
            <p:ph type="dt" sz="half" idx="10"/>
          </p:nvPr>
        </p:nvSpPr>
        <p:spPr/>
        <p:txBody>
          <a:bodyPr/>
          <a:lstStyle/>
          <a:p>
            <a:fld id="{6C4BC141-367A-4BCE-BD6F-4C0607B3BD2C}" type="datetimeFigureOut">
              <a:rPr lang="vi-VN" smtClean="0"/>
              <a:t>28/08/2023</a:t>
            </a:fld>
            <a:endParaRPr lang="vi-VN"/>
          </a:p>
        </p:txBody>
      </p:sp>
      <p:sp>
        <p:nvSpPr>
          <p:cNvPr id="8" name="Footer Placeholder 7">
            <a:extLst>
              <a:ext uri="{FF2B5EF4-FFF2-40B4-BE49-F238E27FC236}">
                <a16:creationId xmlns:a16="http://schemas.microsoft.com/office/drawing/2014/main" xmlns="" id="{3330065C-CC9A-794A-B02A-913058C90928}"/>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BA5A35AD-B7E4-0120-44BB-56EF7344BBF7}"/>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57172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058DB-D6D3-28AC-6A67-39A7F964FB57}"/>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592BE328-2506-D9EF-183D-273632F4014A}"/>
              </a:ext>
            </a:extLst>
          </p:cNvPr>
          <p:cNvSpPr>
            <a:spLocks noGrp="1"/>
          </p:cNvSpPr>
          <p:nvPr>
            <p:ph type="dt" sz="half" idx="10"/>
          </p:nvPr>
        </p:nvSpPr>
        <p:spPr/>
        <p:txBody>
          <a:bodyPr/>
          <a:lstStyle/>
          <a:p>
            <a:fld id="{6C4BC141-367A-4BCE-BD6F-4C0607B3BD2C}" type="datetimeFigureOut">
              <a:rPr lang="vi-VN" smtClean="0"/>
              <a:t>28/08/2023</a:t>
            </a:fld>
            <a:endParaRPr lang="vi-VN"/>
          </a:p>
        </p:txBody>
      </p:sp>
      <p:sp>
        <p:nvSpPr>
          <p:cNvPr id="4" name="Footer Placeholder 3">
            <a:extLst>
              <a:ext uri="{FF2B5EF4-FFF2-40B4-BE49-F238E27FC236}">
                <a16:creationId xmlns:a16="http://schemas.microsoft.com/office/drawing/2014/main" xmlns="" id="{1DFBB9B2-D3E2-A460-8004-B21BECD462E7}"/>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4A863BE0-4E7D-DA66-8879-EA5DBEE46C62}"/>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1581605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0C867FE-F657-DAF3-D1B1-6A23B364017E}"/>
              </a:ext>
            </a:extLst>
          </p:cNvPr>
          <p:cNvSpPr>
            <a:spLocks noGrp="1"/>
          </p:cNvSpPr>
          <p:nvPr>
            <p:ph type="dt" sz="half" idx="10"/>
          </p:nvPr>
        </p:nvSpPr>
        <p:spPr/>
        <p:txBody>
          <a:bodyPr/>
          <a:lstStyle/>
          <a:p>
            <a:fld id="{6C4BC141-367A-4BCE-BD6F-4C0607B3BD2C}" type="datetimeFigureOut">
              <a:rPr lang="vi-VN" smtClean="0"/>
              <a:t>28/08/2023</a:t>
            </a:fld>
            <a:endParaRPr lang="vi-VN"/>
          </a:p>
        </p:txBody>
      </p:sp>
      <p:sp>
        <p:nvSpPr>
          <p:cNvPr id="3" name="Footer Placeholder 2">
            <a:extLst>
              <a:ext uri="{FF2B5EF4-FFF2-40B4-BE49-F238E27FC236}">
                <a16:creationId xmlns:a16="http://schemas.microsoft.com/office/drawing/2014/main" xmlns="" id="{26995A49-DE4A-C5E8-D262-11E609F4D94B}"/>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0E90A69B-32B0-355C-9882-24F57CCEE77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18158322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21FC60-1F97-2E19-9ED9-5BF3D3CE73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DD2C1C05-91A7-908A-49CB-C44AA47552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17267A4E-AA14-54F3-C2D1-E74B5FAA2F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0DCFFC5-2027-88A2-9A10-215E959CEAF9}"/>
              </a:ext>
            </a:extLst>
          </p:cNvPr>
          <p:cNvSpPr>
            <a:spLocks noGrp="1"/>
          </p:cNvSpPr>
          <p:nvPr>
            <p:ph type="dt" sz="half" idx="10"/>
          </p:nvPr>
        </p:nvSpPr>
        <p:spPr/>
        <p:txBody>
          <a:bodyPr/>
          <a:lstStyle/>
          <a:p>
            <a:fld id="{6C4BC141-367A-4BCE-BD6F-4C0607B3BD2C}" type="datetimeFigureOut">
              <a:rPr lang="vi-VN" smtClean="0"/>
              <a:t>28/08/2023</a:t>
            </a:fld>
            <a:endParaRPr lang="vi-VN"/>
          </a:p>
        </p:txBody>
      </p:sp>
      <p:sp>
        <p:nvSpPr>
          <p:cNvPr id="6" name="Footer Placeholder 5">
            <a:extLst>
              <a:ext uri="{FF2B5EF4-FFF2-40B4-BE49-F238E27FC236}">
                <a16:creationId xmlns:a16="http://schemas.microsoft.com/office/drawing/2014/main" xmlns="" id="{C9D588AE-2B49-2E4D-5798-FA1594EEF886}"/>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AD7F3252-CEA2-1540-A380-6F6B647F9F6B}"/>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41802682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66C3AC-A6B4-4925-9899-A161FBA9B3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49EA5C07-0C8C-DE67-846F-1192DC13FB8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xmlns="" id="{6EC33892-FE96-0002-1FC2-947ED7E486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9B0DD96-C944-9A4E-C502-72F0AFDD3C04}"/>
              </a:ext>
            </a:extLst>
          </p:cNvPr>
          <p:cNvSpPr>
            <a:spLocks noGrp="1"/>
          </p:cNvSpPr>
          <p:nvPr>
            <p:ph type="dt" sz="half" idx="10"/>
          </p:nvPr>
        </p:nvSpPr>
        <p:spPr/>
        <p:txBody>
          <a:bodyPr/>
          <a:lstStyle/>
          <a:p>
            <a:fld id="{6C4BC141-367A-4BCE-BD6F-4C0607B3BD2C}" type="datetimeFigureOut">
              <a:rPr lang="vi-VN" smtClean="0"/>
              <a:t>28/08/2023</a:t>
            </a:fld>
            <a:endParaRPr lang="vi-VN"/>
          </a:p>
        </p:txBody>
      </p:sp>
      <p:sp>
        <p:nvSpPr>
          <p:cNvPr id="6" name="Footer Placeholder 5">
            <a:extLst>
              <a:ext uri="{FF2B5EF4-FFF2-40B4-BE49-F238E27FC236}">
                <a16:creationId xmlns:a16="http://schemas.microsoft.com/office/drawing/2014/main" xmlns="" id="{5BB5665A-2BB6-2957-B826-DE127C696BB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A13D0E64-D80F-3F7B-2B9F-20C880D02218}"/>
              </a:ext>
            </a:extLst>
          </p:cNvPr>
          <p:cNvSpPr>
            <a:spLocks noGrp="1"/>
          </p:cNvSpPr>
          <p:nvPr>
            <p:ph type="sldNum" sz="quarter" idx="12"/>
          </p:nvPr>
        </p:nvSpPr>
        <p:spPr/>
        <p:txBody>
          <a:bodyPr/>
          <a:lstStyle/>
          <a:p>
            <a:fld id="{D8880FEA-C4B8-4FA5-9463-A186119C230F}" type="slidenum">
              <a:rPr lang="vi-VN" smtClean="0"/>
              <a:t>‹#›</a:t>
            </a:fld>
            <a:endParaRPr lang="vi-VN"/>
          </a:p>
        </p:txBody>
      </p:sp>
    </p:spTree>
    <p:extLst>
      <p:ext uri="{BB962C8B-B14F-4D97-AF65-F5344CB8AC3E}">
        <p14:creationId xmlns:p14="http://schemas.microsoft.com/office/powerpoint/2010/main" val="252176415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7.jpeg"/><Relationship Id="rId5" Type="http://schemas.openxmlformats.org/officeDocument/2006/relationships/slideLayout" Target="../slideLayouts/slideLayout27.xml"/><Relationship Id="rId10" Type="http://schemas.openxmlformats.org/officeDocument/2006/relationships/theme" Target="../theme/theme3.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98AE0DE-DADC-74C1-82B8-3AF6B63F76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3EEEE829-1E5F-729E-D89D-0B5FA8F230E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48D3A326-16BC-16A3-332A-C0F00BDC38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4BC141-367A-4BCE-BD6F-4C0607B3BD2C}" type="datetimeFigureOut">
              <a:rPr lang="vi-VN" smtClean="0"/>
              <a:t>28/08/2023</a:t>
            </a:fld>
            <a:endParaRPr lang="vi-VN"/>
          </a:p>
        </p:txBody>
      </p:sp>
      <p:sp>
        <p:nvSpPr>
          <p:cNvPr id="5" name="Footer Placeholder 4">
            <a:extLst>
              <a:ext uri="{FF2B5EF4-FFF2-40B4-BE49-F238E27FC236}">
                <a16:creationId xmlns:a16="http://schemas.microsoft.com/office/drawing/2014/main" xmlns="" id="{FDB1F618-A894-8358-EECE-43044B83A9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1DB76F09-367C-0C47-0068-E3A3497B61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880FEA-C4B8-4FA5-9463-A186119C230F}" type="slidenum">
              <a:rPr lang="vi-VN" smtClean="0"/>
              <a:t>‹#›</a:t>
            </a:fld>
            <a:endParaRPr lang="vi-VN"/>
          </a:p>
        </p:txBody>
      </p:sp>
      <p:pic>
        <p:nvPicPr>
          <p:cNvPr id="8" name="Picture 7" descr="A picture containing text, font, graphics, design&#10;&#10;Description automatically generated">
            <a:extLst>
              <a:ext uri="{FF2B5EF4-FFF2-40B4-BE49-F238E27FC236}">
                <a16:creationId xmlns:a16="http://schemas.microsoft.com/office/drawing/2014/main" xmlns="" id="{72DB258D-27CB-AE7C-A080-496D56FA8B1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5974" y="428625"/>
            <a:ext cx="1628774" cy="1628774"/>
          </a:xfrm>
          <a:prstGeom prst="rect">
            <a:avLst/>
          </a:prstGeom>
        </p:spPr>
      </p:pic>
    </p:spTree>
    <p:extLst>
      <p:ext uri="{BB962C8B-B14F-4D97-AF65-F5344CB8AC3E}">
        <p14:creationId xmlns:p14="http://schemas.microsoft.com/office/powerpoint/2010/main" val="22482245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picture containing text, font, graphics, design&#10;&#10;Description automatically generated">
            <a:extLst>
              <a:ext uri="{FF2B5EF4-FFF2-40B4-BE49-F238E27FC236}">
                <a16:creationId xmlns:a16="http://schemas.microsoft.com/office/drawing/2014/main" xmlns="" id="{14DA2510-5BE6-03E6-C4E7-F6C007B5712D}"/>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5974" y="428625"/>
            <a:ext cx="1628774" cy="1628774"/>
          </a:xfrm>
          <a:prstGeom prst="rect">
            <a:avLst/>
          </a:prstGeom>
        </p:spPr>
      </p:pic>
    </p:spTree>
    <p:extLst>
      <p:ext uri="{BB962C8B-B14F-4D97-AF65-F5344CB8AC3E}">
        <p14:creationId xmlns:p14="http://schemas.microsoft.com/office/powerpoint/2010/main" val="854666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xmlns="" id="{8EF3DC03-E117-4B18-8164-AF9B0BECD85C}"/>
              </a:ext>
            </a:extLst>
          </p:cNvPr>
          <p:cNvSpPr txBox="1"/>
          <p:nvPr userDrawn="1"/>
        </p:nvSpPr>
        <p:spPr>
          <a:xfrm>
            <a:off x="5077933" y="-2046344"/>
            <a:ext cx="2036134" cy="506934"/>
          </a:xfrm>
          <a:prstGeom prst="rect">
            <a:avLst/>
          </a:prstGeom>
          <a:noFill/>
        </p:spPr>
        <p:txBody>
          <a:bodyPr vert="horz" wrap="none" rtlCol="0" anchor="ctr">
            <a:spAutoFit/>
          </a:bodyPr>
          <a:lstStyle/>
          <a:p>
            <a:pPr algn="ctr">
              <a:lnSpc>
                <a:spcPct val="120000"/>
              </a:lnSpc>
            </a:pPr>
            <a:r>
              <a:rPr lang="en-US" sz="2400">
                <a:solidFill>
                  <a:srgbClr val="CFCFCF"/>
                </a:solidFill>
              </a:rPr>
              <a:t>www.9slide.vn</a:t>
            </a:r>
            <a:endParaRPr lang="en-US" sz="2400" dirty="0">
              <a:solidFill>
                <a:srgbClr val="CFCFCF"/>
              </a:solidFill>
            </a:endParaRPr>
          </a:p>
        </p:txBody>
      </p:sp>
      <p:pic>
        <p:nvPicPr>
          <p:cNvPr id="3" name="Picture 2">
            <a:extLst>
              <a:ext uri="{FF2B5EF4-FFF2-40B4-BE49-F238E27FC236}">
                <a16:creationId xmlns:a16="http://schemas.microsoft.com/office/drawing/2014/main" xmlns="" id="{A0E3C6CB-5E86-4695-8CC5-E34559CC5460}"/>
              </a:ext>
            </a:extLst>
          </p:cNvPr>
          <p:cNvPicPr>
            <a:picLocks noChangeAspect="1"/>
          </p:cNvPicPr>
          <p:nvPr userDrawn="1"/>
        </p:nvPicPr>
        <p:blipFill rotWithShape="1">
          <a:blip r:embed="rId11" cstate="print">
            <a:extLst>
              <a:ext uri="{28A0092B-C50C-407E-A947-70E740481C1C}">
                <a14:useLocalDpi xmlns:a14="http://schemas.microsoft.com/office/drawing/2010/main" val="0"/>
              </a:ext>
            </a:extLst>
          </a:blip>
          <a:srcRect l="14512" t="11689" r="12131" b="19818"/>
          <a:stretch/>
        </p:blipFill>
        <p:spPr>
          <a:xfrm>
            <a:off x="149062" y="5605397"/>
            <a:ext cx="1341561" cy="1252603"/>
          </a:xfrm>
          <a:prstGeom prst="rect">
            <a:avLst/>
          </a:prstGeom>
        </p:spPr>
      </p:pic>
    </p:spTree>
    <p:extLst>
      <p:ext uri="{BB962C8B-B14F-4D97-AF65-F5344CB8AC3E}">
        <p14:creationId xmlns:p14="http://schemas.microsoft.com/office/powerpoint/2010/main" val="158303031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19838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jpg"/><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gif"/></Relationships>
</file>

<file path=ppt/slides/_rels/slide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58.png"/><Relationship Id="rId4" Type="http://schemas.openxmlformats.org/officeDocument/2006/relationships/image" Target="../media/image61.svg"/></Relationships>
</file>

<file path=ppt/slides/_rels/slide1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58.png"/><Relationship Id="rId4" Type="http://schemas.openxmlformats.org/officeDocument/2006/relationships/image" Target="../media/image61.svg"/></Relationships>
</file>

<file path=ppt/slides/_rels/slide1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17.xml.rels><?xml version="1.0" encoding="UTF-8" standalone="yes"?>
<Relationships xmlns="http://schemas.openxmlformats.org/package/2006/relationships"><Relationship Id="rId3" Type="http://schemas.openxmlformats.org/officeDocument/2006/relationships/image" Target="../media/image63.gif"/><Relationship Id="rId2" Type="http://schemas.openxmlformats.org/officeDocument/2006/relationships/image" Target="../media/image62.png"/><Relationship Id="rId1" Type="http://schemas.openxmlformats.org/officeDocument/2006/relationships/slideLayout" Target="../slideLayouts/slideLayout25.xml"/><Relationship Id="rId4" Type="http://schemas.openxmlformats.org/officeDocument/2006/relationships/image" Target="../media/image64.png"/></Relationships>
</file>

<file path=ppt/slides/_rels/slide18.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22.jpg"/><Relationship Id="rId1" Type="http://schemas.openxmlformats.org/officeDocument/2006/relationships/slideLayout" Target="../slideLayouts/slideLayout18.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microsoft.com/office/2007/relationships/hdphoto" Target="../media/hdphoto2.wdp"/><Relationship Id="rId2" Type="http://schemas.openxmlformats.org/officeDocument/2006/relationships/image" Target="../media/image22.jpg"/><Relationship Id="rId1" Type="http://schemas.openxmlformats.org/officeDocument/2006/relationships/slideLayout" Target="../slideLayouts/slideLayout38.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6.png"/><Relationship Id="rId5" Type="http://schemas.microsoft.com/office/2007/relationships/hdphoto" Target="../media/hdphoto3.wdp"/><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7"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2.png"/><Relationship Id="rId5" Type="http://schemas.microsoft.com/office/2007/relationships/hdphoto" Target="../media/hdphoto4.wdp"/><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microsoft.com/office/2007/relationships/hdphoto" Target="../media/hdphoto6.wdp"/><Relationship Id="rId4" Type="http://schemas.openxmlformats.org/officeDocument/2006/relationships/image" Target="../media/image47.png"/></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3.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5.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xmlns="" id="{4C5CD2AD-7F84-DA42-52C4-FA8B36D38A40}"/>
              </a:ext>
            </a:extLst>
          </p:cNvPr>
          <p:cNvPicPr>
            <a:picLocks noChangeAspect="1"/>
          </p:cNvPicPr>
          <p:nvPr/>
        </p:nvPicPr>
        <p:blipFill>
          <a:blip r:embed="rId3"/>
          <a:stretch>
            <a:fillRect/>
          </a:stretch>
        </p:blipFill>
        <p:spPr>
          <a:xfrm>
            <a:off x="4617916" y="1753696"/>
            <a:ext cx="3657917" cy="841321"/>
          </a:xfrm>
          <a:prstGeom prst="rect">
            <a:avLst/>
          </a:prstGeom>
        </p:spPr>
      </p:pic>
      <p:sp>
        <p:nvSpPr>
          <p:cNvPr id="4" name="TextBox 3">
            <a:extLst>
              <a:ext uri="{FF2B5EF4-FFF2-40B4-BE49-F238E27FC236}">
                <a16:creationId xmlns:a16="http://schemas.microsoft.com/office/drawing/2014/main" xmlns="" id="{1DD73EEA-D594-B9B2-1856-D312039E7962}"/>
              </a:ext>
            </a:extLst>
          </p:cNvPr>
          <p:cNvSpPr txBox="1"/>
          <p:nvPr/>
        </p:nvSpPr>
        <p:spPr>
          <a:xfrm>
            <a:off x="3339024" y="966581"/>
            <a:ext cx="6602819" cy="646331"/>
          </a:xfrm>
          <a:prstGeom prst="rect">
            <a:avLst/>
          </a:prstGeom>
          <a:noFill/>
        </p:spPr>
        <p:txBody>
          <a:bodyPr wrap="square" rtlCol="0">
            <a:spAutoFit/>
          </a:bodyPr>
          <a:lstStyle/>
          <a:p>
            <a:r>
              <a:rPr lang="en-US" sz="3600" dirty="0" err="1" smtClean="0"/>
              <a:t>Thứ</a:t>
            </a:r>
            <a:r>
              <a:rPr lang="en-US" sz="3600" dirty="0"/>
              <a:t> </a:t>
            </a:r>
            <a:r>
              <a:rPr lang="en-US" sz="3600" dirty="0" err="1" smtClean="0"/>
              <a:t>Tư</a:t>
            </a:r>
            <a:r>
              <a:rPr lang="en-US" sz="3600" dirty="0" smtClean="0"/>
              <a:t> </a:t>
            </a:r>
            <a:r>
              <a:rPr lang="en-US" sz="3600" dirty="0" err="1" smtClean="0"/>
              <a:t>ngày</a:t>
            </a:r>
            <a:r>
              <a:rPr lang="en-US" sz="3600" dirty="0"/>
              <a:t> </a:t>
            </a:r>
            <a:r>
              <a:rPr lang="en-US" sz="3600" dirty="0" smtClean="0"/>
              <a:t>29 </a:t>
            </a:r>
            <a:r>
              <a:rPr lang="en-US" sz="3600" dirty="0" err="1" smtClean="0"/>
              <a:t>tháng</a:t>
            </a:r>
            <a:r>
              <a:rPr lang="en-US" sz="3600" dirty="0"/>
              <a:t> </a:t>
            </a:r>
            <a:r>
              <a:rPr lang="en-US" sz="3600" dirty="0" smtClean="0"/>
              <a:t>8 </a:t>
            </a:r>
            <a:r>
              <a:rPr lang="en-US" sz="3600" dirty="0" err="1" smtClean="0"/>
              <a:t>năm</a:t>
            </a:r>
            <a:r>
              <a:rPr lang="en-US" sz="3600" dirty="0"/>
              <a:t> </a:t>
            </a:r>
            <a:r>
              <a:rPr lang="en-US" sz="3600" dirty="0" smtClean="0"/>
              <a:t>2023</a:t>
            </a:r>
            <a:endParaRPr lang="en-US" sz="3600" dirty="0"/>
          </a:p>
        </p:txBody>
      </p:sp>
      <p:pic>
        <p:nvPicPr>
          <p:cNvPr id="18" name="Picture 17">
            <a:extLst>
              <a:ext uri="{FF2B5EF4-FFF2-40B4-BE49-F238E27FC236}">
                <a16:creationId xmlns:a16="http://schemas.microsoft.com/office/drawing/2014/main" xmlns="" id="{74830760-555A-2BB8-8075-890531A187FF}"/>
              </a:ext>
            </a:extLst>
          </p:cNvPr>
          <p:cNvPicPr>
            <a:picLocks noChangeAspect="1"/>
          </p:cNvPicPr>
          <p:nvPr/>
        </p:nvPicPr>
        <p:blipFill>
          <a:blip r:embed="rId4"/>
          <a:stretch>
            <a:fillRect/>
          </a:stretch>
        </p:blipFill>
        <p:spPr>
          <a:xfrm>
            <a:off x="814257" y="1974402"/>
            <a:ext cx="2908044" cy="1463167"/>
          </a:xfrm>
          <a:prstGeom prst="rect">
            <a:avLst/>
          </a:prstGeom>
        </p:spPr>
      </p:pic>
      <p:pic>
        <p:nvPicPr>
          <p:cNvPr id="19" name="Picture 18">
            <a:extLst>
              <a:ext uri="{FF2B5EF4-FFF2-40B4-BE49-F238E27FC236}">
                <a16:creationId xmlns:a16="http://schemas.microsoft.com/office/drawing/2014/main" xmlns="" id="{4DA07086-57E1-845B-E2F5-12DB95C221CA}"/>
              </a:ext>
            </a:extLst>
          </p:cNvPr>
          <p:cNvPicPr>
            <a:picLocks noChangeAspect="1"/>
          </p:cNvPicPr>
          <p:nvPr/>
        </p:nvPicPr>
        <p:blipFill>
          <a:blip r:embed="rId5"/>
          <a:stretch>
            <a:fillRect/>
          </a:stretch>
        </p:blipFill>
        <p:spPr>
          <a:xfrm>
            <a:off x="3584733" y="2736098"/>
            <a:ext cx="6511092" cy="1938696"/>
          </a:xfrm>
          <a:prstGeom prst="rect">
            <a:avLst/>
          </a:prstGeom>
        </p:spPr>
      </p:pic>
      <p:pic>
        <p:nvPicPr>
          <p:cNvPr id="20" name="Picture 19">
            <a:extLst>
              <a:ext uri="{FF2B5EF4-FFF2-40B4-BE49-F238E27FC236}">
                <a16:creationId xmlns:a16="http://schemas.microsoft.com/office/drawing/2014/main" xmlns="" id="{BE417A31-4F55-79D6-1E4B-980E89D819A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671" t="2222" r="56803" b="9620"/>
          <a:stretch/>
        </p:blipFill>
        <p:spPr>
          <a:xfrm rot="443231">
            <a:off x="-385198" y="4186402"/>
            <a:ext cx="2658706" cy="2754319"/>
          </a:xfrm>
          <a:prstGeom prst="rect">
            <a:avLst/>
          </a:prstGeom>
        </p:spPr>
      </p:pic>
      <p:pic>
        <p:nvPicPr>
          <p:cNvPr id="21" name="Picture 20">
            <a:extLst>
              <a:ext uri="{FF2B5EF4-FFF2-40B4-BE49-F238E27FC236}">
                <a16:creationId xmlns:a16="http://schemas.microsoft.com/office/drawing/2014/main" xmlns="" id="{48769D83-FC48-ECC0-27D5-F724FFF29670}"/>
              </a:ext>
            </a:extLst>
          </p:cNvPr>
          <p:cNvPicPr>
            <a:picLocks noChangeAspect="1"/>
          </p:cNvPicPr>
          <p:nvPr/>
        </p:nvPicPr>
        <p:blipFill>
          <a:blip r:embed="rId7">
            <a:clrChange>
              <a:clrFrom>
                <a:srgbClr val="FDFDFD"/>
              </a:clrFrom>
              <a:clrTo>
                <a:srgbClr val="FDFDFD">
                  <a:alpha val="0"/>
                </a:srgbClr>
              </a:clrTo>
            </a:clrChange>
          </a:blip>
          <a:stretch>
            <a:fillRect/>
          </a:stretch>
        </p:blipFill>
        <p:spPr>
          <a:xfrm flipH="1">
            <a:off x="10105703" y="3806456"/>
            <a:ext cx="2323756" cy="3450131"/>
          </a:xfrm>
          <a:prstGeom prst="rect">
            <a:avLst/>
          </a:prstGeom>
        </p:spPr>
      </p:pic>
    </p:spTree>
    <p:extLst>
      <p:ext uri="{BB962C8B-B14F-4D97-AF65-F5344CB8AC3E}">
        <p14:creationId xmlns:p14="http://schemas.microsoft.com/office/powerpoint/2010/main" val="240420259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500" fill="hold"/>
                                        <p:tgtEl>
                                          <p:spTgt spid="19"/>
                                        </p:tgtEl>
                                        <p:attrNameLst>
                                          <p:attrName>ppt_w</p:attrName>
                                        </p:attrNameLst>
                                      </p:cBhvr>
                                      <p:tavLst>
                                        <p:tav tm="0">
                                          <p:val>
                                            <p:fltVal val="0"/>
                                          </p:val>
                                        </p:tav>
                                        <p:tav tm="100000">
                                          <p:val>
                                            <p:strVal val="#ppt_w"/>
                                          </p:val>
                                        </p:tav>
                                      </p:tavLst>
                                    </p:anim>
                                    <p:anim calcmode="lin" valueType="num">
                                      <p:cBhvr>
                                        <p:cTn id="18" dur="500" fill="hold"/>
                                        <p:tgtEl>
                                          <p:spTgt spid="19"/>
                                        </p:tgtEl>
                                        <p:attrNameLst>
                                          <p:attrName>ppt_h</p:attrName>
                                        </p:attrNameLst>
                                      </p:cBhvr>
                                      <p:tavLst>
                                        <p:tav tm="0">
                                          <p:val>
                                            <p:fltVal val="0"/>
                                          </p:val>
                                        </p:tav>
                                        <p:tav tm="100000">
                                          <p:val>
                                            <p:strVal val="#ppt_h"/>
                                          </p:val>
                                        </p:tav>
                                      </p:tavLst>
                                    </p:anim>
                                    <p:animEffect transition="in" filter="fade">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65000">
              <a:srgbClr val="C9E265"/>
            </a:gs>
            <a:gs pos="100000">
              <a:schemeClr val="accent6">
                <a:lumMod val="20000"/>
                <a:lumOff val="80000"/>
              </a:schemeClr>
            </a:gs>
          </a:gsLst>
          <a:lin ang="2700000" scaled="1"/>
          <a:tileRect/>
        </a:gradFill>
        <a:effectLst/>
      </p:bgPr>
    </p:bg>
    <p:spTree>
      <p:nvGrpSpPr>
        <p:cNvPr id="1" name=""/>
        <p:cNvGrpSpPr/>
        <p:nvPr/>
      </p:nvGrpSpPr>
      <p:grpSpPr>
        <a:xfrm>
          <a:off x="0" y="0"/>
          <a:ext cx="0" cy="0"/>
          <a:chOff x="0" y="0"/>
          <a:chExt cx="0" cy="0"/>
        </a:xfrm>
      </p:grpSpPr>
      <p:pic>
        <p:nvPicPr>
          <p:cNvPr id="5" name="Picture 4" descr="A picture containing graphical user interface&#10;&#10;Description automatically generated">
            <a:extLst>
              <a:ext uri="{FF2B5EF4-FFF2-40B4-BE49-F238E27FC236}">
                <a16:creationId xmlns:a16="http://schemas.microsoft.com/office/drawing/2014/main" xmlns="" id="{60EE65DE-6453-4F3A-CB45-263C2CF92B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64" y="0"/>
            <a:ext cx="12192000" cy="6858000"/>
          </a:xfrm>
          <a:prstGeom prst="rect">
            <a:avLst/>
          </a:prstGeom>
        </p:spPr>
      </p:pic>
      <p:pic>
        <p:nvPicPr>
          <p:cNvPr id="3" name="Picture 2">
            <a:extLst>
              <a:ext uri="{FF2B5EF4-FFF2-40B4-BE49-F238E27FC236}">
                <a16:creationId xmlns:a16="http://schemas.microsoft.com/office/drawing/2014/main" xmlns="" id="{E76AA3CA-97C9-F69A-8C77-540E28CD0391}"/>
              </a:ext>
            </a:extLst>
          </p:cNvPr>
          <p:cNvPicPr>
            <a:picLocks noChangeAspect="1"/>
          </p:cNvPicPr>
          <p:nvPr/>
        </p:nvPicPr>
        <p:blipFill>
          <a:blip r:embed="rId3"/>
          <a:stretch>
            <a:fillRect/>
          </a:stretch>
        </p:blipFill>
        <p:spPr>
          <a:xfrm>
            <a:off x="5028592" y="89061"/>
            <a:ext cx="4218798" cy="2554445"/>
          </a:xfrm>
          <a:prstGeom prst="rect">
            <a:avLst/>
          </a:prstGeom>
        </p:spPr>
      </p:pic>
      <p:sp>
        <p:nvSpPr>
          <p:cNvPr id="8" name="TextBox 7">
            <a:extLst>
              <a:ext uri="{FF2B5EF4-FFF2-40B4-BE49-F238E27FC236}">
                <a16:creationId xmlns:a16="http://schemas.microsoft.com/office/drawing/2014/main" xmlns="" id="{8F8346C6-3043-E72A-69B4-9E249C24EF11}"/>
              </a:ext>
            </a:extLst>
          </p:cNvPr>
          <p:cNvSpPr txBox="1"/>
          <p:nvPr/>
        </p:nvSpPr>
        <p:spPr>
          <a:xfrm>
            <a:off x="3615070" y="2317898"/>
            <a:ext cx="7857460" cy="2062103"/>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Mỗi đoạn văn thường gồm một số câu được viết liên tục, không xuống dòng, trình bày một ý nhất định. Câu đầu tiên được viết lùi đầu dòng.</a:t>
            </a:r>
            <a:endParaRPr lang="en-US" sz="3200" b="1" dirty="0">
              <a:solidFill>
                <a:srgbClr val="FF0000"/>
              </a:solidFill>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xmlns="" id="{E1F2A5DD-EAE0-C469-B46E-939C51F13874}"/>
              </a:ext>
            </a:extLst>
          </p:cNvPr>
          <p:cNvSpPr txBox="1"/>
          <p:nvPr/>
        </p:nvSpPr>
        <p:spPr>
          <a:xfrm>
            <a:off x="4369982" y="4561366"/>
            <a:ext cx="7060018" cy="1569660"/>
          </a:xfrm>
          <a:prstGeom prst="rect">
            <a:avLst/>
          </a:prstGeom>
          <a:noFill/>
        </p:spPr>
        <p:txBody>
          <a:bodyPr wrap="square" rtlCol="0">
            <a:spAutoFit/>
          </a:bodyPr>
          <a:lstStyle/>
          <a:p>
            <a:pPr marL="342900" indent="-342900" algn="just">
              <a:buFont typeface="Wingdings" panose="05000000000000000000" pitchFamily="2" charset="2"/>
              <a:buChar char="v"/>
            </a:pPr>
            <a:r>
              <a:rPr lang="vi-VN" sz="3200" b="1" dirty="0">
                <a:solidFill>
                  <a:srgbClr val="FF0000"/>
                </a:solidFill>
                <a:latin typeface="Calibri" panose="020F0502020204030204" pitchFamily="34" charset="0"/>
                <a:cs typeface="Calibri" panose="020F0502020204030204" pitchFamily="34" charset="0"/>
              </a:rPr>
              <a:t>Câu chủ đề là câu nêu ý chính của đoạn văn, thường nằm ở đầu hoặc ở cuối đoạn.</a:t>
            </a:r>
            <a:endParaRPr lang="en-US" sz="3200" b="1" dirty="0">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957690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xmlns=""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xmlns=""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xmlns="" id="{D4949866-5E91-C02A-7AD7-364B1D252D1B}"/>
              </a:ext>
            </a:extLst>
          </p:cNvPr>
          <p:cNvSpPr txBox="1"/>
          <p:nvPr/>
        </p:nvSpPr>
        <p:spPr>
          <a:xfrm>
            <a:off x="571500" y="76200"/>
            <a:ext cx="11020425" cy="1077218"/>
          </a:xfrm>
          <a:prstGeom prst="rect">
            <a:avLst/>
          </a:prstGeom>
          <a:noFill/>
        </p:spPr>
        <p:txBody>
          <a:bodyPr wrap="square" rtlCol="0">
            <a:spAutoFit/>
          </a:bodyPr>
          <a:lstStyle/>
          <a:p>
            <a:r>
              <a:rPr lang="en-US" sz="3200" b="1" dirty="0"/>
              <a:t>2. </a:t>
            </a:r>
            <a:r>
              <a:rPr lang="en-US" sz="3200" b="1" dirty="0" err="1"/>
              <a:t>Chọn</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từng</a:t>
            </a:r>
            <a:r>
              <a:rPr lang="en-US" sz="3200" b="1" dirty="0"/>
              <a:t> </a:t>
            </a:r>
            <a:r>
              <a:rPr lang="en-US" sz="3200" b="1" dirty="0" err="1"/>
              <a:t>đoạn</a:t>
            </a:r>
            <a:r>
              <a:rPr lang="en-US" sz="3200" b="1" dirty="0"/>
              <a:t> </a:t>
            </a:r>
            <a:r>
              <a:rPr lang="en-US" sz="3200" b="1" dirty="0" err="1"/>
              <a:t>văn</a:t>
            </a:r>
            <a:r>
              <a:rPr lang="en-US" sz="3200" b="1" dirty="0"/>
              <a:t> </a:t>
            </a:r>
            <a:r>
              <a:rPr lang="en-US" sz="3200" b="1" dirty="0" err="1"/>
              <a:t>và</a:t>
            </a:r>
            <a:r>
              <a:rPr lang="en-US" sz="3200" b="1" dirty="0"/>
              <a:t> </a:t>
            </a:r>
            <a:r>
              <a:rPr lang="en-US" sz="3200" b="1" dirty="0" err="1"/>
              <a:t>xác</a:t>
            </a:r>
            <a:r>
              <a:rPr lang="en-US" sz="3200" b="1" dirty="0"/>
              <a:t> </a:t>
            </a:r>
            <a:r>
              <a:rPr lang="en-US" sz="3200" b="1" dirty="0" err="1"/>
              <a:t>định</a:t>
            </a:r>
            <a:r>
              <a:rPr lang="en-US" sz="3200" b="1" dirty="0"/>
              <a:t> </a:t>
            </a:r>
            <a:r>
              <a:rPr lang="en-US" sz="3200" b="1" dirty="0" err="1"/>
              <a:t>vị</a:t>
            </a:r>
            <a:r>
              <a:rPr lang="en-US" sz="3200" b="1" dirty="0"/>
              <a:t> </a:t>
            </a:r>
            <a:r>
              <a:rPr lang="en-US" sz="3200" b="1" dirty="0" err="1"/>
              <a:t>trí</a:t>
            </a:r>
            <a:r>
              <a:rPr lang="en-US" sz="3200" b="1" dirty="0"/>
              <a:t> </a:t>
            </a:r>
            <a:r>
              <a:rPr lang="en-US" sz="3200" b="1" dirty="0" err="1"/>
              <a:t>đặt</a:t>
            </a:r>
            <a:r>
              <a:rPr lang="en-US" sz="3200" b="1" dirty="0"/>
              <a:t> </a:t>
            </a:r>
            <a:r>
              <a:rPr lang="en-US" sz="3200" b="1" dirty="0" err="1"/>
              <a:t>câu</a:t>
            </a:r>
            <a:r>
              <a:rPr lang="en-US" sz="3200" b="1" dirty="0"/>
              <a:t> </a:t>
            </a:r>
            <a:r>
              <a:rPr lang="en-US" sz="3200" b="1" dirty="0" err="1"/>
              <a:t>chủ</a:t>
            </a:r>
            <a:r>
              <a:rPr lang="en-US" sz="3200" b="1" dirty="0"/>
              <a:t> </a:t>
            </a:r>
            <a:r>
              <a:rPr lang="en-US" sz="3200" b="1" dirty="0" err="1"/>
              <a:t>đề</a:t>
            </a:r>
            <a:r>
              <a:rPr lang="en-US" sz="3200" b="1" dirty="0"/>
              <a:t> </a:t>
            </a:r>
            <a:r>
              <a:rPr lang="en-US" sz="3200" b="1" dirty="0" err="1"/>
              <a:t>cho</a:t>
            </a:r>
            <a:r>
              <a:rPr lang="en-US" sz="3200" b="1" dirty="0"/>
              <a:t> </a:t>
            </a:r>
            <a:r>
              <a:rPr lang="en-US" sz="3200" b="1" dirty="0" err="1"/>
              <a:t>mỗi</a:t>
            </a:r>
            <a:r>
              <a:rPr lang="en-US" sz="3200" b="1" dirty="0"/>
              <a:t> </a:t>
            </a:r>
            <a:r>
              <a:rPr lang="en-US" sz="3200" b="1" dirty="0" err="1"/>
              <a:t>đoạn</a:t>
            </a:r>
            <a:r>
              <a:rPr lang="en-US" sz="3200" b="1" dirty="0"/>
              <a:t>.</a:t>
            </a:r>
          </a:p>
        </p:txBody>
      </p:sp>
      <p:sp>
        <p:nvSpPr>
          <p:cNvPr id="3" name="TextBox 2">
            <a:extLst>
              <a:ext uri="{FF2B5EF4-FFF2-40B4-BE49-F238E27FC236}">
                <a16:creationId xmlns:a16="http://schemas.microsoft.com/office/drawing/2014/main" xmlns="" id="{57AAA77A-AC23-A92B-1248-17205214E2F0}"/>
              </a:ext>
            </a:extLst>
          </p:cNvPr>
          <p:cNvSpPr txBox="1"/>
          <p:nvPr/>
        </p:nvSpPr>
        <p:spPr>
          <a:xfrm>
            <a:off x="866775" y="1038225"/>
            <a:ext cx="10582275" cy="1569660"/>
          </a:xfrm>
          <a:prstGeom prst="rect">
            <a:avLst/>
          </a:prstGeom>
          <a:noFill/>
        </p:spPr>
        <p:txBody>
          <a:bodyPr wrap="square" rtlCol="0">
            <a:spAutoFit/>
          </a:bodyPr>
          <a:lstStyle/>
          <a:p>
            <a:pPr algn="just"/>
            <a:r>
              <a:rPr lang="vi-VN" sz="3200" dirty="0">
                <a:solidFill>
                  <a:srgbClr val="002060"/>
                </a:solidFill>
                <a:latin typeface="Calibri" panose="020F0502020204030204" pitchFamily="34" charset="0"/>
                <a:cs typeface="Calibri" panose="020F0502020204030204" pitchFamily="34" charset="0"/>
              </a:rPr>
              <a:t>a. Mùa xuân đến, chim bắt đầu xây tổ.</a:t>
            </a:r>
          </a:p>
          <a:p>
            <a:pPr algn="just"/>
            <a:r>
              <a:rPr lang="vi-VN" sz="3200" dirty="0">
                <a:solidFill>
                  <a:srgbClr val="002060"/>
                </a:solidFill>
                <a:latin typeface="Calibri" panose="020F0502020204030204" pitchFamily="34" charset="0"/>
                <a:cs typeface="Calibri" panose="020F0502020204030204" pitchFamily="34" charset="0"/>
              </a:rPr>
              <a:t>b. Cứ thế, cả nhà mỗi người một việc, hối hả mang tết về trong khoảnh khắc chiều Ba mươi.</a:t>
            </a:r>
            <a:endParaRPr lang="en-US" sz="3200" dirty="0">
              <a:solidFill>
                <a:srgbClr val="002060"/>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xmlns="" id="{5FAE5FF1-C7B9-6A51-8023-F98DCB4D8343}"/>
              </a:ext>
            </a:extLst>
          </p:cNvPr>
          <p:cNvGrpSpPr/>
          <p:nvPr/>
        </p:nvGrpSpPr>
        <p:grpSpPr>
          <a:xfrm>
            <a:off x="409575" y="2466975"/>
            <a:ext cx="11410950" cy="2107466"/>
            <a:chOff x="228600" y="2714625"/>
            <a:chExt cx="11410950" cy="2107466"/>
          </a:xfrm>
        </p:grpSpPr>
        <p:sp>
          <p:nvSpPr>
            <p:cNvPr id="4" name="Rectangle: Rounded Corners 3">
              <a:extLst>
                <a:ext uri="{FF2B5EF4-FFF2-40B4-BE49-F238E27FC236}">
                  <a16:creationId xmlns:a16="http://schemas.microsoft.com/office/drawing/2014/main" xmlns="" id="{D054017F-720C-860A-5AF7-42495140112E}"/>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xmlns=""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1</a:t>
              </a:r>
            </a:p>
          </p:txBody>
        </p:sp>
        <p:sp>
          <p:nvSpPr>
            <p:cNvPr id="6" name="TextBox 5">
              <a:extLst>
                <a:ext uri="{FF2B5EF4-FFF2-40B4-BE49-F238E27FC236}">
                  <a16:creationId xmlns:a16="http://schemas.microsoft.com/office/drawing/2014/main" xmlns="" id="{E3786555-3469-F131-FE35-DEC172825C75}"/>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algn="r"/>
              <a:r>
                <a:rPr lang="vi-VN" sz="2000" dirty="0">
                  <a:latin typeface="Calibri" panose="020F0502020204030204" pitchFamily="34" charset="0"/>
                  <a:cs typeface="Calibri" panose="020F0502020204030204" pitchFamily="34" charset="0"/>
                </a:rPr>
                <a:t>(Theo Vũ Thị Huyền Trang)</a:t>
              </a:r>
              <a:endParaRPr lang="en-US" sz="2000" dirty="0">
                <a:latin typeface="Calibri" panose="020F0502020204030204" pitchFamily="34" charset="0"/>
                <a:cs typeface="Calibri" panose="020F0502020204030204" pitchFamily="34" charset="0"/>
              </a:endParaRPr>
            </a:p>
          </p:txBody>
        </p:sp>
      </p:grpSp>
      <p:grpSp>
        <p:nvGrpSpPr>
          <p:cNvPr id="8" name="Group 7">
            <a:extLst>
              <a:ext uri="{FF2B5EF4-FFF2-40B4-BE49-F238E27FC236}">
                <a16:creationId xmlns:a16="http://schemas.microsoft.com/office/drawing/2014/main" xmlns="" id="{09B68F72-75F6-0816-2809-56B61F9094C0}"/>
              </a:ext>
            </a:extLst>
          </p:cNvPr>
          <p:cNvGrpSpPr/>
          <p:nvPr/>
        </p:nvGrpSpPr>
        <p:grpSpPr>
          <a:xfrm>
            <a:off x="466725" y="4598134"/>
            <a:ext cx="11410950" cy="2107466"/>
            <a:chOff x="228600" y="2714625"/>
            <a:chExt cx="11410950" cy="2107466"/>
          </a:xfrm>
        </p:grpSpPr>
        <p:sp>
          <p:nvSpPr>
            <p:cNvPr id="9" name="Rectangle: Rounded Corners 8">
              <a:extLst>
                <a:ext uri="{FF2B5EF4-FFF2-40B4-BE49-F238E27FC236}">
                  <a16:creationId xmlns:a16="http://schemas.microsoft.com/office/drawing/2014/main" xmlns="" id="{D1EB37F8-2925-1290-25EB-F94185E37689}"/>
                </a:ext>
              </a:extLst>
            </p:cNvPr>
            <p:cNvSpPr/>
            <p:nvPr/>
          </p:nvSpPr>
          <p:spPr>
            <a:xfrm>
              <a:off x="228600" y="2914650"/>
              <a:ext cx="11410950" cy="18764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xmlns="" id="{516EFA1F-C903-40E6-38D2-09064349D2D3}"/>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Đoạn</a:t>
              </a:r>
              <a:r>
                <a:rPr lang="en-US" sz="2800" dirty="0"/>
                <a:t> 2</a:t>
              </a:r>
            </a:p>
          </p:txBody>
        </p:sp>
        <p:sp>
          <p:nvSpPr>
            <p:cNvPr id="11" name="TextBox 10">
              <a:extLst>
                <a:ext uri="{FF2B5EF4-FFF2-40B4-BE49-F238E27FC236}">
                  <a16:creationId xmlns:a16="http://schemas.microsoft.com/office/drawing/2014/main" xmlns="" id="{778C9763-EC12-4A9B-BABE-5DE48E2048BA}"/>
                </a:ext>
              </a:extLst>
            </p:cNvPr>
            <p:cNvSpPr txBox="1"/>
            <p:nvPr/>
          </p:nvSpPr>
          <p:spPr>
            <a:xfrm>
              <a:off x="295276" y="3190875"/>
              <a:ext cx="11268074" cy="1631216"/>
            </a:xfrm>
            <a:prstGeom prst="rect">
              <a:avLst/>
            </a:prstGeom>
            <a:noFill/>
          </p:spPr>
          <p:txBody>
            <a:bodyPr wrap="square" rtlCol="0">
              <a:spAutoFit/>
            </a:bodyPr>
            <a:lstStyle/>
            <a:p>
              <a:pPr algn="just"/>
              <a:r>
                <a:rPr lang="vi-VN" sz="2000" dirty="0">
                  <a:latin typeface="Calibri" panose="020F0502020204030204" pitchFamily="34" charset="0"/>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algn="r"/>
              <a:r>
                <a:rPr lang="vi-VN" sz="2000" dirty="0">
                  <a:latin typeface="Calibri" panose="020F0502020204030204" pitchFamily="34" charset="0"/>
                  <a:cs typeface="Calibri" panose="020F0502020204030204" pitchFamily="34" charset="0"/>
                </a:rPr>
                <a:t>(Theo Võ Quảng)</a:t>
              </a:r>
              <a:endParaRPr lang="en-US" sz="2000" dirty="0">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808741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xmlns="" id="{B843FE1A-8F0E-A05D-9A8C-433A5E0B17AC}"/>
              </a:ext>
            </a:extLst>
          </p:cNvPr>
          <p:cNvGrpSpPr>
            <a:grpSpLocks noGrp="1" noUngrp="1" noRot="1" noMove="1" noResize="1"/>
          </p:cNvGrpSpPr>
          <p:nvPr/>
        </p:nvGrpSpPr>
        <p:grpSpPr>
          <a:xfrm>
            <a:off x="0" y="0"/>
            <a:ext cx="12192000" cy="6858000"/>
            <a:chOff x="0" y="0"/>
            <a:chExt cx="12192000" cy="6858000"/>
          </a:xfrm>
        </p:grpSpPr>
        <p:pic>
          <p:nvPicPr>
            <p:cNvPr id="8" name="Picture 7" descr="Chart&#10;&#10;Description automatically generated">
              <a:extLst>
                <a:ext uri="{FF2B5EF4-FFF2-40B4-BE49-F238E27FC236}">
                  <a16:creationId xmlns:a16="http://schemas.microsoft.com/office/drawing/2014/main" xmlns="" id="{ADE33AAF-5FAC-B6A6-65AD-258EC7CC6C6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a:extLst>
                <a:ext uri="{FF2B5EF4-FFF2-40B4-BE49-F238E27FC236}">
                  <a16:creationId xmlns:a16="http://schemas.microsoft.com/office/drawing/2014/main" xmlns="" id="{DC844CF1-9E28-5653-CEEA-DD598D801EE1}"/>
                </a:ext>
              </a:extLst>
            </p:cNvPr>
            <p:cNvPicPr>
              <a:picLocks noGrp="1" noRot="1" noChangeAspect="1" noMove="1" noResize="1" noEditPoints="1" noAdjustHandles="1" noChangeArrowheads="1" noChangeShapeType="1" noCrop="1"/>
            </p:cNvPicPr>
            <p:nvPr/>
          </p:nvPicPr>
          <p:blipFill>
            <a:blip r:embed="rId3">
              <a:alphaModFix amt="85000"/>
            </a:blip>
            <a:stretch>
              <a:fillRect/>
            </a:stretch>
          </p:blipFill>
          <p:spPr>
            <a:xfrm>
              <a:off x="859082" y="530101"/>
              <a:ext cx="10473836" cy="5797798"/>
            </a:xfrm>
            <a:prstGeom prst="rect">
              <a:avLst/>
            </a:prstGeom>
          </p:spPr>
        </p:pic>
      </p:grpSp>
      <p:pic>
        <p:nvPicPr>
          <p:cNvPr id="12290" name="Picture 2" descr="Flowers Line Sticker">
            <a:extLst>
              <a:ext uri="{FF2B5EF4-FFF2-40B4-BE49-F238E27FC236}">
                <a16:creationId xmlns:a16="http://schemas.microsoft.com/office/drawing/2014/main" xmlns="" id="{0C69AFB6-1BA5-ECED-5556-DB68F7B95A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603" y="265051"/>
            <a:ext cx="2571750" cy="622569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Flowers Line Sticker">
            <a:extLst>
              <a:ext uri="{FF2B5EF4-FFF2-40B4-BE49-F238E27FC236}">
                <a16:creationId xmlns:a16="http://schemas.microsoft.com/office/drawing/2014/main" xmlns="" id="{E4C394FF-29D9-867B-5547-97ED96C2C3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98165" y="316155"/>
            <a:ext cx="2571750" cy="622569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13">
            <a:extLst>
              <a:ext uri="{FF2B5EF4-FFF2-40B4-BE49-F238E27FC236}">
                <a16:creationId xmlns:a16="http://schemas.microsoft.com/office/drawing/2014/main" xmlns="" id="{4CA78468-F089-3C1F-1997-425997EA041C}"/>
              </a:ext>
            </a:extLst>
          </p:cNvPr>
          <p:cNvSpPr txBox="1"/>
          <p:nvPr/>
        </p:nvSpPr>
        <p:spPr>
          <a:xfrm>
            <a:off x="6727267" y="3846394"/>
            <a:ext cx="4508169" cy="954107"/>
          </a:xfrm>
          <a:prstGeom prst="rect">
            <a:avLst/>
          </a:prstGeom>
          <a:noFill/>
        </p:spPr>
        <p:txBody>
          <a:bodyPr wrap="square" rtlCol="0">
            <a:spAutoFit/>
          </a:bodyPr>
          <a:lstStyle/>
          <a:p>
            <a:pPr lvl="0" algn="just">
              <a:defRPr/>
            </a:pP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Thống</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nhất</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ý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kiến</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trong</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 </a:t>
            </a:r>
            <a:r>
              <a:rPr lang="en-US" altLang="zh-CN" sz="2800" dirty="0" err="1">
                <a:solidFill>
                  <a:prstClr val="black"/>
                </a:solidFill>
                <a:latin typeface="Calibri" panose="020F0502020204030204" pitchFamily="34" charset="0"/>
                <a:ea typeface="字魂105号-简雅黑" panose="00000500000000000000" pitchFamily="2" charset="-122"/>
                <a:cs typeface="Calibri" panose="020F0502020204030204" pitchFamily="34" charset="0"/>
              </a:rPr>
              <a:t>nhóm</a:t>
            </a:r>
            <a:r>
              <a:rPr lang="en-US" altLang="zh-CN" sz="2800" dirty="0">
                <a:solidFill>
                  <a:prstClr val="black"/>
                </a:solidFill>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2800" b="0"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5" name="文本框 14">
            <a:extLst>
              <a:ext uri="{FF2B5EF4-FFF2-40B4-BE49-F238E27FC236}">
                <a16:creationId xmlns:a16="http://schemas.microsoft.com/office/drawing/2014/main" xmlns="" id="{294C0BE7-9925-07B0-7C6D-91094A5BE435}"/>
              </a:ext>
            </a:extLst>
          </p:cNvPr>
          <p:cNvSpPr txBox="1"/>
          <p:nvPr/>
        </p:nvSpPr>
        <p:spPr>
          <a:xfrm>
            <a:off x="6727267" y="2467755"/>
            <a:ext cx="4490682" cy="1384995"/>
          </a:xfrm>
          <a:prstGeom prst="rect">
            <a:avLst/>
          </a:prstGeom>
          <a:noFill/>
        </p:spPr>
        <p:txBody>
          <a:bodyPr wrap="square" rtlCol="0">
            <a:spAutoFit/>
          </a:bodyPr>
          <a:lstStyle/>
          <a:p>
            <a:pPr algn="just"/>
            <a:r>
              <a:rPr lang="en-029" sz="2800" dirty="0" err="1">
                <a:latin typeface="Calibri" panose="020F0502020204030204" pitchFamily="34" charset="0"/>
                <a:cs typeface="Calibri" panose="020F0502020204030204" pitchFamily="34" charset="0"/>
              </a:rPr>
              <a:t>Mỗi</a:t>
            </a:r>
            <a:r>
              <a:rPr lang="en-029" sz="2800" dirty="0">
                <a:latin typeface="Calibri" panose="020F0502020204030204" pitchFamily="34" charset="0"/>
                <a:cs typeface="Calibri" panose="020F0502020204030204" pitchFamily="34" charset="0"/>
              </a:rPr>
              <a:t> </a:t>
            </a:r>
            <a:r>
              <a:rPr lang="en-029" sz="2800" dirty="0" err="1">
                <a:latin typeface="Calibri" panose="020F0502020204030204" pitchFamily="34" charset="0"/>
                <a:cs typeface="Calibri" panose="020F0502020204030204" pitchFamily="34" charset="0"/>
              </a:rPr>
              <a:t>bạn</a:t>
            </a:r>
            <a:r>
              <a:rPr lang="en-029"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đọc</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kĩ</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lại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từng</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và</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tìm</a:t>
            </a:r>
            <a:r>
              <a:rPr lang="en-US" sz="2800" dirty="0">
                <a:latin typeface="Calibri" panose="020F0502020204030204" pitchFamily="34" charset="0"/>
                <a:cs typeface="Calibri" panose="020F0502020204030204" pitchFamily="34" charset="0"/>
              </a:rPr>
              <a:t> ý </a:t>
            </a:r>
            <a:r>
              <a:rPr lang="en-US" sz="2800" dirty="0" err="1">
                <a:latin typeface="Calibri" panose="020F0502020204030204" pitchFamily="34" charset="0"/>
                <a:cs typeface="Calibri" panose="020F0502020204030204" pitchFamily="34" charset="0"/>
              </a:rPr>
              <a:t>chính</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của</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mỗi</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đoạn</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văn</a:t>
            </a:r>
            <a:endParaRPr lang="en-US" sz="2800" dirty="0">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xmlns="" id="{7A02D65E-DE61-E7B0-81F2-AE740AE358EB}"/>
              </a:ext>
            </a:extLst>
          </p:cNvPr>
          <p:cNvSpPr txBox="1"/>
          <p:nvPr/>
        </p:nvSpPr>
        <p:spPr>
          <a:xfrm>
            <a:off x="6670117" y="5045154"/>
            <a:ext cx="4487416" cy="523220"/>
          </a:xfrm>
          <a:prstGeom prst="rect">
            <a:avLst/>
          </a:prstGeom>
          <a:noFill/>
        </p:spPr>
        <p:txBody>
          <a:bodyPr wrap="square">
            <a:spAutoFit/>
          </a:bodyPr>
          <a:lstStyle/>
          <a:p>
            <a:r>
              <a:rPr lang="en-029" sz="2800" dirty="0">
                <a:effectLst/>
                <a:latin typeface="Calibri" panose="020F0502020204030204" pitchFamily="34" charset="0"/>
                <a:ea typeface="Times New Roman" panose="02020603050405020304" pitchFamily="18" charset="0"/>
                <a:cs typeface="Calibri" panose="020F0502020204030204" pitchFamily="34" charset="0"/>
              </a:rPr>
              <a:t>Chia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sẻ</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kết</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quả</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trước</a:t>
            </a:r>
            <a:r>
              <a:rPr lang="en-029" sz="2800" dirty="0">
                <a:effectLst/>
                <a:latin typeface="Calibri" panose="020F0502020204030204" pitchFamily="34" charset="0"/>
                <a:ea typeface="Times New Roman" panose="02020603050405020304" pitchFamily="18" charset="0"/>
                <a:cs typeface="Calibri" panose="020F0502020204030204" pitchFamily="34" charset="0"/>
              </a:rPr>
              <a:t> </a:t>
            </a:r>
            <a:r>
              <a:rPr lang="en-029" sz="2800" dirty="0" err="1">
                <a:effectLst/>
                <a:latin typeface="Calibri" panose="020F0502020204030204" pitchFamily="34" charset="0"/>
                <a:ea typeface="Times New Roman" panose="02020603050405020304" pitchFamily="18" charset="0"/>
                <a:cs typeface="Calibri" panose="020F0502020204030204" pitchFamily="34" charset="0"/>
              </a:rPr>
              <a:t>lớp</a:t>
            </a:r>
            <a:r>
              <a:rPr lang="en-029" sz="2800" dirty="0">
                <a:effectLst/>
                <a:latin typeface="Calibri" panose="020F0502020204030204" pitchFamily="34" charset="0"/>
                <a:ea typeface="Times New Roman" panose="02020603050405020304" pitchFamily="18"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p:txBody>
      </p:sp>
      <p:pic>
        <p:nvPicPr>
          <p:cNvPr id="23" name="Picture 2" descr="Cat Cartoon clipart - Cat, Emoticon, Illustration, transparent clip art">
            <a:extLst>
              <a:ext uri="{FF2B5EF4-FFF2-40B4-BE49-F238E27FC236}">
                <a16:creationId xmlns:a16="http://schemas.microsoft.com/office/drawing/2014/main" xmlns="" id="{EC1D378D-8682-10B0-E960-4F6CA155CEA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9719" y="23232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at Cartoon clipart - Cat, Emoticon, Illustration, transparent clip art">
            <a:extLst>
              <a:ext uri="{FF2B5EF4-FFF2-40B4-BE49-F238E27FC236}">
                <a16:creationId xmlns:a16="http://schemas.microsoft.com/office/drawing/2014/main" xmlns="" id="{85E031F1-B138-3261-6E37-73D65D05531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9719" y="369808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at Cartoon clipart - Cat, Emoticon, Illustration, transparent clip art">
            <a:extLst>
              <a:ext uri="{FF2B5EF4-FFF2-40B4-BE49-F238E27FC236}">
                <a16:creationId xmlns:a16="http://schemas.microsoft.com/office/drawing/2014/main" xmlns="" id="{B385C3DE-3465-F593-11B0-EE28D21A84E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19244" y="481621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xmlns="" id="{87820B5C-6480-8716-EE07-75B1DB1666C3}"/>
              </a:ext>
            </a:extLst>
          </p:cNvPr>
          <p:cNvPicPr>
            <a:picLocks noChangeAspect="1"/>
          </p:cNvPicPr>
          <p:nvPr/>
        </p:nvPicPr>
        <p:blipFill>
          <a:blip r:embed="rId6"/>
          <a:stretch>
            <a:fillRect/>
          </a:stretch>
        </p:blipFill>
        <p:spPr>
          <a:xfrm>
            <a:off x="875695" y="1847691"/>
            <a:ext cx="5163760" cy="3657917"/>
          </a:xfrm>
          <a:prstGeom prst="rect">
            <a:avLst/>
          </a:prstGeom>
        </p:spPr>
      </p:pic>
    </p:spTree>
    <p:extLst>
      <p:ext uri="{BB962C8B-B14F-4D97-AF65-F5344CB8AC3E}">
        <p14:creationId xmlns:p14="http://schemas.microsoft.com/office/powerpoint/2010/main" val="4186257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250" fill="hold"/>
                                        <p:tgtEl>
                                          <p:spTgt spid="23"/>
                                        </p:tgtEl>
                                        <p:attrNameLst>
                                          <p:attrName>ppt_w</p:attrName>
                                        </p:attrNameLst>
                                      </p:cBhvr>
                                      <p:tavLst>
                                        <p:tav tm="0">
                                          <p:val>
                                            <p:fltVal val="0"/>
                                          </p:val>
                                        </p:tav>
                                        <p:tav tm="100000">
                                          <p:val>
                                            <p:strVal val="#ppt_w"/>
                                          </p:val>
                                        </p:tav>
                                      </p:tavLst>
                                    </p:anim>
                                    <p:anim calcmode="lin" valueType="num">
                                      <p:cBhvr>
                                        <p:cTn id="8" dur="250" fill="hold"/>
                                        <p:tgtEl>
                                          <p:spTgt spid="23"/>
                                        </p:tgtEl>
                                        <p:attrNameLst>
                                          <p:attrName>ppt_h</p:attrName>
                                        </p:attrNameLst>
                                      </p:cBhvr>
                                      <p:tavLst>
                                        <p:tav tm="0">
                                          <p:val>
                                            <p:fltVal val="0"/>
                                          </p:val>
                                        </p:tav>
                                        <p:tav tm="100000">
                                          <p:val>
                                            <p:strVal val="#ppt_h"/>
                                          </p:val>
                                        </p:tav>
                                      </p:tavLst>
                                    </p:anim>
                                    <p:anim calcmode="lin" valueType="num">
                                      <p:cBhvr>
                                        <p:cTn id="9" dur="250" fill="hold"/>
                                        <p:tgtEl>
                                          <p:spTgt spid="23"/>
                                        </p:tgtEl>
                                        <p:attrNameLst>
                                          <p:attrName>style.rotation</p:attrName>
                                        </p:attrNameLst>
                                      </p:cBhvr>
                                      <p:tavLst>
                                        <p:tav tm="0">
                                          <p:val>
                                            <p:fltVal val="360"/>
                                          </p:val>
                                        </p:tav>
                                        <p:tav tm="100000">
                                          <p:val>
                                            <p:fltVal val="0"/>
                                          </p:val>
                                        </p:tav>
                                      </p:tavLst>
                                    </p:anim>
                                    <p:animEffect transition="in" filter="fade">
                                      <p:cBhvr>
                                        <p:cTn id="10" dur="250"/>
                                        <p:tgtEl>
                                          <p:spTgt spid="23"/>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250"/>
                                        <p:tgtEl>
                                          <p:spTgt spid="5"/>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25"/>
                                        </p:tgtEl>
                                        <p:attrNameLst>
                                          <p:attrName>style.visibility</p:attrName>
                                        </p:attrNameLst>
                                      </p:cBhvr>
                                      <p:to>
                                        <p:strVal val="visible"/>
                                      </p:to>
                                    </p:set>
                                    <p:anim calcmode="lin" valueType="num">
                                      <p:cBhvr>
                                        <p:cTn id="18" dur="250" fill="hold"/>
                                        <p:tgtEl>
                                          <p:spTgt spid="25"/>
                                        </p:tgtEl>
                                        <p:attrNameLst>
                                          <p:attrName>ppt_w</p:attrName>
                                        </p:attrNameLst>
                                      </p:cBhvr>
                                      <p:tavLst>
                                        <p:tav tm="0">
                                          <p:val>
                                            <p:fltVal val="0"/>
                                          </p:val>
                                        </p:tav>
                                        <p:tav tm="100000">
                                          <p:val>
                                            <p:strVal val="#ppt_w"/>
                                          </p:val>
                                        </p:tav>
                                      </p:tavLst>
                                    </p:anim>
                                    <p:anim calcmode="lin" valueType="num">
                                      <p:cBhvr>
                                        <p:cTn id="19" dur="250" fill="hold"/>
                                        <p:tgtEl>
                                          <p:spTgt spid="25"/>
                                        </p:tgtEl>
                                        <p:attrNameLst>
                                          <p:attrName>ppt_h</p:attrName>
                                        </p:attrNameLst>
                                      </p:cBhvr>
                                      <p:tavLst>
                                        <p:tav tm="0">
                                          <p:val>
                                            <p:fltVal val="0"/>
                                          </p:val>
                                        </p:tav>
                                        <p:tav tm="100000">
                                          <p:val>
                                            <p:strVal val="#ppt_h"/>
                                          </p:val>
                                        </p:tav>
                                      </p:tavLst>
                                    </p:anim>
                                    <p:anim calcmode="lin" valueType="num">
                                      <p:cBhvr>
                                        <p:cTn id="20" dur="250" fill="hold"/>
                                        <p:tgtEl>
                                          <p:spTgt spid="25"/>
                                        </p:tgtEl>
                                        <p:attrNameLst>
                                          <p:attrName>style.rotation</p:attrName>
                                        </p:attrNameLst>
                                      </p:cBhvr>
                                      <p:tavLst>
                                        <p:tav tm="0">
                                          <p:val>
                                            <p:fltVal val="360"/>
                                          </p:val>
                                        </p:tav>
                                        <p:tav tm="100000">
                                          <p:val>
                                            <p:fltVal val="0"/>
                                          </p:val>
                                        </p:tav>
                                      </p:tavLst>
                                    </p:anim>
                                    <p:animEffect transition="in" filter="fade">
                                      <p:cBhvr>
                                        <p:cTn id="21" dur="250"/>
                                        <p:tgtEl>
                                          <p:spTgt spid="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randombar(horizontal)">
                                      <p:cBhvr>
                                        <p:cTn id="25" dur="250"/>
                                        <p:tgtEl>
                                          <p:spTgt spid="4"/>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26"/>
                                        </p:tgtEl>
                                        <p:attrNameLst>
                                          <p:attrName>style.visibility</p:attrName>
                                        </p:attrNameLst>
                                      </p:cBhvr>
                                      <p:to>
                                        <p:strVal val="visible"/>
                                      </p:to>
                                    </p:set>
                                    <p:anim calcmode="lin" valueType="num">
                                      <p:cBhvr>
                                        <p:cTn id="29" dur="250" fill="hold"/>
                                        <p:tgtEl>
                                          <p:spTgt spid="26"/>
                                        </p:tgtEl>
                                        <p:attrNameLst>
                                          <p:attrName>ppt_w</p:attrName>
                                        </p:attrNameLst>
                                      </p:cBhvr>
                                      <p:tavLst>
                                        <p:tav tm="0">
                                          <p:val>
                                            <p:fltVal val="0"/>
                                          </p:val>
                                        </p:tav>
                                        <p:tav tm="100000">
                                          <p:val>
                                            <p:strVal val="#ppt_w"/>
                                          </p:val>
                                        </p:tav>
                                      </p:tavLst>
                                    </p:anim>
                                    <p:anim calcmode="lin" valueType="num">
                                      <p:cBhvr>
                                        <p:cTn id="30" dur="250" fill="hold"/>
                                        <p:tgtEl>
                                          <p:spTgt spid="26"/>
                                        </p:tgtEl>
                                        <p:attrNameLst>
                                          <p:attrName>ppt_h</p:attrName>
                                        </p:attrNameLst>
                                      </p:cBhvr>
                                      <p:tavLst>
                                        <p:tav tm="0">
                                          <p:val>
                                            <p:fltVal val="0"/>
                                          </p:val>
                                        </p:tav>
                                        <p:tav tm="100000">
                                          <p:val>
                                            <p:strVal val="#ppt_h"/>
                                          </p:val>
                                        </p:tav>
                                      </p:tavLst>
                                    </p:anim>
                                    <p:anim calcmode="lin" valueType="num">
                                      <p:cBhvr>
                                        <p:cTn id="31" dur="250" fill="hold"/>
                                        <p:tgtEl>
                                          <p:spTgt spid="26"/>
                                        </p:tgtEl>
                                        <p:attrNameLst>
                                          <p:attrName>style.rotation</p:attrName>
                                        </p:attrNameLst>
                                      </p:cBhvr>
                                      <p:tavLst>
                                        <p:tav tm="0">
                                          <p:val>
                                            <p:fltVal val="360"/>
                                          </p:val>
                                        </p:tav>
                                        <p:tav tm="100000">
                                          <p:val>
                                            <p:fltVal val="0"/>
                                          </p:val>
                                        </p:tav>
                                      </p:tavLst>
                                    </p:anim>
                                    <p:animEffect transition="in" filter="fade">
                                      <p:cBhvr>
                                        <p:cTn id="32" dur="250"/>
                                        <p:tgtEl>
                                          <p:spTgt spid="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randombar(horizontal)">
                                      <p:cBhvr>
                                        <p:cTn id="36" dur="2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xmlns=""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xmlns=""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xmlns="" id="{5FAE5FF1-C7B9-6A51-8023-F98DCB4D8343}"/>
              </a:ext>
            </a:extLst>
          </p:cNvPr>
          <p:cNvGrpSpPr/>
          <p:nvPr/>
        </p:nvGrpSpPr>
        <p:grpSpPr>
          <a:xfrm>
            <a:off x="600075" y="1009650"/>
            <a:ext cx="11410950" cy="2952750"/>
            <a:chOff x="228600" y="2714625"/>
            <a:chExt cx="11410950" cy="2952750"/>
          </a:xfrm>
        </p:grpSpPr>
        <p:sp>
          <p:nvSpPr>
            <p:cNvPr id="4" name="Rectangle: Rounded Corners 3">
              <a:extLst>
                <a:ext uri="{FF2B5EF4-FFF2-40B4-BE49-F238E27FC236}">
                  <a16:creationId xmlns:a16="http://schemas.microsoft.com/office/drawing/2014/main" xmlns="" id="{D054017F-720C-860A-5AF7-42495140112E}"/>
                </a:ext>
              </a:extLst>
            </p:cNvPr>
            <p:cNvSpPr/>
            <p:nvPr/>
          </p:nvSpPr>
          <p:spPr>
            <a:xfrm>
              <a:off x="228600" y="2914650"/>
              <a:ext cx="11410950" cy="2752725"/>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a16="http://schemas.microsoft.com/office/drawing/2014/main" xmlns="" id="{E3786555-3469-F131-FE35-DEC172825C75}"/>
                </a:ext>
              </a:extLst>
            </p:cNvPr>
            <p:cNvSpPr txBox="1"/>
            <p:nvPr/>
          </p:nvSpPr>
          <p:spPr>
            <a:xfrm>
              <a:off x="295276" y="3190875"/>
              <a:ext cx="1126807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Bà vừa vớt bánh chưng vừa nướng chả trên đống than đỏ rực. Mẹ bận gói giò tai – món khoái khẩu của bố. Chị hái những nắm mùi già đun một nồi nước tắm tất niên thật to. Sóc quanh quẩn dọn dẹp, thỉnh thoảng lại chạy ra đảo giúp mẹ mẻ mứt gừng, mứt bí. Bố từ đơn vị về mang theo một cành đào. Cành đào nhỏ thôi nhưng chứa đựng cả mùa xuân của núi rừng Tây Bắc.</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Vũ Thị Huyền Trang)</a:t>
              </a:r>
              <a:endPar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grpSp>
        <p:nvGrpSpPr>
          <p:cNvPr id="12" name="Group 11">
            <a:extLst>
              <a:ext uri="{FF2B5EF4-FFF2-40B4-BE49-F238E27FC236}">
                <a16:creationId xmlns:a16="http://schemas.microsoft.com/office/drawing/2014/main" xmlns="" id="{810F5786-E45C-AC93-87C1-28D9292BE9EB}"/>
              </a:ext>
            </a:extLst>
          </p:cNvPr>
          <p:cNvGrpSpPr/>
          <p:nvPr/>
        </p:nvGrpSpPr>
        <p:grpSpPr>
          <a:xfrm>
            <a:off x="666751" y="4090281"/>
            <a:ext cx="11306173" cy="1481843"/>
            <a:chOff x="-346927" y="2634670"/>
            <a:chExt cx="9273947" cy="1481843"/>
          </a:xfrm>
        </p:grpSpPr>
        <p:pic>
          <p:nvPicPr>
            <p:cNvPr id="13" name="Picture 2">
              <a:extLst>
                <a:ext uri="{FF2B5EF4-FFF2-40B4-BE49-F238E27FC236}">
                  <a16:creationId xmlns:a16="http://schemas.microsoft.com/office/drawing/2014/main" xmlns="" id="{F9395067-4381-41A7-D6DB-83CFDF5867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xmlns="" id="{BB54C387-BCF6-BB15-5329-3AFE30CB1DD5}"/>
                </a:ext>
              </a:extLst>
            </p:cNvPr>
            <p:cNvSpPr txBox="1"/>
            <p:nvPr/>
          </p:nvSpPr>
          <p:spPr>
            <a:xfrm>
              <a:off x="-18785" y="2742481"/>
              <a:ext cx="8320770"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Cứ thế, cả nhà mỗi người một việc, hối hả mang tết về trong khoảnh khắc chiều Ba mươi.</a:t>
              </a:r>
            </a:p>
          </p:txBody>
        </p:sp>
      </p:grpSp>
      <p:grpSp>
        <p:nvGrpSpPr>
          <p:cNvPr id="23" name="Group 22">
            <a:extLst>
              <a:ext uri="{FF2B5EF4-FFF2-40B4-BE49-F238E27FC236}">
                <a16:creationId xmlns:a16="http://schemas.microsoft.com/office/drawing/2014/main" xmlns="" id="{F5DA81FC-4144-F479-CD85-F1CD2F2E23EF}"/>
              </a:ext>
            </a:extLst>
          </p:cNvPr>
          <p:cNvGrpSpPr/>
          <p:nvPr/>
        </p:nvGrpSpPr>
        <p:grpSpPr>
          <a:xfrm>
            <a:off x="4267201" y="5671432"/>
            <a:ext cx="4743449" cy="834144"/>
            <a:chOff x="-346927" y="2634670"/>
            <a:chExt cx="9273947" cy="1481843"/>
          </a:xfrm>
        </p:grpSpPr>
        <p:pic>
          <p:nvPicPr>
            <p:cNvPr id="24" name="Picture 2">
              <a:extLst>
                <a:ext uri="{FF2B5EF4-FFF2-40B4-BE49-F238E27FC236}">
                  <a16:creationId xmlns:a16="http://schemas.microsoft.com/office/drawing/2014/main" xmlns="" id="{BC2D3DE0-1EE8-0057-1C12-6363CAE231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xmlns="" id="{A09D26DF-514B-0E30-10F5-5981219B6E6D}"/>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cuối</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926277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xmlns="" id="{66C2F32A-208F-0C3D-CFE7-AAAD38A712F9}"/>
              </a:ext>
            </a:extLst>
          </p:cNvPr>
          <p:cNvPicPr>
            <a:picLocks noGrp="1" noRot="1" noChangeAspect="1" noMove="1" noResize="1" noEditPoints="1" noAdjustHandles="1" noChangeArrowheads="1" noChangeShapeType="1" noCrop="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0"/>
            <a:ext cx="12219154" cy="6858000"/>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Rounded Corners 13">
            <a:extLst>
              <a:ext uri="{FF2B5EF4-FFF2-40B4-BE49-F238E27FC236}">
                <a16:creationId xmlns:a16="http://schemas.microsoft.com/office/drawing/2014/main" xmlns="" id="{AB638F3E-9FB5-1C87-D594-C2FC04D65DF1}"/>
              </a:ext>
            </a:extLst>
          </p:cNvPr>
          <p:cNvSpPr/>
          <p:nvPr/>
        </p:nvSpPr>
        <p:spPr>
          <a:xfrm>
            <a:off x="99369" y="85569"/>
            <a:ext cx="11993262" cy="6610662"/>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xmlns="" id="{5FAE5FF1-C7B9-6A51-8023-F98DCB4D8343}"/>
              </a:ext>
            </a:extLst>
          </p:cNvPr>
          <p:cNvGrpSpPr/>
          <p:nvPr/>
        </p:nvGrpSpPr>
        <p:grpSpPr>
          <a:xfrm>
            <a:off x="628650" y="219075"/>
            <a:ext cx="11410950" cy="3267075"/>
            <a:chOff x="228600" y="2714625"/>
            <a:chExt cx="11410950" cy="3267075"/>
          </a:xfrm>
        </p:grpSpPr>
        <p:sp>
          <p:nvSpPr>
            <p:cNvPr id="4" name="Rectangle: Rounded Corners 3">
              <a:extLst>
                <a:ext uri="{FF2B5EF4-FFF2-40B4-BE49-F238E27FC236}">
                  <a16:creationId xmlns:a16="http://schemas.microsoft.com/office/drawing/2014/main" xmlns="" id="{D054017F-720C-860A-5AF7-42495140112E}"/>
                </a:ext>
              </a:extLst>
            </p:cNvPr>
            <p:cNvSpPr/>
            <p:nvPr/>
          </p:nvSpPr>
          <p:spPr>
            <a:xfrm>
              <a:off x="228600" y="2914650"/>
              <a:ext cx="11410950" cy="30670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xmlns="" id="{CEF94947-9065-6053-9EC9-2A73841ED0B4}"/>
                </a:ext>
              </a:extLst>
            </p:cNvPr>
            <p:cNvSpPr/>
            <p:nvPr/>
          </p:nvSpPr>
          <p:spPr>
            <a:xfrm>
              <a:off x="238125" y="2714625"/>
              <a:ext cx="1371600" cy="504825"/>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Calibri" panose="020F0502020204030204"/>
                  <a:ea typeface="+mn-ea"/>
                  <a:cs typeface="+mn-cs"/>
                </a:rPr>
                <a:t>Đoạn</a:t>
              </a: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 1</a:t>
              </a:r>
            </a:p>
          </p:txBody>
        </p:sp>
        <p:sp>
          <p:nvSpPr>
            <p:cNvPr id="6" name="TextBox 5">
              <a:extLst>
                <a:ext uri="{FF2B5EF4-FFF2-40B4-BE49-F238E27FC236}">
                  <a16:creationId xmlns:a16="http://schemas.microsoft.com/office/drawing/2014/main" xmlns="" id="{E3786555-3469-F131-FE35-DEC172825C75}"/>
                </a:ext>
              </a:extLst>
            </p:cNvPr>
            <p:cNvSpPr txBox="1"/>
            <p:nvPr/>
          </p:nvSpPr>
          <p:spPr>
            <a:xfrm>
              <a:off x="295276" y="3190875"/>
              <a:ext cx="11268074" cy="26776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Bồ cát xây tổ trên cây sung cao chót vót. Tổ bồ cát xây ở đầu cành, trông trống trải. Chim ổ dộc xây tổ trên cành vông, tổ như treo lơ lửng trên cành. Đôi chim cu chọn chỗ xây tổ trên cây thị - nơi có nhiều mầm non vừa nhú. Lúc đầu quanh tổ trông trống trải, nhưng đến khi ấp trứng, những mầm non đã bật dậy tốt tươi, che chung quanh kín đáo.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Võ Quảng)</a:t>
              </a:r>
            </a:p>
          </p:txBody>
        </p:sp>
      </p:grpSp>
      <p:grpSp>
        <p:nvGrpSpPr>
          <p:cNvPr id="12" name="Group 11">
            <a:extLst>
              <a:ext uri="{FF2B5EF4-FFF2-40B4-BE49-F238E27FC236}">
                <a16:creationId xmlns:a16="http://schemas.microsoft.com/office/drawing/2014/main" xmlns="" id="{810F5786-E45C-AC93-87C1-28D9292BE9EB}"/>
              </a:ext>
            </a:extLst>
          </p:cNvPr>
          <p:cNvGrpSpPr/>
          <p:nvPr/>
        </p:nvGrpSpPr>
        <p:grpSpPr>
          <a:xfrm>
            <a:off x="1704977" y="3928357"/>
            <a:ext cx="9696448" cy="929394"/>
            <a:chOff x="-346927" y="2634670"/>
            <a:chExt cx="9273947" cy="1481843"/>
          </a:xfrm>
        </p:grpSpPr>
        <p:pic>
          <p:nvPicPr>
            <p:cNvPr id="13" name="Picture 2">
              <a:extLst>
                <a:ext uri="{FF2B5EF4-FFF2-40B4-BE49-F238E27FC236}">
                  <a16:creationId xmlns:a16="http://schemas.microsoft.com/office/drawing/2014/main" xmlns="" id="{F9395067-4381-41A7-D6DB-83CFDF58672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346927" y="2634670"/>
              <a:ext cx="9273947" cy="1481843"/>
            </a:xfrm>
            <a:prstGeom prst="rect">
              <a:avLst/>
            </a:prstGeom>
          </p:spPr>
        </p:pic>
        <p:sp>
          <p:nvSpPr>
            <p:cNvPr id="15" name="TextBox 14">
              <a:extLst>
                <a:ext uri="{FF2B5EF4-FFF2-40B4-BE49-F238E27FC236}">
                  <a16:creationId xmlns:a16="http://schemas.microsoft.com/office/drawing/2014/main" xmlns="" id="{BB54C387-BCF6-BB15-5329-3AFE30CB1DD5}"/>
                </a:ext>
              </a:extLst>
            </p:cNvPr>
            <p:cNvSpPr txBox="1"/>
            <p:nvPr/>
          </p:nvSpPr>
          <p:spPr>
            <a:xfrm>
              <a:off x="-18785" y="2742481"/>
              <a:ext cx="832077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Câu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chủ</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đề</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vi-VN" sz="3200" b="0" i="0" u="none" strike="noStrike" kern="1200" cap="none" spc="0" normalizeH="0" baseline="0" noProof="0" dirty="0">
                  <a:ln>
                    <a:noFill/>
                  </a:ln>
                  <a:solidFill>
                    <a:prstClr val="black"/>
                  </a:solidFill>
                  <a:effectLst/>
                  <a:uLnTx/>
                  <a:uFillTx/>
                  <a:latin typeface="Calibri (Body)"/>
                  <a:ea typeface="+mn-ea"/>
                  <a:cs typeface="+mn-cs"/>
                </a:rPr>
                <a:t>Mùa xuân đến, chim bắt đầu xây tổ.</a:t>
              </a:r>
            </a:p>
          </p:txBody>
        </p:sp>
      </p:grpSp>
      <p:grpSp>
        <p:nvGrpSpPr>
          <p:cNvPr id="23" name="Group 22">
            <a:extLst>
              <a:ext uri="{FF2B5EF4-FFF2-40B4-BE49-F238E27FC236}">
                <a16:creationId xmlns:a16="http://schemas.microsoft.com/office/drawing/2014/main" xmlns="" id="{F5DA81FC-4144-F479-CD85-F1CD2F2E23EF}"/>
              </a:ext>
            </a:extLst>
          </p:cNvPr>
          <p:cNvGrpSpPr/>
          <p:nvPr/>
        </p:nvGrpSpPr>
        <p:grpSpPr>
          <a:xfrm>
            <a:off x="3857626" y="4957057"/>
            <a:ext cx="4743449" cy="834144"/>
            <a:chOff x="-346927" y="2634670"/>
            <a:chExt cx="9273947" cy="1481843"/>
          </a:xfrm>
        </p:grpSpPr>
        <p:pic>
          <p:nvPicPr>
            <p:cNvPr id="24" name="Picture 2">
              <a:extLst>
                <a:ext uri="{FF2B5EF4-FFF2-40B4-BE49-F238E27FC236}">
                  <a16:creationId xmlns:a16="http://schemas.microsoft.com/office/drawing/2014/main" xmlns="" id="{BC2D3DE0-1EE8-0057-1C12-6363CAE2318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346927" y="2634670"/>
              <a:ext cx="9273947" cy="1481843"/>
            </a:xfrm>
            <a:prstGeom prst="rect">
              <a:avLst/>
            </a:prstGeom>
          </p:spPr>
        </p:pic>
        <p:sp>
          <p:nvSpPr>
            <p:cNvPr id="25" name="TextBox 24">
              <a:extLst>
                <a:ext uri="{FF2B5EF4-FFF2-40B4-BE49-F238E27FC236}">
                  <a16:creationId xmlns:a16="http://schemas.microsoft.com/office/drawing/2014/main" xmlns="" id="{A09D26DF-514B-0E30-10F5-5981219B6E6D}"/>
                </a:ext>
              </a:extLst>
            </p:cNvPr>
            <p:cNvSpPr txBox="1"/>
            <p:nvPr/>
          </p:nvSpPr>
          <p:spPr>
            <a:xfrm>
              <a:off x="-18786" y="2742481"/>
              <a:ext cx="8320770" cy="10388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Vị</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trí</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Đứng</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ở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đầu</a:t>
              </a:r>
              <a:r>
                <a:rPr kumimoji="0" lang="en-US" sz="3200" b="1" i="0" u="none" strike="noStrike" kern="1200" cap="none" spc="0" normalizeH="0" baseline="0" noProof="0" dirty="0">
                  <a:ln>
                    <a:noFill/>
                  </a:ln>
                  <a:solidFill>
                    <a:prstClr val="black"/>
                  </a:solidFill>
                  <a:effectLst/>
                  <a:uLnTx/>
                  <a:uFillTx/>
                  <a:latin typeface="Calibri (Body)"/>
                  <a:ea typeface="+mn-ea"/>
                  <a:cs typeface="+mn-cs"/>
                </a:rPr>
                <a:t> </a:t>
              </a:r>
              <a:r>
                <a:rPr kumimoji="0" lang="en-US" sz="3200" b="1" i="0" u="none" strike="noStrike" kern="1200" cap="none" spc="0" normalizeH="0" baseline="0" noProof="0" dirty="0" err="1">
                  <a:ln>
                    <a:noFill/>
                  </a:ln>
                  <a:solidFill>
                    <a:prstClr val="black"/>
                  </a:solidFill>
                  <a:effectLst/>
                  <a:uLnTx/>
                  <a:uFillTx/>
                  <a:latin typeface="Calibri (Body)"/>
                  <a:ea typeface="+mn-ea"/>
                  <a:cs typeface="+mn-cs"/>
                </a:rPr>
                <a:t>đoạn</a:t>
              </a:r>
              <a:endParaRPr kumimoji="0" lang="vi-VN" sz="3200" b="0" i="0" u="none" strike="noStrike" kern="1200" cap="none" spc="0" normalizeH="0" baseline="0" noProof="0" dirty="0">
                <a:ln>
                  <a:noFill/>
                </a:ln>
                <a:solidFill>
                  <a:prstClr val="black"/>
                </a:solidFill>
                <a:effectLst/>
                <a:uLnTx/>
                <a:uFillTx/>
                <a:latin typeface="Calibri (Body)"/>
                <a:ea typeface="+mn-ea"/>
                <a:cs typeface="+mn-cs"/>
              </a:endParaRPr>
            </a:p>
          </p:txBody>
        </p:sp>
      </p:grpSp>
    </p:spTree>
    <p:extLst>
      <p:ext uri="{BB962C8B-B14F-4D97-AF65-F5344CB8AC3E}">
        <p14:creationId xmlns:p14="http://schemas.microsoft.com/office/powerpoint/2010/main" val="1722383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indoor, room&#10;&#10;Description automatically generated">
            <a:extLst>
              <a:ext uri="{FF2B5EF4-FFF2-40B4-BE49-F238E27FC236}">
                <a16:creationId xmlns:a16="http://schemas.microsoft.com/office/drawing/2014/main" xmlns="" id="{BEB3BF1E-1E8D-7348-199E-D631C6830A0E}"/>
              </a:ext>
            </a:extLst>
          </p:cNvPr>
          <p:cNvPicPr>
            <a:picLocks/>
          </p:cNvPicPr>
          <p:nvPr/>
        </p:nvPicPr>
        <p:blipFill rotWithShape="1">
          <a:blip r:embed="rId2">
            <a:extLst>
              <a:ext uri="{28A0092B-C50C-407E-A947-70E740481C1C}">
                <a14:useLocalDpi xmlns:a14="http://schemas.microsoft.com/office/drawing/2010/main" val="0"/>
              </a:ext>
            </a:extLst>
          </a:blip>
          <a:srcRect r="6281" b="25577"/>
          <a:stretch/>
        </p:blipFill>
        <p:spPr>
          <a:xfrm>
            <a:off x="-913151" y="0"/>
            <a:ext cx="13474908" cy="6858000"/>
          </a:xfrm>
          <a:prstGeom prst="rect">
            <a:avLst/>
          </a:prstGeom>
        </p:spPr>
      </p:pic>
      <p:sp>
        <p:nvSpPr>
          <p:cNvPr id="5" name="TextBox 4">
            <a:extLst>
              <a:ext uri="{FF2B5EF4-FFF2-40B4-BE49-F238E27FC236}">
                <a16:creationId xmlns:a16="http://schemas.microsoft.com/office/drawing/2014/main" xmlns="" id="{877661EF-3D1B-5075-4C79-FBD23FC4723A}"/>
              </a:ext>
            </a:extLst>
          </p:cNvPr>
          <p:cNvSpPr txBox="1"/>
          <p:nvPr/>
        </p:nvSpPr>
        <p:spPr>
          <a:xfrm>
            <a:off x="2438399" y="1858780"/>
            <a:ext cx="7648576" cy="1446550"/>
          </a:xfrm>
          <a:prstGeom prst="rect">
            <a:avLst/>
          </a:prstGeom>
          <a:noFill/>
          <a:effectLst>
            <a:glow rad="228600">
              <a:schemeClr val="accent4">
                <a:satMod val="175000"/>
                <a:alpha val="40000"/>
              </a:schemeClr>
            </a:glow>
          </a:effectLst>
        </p:spPr>
        <p:txBody>
          <a:bodyPr wrap="square" rtlCol="0">
            <a:spAutoFit/>
          </a:bodyPr>
          <a:lstStyle/>
          <a:p>
            <a:pPr lvl="0" algn="ctr">
              <a:defRPr/>
            </a:pPr>
            <a:r>
              <a:rPr lang="en-US" sz="4400" b="1" dirty="0" err="1">
                <a:solidFill>
                  <a:prstClr val="white"/>
                </a:solidFill>
              </a:rPr>
              <a:t>Viết</a:t>
            </a:r>
            <a:r>
              <a:rPr lang="en-US" sz="4400" b="1" dirty="0">
                <a:solidFill>
                  <a:prstClr val="white"/>
                </a:solidFill>
              </a:rPr>
              <a:t> </a:t>
            </a:r>
            <a:r>
              <a:rPr lang="en-US" sz="4400" b="1" dirty="0" err="1">
                <a:solidFill>
                  <a:prstClr val="white"/>
                </a:solidFill>
              </a:rPr>
              <a:t>câu</a:t>
            </a:r>
            <a:r>
              <a:rPr lang="en-US" sz="4400" b="1" dirty="0">
                <a:solidFill>
                  <a:prstClr val="white"/>
                </a:solidFill>
              </a:rPr>
              <a:t> </a:t>
            </a:r>
            <a:r>
              <a:rPr lang="en-US" sz="4400" b="1" dirty="0" err="1">
                <a:solidFill>
                  <a:prstClr val="white"/>
                </a:solidFill>
              </a:rPr>
              <a:t>chủ</a:t>
            </a:r>
            <a:r>
              <a:rPr lang="en-US" sz="4400" b="1" dirty="0">
                <a:solidFill>
                  <a:prstClr val="white"/>
                </a:solidFill>
              </a:rPr>
              <a:t> </a:t>
            </a:r>
            <a:r>
              <a:rPr lang="en-US" sz="4400" b="1" dirty="0" err="1">
                <a:solidFill>
                  <a:prstClr val="white"/>
                </a:solidFill>
              </a:rPr>
              <a:t>đề</a:t>
            </a:r>
            <a:r>
              <a:rPr lang="en-US" sz="4400" b="1" dirty="0">
                <a:solidFill>
                  <a:prstClr val="white"/>
                </a:solidFill>
              </a:rPr>
              <a:t> </a:t>
            </a:r>
            <a:r>
              <a:rPr lang="en-US" sz="4400" b="1" dirty="0" err="1">
                <a:solidFill>
                  <a:prstClr val="white"/>
                </a:solidFill>
              </a:rPr>
              <a:t>khác</a:t>
            </a:r>
            <a:r>
              <a:rPr lang="en-US" sz="4400" b="1" dirty="0">
                <a:solidFill>
                  <a:prstClr val="white"/>
                </a:solidFill>
              </a:rPr>
              <a:t> </a:t>
            </a:r>
            <a:r>
              <a:rPr lang="en-US" sz="4400" b="1" dirty="0" err="1">
                <a:solidFill>
                  <a:prstClr val="white"/>
                </a:solidFill>
              </a:rPr>
              <a:t>cho</a:t>
            </a:r>
            <a:r>
              <a:rPr lang="en-US" sz="4400" b="1" dirty="0">
                <a:solidFill>
                  <a:prstClr val="white"/>
                </a:solidFill>
              </a:rPr>
              <a:t> 1 </a:t>
            </a:r>
            <a:r>
              <a:rPr lang="en-US" sz="4400" b="1" dirty="0" err="1">
                <a:solidFill>
                  <a:prstClr val="white"/>
                </a:solidFill>
              </a:rPr>
              <a:t>trong</a:t>
            </a:r>
            <a:r>
              <a:rPr lang="en-US" sz="4400" b="1" dirty="0">
                <a:solidFill>
                  <a:prstClr val="white"/>
                </a:solidFill>
              </a:rPr>
              <a:t> 2 </a:t>
            </a:r>
            <a:r>
              <a:rPr lang="en-US" sz="4400" b="1" dirty="0" err="1">
                <a:solidFill>
                  <a:prstClr val="white"/>
                </a:solidFill>
              </a:rPr>
              <a:t>đoạn</a:t>
            </a:r>
            <a:r>
              <a:rPr lang="en-US" sz="4400" b="1" dirty="0">
                <a:solidFill>
                  <a:prstClr val="white"/>
                </a:solidFill>
              </a:rPr>
              <a:t> </a:t>
            </a:r>
            <a:r>
              <a:rPr lang="en-US" sz="4400" b="1" dirty="0" err="1">
                <a:solidFill>
                  <a:prstClr val="white"/>
                </a:solidFill>
              </a:rPr>
              <a:t>văn</a:t>
            </a:r>
            <a:r>
              <a:rPr lang="en-US" sz="4400" b="1" dirty="0">
                <a:solidFill>
                  <a:prstClr val="white"/>
                </a:solidFill>
              </a:rPr>
              <a:t> ở </a:t>
            </a:r>
            <a:r>
              <a:rPr lang="en-US" sz="4400" b="1" dirty="0" err="1">
                <a:solidFill>
                  <a:prstClr val="white"/>
                </a:solidFill>
              </a:rPr>
              <a:t>bài</a:t>
            </a:r>
            <a:r>
              <a:rPr lang="en-US" sz="4400" b="1" dirty="0">
                <a:solidFill>
                  <a:prstClr val="white"/>
                </a:solidFill>
              </a:rPr>
              <a:t> </a:t>
            </a:r>
            <a:r>
              <a:rPr lang="en-US" sz="4400" b="1" dirty="0" err="1">
                <a:solidFill>
                  <a:prstClr val="white"/>
                </a:solidFill>
              </a:rPr>
              <a:t>tập</a:t>
            </a:r>
            <a:r>
              <a:rPr lang="en-US" sz="4400" b="1" dirty="0">
                <a:solidFill>
                  <a:prstClr val="white"/>
                </a:solidFill>
              </a:rPr>
              <a:t> 2.</a:t>
            </a:r>
            <a:endParaRPr kumimoji="0" lang="vi-VN" sz="4400" b="1" i="0" u="none" strike="noStrike" kern="1200" cap="none" spc="0" normalizeH="0" baseline="0" noProof="0" dirty="0">
              <a:ln>
                <a:noFill/>
              </a:ln>
              <a:solidFill>
                <a:prstClr val="white"/>
              </a:solidFill>
              <a:effectLst/>
              <a:uLnTx/>
              <a:uFillTx/>
            </a:endParaRPr>
          </a:p>
        </p:txBody>
      </p:sp>
    </p:spTree>
    <p:extLst>
      <p:ext uri="{BB962C8B-B14F-4D97-AF65-F5344CB8AC3E}">
        <p14:creationId xmlns:p14="http://schemas.microsoft.com/office/powerpoint/2010/main" val="30286971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8" presetClass="entr" presetSubtype="0" accel="50000" fill="hold" grpId="0" nodeType="withEffect">
                                  <p:stCondLst>
                                    <p:cond delay="600"/>
                                  </p:stCondLst>
                                  <p:iterate type="wd">
                                    <p:tmPct val="50000"/>
                                  </p:iterate>
                                  <p:childTnLst>
                                    <p:set>
                                      <p:cBhvr>
                                        <p:cTn id="6" dur="1" fill="hold">
                                          <p:stCondLst>
                                            <p:cond delay="0"/>
                                          </p:stCondLst>
                                        </p:cTn>
                                        <p:tgtEl>
                                          <p:spTgt spid="5"/>
                                        </p:tgtEl>
                                        <p:attrNameLst>
                                          <p:attrName>style.visibility</p:attrName>
                                        </p:attrNameLst>
                                      </p:cBhvr>
                                      <p:to>
                                        <p:strVal val="visible"/>
                                      </p:to>
                                    </p:set>
                                    <p:set>
                                      <p:cBhvr>
                                        <p:cTn id="7" dur="227" fill="hold">
                                          <p:stCondLst>
                                            <p:cond delay="0"/>
                                          </p:stCondLst>
                                        </p:cTn>
                                        <p:tgtEl>
                                          <p:spTgt spid="5"/>
                                        </p:tgtEl>
                                        <p:attrNameLst>
                                          <p:attrName>style.rotation</p:attrName>
                                        </p:attrNameLst>
                                      </p:cBhvr>
                                      <p:to>
                                        <p:strVal val="-45.0"/>
                                      </p:to>
                                    </p:set>
                                    <p:anim calcmode="lin" valueType="num">
                                      <p:cBhvr>
                                        <p:cTn id="8" dur="227" fill="hold">
                                          <p:stCondLst>
                                            <p:cond delay="227"/>
                                          </p:stCondLst>
                                        </p:cTn>
                                        <p:tgtEl>
                                          <p:spTgt spid="5"/>
                                        </p:tgtEl>
                                        <p:attrNameLst>
                                          <p:attrName>style.rotation</p:attrName>
                                        </p:attrNameLst>
                                      </p:cBhvr>
                                      <p:tavLst>
                                        <p:tav tm="0">
                                          <p:val>
                                            <p:fltVal val="-45"/>
                                          </p:val>
                                        </p:tav>
                                        <p:tav tm="69900">
                                          <p:val>
                                            <p:fltVal val="45"/>
                                          </p:val>
                                        </p:tav>
                                        <p:tav tm="100000">
                                          <p:val>
                                            <p:fltVal val="0"/>
                                          </p:val>
                                        </p:tav>
                                      </p:tavLst>
                                    </p:anim>
                                    <p:anim calcmode="lin" valueType="num">
                                      <p:cBhvr>
                                        <p:cTn id="9" dur="227" fill="hold">
                                          <p:stCondLst>
                                            <p:cond delay="0"/>
                                          </p:stCondLst>
                                        </p:cTn>
                                        <p:tgtEl>
                                          <p:spTgt spid="5"/>
                                        </p:tgtEl>
                                        <p:attrNameLst>
                                          <p:attrName>ppt_y</p:attrName>
                                        </p:attrNameLst>
                                      </p:cBhvr>
                                      <p:tavLst>
                                        <p:tav tm="0">
                                          <p:val>
                                            <p:strVal val="#ppt_y-1"/>
                                          </p:val>
                                        </p:tav>
                                        <p:tav tm="100000">
                                          <p:val>
                                            <p:strVal val="#ppt_y-(0.354*#ppt_w-0.172*#ppt_h)"/>
                                          </p:val>
                                        </p:tav>
                                      </p:tavLst>
                                    </p:anim>
                                    <p:anim calcmode="lin" valueType="num">
                                      <p:cBhvr>
                                        <p:cTn id="10" dur="78" decel="50000" autoRev="1" fill="hold">
                                          <p:stCondLst>
                                            <p:cond delay="227"/>
                                          </p:stCondLst>
                                        </p:cTn>
                                        <p:tgtEl>
                                          <p:spTgt spid="5"/>
                                        </p:tgtEl>
                                        <p:attrNameLst>
                                          <p:attrName>ppt_y</p:attrName>
                                        </p:attrNameLst>
                                      </p:cBhvr>
                                      <p:tavLst>
                                        <p:tav tm="0">
                                          <p:val>
                                            <p:strVal val="#ppt_y-(0.354*#ppt_w-0.172*#ppt_h)"/>
                                          </p:val>
                                        </p:tav>
                                        <p:tav tm="100000">
                                          <p:val>
                                            <p:strVal val="#ppt_y-(0.354*#ppt_w-0.172*#ppt_h)-#ppt_h/2"/>
                                          </p:val>
                                        </p:tav>
                                      </p:tavLst>
                                    </p:anim>
                                    <p:anim calcmode="lin" valueType="num">
                                      <p:cBhvr>
                                        <p:cTn id="11" dur="68" fill="hold">
                                          <p:stCondLst>
                                            <p:cond delay="432"/>
                                          </p:stCondLst>
                                        </p:cTn>
                                        <p:tgtEl>
                                          <p:spTgt spid="5"/>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text&#10;&#10;Description automatically generated">
            <a:extLst>
              <a:ext uri="{FF2B5EF4-FFF2-40B4-BE49-F238E27FC236}">
                <a16:creationId xmlns:a16="http://schemas.microsoft.com/office/drawing/2014/main" xmlns="" id="{4C8EAFF2-59C9-0755-485B-F63B88278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TextBox 17">
            <a:extLst>
              <a:ext uri="{FF2B5EF4-FFF2-40B4-BE49-F238E27FC236}">
                <a16:creationId xmlns:a16="http://schemas.microsoft.com/office/drawing/2014/main" xmlns="" id="{86674B63-45BC-2D27-2E90-47458ECA8260}"/>
              </a:ext>
            </a:extLst>
          </p:cNvPr>
          <p:cNvSpPr txBox="1"/>
          <p:nvPr/>
        </p:nvSpPr>
        <p:spPr>
          <a:xfrm>
            <a:off x="2103123" y="2090057"/>
            <a:ext cx="8383902" cy="1938992"/>
          </a:xfrm>
          <a:prstGeom prst="rect">
            <a:avLst/>
          </a:prstGeom>
          <a:noFill/>
        </p:spPr>
        <p:txBody>
          <a:bodyPr wrap="square" rtlCol="0">
            <a:spAutoFit/>
          </a:bodyPr>
          <a:lstStyle/>
          <a:p>
            <a:pPr algn="just" defTabSz="914377"/>
            <a:r>
              <a:rPr lang="vi-VN" sz="4000" b="1" dirty="0">
                <a:solidFill>
                  <a:prstClr val="black"/>
                </a:solidFill>
                <a:latin typeface="Calibri" panose="020F0502020204030204"/>
              </a:rPr>
              <a:t>Đoạn 1: </a:t>
            </a:r>
            <a:r>
              <a:rPr lang="vi-VN" sz="4000" dirty="0">
                <a:solidFill>
                  <a:prstClr val="black"/>
                </a:solidFill>
                <a:latin typeface="Calibri" panose="020F0502020204030204"/>
              </a:rPr>
              <a:t>Mỗi người một việc tạo nên không khí gia đình vui vẻ, đầm ấm trước thềm năm mới.</a:t>
            </a:r>
            <a:endParaRPr lang="en-US" sz="4000" dirty="0">
              <a:solidFill>
                <a:prstClr val="black"/>
              </a:solidFill>
              <a:latin typeface="Calibri" panose="020F0502020204030204"/>
            </a:endParaRPr>
          </a:p>
        </p:txBody>
      </p:sp>
      <p:sp>
        <p:nvSpPr>
          <p:cNvPr id="22" name="TextBox 21">
            <a:extLst>
              <a:ext uri="{FF2B5EF4-FFF2-40B4-BE49-F238E27FC236}">
                <a16:creationId xmlns:a16="http://schemas.microsoft.com/office/drawing/2014/main" xmlns="" id="{C38F85FB-8F04-3536-B8DA-8410D0C71D75}"/>
              </a:ext>
            </a:extLst>
          </p:cNvPr>
          <p:cNvSpPr txBox="1"/>
          <p:nvPr/>
        </p:nvSpPr>
        <p:spPr>
          <a:xfrm>
            <a:off x="2103123" y="4336632"/>
            <a:ext cx="7374252" cy="1938992"/>
          </a:xfrm>
          <a:prstGeom prst="rect">
            <a:avLst/>
          </a:prstGeom>
          <a:noFill/>
        </p:spPr>
        <p:txBody>
          <a:bodyPr wrap="square" rtlCol="0">
            <a:spAutoFit/>
          </a:bodyPr>
          <a:lstStyle/>
          <a:p>
            <a:pPr algn="just" defTabSz="914377"/>
            <a:r>
              <a:rPr lang="en-US" sz="4000" b="1" dirty="0" err="1">
                <a:solidFill>
                  <a:prstClr val="black"/>
                </a:solidFill>
              </a:rPr>
              <a:t>Đoạn</a:t>
            </a:r>
            <a:r>
              <a:rPr lang="en-US" sz="4000" b="1" dirty="0">
                <a:solidFill>
                  <a:prstClr val="black"/>
                </a:solidFill>
              </a:rPr>
              <a:t> 2: </a:t>
            </a:r>
            <a:r>
              <a:rPr lang="en-US" sz="4000" dirty="0" err="1">
                <a:solidFill>
                  <a:prstClr val="black"/>
                </a:solidFill>
              </a:rPr>
              <a:t>Để</a:t>
            </a:r>
            <a:r>
              <a:rPr lang="en-US" sz="4000" dirty="0">
                <a:solidFill>
                  <a:prstClr val="black"/>
                </a:solidFill>
              </a:rPr>
              <a:t> </a:t>
            </a:r>
            <a:r>
              <a:rPr lang="en-US" sz="4000" dirty="0" err="1">
                <a:solidFill>
                  <a:prstClr val="black"/>
                </a:solidFill>
              </a:rPr>
              <a:t>chào</a:t>
            </a:r>
            <a:r>
              <a:rPr lang="en-US" sz="4000" dirty="0">
                <a:solidFill>
                  <a:prstClr val="black"/>
                </a:solidFill>
              </a:rPr>
              <a:t> </a:t>
            </a:r>
            <a:r>
              <a:rPr lang="en-US" sz="4000" dirty="0" err="1">
                <a:solidFill>
                  <a:prstClr val="black"/>
                </a:solidFill>
              </a:rPr>
              <a:t>đón</a:t>
            </a:r>
            <a:r>
              <a:rPr lang="en-US" sz="4000" dirty="0">
                <a:solidFill>
                  <a:prstClr val="black"/>
                </a:solidFill>
              </a:rPr>
              <a:t> </a:t>
            </a:r>
            <a:r>
              <a:rPr lang="en-US" sz="4000" dirty="0" err="1">
                <a:solidFill>
                  <a:prstClr val="black"/>
                </a:solidFill>
              </a:rPr>
              <a:t>năm</a:t>
            </a:r>
            <a:r>
              <a:rPr lang="en-US" sz="4000" dirty="0">
                <a:solidFill>
                  <a:prstClr val="black"/>
                </a:solidFill>
              </a:rPr>
              <a:t> </a:t>
            </a:r>
            <a:r>
              <a:rPr lang="en-US" sz="4000" dirty="0" err="1">
                <a:solidFill>
                  <a:prstClr val="black"/>
                </a:solidFill>
              </a:rPr>
              <a:t>mới</a:t>
            </a:r>
            <a:r>
              <a:rPr lang="en-US" sz="4000" dirty="0">
                <a:solidFill>
                  <a:prstClr val="black"/>
                </a:solidFill>
              </a:rPr>
              <a:t>, </a:t>
            </a:r>
            <a:r>
              <a:rPr lang="en-US" sz="4000" dirty="0" err="1">
                <a:solidFill>
                  <a:prstClr val="black"/>
                </a:solidFill>
              </a:rPr>
              <a:t>những</a:t>
            </a:r>
            <a:r>
              <a:rPr lang="en-US" sz="4000" dirty="0">
                <a:solidFill>
                  <a:prstClr val="black"/>
                </a:solidFill>
              </a:rPr>
              <a:t> </a:t>
            </a:r>
            <a:r>
              <a:rPr lang="en-US" sz="4000" dirty="0" err="1">
                <a:solidFill>
                  <a:prstClr val="black"/>
                </a:solidFill>
              </a:rPr>
              <a:t>đàn</a:t>
            </a:r>
            <a:r>
              <a:rPr lang="en-US" sz="4000" dirty="0">
                <a:solidFill>
                  <a:prstClr val="black"/>
                </a:solidFill>
              </a:rPr>
              <a:t> </a:t>
            </a:r>
            <a:r>
              <a:rPr lang="en-US" sz="4000" dirty="0" err="1">
                <a:solidFill>
                  <a:prstClr val="black"/>
                </a:solidFill>
              </a:rPr>
              <a:t>chim</a:t>
            </a:r>
            <a:r>
              <a:rPr lang="en-US" sz="4000" dirty="0">
                <a:solidFill>
                  <a:prstClr val="black"/>
                </a:solidFill>
              </a:rPr>
              <a:t> </a:t>
            </a:r>
            <a:r>
              <a:rPr lang="en-US" sz="4000" dirty="0" err="1">
                <a:solidFill>
                  <a:prstClr val="black"/>
                </a:solidFill>
              </a:rPr>
              <a:t>bắt</a:t>
            </a:r>
            <a:r>
              <a:rPr lang="en-US" sz="4000" dirty="0">
                <a:solidFill>
                  <a:prstClr val="black"/>
                </a:solidFill>
              </a:rPr>
              <a:t> </a:t>
            </a:r>
            <a:r>
              <a:rPr lang="en-US" sz="4000" dirty="0" err="1">
                <a:solidFill>
                  <a:prstClr val="black"/>
                </a:solidFill>
              </a:rPr>
              <a:t>đầu</a:t>
            </a:r>
            <a:r>
              <a:rPr lang="en-US" sz="4000" dirty="0">
                <a:solidFill>
                  <a:prstClr val="black"/>
                </a:solidFill>
              </a:rPr>
              <a:t> </a:t>
            </a:r>
            <a:r>
              <a:rPr lang="en-US" sz="4000" dirty="0" err="1">
                <a:solidFill>
                  <a:prstClr val="black"/>
                </a:solidFill>
              </a:rPr>
              <a:t>sửa</a:t>
            </a:r>
            <a:r>
              <a:rPr lang="en-US" sz="4000" dirty="0">
                <a:solidFill>
                  <a:prstClr val="black"/>
                </a:solidFill>
              </a:rPr>
              <a:t> sang </a:t>
            </a:r>
            <a:r>
              <a:rPr lang="en-US" sz="4000" dirty="0" err="1">
                <a:solidFill>
                  <a:prstClr val="black"/>
                </a:solidFill>
              </a:rPr>
              <a:t>ngôi</a:t>
            </a:r>
            <a:r>
              <a:rPr lang="en-US" sz="4000" dirty="0">
                <a:solidFill>
                  <a:prstClr val="black"/>
                </a:solidFill>
              </a:rPr>
              <a:t> </a:t>
            </a:r>
            <a:r>
              <a:rPr lang="en-US" sz="4000" dirty="0" err="1">
                <a:solidFill>
                  <a:prstClr val="black"/>
                </a:solidFill>
              </a:rPr>
              <a:t>nhà</a:t>
            </a:r>
            <a:r>
              <a:rPr lang="en-US" sz="4000" dirty="0">
                <a:solidFill>
                  <a:prstClr val="black"/>
                </a:solidFill>
              </a:rPr>
              <a:t> </a:t>
            </a:r>
            <a:r>
              <a:rPr lang="en-US" sz="4000" dirty="0" err="1">
                <a:solidFill>
                  <a:prstClr val="black"/>
                </a:solidFill>
              </a:rPr>
              <a:t>của</a:t>
            </a:r>
            <a:r>
              <a:rPr lang="en-US" sz="4000" dirty="0">
                <a:solidFill>
                  <a:prstClr val="black"/>
                </a:solidFill>
              </a:rPr>
              <a:t> </a:t>
            </a:r>
            <a:r>
              <a:rPr lang="en-US" sz="4000" dirty="0" err="1">
                <a:solidFill>
                  <a:prstClr val="black"/>
                </a:solidFill>
              </a:rPr>
              <a:t>mình</a:t>
            </a:r>
            <a:r>
              <a:rPr lang="en-US" sz="4000" dirty="0">
                <a:solidFill>
                  <a:prstClr val="black"/>
                </a:solidFill>
              </a:rPr>
              <a:t>.</a:t>
            </a:r>
            <a:endParaRPr lang="en-US" sz="4000" dirty="0">
              <a:solidFill>
                <a:prstClr val="black"/>
              </a:solidFill>
              <a:latin typeface="Calibri" panose="020F0502020204030204"/>
            </a:endParaRPr>
          </a:p>
        </p:txBody>
      </p:sp>
      <p:pic>
        <p:nvPicPr>
          <p:cNvPr id="27" name="Picture 26">
            <a:extLst>
              <a:ext uri="{FF2B5EF4-FFF2-40B4-BE49-F238E27FC236}">
                <a16:creationId xmlns:a16="http://schemas.microsoft.com/office/drawing/2014/main" xmlns="" id="{A0AC4177-B1E4-C27C-B870-651286C079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2176364"/>
            <a:ext cx="535272" cy="535272"/>
          </a:xfrm>
          <a:prstGeom prst="rect">
            <a:avLst/>
          </a:prstGeom>
        </p:spPr>
      </p:pic>
      <p:pic>
        <p:nvPicPr>
          <p:cNvPr id="30" name="Picture 29">
            <a:extLst>
              <a:ext uri="{FF2B5EF4-FFF2-40B4-BE49-F238E27FC236}">
                <a16:creationId xmlns:a16="http://schemas.microsoft.com/office/drawing/2014/main" xmlns="" id="{C0FC0DAE-4C1B-8897-A896-E40A9FAB09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4422939"/>
            <a:ext cx="535272" cy="535272"/>
          </a:xfrm>
          <a:prstGeom prst="rect">
            <a:avLst/>
          </a:prstGeom>
        </p:spPr>
      </p:pic>
      <p:pic>
        <p:nvPicPr>
          <p:cNvPr id="31" name="Picture 30">
            <a:extLst>
              <a:ext uri="{FF2B5EF4-FFF2-40B4-BE49-F238E27FC236}">
                <a16:creationId xmlns:a16="http://schemas.microsoft.com/office/drawing/2014/main" xmlns="" id="{13B23400-12FB-E442-1E87-AE45FA877C84}"/>
              </a:ext>
            </a:extLst>
          </p:cNvPr>
          <p:cNvPicPr>
            <a:picLocks noChangeAspect="1"/>
          </p:cNvPicPr>
          <p:nvPr/>
        </p:nvPicPr>
        <p:blipFill>
          <a:blip r:embed="rId5"/>
          <a:stretch>
            <a:fillRect/>
          </a:stretch>
        </p:blipFill>
        <p:spPr>
          <a:xfrm>
            <a:off x="4769512" y="157657"/>
            <a:ext cx="5224725" cy="1780186"/>
          </a:xfrm>
          <a:prstGeom prst="rect">
            <a:avLst/>
          </a:prstGeom>
        </p:spPr>
      </p:pic>
    </p:spTree>
    <p:extLst>
      <p:ext uri="{BB962C8B-B14F-4D97-AF65-F5344CB8AC3E}">
        <p14:creationId xmlns:p14="http://schemas.microsoft.com/office/powerpoint/2010/main" val="1753642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ipe(left)">
                                      <p:cBhvr>
                                        <p:cTn id="12" dur="500"/>
                                        <p:tgtEl>
                                          <p:spTgt spid="27"/>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wipe(left)">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left)">
                                      <p:cBhvr>
                                        <p:cTn id="20" dur="500"/>
                                        <p:tgtEl>
                                          <p:spTgt spid="30"/>
                                        </p:tgtEl>
                                      </p:cBhvr>
                                    </p:animEffect>
                                  </p:childTnLst>
                                  <p:subTnLst>
                                    <p:audio>
                                      <p:cMediaNode>
                                        <p:cTn display="0" masterRel="sameClick">
                                          <p:stCondLst>
                                            <p:cond evt="begin" delay="0">
                                              <p:tn val="18"/>
                                            </p:cond>
                                          </p:stCondLst>
                                          <p:endCondLst>
                                            <p:cond evt="onStopAudio" delay="0">
                                              <p:tgtEl>
                                                <p:sldTgt/>
                                              </p:tgtEl>
                                            </p:cond>
                                          </p:endCondLst>
                                        </p:cTn>
                                        <p:tgtEl>
                                          <p:sndTgt r:embed="rId2" name="Trò-chơi-ting.wav"/>
                                        </p:tgtEl>
                                      </p:cMediaNode>
                                    </p:audio>
                                  </p:subTnLst>
                                </p:cTn>
                              </p:par>
                              <p:par>
                                <p:cTn id="21" presetID="22" presetClass="entr" presetSubtype="8"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icture containing chart&#10;&#10;Description automatically generated">
            <a:extLst>
              <a:ext uri="{FF2B5EF4-FFF2-40B4-BE49-F238E27FC236}">
                <a16:creationId xmlns:a16="http://schemas.microsoft.com/office/drawing/2014/main" xmlns="" id="{69921206-D3DC-45FB-95A5-E78A151604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Rectangle 15">
            <a:extLst>
              <a:ext uri="{FF2B5EF4-FFF2-40B4-BE49-F238E27FC236}">
                <a16:creationId xmlns:a16="http://schemas.microsoft.com/office/drawing/2014/main" xmlns="" id="{0F9B2084-019C-4174-B88B-AF68DE134EC5}"/>
              </a:ext>
            </a:extLst>
          </p:cNvPr>
          <p:cNvSpPr/>
          <p:nvPr/>
        </p:nvSpPr>
        <p:spPr>
          <a:xfrm>
            <a:off x="1773382" y="1905507"/>
            <a:ext cx="9144001" cy="830997"/>
          </a:xfrm>
          <a:prstGeom prst="rect">
            <a:avLst/>
          </a:prstGeom>
        </p:spPr>
        <p:txBody>
          <a:bodyPr wrap="square">
            <a:spAutoFit/>
          </a:bodyPr>
          <a:lstStyle/>
          <a:p>
            <a:pPr algn="ctr" defTabSz="914377"/>
            <a:r>
              <a:rPr lang="en-US" sz="4800" b="1" dirty="0" err="1">
                <a:solidFill>
                  <a:srgbClr val="FFFF00"/>
                </a:solidFill>
                <a:latin typeface="Cambria" panose="02040503050406030204" pitchFamily="18" charset="0"/>
                <a:ea typeface="Cambria" panose="02040503050406030204" pitchFamily="18" charset="0"/>
                <a:cs typeface="Calibri" panose="020F0502020204030204" pitchFamily="34" charset="0"/>
              </a:rPr>
              <a:t>Về</a:t>
            </a:r>
            <a:r>
              <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rPr>
              <a:t> </a:t>
            </a:r>
            <a:r>
              <a:rPr lang="en-US" sz="4800" b="1" dirty="0" err="1">
                <a:solidFill>
                  <a:srgbClr val="FFFF00"/>
                </a:solidFill>
                <a:latin typeface="Cambria" panose="02040503050406030204" pitchFamily="18" charset="0"/>
                <a:ea typeface="Cambria" panose="02040503050406030204" pitchFamily="18" charset="0"/>
                <a:cs typeface="Calibri" panose="020F0502020204030204" pitchFamily="34" charset="0"/>
              </a:rPr>
              <a:t>nhà</a:t>
            </a:r>
            <a:r>
              <a:rPr lang="en-US" sz="4800" b="1" dirty="0">
                <a:solidFill>
                  <a:srgbClr val="FFFF00"/>
                </a:solidFill>
                <a:latin typeface="Cambria" panose="02040503050406030204" pitchFamily="18" charset="0"/>
                <a:ea typeface="Cambria" panose="02040503050406030204" pitchFamily="18" charset="0"/>
                <a:cs typeface="Calibri" panose="020F0502020204030204" pitchFamily="34" charset="0"/>
              </a:rPr>
              <a:t>:</a:t>
            </a:r>
          </a:p>
        </p:txBody>
      </p:sp>
      <p:pic>
        <p:nvPicPr>
          <p:cNvPr id="17" name="Picture 2" descr="Happy Fun Sticker by Kennysgifs">
            <a:extLst>
              <a:ext uri="{FF2B5EF4-FFF2-40B4-BE49-F238E27FC236}">
                <a16:creationId xmlns:a16="http://schemas.microsoft.com/office/drawing/2014/main" xmlns="" id="{05A2EACB-31EE-485C-ABE4-58935C5C2CBB}"/>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617424" y="4743085"/>
            <a:ext cx="2389032" cy="232432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xmlns="" id="{11CCC93A-B0AA-4631-8AB3-A4A171C4F352}"/>
              </a:ext>
            </a:extLst>
          </p:cNvPr>
          <p:cNvSpPr/>
          <p:nvPr/>
        </p:nvSpPr>
        <p:spPr>
          <a:xfrm>
            <a:off x="2355273" y="2967336"/>
            <a:ext cx="7798377" cy="2308324"/>
          </a:xfrm>
          <a:prstGeom prst="rect">
            <a:avLst/>
          </a:prstGeom>
        </p:spPr>
        <p:txBody>
          <a:bodyPr wrap="square">
            <a:spAutoFit/>
          </a:bodyPr>
          <a:lstStyle/>
          <a:p>
            <a:pPr marL="761962" indent="-761962" algn="just" defTabSz="914377">
              <a:buBlip>
                <a:blip r:embed="rId4"/>
              </a:buBlip>
            </a:pPr>
            <a:r>
              <a:rPr lang="vi-VN" sz="4800" b="1" dirty="0">
                <a:solidFill>
                  <a:prstClr val="white"/>
                </a:solidFill>
                <a:latin typeface="Calibri" panose="020F0502020204030204" pitchFamily="34" charset="0"/>
                <a:cs typeface="Calibri" panose="020F0502020204030204" pitchFamily="34" charset="0"/>
              </a:rPr>
              <a:t> Trao đổi với người thân về vẻ riêng của từng người trong gia đình.</a:t>
            </a:r>
            <a:endParaRPr lang="en-US" sz="4800" b="1" dirty="0">
              <a:solidFill>
                <a:prstClr val="white"/>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335749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 calcmode="lin" valueType="num">
                                      <p:cBhvr additive="base">
                                        <p:cTn id="1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5FAD1A9A-B337-4C3D-95BB-F24F457AB507}"/>
              </a:ext>
            </a:extLst>
          </p:cNvPr>
          <p:cNvSpPr/>
          <p:nvPr/>
        </p:nvSpPr>
        <p:spPr>
          <a:xfrm>
            <a:off x="1353710" y="825796"/>
            <a:ext cx="9565927" cy="440542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kids wearing matching outfits&#10;&#10;Description automatically generated with low confidence">
            <a:extLst>
              <a:ext uri="{FF2B5EF4-FFF2-40B4-BE49-F238E27FC236}">
                <a16:creationId xmlns:a16="http://schemas.microsoft.com/office/drawing/2014/main" xmlns="" id="{1A8660FA-BCA2-57C1-E990-301FA67F7DA9}"/>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13107" y="2261763"/>
            <a:ext cx="8727918" cy="5818612"/>
          </a:xfrm>
          <a:prstGeom prst="rect">
            <a:avLst/>
          </a:prstGeom>
        </p:spPr>
      </p:pic>
      <p:pic>
        <p:nvPicPr>
          <p:cNvPr id="8" name="Picture 7">
            <a:extLst>
              <a:ext uri="{FF2B5EF4-FFF2-40B4-BE49-F238E27FC236}">
                <a16:creationId xmlns:a16="http://schemas.microsoft.com/office/drawing/2014/main" xmlns="" id="{C5CB1291-CB54-C858-7AD1-50001990982D}"/>
              </a:ext>
            </a:extLst>
          </p:cNvPr>
          <p:cNvPicPr>
            <a:picLocks noChangeAspect="1"/>
          </p:cNvPicPr>
          <p:nvPr/>
        </p:nvPicPr>
        <p:blipFill>
          <a:blip r:embed="rId4"/>
          <a:stretch>
            <a:fillRect/>
          </a:stretch>
        </p:blipFill>
        <p:spPr>
          <a:xfrm>
            <a:off x="3142986" y="1283108"/>
            <a:ext cx="6096528" cy="2310584"/>
          </a:xfrm>
          <a:prstGeom prst="rect">
            <a:avLst/>
          </a:prstGeom>
        </p:spPr>
      </p:pic>
    </p:spTree>
    <p:extLst>
      <p:ext uri="{BB962C8B-B14F-4D97-AF65-F5344CB8AC3E}">
        <p14:creationId xmlns:p14="http://schemas.microsoft.com/office/powerpoint/2010/main" val="318179819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pic>
        <p:nvPicPr>
          <p:cNvPr id="6" name="Picture 20">
            <a:extLst>
              <a:ext uri="{FF2B5EF4-FFF2-40B4-BE49-F238E27FC236}">
                <a16:creationId xmlns:a16="http://schemas.microsoft.com/office/drawing/2014/main" xmlns="" id="{D7B831CF-734B-4D78-0014-AC2CCC2D4C17}"/>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7" name="Picture 4" descr="Download finger , finger icon, left, right png and psd - finger pointing  icon png - Free PNG Images | TOPpng">
            <a:extLst>
              <a:ext uri="{FF2B5EF4-FFF2-40B4-BE49-F238E27FC236}">
                <a16:creationId xmlns:a16="http://schemas.microsoft.com/office/drawing/2014/main" xmlns="" id="{3995D9A5-014A-16B2-8DA8-B9406693FDA5}"/>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Download finger , finger icon, left, right png and psd - finger pointing  icon png - Free PNG Images | TOPpng">
            <a:extLst>
              <a:ext uri="{FF2B5EF4-FFF2-40B4-BE49-F238E27FC236}">
                <a16:creationId xmlns:a16="http://schemas.microsoft.com/office/drawing/2014/main" xmlns="" id="{3501A233-C259-8167-7564-30F5627E61A0}"/>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10" name="图片 19">
            <a:extLst>
              <a:ext uri="{FF2B5EF4-FFF2-40B4-BE49-F238E27FC236}">
                <a16:creationId xmlns:a16="http://schemas.microsoft.com/office/drawing/2014/main" xmlns="" id="{9D99BC38-D6D6-DC0D-3E6C-5E8ADBE1B3D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grpSp>
        <p:nvGrpSpPr>
          <p:cNvPr id="12" name="Group 11">
            <a:extLst>
              <a:ext uri="{FF2B5EF4-FFF2-40B4-BE49-F238E27FC236}">
                <a16:creationId xmlns:a16="http://schemas.microsoft.com/office/drawing/2014/main" xmlns="" id="{3E04F571-FE28-420C-7A9E-E7BB4708E0A2}"/>
              </a:ext>
            </a:extLst>
          </p:cNvPr>
          <p:cNvGrpSpPr/>
          <p:nvPr/>
        </p:nvGrpSpPr>
        <p:grpSpPr>
          <a:xfrm>
            <a:off x="4528626" y="685800"/>
            <a:ext cx="7660913" cy="4695825"/>
            <a:chOff x="74342" y="1538752"/>
            <a:chExt cx="9069658" cy="3323063"/>
          </a:xfrm>
        </p:grpSpPr>
        <p:sp>
          <p:nvSpPr>
            <p:cNvPr id="13" name="Rounded Rectangle 13">
              <a:extLst>
                <a:ext uri="{FF2B5EF4-FFF2-40B4-BE49-F238E27FC236}">
                  <a16:creationId xmlns:a16="http://schemas.microsoft.com/office/drawing/2014/main" xmlns="" id="{5995C5AD-91CF-E893-FDBB-73921B510019}"/>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ounded Rectangle 14">
              <a:extLst>
                <a:ext uri="{FF2B5EF4-FFF2-40B4-BE49-F238E27FC236}">
                  <a16:creationId xmlns:a16="http://schemas.microsoft.com/office/drawing/2014/main" xmlns="" id="{EA18F1E3-6126-EC62-E40F-9E1027246D97}"/>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5" name="TextBox 7">
            <a:extLst>
              <a:ext uri="{FF2B5EF4-FFF2-40B4-BE49-F238E27FC236}">
                <a16:creationId xmlns:a16="http://schemas.microsoft.com/office/drawing/2014/main" xmlns="" id="{ABB824A4-91B1-44CD-3121-797B07671099}"/>
              </a:ext>
            </a:extLst>
          </p:cNvPr>
          <p:cNvSpPr txBox="1"/>
          <p:nvPr/>
        </p:nvSpPr>
        <p:spPr>
          <a:xfrm>
            <a:off x="4466853" y="1368126"/>
            <a:ext cx="7500788" cy="1846659"/>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đặc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điểm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của</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một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văn</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về</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nội</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dung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và</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hình</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thức</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pic>
        <p:nvPicPr>
          <p:cNvPr id="16" name="Picture 15">
            <a:extLst>
              <a:ext uri="{FF2B5EF4-FFF2-40B4-BE49-F238E27FC236}">
                <a16:creationId xmlns:a16="http://schemas.microsoft.com/office/drawing/2014/main" xmlns="" id="{5333FD92-AC67-C600-C0C3-46AB284A7513}"/>
              </a:ext>
            </a:extLst>
          </p:cNvPr>
          <p:cNvPicPr>
            <a:picLocks noChangeAspect="1"/>
          </p:cNvPicPr>
          <p:nvPr/>
        </p:nvPicPr>
        <p:blipFill>
          <a:blip r:embed="rId9"/>
          <a:stretch>
            <a:fillRect/>
          </a:stretch>
        </p:blipFill>
        <p:spPr>
          <a:xfrm>
            <a:off x="141941" y="235424"/>
            <a:ext cx="3499407" cy="2786113"/>
          </a:xfrm>
          <a:prstGeom prst="rect">
            <a:avLst/>
          </a:prstGeom>
        </p:spPr>
      </p:pic>
      <p:sp>
        <p:nvSpPr>
          <p:cNvPr id="17" name="TextBox 7">
            <a:extLst>
              <a:ext uri="{FF2B5EF4-FFF2-40B4-BE49-F238E27FC236}">
                <a16:creationId xmlns:a16="http://schemas.microsoft.com/office/drawing/2014/main" xmlns="" id="{2CC48F14-28E7-A667-CCDA-6E31A2C78A64}"/>
              </a:ext>
            </a:extLst>
          </p:cNvPr>
          <p:cNvSpPr txBox="1"/>
          <p:nvPr/>
        </p:nvSpPr>
        <p:spPr>
          <a:xfrm>
            <a:off x="4389410" y="3339387"/>
            <a:ext cx="7500788" cy="1231106"/>
          </a:xfrm>
          <a:prstGeom prst="rect">
            <a:avLst/>
          </a:prstGeom>
        </p:spPr>
        <p:txBody>
          <a:bodyPr wrap="square" lIns="0" tIns="0" rIns="0" bIns="0" rtlCol="0" anchor="t">
            <a:spAutoFit/>
          </a:bodyPr>
          <a:lstStyle/>
          <a:p>
            <a:pPr marL="828311" marR="0" lvl="1" indent="-571500" algn="just"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tìm</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chủ</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đề</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đoạn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68498818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5">
                                            <p:txEl>
                                              <p:pRg st="0" end="0"/>
                                            </p:txEl>
                                          </p:spTgt>
                                        </p:tgtEl>
                                        <p:attrNameLst>
                                          <p:attrName>style.visibility</p:attrName>
                                        </p:attrNameLst>
                                      </p:cBhvr>
                                      <p:to>
                                        <p:strVal val="visible"/>
                                      </p:to>
                                    </p:set>
                                    <p:animEffect transition="in" filter="circle(in)">
                                      <p:cBhvr>
                                        <p:cTn id="12" dur="2000"/>
                                        <p:tgtEl>
                                          <p:spTgt spid="15">
                                            <p:txEl>
                                              <p:pRg st="0" end="0"/>
                                            </p:tx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Effect transition="in" filter="circle(in)">
                                      <p:cBhvr>
                                        <p:cTn id="15"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build="p"/>
      <p:bldP spid="1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A picture containing calendar&#10;&#10;Description automatically generated">
            <a:extLst>
              <a:ext uri="{FF2B5EF4-FFF2-40B4-BE49-F238E27FC236}">
                <a16:creationId xmlns:a16="http://schemas.microsoft.com/office/drawing/2014/main" xmlns="" id="{7F0EB560-6220-FCD6-7765-4E09E976806F}"/>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41" name="Picture 40" descr="Shape, rectangle&#10;&#10;Description automatically generated">
            <a:extLst>
              <a:ext uri="{FF2B5EF4-FFF2-40B4-BE49-F238E27FC236}">
                <a16:creationId xmlns:a16="http://schemas.microsoft.com/office/drawing/2014/main" xmlns="" id="{CE4DAB37-E766-EBF2-94AF-CF893F720B58}"/>
              </a:ext>
            </a:extLst>
          </p:cNvPr>
          <p:cNvPicPr>
            <a:picLocks noChangeAspect="1"/>
          </p:cNvPicPr>
          <p:nvPr/>
        </p:nvPicPr>
        <p:blipFill rotWithShape="1">
          <a:blip r:embed="rId3">
            <a:clrChange>
              <a:clrFrom>
                <a:srgbClr val="383838">
                  <a:alpha val="36078"/>
                </a:srgbClr>
              </a:clrFrom>
              <a:clrTo>
                <a:srgbClr val="383838">
                  <a:alpha val="0"/>
                </a:srgbClr>
              </a:clrTo>
            </a:clrChange>
            <a:extLst>
              <a:ext uri="{28A0092B-C50C-407E-A947-70E740481C1C}">
                <a14:useLocalDpi xmlns:a14="http://schemas.microsoft.com/office/drawing/2010/main" val="0"/>
              </a:ext>
            </a:extLst>
          </a:blip>
          <a:srcRect l="681" t="788" r="6166" b="13750"/>
          <a:stretch/>
        </p:blipFill>
        <p:spPr>
          <a:xfrm>
            <a:off x="4523739" y="-105608"/>
            <a:ext cx="7908517" cy="7252366"/>
          </a:xfrm>
          <a:prstGeom prst="rect">
            <a:avLst/>
          </a:prstGeom>
        </p:spPr>
      </p:pic>
      <p:sp>
        <p:nvSpPr>
          <p:cNvPr id="15" name="TextBox 14">
            <a:extLst>
              <a:ext uri="{FF2B5EF4-FFF2-40B4-BE49-F238E27FC236}">
                <a16:creationId xmlns:a16="http://schemas.microsoft.com/office/drawing/2014/main" xmlns="" id="{26D9C13C-03AC-1F6D-6D63-28D3892A5EA0}"/>
              </a:ext>
            </a:extLst>
          </p:cNvPr>
          <p:cNvSpPr txBox="1"/>
          <p:nvPr/>
        </p:nvSpPr>
        <p:spPr>
          <a:xfrm>
            <a:off x="5114260" y="510210"/>
            <a:ext cx="6720892"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en-US" sz="4000" b="1" i="0" u="none" strike="noStrike" kern="1200" cap="none" spc="0" normalizeH="0" baseline="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Đọc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dưới</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đây</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thực</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hiện</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yêu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4000" b="1" i="0" u="none" strike="noStrike" kern="1200" cap="none" spc="0" normalizeH="0" noProof="0" dirty="0" err="1">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cầu</a:t>
            </a:r>
            <a:r>
              <a:rPr kumimoji="0" lang="en-US" sz="4000" b="1" i="0" u="none" strike="noStrike" kern="1200" cap="none" spc="0" normalizeH="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FFFF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25" name="Group 24">
            <a:extLst>
              <a:ext uri="{FF2B5EF4-FFF2-40B4-BE49-F238E27FC236}">
                <a16:creationId xmlns:a16="http://schemas.microsoft.com/office/drawing/2014/main" xmlns="" id="{2D5D7A83-AC70-C067-6FA0-663315A371BE}"/>
              </a:ext>
            </a:extLst>
          </p:cNvPr>
          <p:cNvGrpSpPr/>
          <p:nvPr/>
        </p:nvGrpSpPr>
        <p:grpSpPr>
          <a:xfrm>
            <a:off x="4902941" y="2163950"/>
            <a:ext cx="6910252" cy="1200329"/>
            <a:chOff x="4707750" y="2781124"/>
            <a:chExt cx="6910252" cy="1200329"/>
          </a:xfrm>
        </p:grpSpPr>
        <p:pic>
          <p:nvPicPr>
            <p:cNvPr id="18" name="Picture 17">
              <a:extLst>
                <a:ext uri="{FF2B5EF4-FFF2-40B4-BE49-F238E27FC236}">
                  <a16:creationId xmlns:a16="http://schemas.microsoft.com/office/drawing/2014/main" xmlns="" id="{1AADE275-AFCF-9B8B-B0F7-1A41BB6297F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07750" y="2814147"/>
              <a:ext cx="395472" cy="398627"/>
            </a:xfrm>
            <a:prstGeom prst="rect">
              <a:avLst/>
            </a:prstGeom>
          </p:spPr>
        </p:pic>
        <p:sp>
          <p:nvSpPr>
            <p:cNvPr id="19" name="TextBox 18">
              <a:extLst>
                <a:ext uri="{FF2B5EF4-FFF2-40B4-BE49-F238E27FC236}">
                  <a16:creationId xmlns:a16="http://schemas.microsoft.com/office/drawing/2014/main" xmlns="" id="{A254C5A4-7C91-F0D7-5218-6E90CC499156}"/>
                </a:ext>
              </a:extLst>
            </p:cNvPr>
            <p:cNvSpPr txBox="1"/>
            <p:nvPr/>
          </p:nvSpPr>
          <p:spPr>
            <a:xfrm>
              <a:off x="5201196" y="2781124"/>
              <a:ext cx="641680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24" name="Group 23">
            <a:extLst>
              <a:ext uri="{FF2B5EF4-FFF2-40B4-BE49-F238E27FC236}">
                <a16:creationId xmlns:a16="http://schemas.microsoft.com/office/drawing/2014/main" xmlns="" id="{FF3932B3-DADA-5D28-F4E8-3D4DB62DF17F}"/>
              </a:ext>
            </a:extLst>
          </p:cNvPr>
          <p:cNvGrpSpPr/>
          <p:nvPr/>
        </p:nvGrpSpPr>
        <p:grpSpPr>
          <a:xfrm>
            <a:off x="4913921" y="3401751"/>
            <a:ext cx="7403697" cy="646331"/>
            <a:chOff x="4707750" y="4039485"/>
            <a:chExt cx="7403697" cy="646331"/>
          </a:xfrm>
        </p:grpSpPr>
        <p:pic>
          <p:nvPicPr>
            <p:cNvPr id="22" name="Picture 21">
              <a:extLst>
                <a:ext uri="{FF2B5EF4-FFF2-40B4-BE49-F238E27FC236}">
                  <a16:creationId xmlns:a16="http://schemas.microsoft.com/office/drawing/2014/main" xmlns="" id="{E131A9B4-C690-A22D-7402-BA5AB36A190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707750" y="4072508"/>
              <a:ext cx="395472" cy="398627"/>
            </a:xfrm>
            <a:prstGeom prst="rect">
              <a:avLst/>
            </a:prstGeom>
          </p:spPr>
        </p:pic>
        <p:sp>
          <p:nvSpPr>
            <p:cNvPr id="23" name="TextBox 22">
              <a:extLst>
                <a:ext uri="{FF2B5EF4-FFF2-40B4-BE49-F238E27FC236}">
                  <a16:creationId xmlns:a16="http://schemas.microsoft.com/office/drawing/2014/main" xmlns="" id="{E9CF8224-C915-F68D-C223-175883445C05}"/>
                </a:ext>
              </a:extLst>
            </p:cNvPr>
            <p:cNvSpPr txBox="1"/>
            <p:nvPr/>
          </p:nvSpPr>
          <p:spPr>
            <a:xfrm>
              <a:off x="5201196" y="4039485"/>
              <a:ext cx="6910251"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b. </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Ý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chính</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của</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mỗi</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văn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là</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en-US" sz="3600" dirty="0" err="1">
                  <a:solidFill>
                    <a:prstClr val="white"/>
                  </a:solidFill>
                  <a:latin typeface="Calibri" panose="020F0502020204030204" pitchFamily="34" charset="0"/>
                  <a:ea typeface="Calibri" panose="020F0502020204030204" pitchFamily="34" charset="0"/>
                  <a:cs typeface="Calibri" panose="020F0502020204030204" pitchFamily="34" charset="0"/>
                </a:rPr>
                <a:t>gì</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31" name="Group 30">
            <a:extLst>
              <a:ext uri="{FF2B5EF4-FFF2-40B4-BE49-F238E27FC236}">
                <a16:creationId xmlns:a16="http://schemas.microsoft.com/office/drawing/2014/main" xmlns="" id="{BF9A57B6-5239-7962-A857-69FC1C53ECFD}"/>
              </a:ext>
            </a:extLst>
          </p:cNvPr>
          <p:cNvGrpSpPr/>
          <p:nvPr/>
        </p:nvGrpSpPr>
        <p:grpSpPr>
          <a:xfrm>
            <a:off x="4788303" y="4315431"/>
            <a:ext cx="7502934" cy="1200329"/>
            <a:chOff x="4548049" y="4700062"/>
            <a:chExt cx="7502934" cy="1200329"/>
          </a:xfrm>
        </p:grpSpPr>
        <p:pic>
          <p:nvPicPr>
            <p:cNvPr id="29" name="Picture 28">
              <a:extLst>
                <a:ext uri="{FF2B5EF4-FFF2-40B4-BE49-F238E27FC236}">
                  <a16:creationId xmlns:a16="http://schemas.microsoft.com/office/drawing/2014/main" xmlns="" id="{E4CE04BE-EB18-FF7B-5F09-95E3D77DD6B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4548049" y="4840044"/>
              <a:ext cx="395472" cy="398627"/>
            </a:xfrm>
            <a:prstGeom prst="rect">
              <a:avLst/>
            </a:prstGeom>
          </p:spPr>
        </p:pic>
        <p:sp>
          <p:nvSpPr>
            <p:cNvPr id="30" name="TextBox 29">
              <a:extLst>
                <a:ext uri="{FF2B5EF4-FFF2-40B4-BE49-F238E27FC236}">
                  <a16:creationId xmlns:a16="http://schemas.microsoft.com/office/drawing/2014/main" xmlns="" id="{BA3228E7-CDED-6B2B-C95B-2082A3449F89}"/>
                </a:ext>
              </a:extLst>
            </p:cNvPr>
            <p:cNvSpPr txBox="1"/>
            <p:nvPr/>
          </p:nvSpPr>
          <p:spPr>
            <a:xfrm>
              <a:off x="4916537" y="4700062"/>
              <a:ext cx="7134446"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lang="en-US" sz="3600" dirty="0">
                  <a:solidFill>
                    <a:prstClr val="white"/>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white"/>
                  </a:solidFill>
                  <a:latin typeface="Calibri" panose="020F0502020204030204" pitchFamily="34" charset="0"/>
                  <a:ea typeface="Calibri" panose="020F0502020204030204" pitchFamily="34" charset="0"/>
                  <a:cs typeface="Calibri" panose="020F0502020204030204" pitchFamily="34" charset="0"/>
                </a:rPr>
                <a:t>Câu đó nằm ở vị trí nào trong đoạn?</a:t>
              </a:r>
              <a:endParaRPr kumimoji="0" lang="vi-VN" sz="36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35" name="Picture 34">
            <a:extLst>
              <a:ext uri="{FF2B5EF4-FFF2-40B4-BE49-F238E27FC236}">
                <a16:creationId xmlns:a16="http://schemas.microsoft.com/office/drawing/2014/main" xmlns="" id="{D7EE4DCA-09E4-1124-0982-2A2C468DB77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763" t="4762"/>
          <a:stretch/>
        </p:blipFill>
        <p:spPr>
          <a:xfrm>
            <a:off x="240254" y="2251263"/>
            <a:ext cx="1962999" cy="2824103"/>
          </a:xfrm>
          <a:prstGeom prst="rect">
            <a:avLst/>
          </a:prstGeom>
        </p:spPr>
      </p:pic>
      <p:pic>
        <p:nvPicPr>
          <p:cNvPr id="36" name="Picture 35">
            <a:extLst>
              <a:ext uri="{FF2B5EF4-FFF2-40B4-BE49-F238E27FC236}">
                <a16:creationId xmlns:a16="http://schemas.microsoft.com/office/drawing/2014/main" xmlns="" id="{34DF1616-169F-2369-5C66-57280660F4A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671" t="2222" r="56803" b="9620"/>
          <a:stretch/>
        </p:blipFill>
        <p:spPr>
          <a:xfrm rot="443231">
            <a:off x="1268974" y="2209322"/>
            <a:ext cx="2541561" cy="2632961"/>
          </a:xfrm>
          <a:prstGeom prst="rect">
            <a:avLst/>
          </a:prstGeom>
        </p:spPr>
      </p:pic>
      <p:pic>
        <p:nvPicPr>
          <p:cNvPr id="38" name="Picture 37" descr="Logo&#10;&#10;Description automatically generated with medium confidence">
            <a:extLst>
              <a:ext uri="{FF2B5EF4-FFF2-40B4-BE49-F238E27FC236}">
                <a16:creationId xmlns:a16="http://schemas.microsoft.com/office/drawing/2014/main" xmlns="" id="{3B747854-8FED-BF7C-986B-C9DC1F085459}"/>
              </a:ext>
            </a:extLst>
          </p:cNvPr>
          <p:cNvPicPr>
            <a:picLocks noChangeAspect="1"/>
          </p:cNvPicPr>
          <p:nvPr/>
        </p:nvPicPr>
        <p:blipFill rotWithShape="1">
          <a:blip r:embed="rId8">
            <a:extLst>
              <a:ext uri="{28A0092B-C50C-407E-A947-70E740481C1C}">
                <a14:useLocalDpi xmlns:a14="http://schemas.microsoft.com/office/drawing/2010/main" val="0"/>
              </a:ext>
            </a:extLst>
          </a:blip>
          <a:srcRect l="22611" t="25992" r="29425" b="33398"/>
          <a:stretch/>
        </p:blipFill>
        <p:spPr>
          <a:xfrm>
            <a:off x="-734687" y="3800338"/>
            <a:ext cx="4781826" cy="2550055"/>
          </a:xfrm>
          <a:prstGeom prst="rect">
            <a:avLst/>
          </a:prstGeom>
        </p:spPr>
      </p:pic>
    </p:spTree>
    <p:extLst>
      <p:ext uri="{BB962C8B-B14F-4D97-AF65-F5344CB8AC3E}">
        <p14:creationId xmlns:p14="http://schemas.microsoft.com/office/powerpoint/2010/main" val="1414996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barn(inVertical)">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ppt_x"/>
                                          </p:val>
                                        </p:tav>
                                        <p:tav tm="100000">
                                          <p:val>
                                            <p:strVal val="#ppt_x"/>
                                          </p:val>
                                        </p:tav>
                                      </p:tavLst>
                                    </p:anim>
                                    <p:anim calcmode="lin" valueType="num">
                                      <p:cBhvr additive="base">
                                        <p:cTn id="20"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 calcmode="lin" valueType="num">
                                      <p:cBhvr additive="base">
                                        <p:cTn id="31" dur="500" fill="hold"/>
                                        <p:tgtEl>
                                          <p:spTgt spid="31"/>
                                        </p:tgtEl>
                                        <p:attrNameLst>
                                          <p:attrName>ppt_x</p:attrName>
                                        </p:attrNameLst>
                                      </p:cBhvr>
                                      <p:tavLst>
                                        <p:tav tm="0">
                                          <p:val>
                                            <p:strVal val="#ppt_x"/>
                                          </p:val>
                                        </p:tav>
                                        <p:tav tm="100000">
                                          <p:val>
                                            <p:strVal val="#ppt_x"/>
                                          </p:val>
                                        </p:tav>
                                      </p:tavLst>
                                    </p:anim>
                                    <p:anim calcmode="lin" valueType="num">
                                      <p:cBhvr additive="base">
                                        <p:cTn id="32" dur="500" fill="hold"/>
                                        <p:tgtEl>
                                          <p:spTgt spid="3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Chart&#10;&#10;Description automatically generated">
            <a:extLst>
              <a:ext uri="{FF2B5EF4-FFF2-40B4-BE49-F238E27FC236}">
                <a16:creationId xmlns:a16="http://schemas.microsoft.com/office/drawing/2014/main" xmlns="" id="{8D26AD44-4AC5-B2DB-3BE2-F5C744F13FEC}"/>
              </a:ext>
            </a:extLst>
          </p:cNvPr>
          <p:cNvPicPr>
            <a:picLocks noChangeAspect="1"/>
          </p:cNvPicPr>
          <p:nvPr/>
        </p:nvPicPr>
        <p:blipFill>
          <a:blip r:embed="rId2">
            <a:duotone>
              <a:prstClr val="black"/>
              <a:schemeClr val="accent4">
                <a:tint val="45000"/>
                <a:satMod val="400000"/>
              </a:schemeClr>
            </a:duotone>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a:extLst>
              <a:ext uri="{FF2B5EF4-FFF2-40B4-BE49-F238E27FC236}">
                <a16:creationId xmlns:a16="http://schemas.microsoft.com/office/drawing/2014/main" xmlns="" id="{DFABD9AC-3B08-C436-7DD2-CEFA28209847}"/>
              </a:ext>
            </a:extLst>
          </p:cNvPr>
          <p:cNvPicPr>
            <a:picLocks noChangeAspect="1"/>
          </p:cNvPicPr>
          <p:nvPr/>
        </p:nvPicPr>
        <p:blipFill>
          <a:blip r:embed="rId3">
            <a:alphaModFix amt="85000"/>
          </a:blip>
          <a:stretch>
            <a:fillRect/>
          </a:stretch>
        </p:blipFill>
        <p:spPr>
          <a:xfrm>
            <a:off x="350874" y="244550"/>
            <a:ext cx="11451266" cy="6390166"/>
          </a:xfrm>
          <a:prstGeom prst="rect">
            <a:avLst/>
          </a:prstGeom>
        </p:spPr>
      </p:pic>
      <p:pic>
        <p:nvPicPr>
          <p:cNvPr id="6" name="Picture 5">
            <a:extLst>
              <a:ext uri="{FF2B5EF4-FFF2-40B4-BE49-F238E27FC236}">
                <a16:creationId xmlns:a16="http://schemas.microsoft.com/office/drawing/2014/main" xmlns="" id="{A3384956-0007-835F-4D8E-17130AA504C9}"/>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379132" y="476249"/>
            <a:ext cx="9572404" cy="278775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xmlns="" id="{4A3CC1A4-CE48-EA8E-3E26-C6D213D21EDB}"/>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244009" y="3371875"/>
            <a:ext cx="9752934" cy="2975763"/>
          </a:xfrm>
          <a:prstGeom prst="rect">
            <a:avLst/>
          </a:prstGeom>
          <a:ln>
            <a:noFill/>
          </a:ln>
          <a:effectLst>
            <a:softEdge rad="112500"/>
          </a:effectLst>
        </p:spPr>
      </p:pic>
    </p:spTree>
    <p:extLst>
      <p:ext uri="{BB962C8B-B14F-4D97-AF65-F5344CB8AC3E}">
        <p14:creationId xmlns:p14="http://schemas.microsoft.com/office/powerpoint/2010/main" val="3127337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xmlns=""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grpSp>
        <p:nvGrpSpPr>
          <p:cNvPr id="66" name="Group 65">
            <a:extLst>
              <a:ext uri="{FF2B5EF4-FFF2-40B4-BE49-F238E27FC236}">
                <a16:creationId xmlns:a16="http://schemas.microsoft.com/office/drawing/2014/main" xmlns="" id="{65EEEB3F-E11F-9A47-FB5C-9BFCF416DE96}"/>
              </a:ext>
            </a:extLst>
          </p:cNvPr>
          <p:cNvGrpSpPr/>
          <p:nvPr/>
        </p:nvGrpSpPr>
        <p:grpSpPr>
          <a:xfrm>
            <a:off x="3303569" y="-309007"/>
            <a:ext cx="9405256" cy="6641293"/>
            <a:chOff x="1047524" y="-365000"/>
            <a:chExt cx="7615645" cy="5512526"/>
          </a:xfrm>
        </p:grpSpPr>
        <p:pic>
          <p:nvPicPr>
            <p:cNvPr id="57" name="Picture 56" descr="A picture containing text&#10;&#10;Description automatically generated">
              <a:extLst>
                <a:ext uri="{FF2B5EF4-FFF2-40B4-BE49-F238E27FC236}">
                  <a16:creationId xmlns:a16="http://schemas.microsoft.com/office/drawing/2014/main" xmlns=""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1047524" y="-365000"/>
              <a:ext cx="7615645" cy="5512526"/>
            </a:xfrm>
            <a:prstGeom prst="rect">
              <a:avLst/>
            </a:prstGeom>
          </p:spPr>
        </p:pic>
        <p:sp>
          <p:nvSpPr>
            <p:cNvPr id="65" name="TextBox 64">
              <a:extLst>
                <a:ext uri="{FF2B5EF4-FFF2-40B4-BE49-F238E27FC236}">
                  <a16:creationId xmlns:a16="http://schemas.microsoft.com/office/drawing/2014/main" xmlns="" id="{5E5909E0-47E7-938C-F466-1DB14CF78037}"/>
                </a:ext>
              </a:extLst>
            </p:cNvPr>
            <p:cNvSpPr txBox="1"/>
            <p:nvPr/>
          </p:nvSpPr>
          <p:spPr>
            <a:xfrm>
              <a:off x="1657993" y="1864164"/>
              <a:ext cx="6658789" cy="12006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a:solidFill>
                    <a:prstClr val="black"/>
                  </a:solidFill>
                  <a:latin typeface="Cambria" panose="02040503050406030204" pitchFamily="18" charset="0"/>
                  <a:ea typeface="Cambria" panose="02040503050406030204" pitchFamily="18" charset="0"/>
                </a:rPr>
                <a:t>Cùng nhau thảo luận và tìm câu trả lời cho mỗi yêu cầu</a:t>
              </a:r>
              <a:endParaRPr kumimoji="0" lang="vi-V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71" name="Group 70">
            <a:extLst>
              <a:ext uri="{FF2B5EF4-FFF2-40B4-BE49-F238E27FC236}">
                <a16:creationId xmlns:a16="http://schemas.microsoft.com/office/drawing/2014/main" xmlns="" id="{04B94BFC-7C66-833F-9973-3B957A88F70E}"/>
              </a:ext>
            </a:extLst>
          </p:cNvPr>
          <p:cNvGrpSpPr/>
          <p:nvPr/>
        </p:nvGrpSpPr>
        <p:grpSpPr>
          <a:xfrm>
            <a:off x="350875" y="1203190"/>
            <a:ext cx="3684814" cy="813483"/>
            <a:chOff x="713015" y="309923"/>
            <a:chExt cx="4001042" cy="1022488"/>
          </a:xfrm>
        </p:grpSpPr>
        <p:sp>
          <p:nvSpPr>
            <p:cNvPr id="70" name="Rectangle: Rounded Corners 69">
              <a:extLst>
                <a:ext uri="{FF2B5EF4-FFF2-40B4-BE49-F238E27FC236}">
                  <a16:creationId xmlns:a16="http://schemas.microsoft.com/office/drawing/2014/main" xmlns="" id="{ED03F842-A1C1-DA7A-21C5-C1D48C650EA9}"/>
                </a:ext>
              </a:extLst>
            </p:cNvPr>
            <p:cNvSpPr/>
            <p:nvPr/>
          </p:nvSpPr>
          <p:spPr>
            <a:xfrm>
              <a:off x="713015" y="309923"/>
              <a:ext cx="4001042" cy="1022488"/>
            </a:xfrm>
            <a:prstGeom prst="roundRect">
              <a:avLst/>
            </a:prstGeom>
            <a:solidFill>
              <a:srgbClr val="D35A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7" name="TextBox 66">
              <a:extLst>
                <a:ext uri="{FF2B5EF4-FFF2-40B4-BE49-F238E27FC236}">
                  <a16:creationId xmlns:a16="http://schemas.microsoft.com/office/drawing/2014/main" xmlns="" id="{2E29D8AE-E7D8-40BA-AC8D-EB118EFB2B52}"/>
                </a:ext>
              </a:extLst>
            </p:cNvPr>
            <p:cNvSpPr txBox="1"/>
            <p:nvPr/>
          </p:nvSpPr>
          <p:spPr>
            <a:xfrm>
              <a:off x="713015" y="418991"/>
              <a:ext cx="4001042"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Thảo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luận</a:t>
              </a:r>
              <a:r>
                <a:rPr kumimoji="0" lang="en-US" sz="4400" b="0" i="0" u="none" strike="noStrike" kern="1200" cap="none" spc="0" normalizeH="0" baseline="0" noProof="0" dirty="0">
                  <a:ln>
                    <a:noFill/>
                  </a:ln>
                  <a:solidFill>
                    <a:prstClr val="white"/>
                  </a:solidFill>
                  <a:effectLst/>
                  <a:uLnTx/>
                  <a:uFillTx/>
                  <a:latin typeface="UTM Duepuntozero" panose="02040603050506020204" pitchFamily="18" charset="0"/>
                  <a:ea typeface="+mn-ea"/>
                  <a:cs typeface="+mn-cs"/>
                </a:rPr>
                <a:t> </a:t>
              </a:r>
              <a:r>
                <a:rPr kumimoji="0" lang="en-US" sz="4400" b="0" i="0" u="none" strike="noStrike" kern="1200" cap="none" spc="0" normalizeH="0" baseline="0" noProof="0" dirty="0" err="1">
                  <a:ln>
                    <a:noFill/>
                  </a:ln>
                  <a:solidFill>
                    <a:prstClr val="white"/>
                  </a:solidFill>
                  <a:effectLst/>
                  <a:uLnTx/>
                  <a:uFillTx/>
                  <a:latin typeface="UTM Duepuntozero" panose="02040603050506020204" pitchFamily="18" charset="0"/>
                  <a:ea typeface="+mn-ea"/>
                  <a:cs typeface="+mn-cs"/>
                </a:rPr>
                <a:t>nhóm</a:t>
              </a:r>
              <a:endParaRPr kumimoji="0" lang="vi-VN" sz="4400" b="0" i="0" u="none" strike="noStrike" kern="1200" cap="none" spc="0" normalizeH="0" baseline="0" noProof="0" dirty="0">
                <a:ln>
                  <a:noFill/>
                </a:ln>
                <a:solidFill>
                  <a:prstClr val="white"/>
                </a:solidFill>
                <a:effectLst/>
                <a:uLnTx/>
                <a:uFillTx/>
                <a:latin typeface="SVN-Kitten" pitchFamily="50" charset="0"/>
                <a:ea typeface="+mn-ea"/>
                <a:cs typeface="+mn-cs"/>
              </a:endParaRPr>
            </a:p>
          </p:txBody>
        </p:sp>
      </p:grpSp>
      <p:pic>
        <p:nvPicPr>
          <p:cNvPr id="69" name="Picture 68" descr="A picture containing toy&#10;&#10;Description automatically generated">
            <a:extLst>
              <a:ext uri="{FF2B5EF4-FFF2-40B4-BE49-F238E27FC236}">
                <a16:creationId xmlns:a16="http://schemas.microsoft.com/office/drawing/2014/main" xmlns="" id="{48A23C5D-6DEC-CBA1-F337-EC879018BCFB}"/>
              </a:ext>
            </a:extLst>
          </p:cNvPr>
          <p:cNvPicPr>
            <a:picLocks noChangeAspect="1"/>
          </p:cNvPicPr>
          <p:nvPr/>
        </p:nvPicPr>
        <p:blipFill rotWithShape="1">
          <a:blip r:embed="rId4">
            <a:extLst>
              <a:ext uri="{28A0092B-C50C-407E-A947-70E740481C1C}">
                <a14:useLocalDpi xmlns:a14="http://schemas.microsoft.com/office/drawing/2010/main" val="0"/>
              </a:ext>
            </a:extLst>
          </a:blip>
          <a:srcRect l="4656" t="13143" r="50366" b="11809"/>
          <a:stretch/>
        </p:blipFill>
        <p:spPr>
          <a:xfrm>
            <a:off x="0" y="1921750"/>
            <a:ext cx="4464522" cy="4190225"/>
          </a:xfrm>
          <a:prstGeom prst="rect">
            <a:avLst/>
          </a:prstGeom>
        </p:spPr>
      </p:pic>
    </p:spTree>
    <p:extLst>
      <p:ext uri="{BB962C8B-B14F-4D97-AF65-F5344CB8AC3E}">
        <p14:creationId xmlns:p14="http://schemas.microsoft.com/office/powerpoint/2010/main" val="3417519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dissolve">
                                      <p:cBhvr>
                                        <p:cTn id="7" dur="500"/>
                                        <p:tgtEl>
                                          <p:spTgt spid="71"/>
                                        </p:tgtEl>
                                      </p:cBhvr>
                                    </p:animEffect>
                                  </p:childTnLst>
                                </p:cTn>
                              </p:par>
                              <p:par>
                                <p:cTn id="8" presetID="9" presetClass="entr" presetSubtype="0" fill="hold" nodeType="withEffect">
                                  <p:stCondLst>
                                    <p:cond delay="0"/>
                                  </p:stCondLst>
                                  <p:childTnLst>
                                    <p:set>
                                      <p:cBhvr>
                                        <p:cTn id="9" dur="1" fill="hold">
                                          <p:stCondLst>
                                            <p:cond delay="0"/>
                                          </p:stCondLst>
                                        </p:cTn>
                                        <p:tgtEl>
                                          <p:spTgt spid="69"/>
                                        </p:tgtEl>
                                        <p:attrNameLst>
                                          <p:attrName>style.visibility</p:attrName>
                                        </p:attrNameLst>
                                      </p:cBhvr>
                                      <p:to>
                                        <p:strVal val="visible"/>
                                      </p:to>
                                    </p:set>
                                    <p:animEffect transition="in" filter="dissolve">
                                      <p:cBhvr>
                                        <p:cTn id="10" dur="500"/>
                                        <p:tgtEl>
                                          <p:spTgt spid="69"/>
                                        </p:tgtEl>
                                      </p:cBhvr>
                                    </p:animEffect>
                                  </p:childTnLst>
                                </p:cTn>
                              </p:par>
                              <p:par>
                                <p:cTn id="11" presetID="14" presetClass="entr" presetSubtype="10" fill="hold" nodeType="withEffect">
                                  <p:stCondLst>
                                    <p:cond delay="500"/>
                                  </p:stCondLst>
                                  <p:childTnLst>
                                    <p:set>
                                      <p:cBhvr>
                                        <p:cTn id="12" dur="1" fill="hold">
                                          <p:stCondLst>
                                            <p:cond delay="0"/>
                                          </p:stCondLst>
                                        </p:cTn>
                                        <p:tgtEl>
                                          <p:spTgt spid="66"/>
                                        </p:tgtEl>
                                        <p:attrNameLst>
                                          <p:attrName>style.visibility</p:attrName>
                                        </p:attrNameLst>
                                      </p:cBhvr>
                                      <p:to>
                                        <p:strVal val="visible"/>
                                      </p:to>
                                    </p:set>
                                    <p:animEffect transition="in" filter="randombar(horizontal)">
                                      <p:cBhvr>
                                        <p:cTn id="13"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 indoor, room&#10;&#10;Description automatically generated">
            <a:extLst>
              <a:ext uri="{FF2B5EF4-FFF2-40B4-BE49-F238E27FC236}">
                <a16:creationId xmlns:a16="http://schemas.microsoft.com/office/drawing/2014/main" xmlns="" id="{BDF7A61C-9CDA-D92B-C1F9-F6020E9506C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79023"/>
            <a:ext cx="12192000" cy="6858000"/>
          </a:xfrm>
          <a:prstGeom prst="rect">
            <a:avLst/>
          </a:prstGeom>
        </p:spPr>
      </p:pic>
      <p:sp>
        <p:nvSpPr>
          <p:cNvPr id="2" name="Rectangle 1">
            <a:extLst>
              <a:ext uri="{FF2B5EF4-FFF2-40B4-BE49-F238E27FC236}">
                <a16:creationId xmlns:a16="http://schemas.microsoft.com/office/drawing/2014/main" xmlns="" id="{05E915BD-DE06-C4DE-DC8C-F3C1AEBC2A1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xmlns="" id="{7A11A057-03B6-A30B-99F5-50F932D3E1E5}"/>
              </a:ext>
            </a:extLst>
          </p:cNvPr>
          <p:cNvPicPr>
            <a:picLocks noChangeAspect="1"/>
          </p:cNvPicPr>
          <p:nvPr/>
        </p:nvPicPr>
        <p:blipFill rotWithShape="1">
          <a:blip r:embed="rId3">
            <a:extLst>
              <a:ext uri="{28A0092B-C50C-407E-A947-70E740481C1C}">
                <a14:useLocalDpi xmlns:a14="http://schemas.microsoft.com/office/drawing/2010/main" val="0"/>
              </a:ext>
            </a:extLst>
          </a:blip>
          <a:srcRect l="66964" t="4381"/>
          <a:stretch/>
        </p:blipFill>
        <p:spPr>
          <a:xfrm flipH="1">
            <a:off x="6907820" y="2342518"/>
            <a:ext cx="3117670" cy="5075903"/>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xmlns="" id="{838F2225-867A-36A9-5B30-D9B1A930DEA5}"/>
              </a:ext>
            </a:extLst>
          </p:cNvPr>
          <p:cNvPicPr>
            <a:picLocks noChangeAspect="1"/>
          </p:cNvPicPr>
          <p:nvPr/>
        </p:nvPicPr>
        <p:blipFill rotWithShape="1">
          <a:blip r:embed="rId3">
            <a:extLst>
              <a:ext uri="{28A0092B-C50C-407E-A947-70E740481C1C}">
                <a14:useLocalDpi xmlns:a14="http://schemas.microsoft.com/office/drawing/2010/main" val="0"/>
              </a:ext>
            </a:extLst>
          </a:blip>
          <a:srcRect l="29821" t="7239" r="36108" b="5142"/>
          <a:stretch/>
        </p:blipFill>
        <p:spPr>
          <a:xfrm>
            <a:off x="1896949" y="2595476"/>
            <a:ext cx="3117670" cy="4509835"/>
          </a:xfrm>
          <a:prstGeom prst="rect">
            <a:avLst/>
          </a:prstGeom>
        </p:spPr>
      </p:pic>
      <p:pic>
        <p:nvPicPr>
          <p:cNvPr id="9" name="Picture 8">
            <a:extLst>
              <a:ext uri="{FF2B5EF4-FFF2-40B4-BE49-F238E27FC236}">
                <a16:creationId xmlns:a16="http://schemas.microsoft.com/office/drawing/2014/main" xmlns="" id="{13E9A109-B92F-5D5A-FF95-6CA86C176475}"/>
              </a:ext>
            </a:extLst>
          </p:cNvPr>
          <p:cNvPicPr>
            <a:picLocks noChangeAspect="1"/>
          </p:cNvPicPr>
          <p:nvPr/>
        </p:nvPicPr>
        <p:blipFill>
          <a:blip r:embed="rId4">
            <a:alphaModFix amt="50000"/>
            <a:extLst>
              <a:ext uri="{BEBA8EAE-BF5A-486C-A8C5-ECC9F3942E4B}">
                <a14:imgProps xmlns:a14="http://schemas.microsoft.com/office/drawing/2010/main">
                  <a14:imgLayer r:embed="rId5">
                    <a14:imgEffect>
                      <a14:backgroundRemoval t="10000" b="90000" l="10000" r="90000">
                        <a14:foregroundMark x1="20711" y1="30260" x2="21548" y2="53428"/>
                        <a14:foregroundMark x1="21548" y1="53428" x2="28452" y2="76596"/>
                        <a14:foregroundMark x1="28452" y1="76596" x2="44351" y2="81324"/>
                        <a14:foregroundMark x1="44351" y1="81324" x2="61715" y2="76359"/>
                        <a14:foregroundMark x1="61715" y1="76359" x2="67364" y2="47518"/>
                        <a14:foregroundMark x1="67364" y1="47518" x2="54603" y2="23877"/>
                        <a14:foregroundMark x1="54603" y1="23877" x2="39121" y2="23641"/>
                        <a14:foregroundMark x1="39121" y1="23641" x2="24268" y2="36879"/>
                        <a14:foregroundMark x1="24268" y1="36879" x2="20084" y2="49882"/>
                        <a14:foregroundMark x1="52301" y1="17730" x2="69456" y2="32151"/>
                        <a14:foregroundMark x1="69456" y1="32151" x2="75314" y2="51300"/>
                        <a14:foregroundMark x1="77406" y1="59102" x2="73431" y2="75650"/>
                        <a14:foregroundMark x1="73431" y1="75650" x2="73013" y2="75650"/>
                        <a14:foregroundMark x1="54393" y1="81087" x2="43096" y2="66903"/>
                        <a14:foregroundMark x1="43096" y1="66903" x2="44142" y2="45390"/>
                        <a14:foregroundMark x1="44142" y1="45390" x2="48326" y2="40426"/>
                        <a14:foregroundMark x1="57322" y1="32388" x2="44142" y2="47518"/>
                        <a14:foregroundMark x1="44142" y1="47518" x2="33264" y2="70686"/>
                        <a14:foregroundMark x1="33264" y1="70686" x2="36820" y2="82979"/>
                        <a14:foregroundMark x1="42259" y1="85343" x2="68410" y2="73759"/>
                        <a14:foregroundMark x1="68410" y1="73759" x2="69874" y2="69976"/>
                        <a14:foregroundMark x1="51255" y1="56974" x2="66318" y2="52246"/>
                        <a14:foregroundMark x1="69874" y1="26005" x2="66527" y2="19858"/>
                        <a14:foregroundMark x1="59414" y1="49409" x2="56276" y2="72813"/>
                        <a14:foregroundMark x1="72385" y1="31915" x2="70293" y2="26241"/>
                      </a14:backgroundRemoval>
                    </a14:imgEffect>
                  </a14:imgLayer>
                </a14:imgProps>
              </a:ext>
            </a:extLst>
          </a:blip>
          <a:stretch>
            <a:fillRect/>
          </a:stretch>
        </p:blipFill>
        <p:spPr>
          <a:xfrm>
            <a:off x="2274942" y="1267682"/>
            <a:ext cx="933674" cy="826243"/>
          </a:xfrm>
          <a:prstGeom prst="rect">
            <a:avLst/>
          </a:prstGeom>
        </p:spPr>
      </p:pic>
      <p:pic>
        <p:nvPicPr>
          <p:cNvPr id="13" name="Picture 12">
            <a:extLst>
              <a:ext uri="{FF2B5EF4-FFF2-40B4-BE49-F238E27FC236}">
                <a16:creationId xmlns:a16="http://schemas.microsoft.com/office/drawing/2014/main" xmlns="" id="{6131F230-587C-4347-D141-72D53425AB9C}"/>
              </a:ext>
            </a:extLst>
          </p:cNvPr>
          <p:cNvPicPr>
            <a:picLocks noChangeAspect="1"/>
          </p:cNvPicPr>
          <p:nvPr/>
        </p:nvPicPr>
        <p:blipFill>
          <a:blip r:embed="rId6"/>
          <a:stretch>
            <a:fillRect/>
          </a:stretch>
        </p:blipFill>
        <p:spPr>
          <a:xfrm>
            <a:off x="3252730" y="1551533"/>
            <a:ext cx="6133108" cy="926672"/>
          </a:xfrm>
          <a:prstGeom prst="rect">
            <a:avLst/>
          </a:prstGeom>
        </p:spPr>
      </p:pic>
    </p:spTree>
    <p:extLst>
      <p:ext uri="{BB962C8B-B14F-4D97-AF65-F5344CB8AC3E}">
        <p14:creationId xmlns:p14="http://schemas.microsoft.com/office/powerpoint/2010/main" val="1808880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10000" accel="50000" decel="50000" fill="hold" nodeType="withEffect">
                                  <p:stCondLst>
                                    <p:cond delay="0"/>
                                  </p:stCondLst>
                                  <p:childTnLst>
                                    <p:animMotion origin="layout" path="M 2.08333E-7 1.11111E-6 L 0.55911 -0.00046 " pathEditMode="relative" rAng="0" ptsTypes="AA">
                                      <p:cBhvr>
                                        <p:cTn id="6" dur="2000" fill="hold"/>
                                        <p:tgtEl>
                                          <p:spTgt spid="9"/>
                                        </p:tgtEl>
                                        <p:attrNameLst>
                                          <p:attrName>ppt_x</p:attrName>
                                          <p:attrName>ppt_y</p:attrName>
                                        </p:attrNameLst>
                                      </p:cBhvr>
                                      <p:rCtr x="27956" y="-23"/>
                                    </p:animMotion>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anim calcmode="lin" valueType="num">
                                      <p:cBhvr>
                                        <p:cTn id="12" dur="1000" fill="hold"/>
                                        <p:tgtEl>
                                          <p:spTgt spid="13"/>
                                        </p:tgtEl>
                                        <p:attrNameLst>
                                          <p:attrName>ppt_x</p:attrName>
                                        </p:attrNameLst>
                                      </p:cBhvr>
                                      <p:tavLst>
                                        <p:tav tm="0">
                                          <p:val>
                                            <p:strVal val="#ppt_x"/>
                                          </p:val>
                                        </p:tav>
                                        <p:tav tm="100000">
                                          <p:val>
                                            <p:strVal val="#ppt_x"/>
                                          </p:val>
                                        </p:tav>
                                      </p:tavLst>
                                    </p:anim>
                                    <p:anim calcmode="lin" valueType="num">
                                      <p:cBhvr>
                                        <p:cTn id="1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xmlns=""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xmlns=""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xmlns="" id="{92E58119-D6DD-793B-875B-D9A520D60844}"/>
              </a:ext>
            </a:extLst>
          </p:cNvPr>
          <p:cNvPicPr>
            <a:picLocks noChangeAspect="1"/>
          </p:cNvPicPr>
          <p:nvPr/>
        </p:nvPicPr>
        <p:blipFill>
          <a:blip r:embed="rId4"/>
          <a:stretch>
            <a:fillRect/>
          </a:stretch>
        </p:blipFill>
        <p:spPr>
          <a:xfrm>
            <a:off x="878086" y="1658678"/>
            <a:ext cx="6894314" cy="4149515"/>
          </a:xfrm>
          <a:prstGeom prst="rect">
            <a:avLst/>
          </a:prstGeom>
        </p:spPr>
      </p:pic>
      <p:grpSp>
        <p:nvGrpSpPr>
          <p:cNvPr id="5" name="Group 4">
            <a:extLst>
              <a:ext uri="{FF2B5EF4-FFF2-40B4-BE49-F238E27FC236}">
                <a16:creationId xmlns:a16="http://schemas.microsoft.com/office/drawing/2014/main" xmlns=""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a16="http://schemas.microsoft.com/office/drawing/2014/main" xmlns=""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xmlns=""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Nhận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xét</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về</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hình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thức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trình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bày</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các</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8" name="Arrow: Right 7">
            <a:extLst>
              <a:ext uri="{FF2B5EF4-FFF2-40B4-BE49-F238E27FC236}">
                <a16:creationId xmlns:a16="http://schemas.microsoft.com/office/drawing/2014/main" xmlns="" id="{5408292A-E91D-78D0-5A3D-EFE4AAE12A4F}"/>
              </a:ext>
            </a:extLst>
          </p:cNvPr>
          <p:cNvSpPr/>
          <p:nvPr/>
        </p:nvSpPr>
        <p:spPr>
          <a:xfrm>
            <a:off x="733646" y="2020186"/>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Arrow: Right 8">
            <a:extLst>
              <a:ext uri="{FF2B5EF4-FFF2-40B4-BE49-F238E27FC236}">
                <a16:creationId xmlns:a16="http://schemas.microsoft.com/office/drawing/2014/main" xmlns="" id="{C0947524-7C9F-073F-BC95-5612B2BF8312}"/>
              </a:ext>
            </a:extLst>
          </p:cNvPr>
          <p:cNvSpPr/>
          <p:nvPr/>
        </p:nvSpPr>
        <p:spPr>
          <a:xfrm>
            <a:off x="691115" y="4061637"/>
            <a:ext cx="776177" cy="287079"/>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xmlns="" id="{AFC5FF1D-923B-624E-8B94-DBC8F34A570E}"/>
              </a:ext>
            </a:extLst>
          </p:cNvPr>
          <p:cNvSpPr txBox="1"/>
          <p:nvPr/>
        </p:nvSpPr>
        <p:spPr>
          <a:xfrm>
            <a:off x="7878726" y="2024581"/>
            <a:ext cx="4313274" cy="3459540"/>
          </a:xfrm>
          <a:custGeom>
            <a:avLst/>
            <a:gdLst>
              <a:gd name="connsiteX0" fmla="*/ 0 w 4313274"/>
              <a:gd name="connsiteY0" fmla="*/ 710970 h 3459540"/>
              <a:gd name="connsiteX1" fmla="*/ 710970 w 4313274"/>
              <a:gd name="connsiteY1" fmla="*/ 0 h 3459540"/>
              <a:gd name="connsiteX2" fmla="*/ 3602304 w 4313274"/>
              <a:gd name="connsiteY2" fmla="*/ 0 h 3459540"/>
              <a:gd name="connsiteX3" fmla="*/ 4313274 w 4313274"/>
              <a:gd name="connsiteY3" fmla="*/ 710970 h 3459540"/>
              <a:gd name="connsiteX4" fmla="*/ 4313274 w 4313274"/>
              <a:gd name="connsiteY4" fmla="*/ 2748570 h 3459540"/>
              <a:gd name="connsiteX5" fmla="*/ 3602304 w 4313274"/>
              <a:gd name="connsiteY5" fmla="*/ 3459540 h 3459540"/>
              <a:gd name="connsiteX6" fmla="*/ 710970 w 4313274"/>
              <a:gd name="connsiteY6" fmla="*/ 3459540 h 3459540"/>
              <a:gd name="connsiteX7" fmla="*/ 0 w 4313274"/>
              <a:gd name="connsiteY7" fmla="*/ 2748570 h 3459540"/>
              <a:gd name="connsiteX8" fmla="*/ 0 w 4313274"/>
              <a:gd name="connsiteY8" fmla="*/ 710970 h 3459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3459540" fill="none" extrusionOk="0">
                <a:moveTo>
                  <a:pt x="0" y="710970"/>
                </a:moveTo>
                <a:cubicBezTo>
                  <a:pt x="7580" y="324047"/>
                  <a:pt x="313503" y="-3410"/>
                  <a:pt x="710970" y="0"/>
                </a:cubicBezTo>
                <a:cubicBezTo>
                  <a:pt x="1562487" y="123767"/>
                  <a:pt x="3229000" y="-161828"/>
                  <a:pt x="3602304" y="0"/>
                </a:cubicBezTo>
                <a:cubicBezTo>
                  <a:pt x="4064716" y="-13878"/>
                  <a:pt x="4357657" y="266421"/>
                  <a:pt x="4313274" y="710970"/>
                </a:cubicBezTo>
                <a:cubicBezTo>
                  <a:pt x="4379479" y="1683319"/>
                  <a:pt x="4217111" y="2452740"/>
                  <a:pt x="4313274" y="2748570"/>
                </a:cubicBezTo>
                <a:cubicBezTo>
                  <a:pt x="4323438" y="3174271"/>
                  <a:pt x="4062780" y="3473559"/>
                  <a:pt x="3602304" y="3459540"/>
                </a:cubicBezTo>
                <a:cubicBezTo>
                  <a:pt x="2760105" y="3534729"/>
                  <a:pt x="1432340" y="3600618"/>
                  <a:pt x="710970" y="3459540"/>
                </a:cubicBezTo>
                <a:cubicBezTo>
                  <a:pt x="331888" y="3488996"/>
                  <a:pt x="-23324" y="3153742"/>
                  <a:pt x="0" y="2748570"/>
                </a:cubicBezTo>
                <a:cubicBezTo>
                  <a:pt x="5713" y="2312576"/>
                  <a:pt x="-88996" y="1339516"/>
                  <a:pt x="0" y="710970"/>
                </a:cubicBezTo>
                <a:close/>
              </a:path>
              <a:path w="4313274" h="3459540" stroke="0" extrusionOk="0">
                <a:moveTo>
                  <a:pt x="0" y="710970"/>
                </a:moveTo>
                <a:cubicBezTo>
                  <a:pt x="18919" y="259559"/>
                  <a:pt x="374947" y="-3220"/>
                  <a:pt x="710970" y="0"/>
                </a:cubicBezTo>
                <a:cubicBezTo>
                  <a:pt x="1881195" y="56199"/>
                  <a:pt x="3128463" y="59470"/>
                  <a:pt x="3602304" y="0"/>
                </a:cubicBezTo>
                <a:cubicBezTo>
                  <a:pt x="3950664" y="56835"/>
                  <a:pt x="4306506" y="319423"/>
                  <a:pt x="4313274" y="710970"/>
                </a:cubicBezTo>
                <a:cubicBezTo>
                  <a:pt x="4361176" y="1131504"/>
                  <a:pt x="4271006" y="1819259"/>
                  <a:pt x="4313274" y="2748570"/>
                </a:cubicBezTo>
                <a:cubicBezTo>
                  <a:pt x="4314616" y="3151836"/>
                  <a:pt x="3977228" y="3392183"/>
                  <a:pt x="3602304" y="3459540"/>
                </a:cubicBezTo>
                <a:cubicBezTo>
                  <a:pt x="3192304" y="3537034"/>
                  <a:pt x="1946982" y="3478454"/>
                  <a:pt x="710970" y="3459540"/>
                </a:cubicBezTo>
                <a:cubicBezTo>
                  <a:pt x="297149" y="3525937"/>
                  <a:pt x="9067" y="3075893"/>
                  <a:pt x="0" y="2748570"/>
                </a:cubicBezTo>
                <a:cubicBezTo>
                  <a:pt x="4669" y="2345330"/>
                  <a:pt x="7379" y="1439379"/>
                  <a:pt x="0" y="710970"/>
                </a:cubicBezTo>
                <a:close/>
              </a:path>
            </a:pathLst>
          </a:custGeom>
          <a:solidFill>
            <a:srgbClr val="CCFFCC"/>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Câu đầu tiên của đoạn được viết lùi đầu dòng.</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Các câu tiếp theo được viết liên tục không xuống dòng.</a:t>
            </a:r>
          </a:p>
        </p:txBody>
      </p:sp>
    </p:spTree>
    <p:extLst>
      <p:ext uri="{BB962C8B-B14F-4D97-AF65-F5344CB8AC3E}">
        <p14:creationId xmlns:p14="http://schemas.microsoft.com/office/powerpoint/2010/main" val="38742306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left)">
                                      <p:cBhvr>
                                        <p:cTn id="13" dur="500"/>
                                        <p:tgtEl>
                                          <p:spTgt spid="9"/>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bg/>
                                          </p:spTgt>
                                        </p:tgtEl>
                                        <p:attrNameLst>
                                          <p:attrName>style.visibility</p:attrName>
                                        </p:attrNameLst>
                                      </p:cBhvr>
                                      <p:to>
                                        <p:strVal val="visible"/>
                                      </p:to>
                                    </p:set>
                                    <p:animEffect transition="in" filter="wipe(down)">
                                      <p:cBhvr>
                                        <p:cTn id="21" dur="500"/>
                                        <p:tgtEl>
                                          <p:spTgt spid="10">
                                            <p:bg/>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build="p"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xmlns=""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xmlns=""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xmlns="" id="{92E58119-D6DD-793B-875B-D9A520D60844}"/>
              </a:ext>
            </a:extLst>
          </p:cNvPr>
          <p:cNvPicPr>
            <a:picLocks noChangeAspect="1"/>
          </p:cNvPicPr>
          <p:nvPr/>
        </p:nvPicPr>
        <p:blipFill>
          <a:blip r:embed="rId4"/>
          <a:stretch>
            <a:fillRect/>
          </a:stretch>
        </p:blipFill>
        <p:spPr>
          <a:xfrm>
            <a:off x="878086" y="1658678"/>
            <a:ext cx="6894314" cy="4149515"/>
          </a:xfrm>
          <a:prstGeom prst="rect">
            <a:avLst/>
          </a:prstGeom>
        </p:spPr>
      </p:pic>
      <p:grpSp>
        <p:nvGrpSpPr>
          <p:cNvPr id="5" name="Group 4">
            <a:extLst>
              <a:ext uri="{FF2B5EF4-FFF2-40B4-BE49-F238E27FC236}">
                <a16:creationId xmlns:a16="http://schemas.microsoft.com/office/drawing/2014/main" xmlns="" id="{53A82C8D-07BA-D671-15BE-C5615CC33B01}"/>
              </a:ext>
            </a:extLst>
          </p:cNvPr>
          <p:cNvGrpSpPr/>
          <p:nvPr/>
        </p:nvGrpSpPr>
        <p:grpSpPr>
          <a:xfrm>
            <a:off x="926365" y="813616"/>
            <a:ext cx="11173487" cy="646331"/>
            <a:chOff x="4764966" y="2781124"/>
            <a:chExt cx="10021118" cy="646331"/>
          </a:xfrm>
        </p:grpSpPr>
        <p:pic>
          <p:nvPicPr>
            <p:cNvPr id="6" name="Picture 5">
              <a:extLst>
                <a:ext uri="{FF2B5EF4-FFF2-40B4-BE49-F238E27FC236}">
                  <a16:creationId xmlns:a16="http://schemas.microsoft.com/office/drawing/2014/main" xmlns=""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xmlns="" id="{FA5C4A16-5742-4F78-A353-920A4F63D30E}"/>
                </a:ext>
              </a:extLst>
            </p:cNvPr>
            <p:cNvSpPr txBox="1"/>
            <p:nvPr/>
          </p:nvSpPr>
          <p:spPr>
            <a:xfrm>
              <a:off x="5201196" y="2781124"/>
              <a:ext cx="9584888"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b.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văn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là</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gì</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sp>
        <p:nvSpPr>
          <p:cNvPr id="10" name="TextBox 9">
            <a:extLst>
              <a:ext uri="{FF2B5EF4-FFF2-40B4-BE49-F238E27FC236}">
                <a16:creationId xmlns:a16="http://schemas.microsoft.com/office/drawing/2014/main" xmlns="" id="{AFC5FF1D-923B-624E-8B94-DBC8F34A570E}"/>
              </a:ext>
            </a:extLst>
          </p:cNvPr>
          <p:cNvSpPr txBox="1"/>
          <p:nvPr/>
        </p:nvSpPr>
        <p:spPr>
          <a:xfrm>
            <a:off x="7878726" y="1992683"/>
            <a:ext cx="4313274" cy="122307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Mọi người chuẩn bị cho cuộc khiêu vũ</a:t>
            </a:r>
          </a:p>
        </p:txBody>
      </p:sp>
      <p:sp>
        <p:nvSpPr>
          <p:cNvPr id="11" name="TextBox 10">
            <a:extLst>
              <a:ext uri="{FF2B5EF4-FFF2-40B4-BE49-F238E27FC236}">
                <a16:creationId xmlns:a16="http://schemas.microsoft.com/office/drawing/2014/main" xmlns="" id="{B9D1C0A8-D5F9-7442-C65C-98FF939BFA98}"/>
              </a:ext>
            </a:extLst>
          </p:cNvPr>
          <p:cNvSpPr txBox="1"/>
          <p:nvPr/>
        </p:nvSpPr>
        <p:spPr>
          <a:xfrm>
            <a:off x="7878726" y="4140459"/>
            <a:ext cx="4313274" cy="1223070"/>
          </a:xfrm>
          <a:custGeom>
            <a:avLst/>
            <a:gdLst>
              <a:gd name="connsiteX0" fmla="*/ 0 w 4313274"/>
              <a:gd name="connsiteY0" fmla="*/ 251353 h 1223070"/>
              <a:gd name="connsiteX1" fmla="*/ 251353 w 4313274"/>
              <a:gd name="connsiteY1" fmla="*/ 0 h 1223070"/>
              <a:gd name="connsiteX2" fmla="*/ 4061921 w 4313274"/>
              <a:gd name="connsiteY2" fmla="*/ 0 h 1223070"/>
              <a:gd name="connsiteX3" fmla="*/ 4313274 w 4313274"/>
              <a:gd name="connsiteY3" fmla="*/ 251353 h 1223070"/>
              <a:gd name="connsiteX4" fmla="*/ 4313274 w 4313274"/>
              <a:gd name="connsiteY4" fmla="*/ 971717 h 1223070"/>
              <a:gd name="connsiteX5" fmla="*/ 4061921 w 4313274"/>
              <a:gd name="connsiteY5" fmla="*/ 1223070 h 1223070"/>
              <a:gd name="connsiteX6" fmla="*/ 251353 w 4313274"/>
              <a:gd name="connsiteY6" fmla="*/ 1223070 h 1223070"/>
              <a:gd name="connsiteX7" fmla="*/ 0 w 4313274"/>
              <a:gd name="connsiteY7" fmla="*/ 971717 h 1223070"/>
              <a:gd name="connsiteX8" fmla="*/ 0 w 4313274"/>
              <a:gd name="connsiteY8" fmla="*/ 251353 h 1223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13274" h="1223070" fill="none" extrusionOk="0">
                <a:moveTo>
                  <a:pt x="0" y="251353"/>
                </a:moveTo>
                <a:cubicBezTo>
                  <a:pt x="5665" y="116821"/>
                  <a:pt x="107954" y="-3249"/>
                  <a:pt x="251353" y="0"/>
                </a:cubicBezTo>
                <a:cubicBezTo>
                  <a:pt x="2069627" y="123767"/>
                  <a:pt x="2785224" y="-161828"/>
                  <a:pt x="4061921" y="0"/>
                </a:cubicBezTo>
                <a:cubicBezTo>
                  <a:pt x="4206879" y="-1222"/>
                  <a:pt x="4316324" y="108969"/>
                  <a:pt x="4313274" y="251353"/>
                </a:cubicBezTo>
                <a:cubicBezTo>
                  <a:pt x="4325220" y="330819"/>
                  <a:pt x="4371159" y="789080"/>
                  <a:pt x="4313274" y="971717"/>
                </a:cubicBezTo>
                <a:cubicBezTo>
                  <a:pt x="4319609" y="1131128"/>
                  <a:pt x="4210143" y="1225014"/>
                  <a:pt x="4061921" y="1223070"/>
                </a:cubicBezTo>
                <a:cubicBezTo>
                  <a:pt x="3229441" y="1298259"/>
                  <a:pt x="1752815" y="1364148"/>
                  <a:pt x="251353" y="1223070"/>
                </a:cubicBezTo>
                <a:cubicBezTo>
                  <a:pt x="117687" y="1234248"/>
                  <a:pt x="-10397" y="1116113"/>
                  <a:pt x="0" y="971717"/>
                </a:cubicBezTo>
                <a:cubicBezTo>
                  <a:pt x="-49598" y="629116"/>
                  <a:pt x="-23989" y="591327"/>
                  <a:pt x="0" y="251353"/>
                </a:cubicBezTo>
                <a:close/>
              </a:path>
              <a:path w="4313274" h="1223070" stroke="0" extrusionOk="0">
                <a:moveTo>
                  <a:pt x="0" y="251353"/>
                </a:moveTo>
                <a:cubicBezTo>
                  <a:pt x="2107" y="105991"/>
                  <a:pt x="133393" y="-1186"/>
                  <a:pt x="251353" y="0"/>
                </a:cubicBezTo>
                <a:cubicBezTo>
                  <a:pt x="1790681" y="56199"/>
                  <a:pt x="2867677" y="59470"/>
                  <a:pt x="4061921" y="0"/>
                </a:cubicBezTo>
                <a:cubicBezTo>
                  <a:pt x="4190369" y="13305"/>
                  <a:pt x="4291999" y="116027"/>
                  <a:pt x="4313274" y="251353"/>
                </a:cubicBezTo>
                <a:cubicBezTo>
                  <a:pt x="4364938" y="417190"/>
                  <a:pt x="4270524" y="884571"/>
                  <a:pt x="4313274" y="971717"/>
                </a:cubicBezTo>
                <a:cubicBezTo>
                  <a:pt x="4315969" y="1131837"/>
                  <a:pt x="4197176" y="1209538"/>
                  <a:pt x="4061921" y="1223070"/>
                </a:cubicBezTo>
                <a:cubicBezTo>
                  <a:pt x="2291415" y="1300564"/>
                  <a:pt x="2079326" y="1241984"/>
                  <a:pt x="251353" y="1223070"/>
                </a:cubicBezTo>
                <a:cubicBezTo>
                  <a:pt x="105716" y="1244465"/>
                  <a:pt x="1275" y="1101345"/>
                  <a:pt x="0" y="971717"/>
                </a:cubicBezTo>
                <a:cubicBezTo>
                  <a:pt x="17477" y="889300"/>
                  <a:pt x="-8928" y="465328"/>
                  <a:pt x="0" y="251353"/>
                </a:cubicBezTo>
                <a:close/>
              </a:path>
            </a:pathLst>
          </a:custGeom>
          <a:solidFill>
            <a:schemeClr val="accent4">
              <a:lumMod val="40000"/>
              <a:lumOff val="60000"/>
            </a:schemeClr>
          </a:solidFill>
          <a:ln w="38100">
            <a:solidFill>
              <a:srgbClr val="00B050"/>
            </a:solidFill>
            <a:extLst>
              <a:ext uri="{C807C97D-BFC1-408E-A445-0C87EB9F89A2}">
                <ask:lineSketchStyleProps xmlns:ask="http://schemas.microsoft.com/office/drawing/2018/sketchyshapes" xmlns="" sd="2806969348">
                  <a:prstGeom prst="roundRect">
                    <a:avLst>
                      <a:gd name="adj" fmla="val 20551"/>
                    </a:avLst>
                  </a:prstGeom>
                  <ask:type>
                    <ask:lineSketchCurved/>
                  </ask:type>
                </ask:lineSketchStyleProps>
              </a:ext>
            </a:extLst>
          </a:ln>
        </p:spPr>
        <p:txBody>
          <a:bodyPr wrap="square">
            <a:spAutoFit/>
          </a:bodyPr>
          <a:lstStyle/>
          <a:p>
            <a:pPr algn="ctr"/>
            <a:r>
              <a:rPr lang="vi-VN" sz="3200" b="1" dirty="0">
                <a:solidFill>
                  <a:srgbClr val="FF0000"/>
                </a:solidFill>
                <a:latin typeface="Calibri" panose="020F0502020204030204"/>
              </a:rPr>
              <a:t>Những loài vật chăm chỉ diệt sâu bọ</a:t>
            </a:r>
          </a:p>
        </p:txBody>
      </p:sp>
    </p:spTree>
    <p:extLst>
      <p:ext uri="{BB962C8B-B14F-4D97-AF65-F5344CB8AC3E}">
        <p14:creationId xmlns:p14="http://schemas.microsoft.com/office/powerpoint/2010/main" val="2265836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Picture 71" descr="A picture containing calendar&#10;&#10;Description automatically generated">
            <a:extLst>
              <a:ext uri="{FF2B5EF4-FFF2-40B4-BE49-F238E27FC236}">
                <a16:creationId xmlns:a16="http://schemas.microsoft.com/office/drawing/2014/main" xmlns="" id="{611D10C7-9856-7164-5297-5BD275B8D56D}"/>
              </a:ext>
            </a:extLst>
          </p:cNvPr>
          <p:cNvPicPr>
            <a:picLocks noChangeAspect="1"/>
          </p:cNvPicPr>
          <p:nvPr/>
        </p:nvPicPr>
        <p:blipFill rotWithShape="1">
          <a:blip r:embed="rId2">
            <a:extLst>
              <a:ext uri="{28A0092B-C50C-407E-A947-70E740481C1C}">
                <a14:useLocalDpi xmlns:a14="http://schemas.microsoft.com/office/drawing/2010/main" val="0"/>
              </a:ext>
            </a:extLst>
          </a:blip>
          <a:srcRect r="19573"/>
          <a:stretch/>
        </p:blipFill>
        <p:spPr>
          <a:xfrm>
            <a:off x="-2" y="2"/>
            <a:ext cx="12192002" cy="6886662"/>
          </a:xfrm>
          <a:prstGeom prst="rect">
            <a:avLst/>
          </a:prstGeom>
        </p:spPr>
      </p:pic>
      <p:pic>
        <p:nvPicPr>
          <p:cNvPr id="57" name="Picture 56" descr="A picture containing text&#10;&#10;Description automatically generated">
            <a:extLst>
              <a:ext uri="{FF2B5EF4-FFF2-40B4-BE49-F238E27FC236}">
                <a16:creationId xmlns:a16="http://schemas.microsoft.com/office/drawing/2014/main" xmlns="" id="{66D3B937-A6C1-EDB2-029A-9677FB30039B}"/>
              </a:ext>
            </a:extLst>
          </p:cNvPr>
          <p:cNvPicPr>
            <a:picLocks noChangeAspect="1"/>
          </p:cNvPicPr>
          <p:nvPr/>
        </p:nvPicPr>
        <p:blipFill rotWithShape="1">
          <a:blip r:embed="rId3">
            <a:extLst>
              <a:ext uri="{28A0092B-C50C-407E-A947-70E740481C1C}">
                <a14:useLocalDpi xmlns:a14="http://schemas.microsoft.com/office/drawing/2010/main" val="0"/>
              </a:ext>
            </a:extLst>
          </a:blip>
          <a:srcRect l="15035" t="1992" r="16215" b="9538"/>
          <a:stretch/>
        </p:blipFill>
        <p:spPr>
          <a:xfrm>
            <a:off x="-574158" y="-1669311"/>
            <a:ext cx="13155392" cy="8878186"/>
          </a:xfrm>
          <a:prstGeom prst="rect">
            <a:avLst/>
          </a:prstGeom>
        </p:spPr>
      </p:pic>
      <p:pic>
        <p:nvPicPr>
          <p:cNvPr id="3" name="Picture 2">
            <a:extLst>
              <a:ext uri="{FF2B5EF4-FFF2-40B4-BE49-F238E27FC236}">
                <a16:creationId xmlns:a16="http://schemas.microsoft.com/office/drawing/2014/main" xmlns="" id="{92E58119-D6DD-793B-875B-D9A520D60844}"/>
              </a:ext>
            </a:extLst>
          </p:cNvPr>
          <p:cNvPicPr>
            <a:picLocks noChangeAspect="1"/>
          </p:cNvPicPr>
          <p:nvPr/>
        </p:nvPicPr>
        <p:blipFill>
          <a:blip r:embed="rId4"/>
          <a:stretch>
            <a:fillRect/>
          </a:stretch>
        </p:blipFill>
        <p:spPr>
          <a:xfrm>
            <a:off x="2153991" y="1775636"/>
            <a:ext cx="8308445" cy="5000645"/>
          </a:xfrm>
          <a:prstGeom prst="rect">
            <a:avLst/>
          </a:prstGeom>
        </p:spPr>
      </p:pic>
      <p:grpSp>
        <p:nvGrpSpPr>
          <p:cNvPr id="5" name="Group 4">
            <a:extLst>
              <a:ext uri="{FF2B5EF4-FFF2-40B4-BE49-F238E27FC236}">
                <a16:creationId xmlns:a16="http://schemas.microsoft.com/office/drawing/2014/main" xmlns="" id="{53A82C8D-07BA-D671-15BE-C5615CC33B01}"/>
              </a:ext>
            </a:extLst>
          </p:cNvPr>
          <p:cNvGrpSpPr/>
          <p:nvPr/>
        </p:nvGrpSpPr>
        <p:grpSpPr>
          <a:xfrm>
            <a:off x="926365" y="728556"/>
            <a:ext cx="11265635" cy="1200329"/>
            <a:chOff x="4764966" y="2653533"/>
            <a:chExt cx="10103762" cy="1200329"/>
          </a:xfrm>
        </p:grpSpPr>
        <p:pic>
          <p:nvPicPr>
            <p:cNvPr id="6" name="Picture 5">
              <a:extLst>
                <a:ext uri="{FF2B5EF4-FFF2-40B4-BE49-F238E27FC236}">
                  <a16:creationId xmlns:a16="http://schemas.microsoft.com/office/drawing/2014/main" xmlns="" id="{CE9C9916-3E6F-9B9F-C4B2-EEBD037AAC1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764966" y="2931105"/>
              <a:ext cx="395472" cy="398627"/>
            </a:xfrm>
            <a:prstGeom prst="rect">
              <a:avLst/>
            </a:prstGeom>
          </p:spPr>
        </p:pic>
        <p:sp>
          <p:nvSpPr>
            <p:cNvPr id="7" name="TextBox 6">
              <a:extLst>
                <a:ext uri="{FF2B5EF4-FFF2-40B4-BE49-F238E27FC236}">
                  <a16:creationId xmlns:a16="http://schemas.microsoft.com/office/drawing/2014/main" xmlns="" id="{FA5C4A16-5742-4F78-A353-920A4F63D30E}"/>
                </a:ext>
              </a:extLst>
            </p:cNvPr>
            <p:cNvSpPr txBox="1"/>
            <p:nvPr/>
          </p:nvSpPr>
          <p:spPr>
            <a:xfrm>
              <a:off x="5283840" y="2653533"/>
              <a:ext cx="9584888"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Tìm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nêu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ý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chính</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của</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mỗi</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Câu</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đó</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nằm</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ở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vị</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trí</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nào</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trong</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600" b="1" i="0" u="none" strike="noStrike" kern="1200" cap="none" spc="0" normalizeH="0" baseline="0" noProof="0" dirty="0" err="1">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đoạn</a:t>
              </a:r>
              <a:r>
                <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rPr>
                <a:t>?</a:t>
              </a:r>
            </a:p>
          </p:txBody>
        </p:sp>
      </p:grpSp>
      <p:cxnSp>
        <p:nvCxnSpPr>
          <p:cNvPr id="4" name="Straight Connector 3">
            <a:extLst>
              <a:ext uri="{FF2B5EF4-FFF2-40B4-BE49-F238E27FC236}">
                <a16:creationId xmlns:a16="http://schemas.microsoft.com/office/drawing/2014/main" xmlns="" id="{DBFDB02F-B586-61A8-D006-88008DD6E387}"/>
              </a:ext>
            </a:extLst>
          </p:cNvPr>
          <p:cNvCxnSpPr/>
          <p:nvPr/>
        </p:nvCxnSpPr>
        <p:spPr>
          <a:xfrm>
            <a:off x="3019647" y="2498651"/>
            <a:ext cx="565652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D70E1EBE-3C24-186B-8FEF-2A86A524FCD8}"/>
              </a:ext>
            </a:extLst>
          </p:cNvPr>
          <p:cNvCxnSpPr>
            <a:cxnSpLocks/>
          </p:cNvCxnSpPr>
          <p:nvPr/>
        </p:nvCxnSpPr>
        <p:spPr>
          <a:xfrm>
            <a:off x="7751135" y="5901070"/>
            <a:ext cx="247738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5A1F9766-A084-E818-7426-8E6E7D797D5E}"/>
              </a:ext>
            </a:extLst>
          </p:cNvPr>
          <p:cNvCxnSpPr>
            <a:cxnSpLocks/>
          </p:cNvCxnSpPr>
          <p:nvPr/>
        </p:nvCxnSpPr>
        <p:spPr>
          <a:xfrm>
            <a:off x="2466753" y="6241312"/>
            <a:ext cx="219030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8946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par>
                                <p:cTn id="19" presetID="2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down)">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856</Words>
  <Application>Microsoft Office PowerPoint</Application>
  <PresentationFormat>Widescreen</PresentationFormat>
  <Paragraphs>45</Paragraphs>
  <Slides>18</Slides>
  <Notes>0</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18</vt:i4>
      </vt:variant>
    </vt:vector>
  </HeadingPairs>
  <TitlesOfParts>
    <vt:vector size="36" baseType="lpstr">
      <vt:lpstr>宋体</vt:lpstr>
      <vt:lpstr>Arial</vt:lpstr>
      <vt:lpstr>Calibri</vt:lpstr>
      <vt:lpstr>Calibri (Body)</vt:lpstr>
      <vt:lpstr>Calibri Light</vt:lpstr>
      <vt:lpstr>Cambria</vt:lpstr>
      <vt:lpstr>SVN-Kitten</vt:lpstr>
      <vt:lpstr>Times New Roman</vt:lpstr>
      <vt:lpstr>UTM Duepuntozero</vt:lpstr>
      <vt:lpstr>Wingdings</vt:lpstr>
      <vt:lpstr>华康少女文字W5</vt:lpstr>
      <vt:lpstr>字魂105号-简雅黑</vt:lpstr>
      <vt:lpstr>汉仪全唐诗简</vt:lpstr>
      <vt:lpstr>等线</vt:lpstr>
      <vt:lpstr>1_Office Theme</vt:lpstr>
      <vt:lpstr>2_Office Theme</vt:lpstr>
      <vt:lpstr>1_PPT定制1801380800</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HUYEN</cp:lastModifiedBy>
  <cp:revision>36</cp:revision>
  <dcterms:created xsi:type="dcterms:W3CDTF">2023-06-07T12:25:13Z</dcterms:created>
  <dcterms:modified xsi:type="dcterms:W3CDTF">2023-08-28T14:01:31Z</dcterms:modified>
</cp:coreProperties>
</file>